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ms-powerpoint.presentation.macroEnabled.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2" r:id="rId4"/>
    <p:sldMasterId id="2147483732" r:id="rId5"/>
  </p:sldMasterIdLst>
  <p:notesMasterIdLst>
    <p:notesMasterId r:id="rId30"/>
  </p:notesMasterIdLst>
  <p:sldIdLst>
    <p:sldId id="2534" r:id="rId6"/>
    <p:sldId id="374" r:id="rId7"/>
    <p:sldId id="394" r:id="rId8"/>
    <p:sldId id="391" r:id="rId9"/>
    <p:sldId id="392" r:id="rId10"/>
    <p:sldId id="393" r:id="rId11"/>
    <p:sldId id="375" r:id="rId12"/>
    <p:sldId id="294" r:id="rId13"/>
    <p:sldId id="257" r:id="rId14"/>
    <p:sldId id="273" r:id="rId15"/>
    <p:sldId id="261" r:id="rId16"/>
    <p:sldId id="277" r:id="rId17"/>
    <p:sldId id="279" r:id="rId18"/>
    <p:sldId id="259" r:id="rId19"/>
    <p:sldId id="262" r:id="rId20"/>
    <p:sldId id="2035" r:id="rId21"/>
    <p:sldId id="2535" r:id="rId22"/>
    <p:sldId id="2022" r:id="rId23"/>
    <p:sldId id="2023" r:id="rId24"/>
    <p:sldId id="2024" r:id="rId25"/>
    <p:sldId id="2025" r:id="rId26"/>
    <p:sldId id="2026" r:id="rId27"/>
    <p:sldId id="2027" r:id="rId28"/>
    <p:sldId id="2533" r:id="rId2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2" autoAdjust="0"/>
    <p:restoredTop sz="94660"/>
  </p:normalViewPr>
  <p:slideViewPr>
    <p:cSldViewPr snapToGrid="0">
      <p:cViewPr varScale="1">
        <p:scale>
          <a:sx n="69" d="100"/>
          <a:sy n="69" d="100"/>
        </p:scale>
        <p:origin x="654"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0F414-BDBA-49B7-992F-A700342CFDA4}"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4048C998-4100-4E67-B93D-1C5F6E9DE403}">
      <dgm:prSet custT="1"/>
      <dgm:spPr/>
      <dgm:t>
        <a:bodyPr/>
        <a:lstStyle/>
        <a:p>
          <a:pPr algn="ctr" rtl="0"/>
          <a:r>
            <a:rPr lang="en-US" sz="3200" b="1" i="1" dirty="0" err="1">
              <a:latin typeface="Calibri" panose="020F0502020204030204" pitchFamily="34" charset="0"/>
              <a:cs typeface="Calibri" panose="020F0502020204030204" pitchFamily="34" charset="0"/>
            </a:rPr>
            <a:t>Yếu</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tố</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thí</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nghiệm</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Bón</a:t>
          </a:r>
          <a:r>
            <a:rPr lang="en-US" sz="3200" b="1" i="1" dirty="0">
              <a:latin typeface="Calibri" panose="020F0502020204030204" pitchFamily="34" charset="0"/>
              <a:cs typeface="Calibri" panose="020F0502020204030204" pitchFamily="34" charset="0"/>
            </a:rPr>
            <a:t> 4 </a:t>
          </a:r>
          <a:r>
            <a:rPr lang="en-US" sz="3200" b="1" i="1" dirty="0" err="1">
              <a:latin typeface="Calibri" panose="020F0502020204030204" pitchFamily="34" charset="0"/>
              <a:cs typeface="Calibri" panose="020F0502020204030204" pitchFamily="34" charset="0"/>
            </a:rPr>
            <a:t>loại</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phân</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khác</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nhau</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vào</a:t>
          </a:r>
          <a:r>
            <a:rPr lang="en-US" sz="3200" b="1" i="1" dirty="0">
              <a:latin typeface="Calibri" panose="020F0502020204030204" pitchFamily="34" charset="0"/>
              <a:cs typeface="Calibri" panose="020F0502020204030204" pitchFamily="34" charset="0"/>
            </a:rPr>
            <a:t> 4 </a:t>
          </a:r>
          <a:r>
            <a:rPr lang="en-US" sz="3200" b="1" i="1" dirty="0" err="1">
              <a:latin typeface="Calibri" panose="020F0502020204030204" pitchFamily="34" charset="0"/>
              <a:cs typeface="Calibri" panose="020F0502020204030204" pitchFamily="34" charset="0"/>
            </a:rPr>
            <a:t>chậu</a:t>
          </a:r>
          <a:endParaRPr lang="en-US" sz="3200" b="1" i="1" dirty="0">
            <a:latin typeface="Calibri" panose="020F0502020204030204" pitchFamily="34" charset="0"/>
            <a:cs typeface="Calibri" panose="020F0502020204030204" pitchFamily="34" charset="0"/>
          </a:endParaRPr>
        </a:p>
      </dgm:t>
    </dgm:pt>
    <dgm:pt modelId="{73281F37-F737-45CD-8B60-755B7FD2B1DA}" type="parTrans" cxnId="{D37304E0-9384-4A2F-A033-3CBD82E1C0A2}">
      <dgm:prSet/>
      <dgm:spPr/>
      <dgm:t>
        <a:bodyPr/>
        <a:lstStyle/>
        <a:p>
          <a:endParaRPr lang="en-US" sz="3200">
            <a:latin typeface="Calibri" panose="020F0502020204030204" pitchFamily="34" charset="0"/>
            <a:cs typeface="Calibri" panose="020F0502020204030204" pitchFamily="34" charset="0"/>
          </a:endParaRPr>
        </a:p>
      </dgm:t>
    </dgm:pt>
    <dgm:pt modelId="{8A69C87F-92A1-408E-ADD3-2AE0E83272CE}" type="sibTrans" cxnId="{D37304E0-9384-4A2F-A033-3CBD82E1C0A2}">
      <dgm:prSet custT="1"/>
      <dgm:spPr/>
      <dgm:t>
        <a:bodyPr/>
        <a:lstStyle/>
        <a:p>
          <a:endParaRPr lang="en-US" sz="3200">
            <a:latin typeface="Calibri" panose="020F0502020204030204" pitchFamily="34" charset="0"/>
            <a:cs typeface="Calibri" panose="020F0502020204030204" pitchFamily="34" charset="0"/>
          </a:endParaRPr>
        </a:p>
      </dgm:t>
    </dgm:pt>
    <dgm:pt modelId="{95238CDC-52B6-4783-A94D-E537E5119707}">
      <dgm:prSet custT="1"/>
      <dgm:spPr/>
      <dgm:t>
        <a:bodyPr/>
        <a:lstStyle/>
        <a:p>
          <a:pPr algn="ctr" rtl="0">
            <a:lnSpc>
              <a:spcPct val="150000"/>
            </a:lnSpc>
          </a:pPr>
          <a:r>
            <a:rPr lang="en-US" sz="3200" b="1" i="1" dirty="0" err="1">
              <a:solidFill>
                <a:schemeClr val="bg1"/>
              </a:solidFill>
              <a:latin typeface="Calibri" panose="020F0502020204030204" pitchFamily="34" charset="0"/>
              <a:cs typeface="Calibri" panose="020F0502020204030204" pitchFamily="34" charset="0"/>
            </a:rPr>
            <a:t>Yếu</a:t>
          </a:r>
          <a:r>
            <a:rPr lang="en-US" sz="3200" b="1" i="1" dirty="0">
              <a:solidFill>
                <a:schemeClr val="bg1"/>
              </a:solidFill>
              <a:latin typeface="Calibri" panose="020F0502020204030204" pitchFamily="34" charset="0"/>
              <a:cs typeface="Calibri" panose="020F0502020204030204" pitchFamily="34" charset="0"/>
            </a:rPr>
            <a:t> </a:t>
          </a:r>
          <a:r>
            <a:rPr lang="en-US" sz="3200" b="1" i="1" dirty="0" err="1">
              <a:solidFill>
                <a:schemeClr val="bg1"/>
              </a:solidFill>
              <a:latin typeface="Calibri" panose="020F0502020204030204" pitchFamily="34" charset="0"/>
              <a:cs typeface="Calibri" panose="020F0502020204030204" pitchFamily="34" charset="0"/>
            </a:rPr>
            <a:t>tố</a:t>
          </a:r>
          <a:r>
            <a:rPr lang="en-US" sz="3200" b="1" i="1" dirty="0">
              <a:solidFill>
                <a:schemeClr val="bg1"/>
              </a:solidFill>
              <a:latin typeface="Calibri" panose="020F0502020204030204" pitchFamily="34" charset="0"/>
              <a:cs typeface="Calibri" panose="020F0502020204030204" pitchFamily="34" charset="0"/>
            </a:rPr>
            <a:t> </a:t>
          </a:r>
          <a:r>
            <a:rPr lang="en-US" sz="3200" b="1" i="1" dirty="0" err="1">
              <a:solidFill>
                <a:schemeClr val="bg1"/>
              </a:solidFill>
              <a:latin typeface="Calibri" panose="020F0502020204030204" pitchFamily="34" charset="0"/>
              <a:cs typeface="Calibri" panose="020F0502020204030204" pitchFamily="34" charset="0"/>
            </a:rPr>
            <a:t>khác</a:t>
          </a:r>
          <a:r>
            <a:rPr lang="en-US" sz="3200" b="1" i="1" dirty="0">
              <a:solidFill>
                <a:schemeClr val="bg1"/>
              </a:solidFill>
              <a:latin typeface="Calibri" panose="020F0502020204030204" pitchFamily="34" charset="0"/>
              <a:cs typeface="Calibri" panose="020F0502020204030204" pitchFamily="34" charset="0"/>
            </a:rPr>
            <a:t> </a:t>
          </a:r>
          <a:r>
            <a:rPr lang="en-US" sz="3200" b="1" i="1" dirty="0" err="1">
              <a:solidFill>
                <a:schemeClr val="bg1"/>
              </a:solidFill>
              <a:latin typeface="Calibri" panose="020F0502020204030204" pitchFamily="34" charset="0"/>
              <a:cs typeface="Calibri" panose="020F0502020204030204" pitchFamily="34" charset="0"/>
            </a:rPr>
            <a:t>không</a:t>
          </a:r>
          <a:r>
            <a:rPr lang="en-US" sz="3200" b="1" i="1" dirty="0">
              <a:solidFill>
                <a:schemeClr val="bg1"/>
              </a:solidFill>
              <a:latin typeface="Calibri" panose="020F0502020204030204" pitchFamily="34" charset="0"/>
              <a:cs typeface="Calibri" panose="020F0502020204030204" pitchFamily="34" charset="0"/>
            </a:rPr>
            <a:t> </a:t>
          </a:r>
          <a:r>
            <a:rPr lang="en-US" sz="3200" b="1" i="1" dirty="0" err="1">
              <a:solidFill>
                <a:schemeClr val="bg1"/>
              </a:solidFill>
              <a:latin typeface="Calibri" panose="020F0502020204030204" pitchFamily="34" charset="0"/>
              <a:cs typeface="Calibri" panose="020F0502020204030204" pitchFamily="34" charset="0"/>
            </a:rPr>
            <a:t>thí</a:t>
          </a:r>
          <a:r>
            <a:rPr lang="en-US" sz="3200" b="1" i="1" dirty="0">
              <a:solidFill>
                <a:schemeClr val="bg1"/>
              </a:solidFill>
              <a:latin typeface="Calibri" panose="020F0502020204030204" pitchFamily="34" charset="0"/>
              <a:cs typeface="Calibri" panose="020F0502020204030204" pitchFamily="34" charset="0"/>
            </a:rPr>
            <a:t> </a:t>
          </a:r>
          <a:r>
            <a:rPr lang="en-US" sz="3200" b="1" i="1" dirty="0" err="1">
              <a:solidFill>
                <a:schemeClr val="bg1"/>
              </a:solidFill>
              <a:latin typeface="Calibri" panose="020F0502020204030204" pitchFamily="34" charset="0"/>
              <a:cs typeface="Calibri" panose="020F0502020204030204" pitchFamily="34" charset="0"/>
            </a:rPr>
            <a:t>nghiệm</a:t>
          </a:r>
          <a:r>
            <a:rPr lang="en-US" sz="3200" b="1" i="1" dirty="0">
              <a:solidFill>
                <a:schemeClr val="bg1"/>
              </a:solidFill>
              <a:latin typeface="Calibri" panose="020F0502020204030204" pitchFamily="34" charset="0"/>
              <a:cs typeface="Calibri" panose="020F0502020204030204" pitchFamily="34" charset="0"/>
            </a:rPr>
            <a:t> </a:t>
          </a:r>
          <a:r>
            <a:rPr lang="en-US" sz="3200" b="1" i="1" dirty="0" err="1">
              <a:solidFill>
                <a:schemeClr val="bg1"/>
              </a:solidFill>
              <a:latin typeface="Calibri" panose="020F0502020204030204" pitchFamily="34" charset="0"/>
              <a:cs typeface="Calibri" panose="020F0502020204030204" pitchFamily="34" charset="0"/>
            </a:rPr>
            <a:t>sẽ</a:t>
          </a:r>
          <a:r>
            <a:rPr lang="en-US" sz="3200" b="1" i="1" dirty="0">
              <a:solidFill>
                <a:schemeClr val="bg1"/>
              </a:solidFill>
              <a:latin typeface="Calibri" panose="020F0502020204030204" pitchFamily="34" charset="0"/>
              <a:cs typeface="Calibri" panose="020F0502020204030204" pitchFamily="34" charset="0"/>
            </a:rPr>
            <a:t> </a:t>
          </a:r>
          <a:r>
            <a:rPr lang="en-US" sz="3200" b="1" i="1" dirty="0" err="1">
              <a:solidFill>
                <a:schemeClr val="bg1"/>
              </a:solidFill>
              <a:latin typeface="Calibri" panose="020F0502020204030204" pitchFamily="34" charset="0"/>
              <a:cs typeface="Calibri" panose="020F0502020204030204" pitchFamily="34" charset="0"/>
            </a:rPr>
            <a:t>giống</a:t>
          </a:r>
          <a:r>
            <a:rPr lang="en-US" sz="3200" b="1" i="1" dirty="0">
              <a:solidFill>
                <a:schemeClr val="bg1"/>
              </a:solidFill>
              <a:latin typeface="Calibri" panose="020F0502020204030204" pitchFamily="34" charset="0"/>
              <a:cs typeface="Calibri" panose="020F0502020204030204" pitchFamily="34" charset="0"/>
            </a:rPr>
            <a:t> </a:t>
          </a:r>
          <a:r>
            <a:rPr lang="en-US" sz="3200" b="1" i="1" dirty="0" err="1">
              <a:solidFill>
                <a:schemeClr val="bg1"/>
              </a:solidFill>
              <a:latin typeface="Calibri" panose="020F0502020204030204" pitchFamily="34" charset="0"/>
              <a:cs typeface="Calibri" panose="020F0502020204030204" pitchFamily="34" charset="0"/>
            </a:rPr>
            <a:t>nhau</a:t>
          </a:r>
          <a:r>
            <a:rPr lang="en-US" sz="3200" b="1" i="1" dirty="0">
              <a:solidFill>
                <a:schemeClr val="bg1"/>
              </a:solidFill>
              <a:latin typeface="Calibri" panose="020F0502020204030204" pitchFamily="34" charset="0"/>
              <a:cs typeface="Calibri" panose="020F0502020204030204" pitchFamily="34" charset="0"/>
            </a:rPr>
            <a:t> ở </a:t>
          </a:r>
          <a:r>
            <a:rPr lang="en-US" sz="3200" b="1" i="1" dirty="0" err="1">
              <a:solidFill>
                <a:schemeClr val="bg1"/>
              </a:solidFill>
              <a:latin typeface="Calibri" panose="020F0502020204030204" pitchFamily="34" charset="0"/>
              <a:cs typeface="Calibri" panose="020F0502020204030204" pitchFamily="34" charset="0"/>
            </a:rPr>
            <a:t>các</a:t>
          </a:r>
          <a:r>
            <a:rPr lang="en-US" sz="3200" b="1" i="1" dirty="0">
              <a:solidFill>
                <a:schemeClr val="bg1"/>
              </a:solidFill>
              <a:latin typeface="Calibri" panose="020F0502020204030204" pitchFamily="34" charset="0"/>
              <a:cs typeface="Calibri" panose="020F0502020204030204" pitchFamily="34" charset="0"/>
            </a:rPr>
            <a:t> </a:t>
          </a:r>
          <a:r>
            <a:rPr lang="en-US" sz="3200" b="1" i="1" dirty="0" err="1">
              <a:solidFill>
                <a:schemeClr val="bg1"/>
              </a:solidFill>
              <a:latin typeface="Calibri" panose="020F0502020204030204" pitchFamily="34" charset="0"/>
              <a:cs typeface="Calibri" panose="020F0502020204030204" pitchFamily="34" charset="0"/>
            </a:rPr>
            <a:t>chậu</a:t>
          </a:r>
          <a:endParaRPr lang="en-US" sz="3200" b="1" i="1" dirty="0">
            <a:solidFill>
              <a:schemeClr val="bg1"/>
            </a:solidFill>
            <a:latin typeface="Calibri" panose="020F0502020204030204" pitchFamily="34" charset="0"/>
            <a:cs typeface="Calibri" panose="020F0502020204030204" pitchFamily="34" charset="0"/>
          </a:endParaRPr>
        </a:p>
      </dgm:t>
    </dgm:pt>
    <dgm:pt modelId="{9601BF15-E064-4D77-9953-5960DC5B5350}" type="parTrans" cxnId="{EA6436B3-D4CA-45E0-BF7A-76180D7334BD}">
      <dgm:prSet/>
      <dgm:spPr/>
      <dgm:t>
        <a:bodyPr/>
        <a:lstStyle/>
        <a:p>
          <a:endParaRPr lang="en-US" sz="3200">
            <a:latin typeface="Calibri" panose="020F0502020204030204" pitchFamily="34" charset="0"/>
            <a:cs typeface="Calibri" panose="020F0502020204030204" pitchFamily="34" charset="0"/>
          </a:endParaRPr>
        </a:p>
      </dgm:t>
    </dgm:pt>
    <dgm:pt modelId="{94D73FF7-8090-4651-83EE-CA01B4E5E3E2}" type="sibTrans" cxnId="{EA6436B3-D4CA-45E0-BF7A-76180D7334BD}">
      <dgm:prSet custT="1"/>
      <dgm:spPr/>
      <dgm:t>
        <a:bodyPr/>
        <a:lstStyle/>
        <a:p>
          <a:endParaRPr lang="en-US" sz="3200">
            <a:latin typeface="Calibri" panose="020F0502020204030204" pitchFamily="34" charset="0"/>
            <a:cs typeface="Calibri" panose="020F0502020204030204" pitchFamily="34" charset="0"/>
          </a:endParaRPr>
        </a:p>
      </dgm:t>
    </dgm:pt>
    <dgm:pt modelId="{DFA3A685-DD8E-4851-864D-46B01360A75F}">
      <dgm:prSet custT="1"/>
      <dgm:spPr/>
      <dgm:t>
        <a:bodyPr/>
        <a:lstStyle/>
        <a:p>
          <a:pPr algn="ctr" rtl="0"/>
          <a:r>
            <a:rPr lang="en-US" sz="3200" b="1" i="1" dirty="0">
              <a:solidFill>
                <a:schemeClr val="bg1"/>
              </a:solidFill>
              <a:latin typeface="Calibri" panose="020F0502020204030204" pitchFamily="34" charset="0"/>
              <a:cs typeface="Calibri" panose="020F0502020204030204" pitchFamily="34" charset="0"/>
            </a:rPr>
            <a:t>Theo </a:t>
          </a:r>
          <a:r>
            <a:rPr lang="en-US" sz="3200" b="1" i="1" dirty="0" err="1">
              <a:solidFill>
                <a:schemeClr val="bg1"/>
              </a:solidFill>
              <a:latin typeface="Calibri" panose="020F0502020204030204" pitchFamily="34" charset="0"/>
              <a:cs typeface="Calibri" panose="020F0502020204030204" pitchFamily="34" charset="0"/>
            </a:rPr>
            <a:t>dõi</a:t>
          </a:r>
          <a:r>
            <a:rPr lang="en-US" sz="3200" b="1" i="1" dirty="0">
              <a:solidFill>
                <a:schemeClr val="bg1"/>
              </a:solidFill>
              <a:latin typeface="Calibri" panose="020F0502020204030204" pitchFamily="34" charset="0"/>
              <a:cs typeface="Calibri" panose="020F0502020204030204" pitchFamily="34" charset="0"/>
            </a:rPr>
            <a:t> </a:t>
          </a:r>
          <a:r>
            <a:rPr lang="en-US" sz="3200" b="1" i="1" dirty="0" err="1">
              <a:solidFill>
                <a:schemeClr val="bg1"/>
              </a:solidFill>
              <a:latin typeface="Calibri" panose="020F0502020204030204" pitchFamily="34" charset="0"/>
              <a:cs typeface="Calibri" panose="020F0502020204030204" pitchFamily="34" charset="0"/>
            </a:rPr>
            <a:t>sự</a:t>
          </a:r>
          <a:r>
            <a:rPr lang="en-US" sz="3200" b="1" i="1" dirty="0">
              <a:solidFill>
                <a:schemeClr val="bg1"/>
              </a:solidFill>
              <a:latin typeface="Calibri" panose="020F0502020204030204" pitchFamily="34" charset="0"/>
              <a:cs typeface="Calibri" panose="020F0502020204030204" pitchFamily="34" charset="0"/>
            </a:rPr>
            <a:t> </a:t>
          </a:r>
          <a:r>
            <a:rPr lang="en-US" sz="3200" b="1" i="1" dirty="0" err="1">
              <a:solidFill>
                <a:schemeClr val="bg1"/>
              </a:solidFill>
              <a:latin typeface="Calibri" panose="020F0502020204030204" pitchFamily="34" charset="0"/>
              <a:cs typeface="Calibri" panose="020F0502020204030204" pitchFamily="34" charset="0"/>
            </a:rPr>
            <a:t>phát</a:t>
          </a:r>
          <a:r>
            <a:rPr lang="en-US" sz="3200" b="1" i="1" dirty="0">
              <a:solidFill>
                <a:schemeClr val="bg1"/>
              </a:solidFill>
              <a:latin typeface="Calibri" panose="020F0502020204030204" pitchFamily="34" charset="0"/>
              <a:cs typeface="Calibri" panose="020F0502020204030204" pitchFamily="34" charset="0"/>
            </a:rPr>
            <a:t> </a:t>
          </a:r>
          <a:r>
            <a:rPr lang="en-US" sz="3200" b="1" i="1" dirty="0" err="1">
              <a:solidFill>
                <a:schemeClr val="bg1"/>
              </a:solidFill>
              <a:latin typeface="Calibri" panose="020F0502020204030204" pitchFamily="34" charset="0"/>
              <a:cs typeface="Calibri" panose="020F0502020204030204" pitchFamily="34" charset="0"/>
            </a:rPr>
            <a:t>triển</a:t>
          </a:r>
          <a:r>
            <a:rPr lang="en-US" sz="3200" b="1" i="1" dirty="0">
              <a:solidFill>
                <a:schemeClr val="bg1"/>
              </a:solidFill>
              <a:latin typeface="Calibri" panose="020F0502020204030204" pitchFamily="34" charset="0"/>
              <a:cs typeface="Calibri" panose="020F0502020204030204" pitchFamily="34" charset="0"/>
            </a:rPr>
            <a:t> </a:t>
          </a:r>
          <a:r>
            <a:rPr lang="en-US" sz="3200" b="1" i="1" dirty="0" err="1">
              <a:solidFill>
                <a:schemeClr val="bg1"/>
              </a:solidFill>
              <a:latin typeface="Calibri" panose="020F0502020204030204" pitchFamily="34" charset="0"/>
              <a:cs typeface="Calibri" panose="020F0502020204030204" pitchFamily="34" charset="0"/>
            </a:rPr>
            <a:t>của</a:t>
          </a:r>
          <a:r>
            <a:rPr lang="en-US" sz="3200" b="1" i="1" dirty="0">
              <a:solidFill>
                <a:schemeClr val="bg1"/>
              </a:solidFill>
              <a:latin typeface="Calibri" panose="020F0502020204030204" pitchFamily="34" charset="0"/>
              <a:cs typeface="Calibri" panose="020F0502020204030204" pitchFamily="34" charset="0"/>
            </a:rPr>
            <a:t> </a:t>
          </a:r>
          <a:r>
            <a:rPr lang="en-US" sz="3200" b="1" i="1" dirty="0" err="1">
              <a:solidFill>
                <a:schemeClr val="bg1"/>
              </a:solidFill>
              <a:latin typeface="Calibri" panose="020F0502020204030204" pitchFamily="34" charset="0"/>
              <a:cs typeface="Calibri" panose="020F0502020204030204" pitchFamily="34" charset="0"/>
            </a:rPr>
            <a:t>cây</a:t>
          </a:r>
          <a:r>
            <a:rPr lang="en-US" sz="3200" b="1" i="1" dirty="0">
              <a:solidFill>
                <a:schemeClr val="bg1"/>
              </a:solidFill>
              <a:latin typeface="Calibri" panose="020F0502020204030204" pitchFamily="34" charset="0"/>
              <a:cs typeface="Calibri" panose="020F0502020204030204" pitchFamily="34" charset="0"/>
            </a:rPr>
            <a:t>  </a:t>
          </a:r>
          <a:r>
            <a:rPr lang="en-US" sz="3200" b="1" i="1" dirty="0" err="1">
              <a:solidFill>
                <a:schemeClr val="bg1"/>
              </a:solidFill>
              <a:latin typeface="Calibri" panose="020F0502020204030204" pitchFamily="34" charset="0"/>
              <a:cs typeface="Calibri" panose="020F0502020204030204" pitchFamily="34" charset="0"/>
            </a:rPr>
            <a:t>trong</a:t>
          </a:r>
          <a:r>
            <a:rPr lang="en-US" sz="3200" b="1" i="1" dirty="0">
              <a:solidFill>
                <a:schemeClr val="bg1"/>
              </a:solidFill>
              <a:latin typeface="Calibri" panose="020F0502020204030204" pitchFamily="34" charset="0"/>
              <a:cs typeface="Calibri" panose="020F0502020204030204" pitchFamily="34" charset="0"/>
            </a:rPr>
            <a:t> </a:t>
          </a:r>
          <a:r>
            <a:rPr lang="en-US" sz="3200" b="1" i="1" dirty="0" err="1">
              <a:solidFill>
                <a:schemeClr val="bg1"/>
              </a:solidFill>
              <a:latin typeface="Calibri" panose="020F0502020204030204" pitchFamily="34" charset="0"/>
              <a:cs typeface="Calibri" panose="020F0502020204030204" pitchFamily="34" charset="0"/>
            </a:rPr>
            <a:t>các</a:t>
          </a:r>
          <a:r>
            <a:rPr lang="en-US" sz="3200" b="1" i="1" dirty="0">
              <a:solidFill>
                <a:schemeClr val="bg1"/>
              </a:solidFill>
              <a:latin typeface="Calibri" panose="020F0502020204030204" pitchFamily="34" charset="0"/>
              <a:cs typeface="Calibri" panose="020F0502020204030204" pitchFamily="34" charset="0"/>
            </a:rPr>
            <a:t> </a:t>
          </a:r>
          <a:r>
            <a:rPr lang="en-US" sz="3200" b="1" i="1" dirty="0" err="1">
              <a:solidFill>
                <a:schemeClr val="bg1"/>
              </a:solidFill>
              <a:latin typeface="Calibri" panose="020F0502020204030204" pitchFamily="34" charset="0"/>
              <a:cs typeface="Calibri" panose="020F0502020204030204" pitchFamily="34" charset="0"/>
            </a:rPr>
            <a:t>chậu</a:t>
          </a:r>
          <a:endParaRPr lang="en-US" sz="3200" b="1" i="1" dirty="0">
            <a:solidFill>
              <a:schemeClr val="bg1"/>
            </a:solidFill>
            <a:latin typeface="Calibri" panose="020F0502020204030204" pitchFamily="34" charset="0"/>
            <a:cs typeface="Calibri" panose="020F0502020204030204" pitchFamily="34" charset="0"/>
          </a:endParaRPr>
        </a:p>
      </dgm:t>
    </dgm:pt>
    <dgm:pt modelId="{909AA16F-1978-4FC9-A681-36FC93A1B957}" type="parTrans" cxnId="{8B6F915B-6B5E-4B8C-A99B-F8A0D638951A}">
      <dgm:prSet/>
      <dgm:spPr/>
      <dgm:t>
        <a:bodyPr/>
        <a:lstStyle/>
        <a:p>
          <a:endParaRPr lang="en-US" sz="3200">
            <a:latin typeface="Calibri" panose="020F0502020204030204" pitchFamily="34" charset="0"/>
            <a:cs typeface="Calibri" panose="020F0502020204030204" pitchFamily="34" charset="0"/>
          </a:endParaRPr>
        </a:p>
      </dgm:t>
    </dgm:pt>
    <dgm:pt modelId="{C865B56D-9BBA-4A51-9CF6-FEBA247324DF}" type="sibTrans" cxnId="{8B6F915B-6B5E-4B8C-A99B-F8A0D638951A}">
      <dgm:prSet/>
      <dgm:spPr/>
      <dgm:t>
        <a:bodyPr/>
        <a:lstStyle/>
        <a:p>
          <a:endParaRPr lang="en-US" sz="3200">
            <a:latin typeface="Calibri" panose="020F0502020204030204" pitchFamily="34" charset="0"/>
            <a:cs typeface="Calibri" panose="020F0502020204030204" pitchFamily="34" charset="0"/>
          </a:endParaRPr>
        </a:p>
      </dgm:t>
    </dgm:pt>
    <dgm:pt modelId="{A7C48E3B-52AF-49A3-9E91-4A3C1B6CC5D4}" type="pres">
      <dgm:prSet presAssocID="{0A60F414-BDBA-49B7-992F-A700342CFDA4}" presName="outerComposite" presStyleCnt="0">
        <dgm:presLayoutVars>
          <dgm:chMax val="5"/>
          <dgm:dir/>
          <dgm:resizeHandles val="exact"/>
        </dgm:presLayoutVars>
      </dgm:prSet>
      <dgm:spPr/>
      <dgm:t>
        <a:bodyPr/>
        <a:lstStyle/>
        <a:p>
          <a:endParaRPr lang="en-US"/>
        </a:p>
      </dgm:t>
    </dgm:pt>
    <dgm:pt modelId="{20FC226C-C41F-40A1-A15C-6CEF268B13BE}" type="pres">
      <dgm:prSet presAssocID="{0A60F414-BDBA-49B7-992F-A700342CFDA4}" presName="dummyMaxCanvas" presStyleCnt="0">
        <dgm:presLayoutVars/>
      </dgm:prSet>
      <dgm:spPr/>
    </dgm:pt>
    <dgm:pt modelId="{DFAEB062-C715-4A5D-879B-971044136CE0}" type="pres">
      <dgm:prSet presAssocID="{0A60F414-BDBA-49B7-992F-A700342CFDA4}" presName="ThreeNodes_1" presStyleLbl="node1" presStyleIdx="0" presStyleCnt="3" custScaleY="77278">
        <dgm:presLayoutVars>
          <dgm:bulletEnabled val="1"/>
        </dgm:presLayoutVars>
      </dgm:prSet>
      <dgm:spPr/>
      <dgm:t>
        <a:bodyPr/>
        <a:lstStyle/>
        <a:p>
          <a:endParaRPr lang="en-US"/>
        </a:p>
      </dgm:t>
    </dgm:pt>
    <dgm:pt modelId="{40F022DB-FBC5-4AFE-8971-65129B633BBC}" type="pres">
      <dgm:prSet presAssocID="{0A60F414-BDBA-49B7-992F-A700342CFDA4}" presName="ThreeNodes_2" presStyleLbl="node1" presStyleIdx="1" presStyleCnt="3" custScaleX="107904" custScaleY="126659" custLinFactNeighborY="-2126">
        <dgm:presLayoutVars>
          <dgm:bulletEnabled val="1"/>
        </dgm:presLayoutVars>
      </dgm:prSet>
      <dgm:spPr/>
      <dgm:t>
        <a:bodyPr/>
        <a:lstStyle/>
        <a:p>
          <a:endParaRPr lang="en-US"/>
        </a:p>
      </dgm:t>
    </dgm:pt>
    <dgm:pt modelId="{58AEE0B3-93E7-42D4-A085-C08819B0CB7A}" type="pres">
      <dgm:prSet presAssocID="{0A60F414-BDBA-49B7-992F-A700342CFDA4}" presName="ThreeNodes_3" presStyleLbl="node1" presStyleIdx="2" presStyleCnt="3" custScaleY="75505">
        <dgm:presLayoutVars>
          <dgm:bulletEnabled val="1"/>
        </dgm:presLayoutVars>
      </dgm:prSet>
      <dgm:spPr/>
      <dgm:t>
        <a:bodyPr/>
        <a:lstStyle/>
        <a:p>
          <a:endParaRPr lang="en-US"/>
        </a:p>
      </dgm:t>
    </dgm:pt>
    <dgm:pt modelId="{EC8773FB-4CB5-4C61-9B0C-31BA0ED82F7A}" type="pres">
      <dgm:prSet presAssocID="{0A60F414-BDBA-49B7-992F-A700342CFDA4}" presName="ThreeConn_1-2" presStyleLbl="fgAccFollowNode1" presStyleIdx="0" presStyleCnt="2">
        <dgm:presLayoutVars>
          <dgm:bulletEnabled val="1"/>
        </dgm:presLayoutVars>
      </dgm:prSet>
      <dgm:spPr/>
      <dgm:t>
        <a:bodyPr/>
        <a:lstStyle/>
        <a:p>
          <a:endParaRPr lang="en-US"/>
        </a:p>
      </dgm:t>
    </dgm:pt>
    <dgm:pt modelId="{5C594E18-E23E-488C-9614-049301A7ECC7}" type="pres">
      <dgm:prSet presAssocID="{0A60F414-BDBA-49B7-992F-A700342CFDA4}" presName="ThreeConn_2-3" presStyleLbl="fgAccFollowNode1" presStyleIdx="1" presStyleCnt="2">
        <dgm:presLayoutVars>
          <dgm:bulletEnabled val="1"/>
        </dgm:presLayoutVars>
      </dgm:prSet>
      <dgm:spPr/>
      <dgm:t>
        <a:bodyPr/>
        <a:lstStyle/>
        <a:p>
          <a:endParaRPr lang="en-US"/>
        </a:p>
      </dgm:t>
    </dgm:pt>
    <dgm:pt modelId="{D31D0C4B-E8A8-4D47-A237-9FA1037D64F6}" type="pres">
      <dgm:prSet presAssocID="{0A60F414-BDBA-49B7-992F-A700342CFDA4}" presName="ThreeNodes_1_text" presStyleLbl="node1" presStyleIdx="2" presStyleCnt="3">
        <dgm:presLayoutVars>
          <dgm:bulletEnabled val="1"/>
        </dgm:presLayoutVars>
      </dgm:prSet>
      <dgm:spPr/>
      <dgm:t>
        <a:bodyPr/>
        <a:lstStyle/>
        <a:p>
          <a:endParaRPr lang="en-US"/>
        </a:p>
      </dgm:t>
    </dgm:pt>
    <dgm:pt modelId="{C384241E-BBA0-436B-9EE3-8FA923FEA468}" type="pres">
      <dgm:prSet presAssocID="{0A60F414-BDBA-49B7-992F-A700342CFDA4}" presName="ThreeNodes_2_text" presStyleLbl="node1" presStyleIdx="2" presStyleCnt="3">
        <dgm:presLayoutVars>
          <dgm:bulletEnabled val="1"/>
        </dgm:presLayoutVars>
      </dgm:prSet>
      <dgm:spPr/>
      <dgm:t>
        <a:bodyPr/>
        <a:lstStyle/>
        <a:p>
          <a:endParaRPr lang="en-US"/>
        </a:p>
      </dgm:t>
    </dgm:pt>
    <dgm:pt modelId="{FEAC5847-4C62-4D0E-A246-78A074B52EDF}" type="pres">
      <dgm:prSet presAssocID="{0A60F414-BDBA-49B7-992F-A700342CFDA4}" presName="ThreeNodes_3_text" presStyleLbl="node1" presStyleIdx="2" presStyleCnt="3">
        <dgm:presLayoutVars>
          <dgm:bulletEnabled val="1"/>
        </dgm:presLayoutVars>
      </dgm:prSet>
      <dgm:spPr/>
      <dgm:t>
        <a:bodyPr/>
        <a:lstStyle/>
        <a:p>
          <a:endParaRPr lang="en-US"/>
        </a:p>
      </dgm:t>
    </dgm:pt>
  </dgm:ptLst>
  <dgm:cxnLst>
    <dgm:cxn modelId="{FEB5164B-2C0F-4296-90F0-7BF2B3011244}" type="presOf" srcId="{4048C998-4100-4E67-B93D-1C5F6E9DE403}" destId="{D31D0C4B-E8A8-4D47-A237-9FA1037D64F6}" srcOrd="1" destOrd="0" presId="urn:microsoft.com/office/officeart/2005/8/layout/vProcess5"/>
    <dgm:cxn modelId="{4A9873B8-A7FE-4F5C-BE27-934C6F938B9A}" type="presOf" srcId="{95238CDC-52B6-4783-A94D-E537E5119707}" destId="{40F022DB-FBC5-4AFE-8971-65129B633BBC}" srcOrd="0" destOrd="0" presId="urn:microsoft.com/office/officeart/2005/8/layout/vProcess5"/>
    <dgm:cxn modelId="{EA6436B3-D4CA-45E0-BF7A-76180D7334BD}" srcId="{0A60F414-BDBA-49B7-992F-A700342CFDA4}" destId="{95238CDC-52B6-4783-A94D-E537E5119707}" srcOrd="1" destOrd="0" parTransId="{9601BF15-E064-4D77-9953-5960DC5B5350}" sibTransId="{94D73FF7-8090-4651-83EE-CA01B4E5E3E2}"/>
    <dgm:cxn modelId="{D37304E0-9384-4A2F-A033-3CBD82E1C0A2}" srcId="{0A60F414-BDBA-49B7-992F-A700342CFDA4}" destId="{4048C998-4100-4E67-B93D-1C5F6E9DE403}" srcOrd="0" destOrd="0" parTransId="{73281F37-F737-45CD-8B60-755B7FD2B1DA}" sibTransId="{8A69C87F-92A1-408E-ADD3-2AE0E83272CE}"/>
    <dgm:cxn modelId="{486D1C02-7827-44E3-B806-A4908AF93FBA}" type="presOf" srcId="{94D73FF7-8090-4651-83EE-CA01B4E5E3E2}" destId="{5C594E18-E23E-488C-9614-049301A7ECC7}" srcOrd="0" destOrd="0" presId="urn:microsoft.com/office/officeart/2005/8/layout/vProcess5"/>
    <dgm:cxn modelId="{E3BF789C-E1EF-44E2-ABA2-AF6AE086DC6A}" type="presOf" srcId="{95238CDC-52B6-4783-A94D-E537E5119707}" destId="{C384241E-BBA0-436B-9EE3-8FA923FEA468}" srcOrd="1" destOrd="0" presId="urn:microsoft.com/office/officeart/2005/8/layout/vProcess5"/>
    <dgm:cxn modelId="{E2EC9776-A68E-45B7-9E1D-5B1A5A8CD0B9}" type="presOf" srcId="{4048C998-4100-4E67-B93D-1C5F6E9DE403}" destId="{DFAEB062-C715-4A5D-879B-971044136CE0}" srcOrd="0" destOrd="0" presId="urn:microsoft.com/office/officeart/2005/8/layout/vProcess5"/>
    <dgm:cxn modelId="{0F0ED4B1-EF44-409C-B858-9CCD4BCD1D35}" type="presOf" srcId="{8A69C87F-92A1-408E-ADD3-2AE0E83272CE}" destId="{EC8773FB-4CB5-4C61-9B0C-31BA0ED82F7A}" srcOrd="0" destOrd="0" presId="urn:microsoft.com/office/officeart/2005/8/layout/vProcess5"/>
    <dgm:cxn modelId="{8B6F915B-6B5E-4B8C-A99B-F8A0D638951A}" srcId="{0A60F414-BDBA-49B7-992F-A700342CFDA4}" destId="{DFA3A685-DD8E-4851-864D-46B01360A75F}" srcOrd="2" destOrd="0" parTransId="{909AA16F-1978-4FC9-A681-36FC93A1B957}" sibTransId="{C865B56D-9BBA-4A51-9CF6-FEBA247324DF}"/>
    <dgm:cxn modelId="{ED76124D-2E4D-4D1E-8A0B-D0F04709C8E4}" type="presOf" srcId="{DFA3A685-DD8E-4851-864D-46B01360A75F}" destId="{FEAC5847-4C62-4D0E-A246-78A074B52EDF}" srcOrd="1" destOrd="0" presId="urn:microsoft.com/office/officeart/2005/8/layout/vProcess5"/>
    <dgm:cxn modelId="{CA89C2CC-A595-44EB-9859-09454FAAE9B5}" type="presOf" srcId="{DFA3A685-DD8E-4851-864D-46B01360A75F}" destId="{58AEE0B3-93E7-42D4-A085-C08819B0CB7A}" srcOrd="0" destOrd="0" presId="urn:microsoft.com/office/officeart/2005/8/layout/vProcess5"/>
    <dgm:cxn modelId="{629C03CC-5E5E-4A78-828B-2E76194E08E5}" type="presOf" srcId="{0A60F414-BDBA-49B7-992F-A700342CFDA4}" destId="{A7C48E3B-52AF-49A3-9E91-4A3C1B6CC5D4}" srcOrd="0" destOrd="0" presId="urn:microsoft.com/office/officeart/2005/8/layout/vProcess5"/>
    <dgm:cxn modelId="{A44C173C-D270-470A-9BA4-33C8C92668C6}" type="presParOf" srcId="{A7C48E3B-52AF-49A3-9E91-4A3C1B6CC5D4}" destId="{20FC226C-C41F-40A1-A15C-6CEF268B13BE}" srcOrd="0" destOrd="0" presId="urn:microsoft.com/office/officeart/2005/8/layout/vProcess5"/>
    <dgm:cxn modelId="{8EF0F96B-FE45-4B79-81E4-CD41B131FA17}" type="presParOf" srcId="{A7C48E3B-52AF-49A3-9E91-4A3C1B6CC5D4}" destId="{DFAEB062-C715-4A5D-879B-971044136CE0}" srcOrd="1" destOrd="0" presId="urn:microsoft.com/office/officeart/2005/8/layout/vProcess5"/>
    <dgm:cxn modelId="{D3D2DD3C-D250-4857-809C-A63919C1B288}" type="presParOf" srcId="{A7C48E3B-52AF-49A3-9E91-4A3C1B6CC5D4}" destId="{40F022DB-FBC5-4AFE-8971-65129B633BBC}" srcOrd="2" destOrd="0" presId="urn:microsoft.com/office/officeart/2005/8/layout/vProcess5"/>
    <dgm:cxn modelId="{56AF0F7F-50B5-4A88-B04F-31AA500D160E}" type="presParOf" srcId="{A7C48E3B-52AF-49A3-9E91-4A3C1B6CC5D4}" destId="{58AEE0B3-93E7-42D4-A085-C08819B0CB7A}" srcOrd="3" destOrd="0" presId="urn:microsoft.com/office/officeart/2005/8/layout/vProcess5"/>
    <dgm:cxn modelId="{19369A0F-172D-4708-AA97-AC8D3B8D3BD1}" type="presParOf" srcId="{A7C48E3B-52AF-49A3-9E91-4A3C1B6CC5D4}" destId="{EC8773FB-4CB5-4C61-9B0C-31BA0ED82F7A}" srcOrd="4" destOrd="0" presId="urn:microsoft.com/office/officeart/2005/8/layout/vProcess5"/>
    <dgm:cxn modelId="{602A27C0-2235-4614-A4F7-1CE4C8659E9D}" type="presParOf" srcId="{A7C48E3B-52AF-49A3-9E91-4A3C1B6CC5D4}" destId="{5C594E18-E23E-488C-9614-049301A7ECC7}" srcOrd="5" destOrd="0" presId="urn:microsoft.com/office/officeart/2005/8/layout/vProcess5"/>
    <dgm:cxn modelId="{21E4D446-9562-488D-BF8A-4DD3C37D92B5}" type="presParOf" srcId="{A7C48E3B-52AF-49A3-9E91-4A3C1B6CC5D4}" destId="{D31D0C4B-E8A8-4D47-A237-9FA1037D64F6}" srcOrd="6" destOrd="0" presId="urn:microsoft.com/office/officeart/2005/8/layout/vProcess5"/>
    <dgm:cxn modelId="{E6C3EE8C-CF1C-44FE-88EC-35361141D6F4}" type="presParOf" srcId="{A7C48E3B-52AF-49A3-9E91-4A3C1B6CC5D4}" destId="{C384241E-BBA0-436B-9EE3-8FA923FEA468}" srcOrd="7" destOrd="0" presId="urn:microsoft.com/office/officeart/2005/8/layout/vProcess5"/>
    <dgm:cxn modelId="{9146F178-FBF8-4465-B517-5C6A6E409B3D}" type="presParOf" srcId="{A7C48E3B-52AF-49A3-9E91-4A3C1B6CC5D4}" destId="{FEAC5847-4C62-4D0E-A246-78A074B52ED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B47E3F-D028-4666-9D42-C2E2615AEF92}" type="doc">
      <dgm:prSet loTypeId="urn:microsoft.com/office/officeart/2005/8/layout/process5" loCatId="process" qsTypeId="urn:microsoft.com/office/officeart/2005/8/quickstyle/simple2" qsCatId="simple" csTypeId="urn:microsoft.com/office/officeart/2005/8/colors/colorful4" csCatId="colorful" phldr="1"/>
      <dgm:spPr/>
      <dgm:t>
        <a:bodyPr/>
        <a:lstStyle/>
        <a:p>
          <a:endParaRPr lang="en-US"/>
        </a:p>
      </dgm:t>
    </dgm:pt>
    <dgm:pt modelId="{2C5272E7-05E3-4BF1-AEA2-D368B3BB2750}">
      <dgm:prSet custT="1"/>
      <dgm:spPr/>
      <dgm:t>
        <a:bodyPr/>
        <a:lstStyle/>
        <a:p>
          <a:pPr rtl="0">
            <a:lnSpc>
              <a:spcPct val="150000"/>
            </a:lnSpc>
          </a:pPr>
          <a:r>
            <a:rPr lang="en-US" sz="2800" b="1" i="1" dirty="0" err="1">
              <a:solidFill>
                <a:schemeClr val="bg1"/>
              </a:solidFill>
              <a:latin typeface="Calibri" panose="020F0502020204030204" pitchFamily="34" charset="0"/>
              <a:cs typeface="Calibri" panose="020F0502020204030204" pitchFamily="34" charset="0"/>
            </a:rPr>
            <a:t>Yếu</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tố</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thí</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nghiệm</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cách</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bón</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phân</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áp</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dụng</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với</a:t>
          </a:r>
          <a:r>
            <a:rPr lang="en-US" sz="2800" b="1" i="1" dirty="0">
              <a:solidFill>
                <a:schemeClr val="bg1"/>
              </a:solidFill>
              <a:latin typeface="Calibri" panose="020F0502020204030204" pitchFamily="34" charset="0"/>
              <a:cs typeface="Calibri" panose="020F0502020204030204" pitchFamily="34" charset="0"/>
            </a:rPr>
            <a:t> 3 </a:t>
          </a:r>
          <a:r>
            <a:rPr lang="en-US" sz="2800" b="1" i="1" dirty="0" err="1">
              <a:solidFill>
                <a:schemeClr val="bg1"/>
              </a:solidFill>
              <a:latin typeface="Calibri" panose="020F0502020204030204" pitchFamily="34" charset="0"/>
              <a:cs typeface="Calibri" panose="020F0502020204030204" pitchFamily="34" charset="0"/>
            </a:rPr>
            <a:t>chậu</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là</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khác</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nhau</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lót</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thúc</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và</a:t>
          </a:r>
          <a:r>
            <a:rPr lang="en-US" sz="2800" b="1" i="1" dirty="0">
              <a:solidFill>
                <a:schemeClr val="bg1"/>
              </a:solidFill>
              <a:latin typeface="Calibri" panose="020F0502020204030204" pitchFamily="34" charset="0"/>
              <a:cs typeface="Calibri" panose="020F0502020204030204" pitchFamily="34" charset="0"/>
            </a:rPr>
            <a:t> qua </a:t>
          </a:r>
          <a:r>
            <a:rPr lang="en-US" sz="2800" b="1" i="1" dirty="0" err="1">
              <a:solidFill>
                <a:schemeClr val="bg1"/>
              </a:solidFill>
              <a:latin typeface="Calibri" panose="020F0502020204030204" pitchFamily="34" charset="0"/>
              <a:cs typeface="Calibri" panose="020F0502020204030204" pitchFamily="34" charset="0"/>
            </a:rPr>
            <a:t>lá</a:t>
          </a:r>
          <a:endParaRPr lang="en-US" sz="2800" b="1" i="1" dirty="0">
            <a:latin typeface="Calibri" panose="020F0502020204030204" pitchFamily="34" charset="0"/>
            <a:cs typeface="Calibri" panose="020F0502020204030204" pitchFamily="34" charset="0"/>
          </a:endParaRPr>
        </a:p>
      </dgm:t>
    </dgm:pt>
    <dgm:pt modelId="{BB277D7F-7765-4F5D-87CF-F2661707F2EB}" type="parTrans" cxnId="{26B700CE-1772-4ED3-9CBF-14636001ADBA}">
      <dgm:prSet/>
      <dgm:spPr/>
      <dgm:t>
        <a:bodyPr/>
        <a:lstStyle/>
        <a:p>
          <a:endParaRPr lang="en-US" sz="2800">
            <a:latin typeface="Calibri" panose="020F0502020204030204" pitchFamily="34" charset="0"/>
            <a:cs typeface="Calibri" panose="020F0502020204030204" pitchFamily="34" charset="0"/>
          </a:endParaRPr>
        </a:p>
      </dgm:t>
    </dgm:pt>
    <dgm:pt modelId="{2BCDF8E3-50BC-41C2-B192-33C7AA9EB14C}" type="sibTrans" cxnId="{26B700CE-1772-4ED3-9CBF-14636001ADBA}">
      <dgm:prSet custT="1"/>
      <dgm:spPr/>
      <dgm:t>
        <a:bodyPr/>
        <a:lstStyle/>
        <a:p>
          <a:endParaRPr lang="en-US" sz="2800">
            <a:latin typeface="Calibri" panose="020F0502020204030204" pitchFamily="34" charset="0"/>
            <a:cs typeface="Calibri" panose="020F0502020204030204" pitchFamily="34" charset="0"/>
          </a:endParaRPr>
        </a:p>
      </dgm:t>
    </dgm:pt>
    <dgm:pt modelId="{C452DB5D-5F82-4291-976C-A7162E3631E9}">
      <dgm:prSet custT="1"/>
      <dgm:spPr/>
      <dgm:t>
        <a:bodyPr/>
        <a:lstStyle/>
        <a:p>
          <a:pPr rtl="0">
            <a:lnSpc>
              <a:spcPct val="150000"/>
            </a:lnSpc>
          </a:pPr>
          <a:r>
            <a:rPr lang="en-US" sz="2800" b="1" i="1" dirty="0" err="1">
              <a:solidFill>
                <a:schemeClr val="bg1"/>
              </a:solidFill>
              <a:latin typeface="Calibri" panose="020F0502020204030204" pitchFamily="34" charset="0"/>
              <a:cs typeface="Calibri" panose="020F0502020204030204" pitchFamily="34" charset="0"/>
            </a:rPr>
            <a:t>Yếu</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tố</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khác</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không</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thí</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nghiệm</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sẽ</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giống</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nhau</a:t>
          </a:r>
          <a:r>
            <a:rPr lang="en-US" sz="2800" b="1" i="1" dirty="0">
              <a:solidFill>
                <a:schemeClr val="bg1"/>
              </a:solidFill>
              <a:latin typeface="Calibri" panose="020F0502020204030204" pitchFamily="34" charset="0"/>
              <a:cs typeface="Calibri" panose="020F0502020204030204" pitchFamily="34" charset="0"/>
            </a:rPr>
            <a:t> ở </a:t>
          </a:r>
          <a:r>
            <a:rPr lang="en-US" sz="2800" b="1" i="1" dirty="0" err="1">
              <a:solidFill>
                <a:schemeClr val="bg1"/>
              </a:solidFill>
              <a:latin typeface="Calibri" panose="020F0502020204030204" pitchFamily="34" charset="0"/>
              <a:cs typeface="Calibri" panose="020F0502020204030204" pitchFamily="34" charset="0"/>
            </a:rPr>
            <a:t>các</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chậu</a:t>
          </a:r>
          <a:endParaRPr lang="en-US" sz="2800" b="1" i="1" dirty="0">
            <a:solidFill>
              <a:schemeClr val="bg1"/>
            </a:solidFill>
            <a:latin typeface="Calibri" panose="020F0502020204030204" pitchFamily="34" charset="0"/>
            <a:cs typeface="Calibri" panose="020F0502020204030204" pitchFamily="34" charset="0"/>
          </a:endParaRPr>
        </a:p>
      </dgm:t>
    </dgm:pt>
    <dgm:pt modelId="{6B9C1EFE-B63E-4DD3-BF3D-AD996B0A4400}" type="parTrans" cxnId="{67E453A3-37B3-43F8-A21C-0FBF1C57C9EB}">
      <dgm:prSet/>
      <dgm:spPr/>
      <dgm:t>
        <a:bodyPr/>
        <a:lstStyle/>
        <a:p>
          <a:endParaRPr lang="en-US" sz="2800">
            <a:latin typeface="Calibri" panose="020F0502020204030204" pitchFamily="34" charset="0"/>
            <a:cs typeface="Calibri" panose="020F0502020204030204" pitchFamily="34" charset="0"/>
          </a:endParaRPr>
        </a:p>
      </dgm:t>
    </dgm:pt>
    <dgm:pt modelId="{376CD654-CDE8-4EC6-B811-0B4B5C81797F}" type="sibTrans" cxnId="{67E453A3-37B3-43F8-A21C-0FBF1C57C9EB}">
      <dgm:prSet custT="1"/>
      <dgm:spPr/>
      <dgm:t>
        <a:bodyPr/>
        <a:lstStyle/>
        <a:p>
          <a:endParaRPr lang="en-US" sz="2800">
            <a:latin typeface="Calibri" panose="020F0502020204030204" pitchFamily="34" charset="0"/>
            <a:cs typeface="Calibri" panose="020F0502020204030204" pitchFamily="34" charset="0"/>
          </a:endParaRPr>
        </a:p>
      </dgm:t>
    </dgm:pt>
    <dgm:pt modelId="{3B3FC8D3-DB4E-4CA1-8585-C46BCF2D9A80}">
      <dgm:prSet custT="1"/>
      <dgm:spPr/>
      <dgm:t>
        <a:bodyPr/>
        <a:lstStyle/>
        <a:p>
          <a:pPr rtl="0"/>
          <a:r>
            <a:rPr lang="en-US" sz="2800" b="1" i="1" dirty="0">
              <a:solidFill>
                <a:schemeClr val="bg1"/>
              </a:solidFill>
              <a:latin typeface="Calibri" panose="020F0502020204030204" pitchFamily="34" charset="0"/>
              <a:cs typeface="Calibri" panose="020F0502020204030204" pitchFamily="34" charset="0"/>
            </a:rPr>
            <a:t>Theo </a:t>
          </a:r>
          <a:r>
            <a:rPr lang="en-US" sz="2800" b="1" i="1" dirty="0" err="1">
              <a:solidFill>
                <a:schemeClr val="bg1"/>
              </a:solidFill>
              <a:latin typeface="Calibri" panose="020F0502020204030204" pitchFamily="34" charset="0"/>
              <a:cs typeface="Calibri" panose="020F0502020204030204" pitchFamily="34" charset="0"/>
            </a:rPr>
            <a:t>dõi</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sự</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phát</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triển</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của</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cây</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trong</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các</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chậu</a:t>
          </a:r>
          <a:endParaRPr lang="en-US" sz="2800" b="1" i="1" dirty="0">
            <a:solidFill>
              <a:schemeClr val="bg1"/>
            </a:solidFill>
            <a:latin typeface="Calibri" panose="020F0502020204030204" pitchFamily="34" charset="0"/>
            <a:cs typeface="Calibri" panose="020F0502020204030204" pitchFamily="34" charset="0"/>
          </a:endParaRPr>
        </a:p>
      </dgm:t>
    </dgm:pt>
    <dgm:pt modelId="{328BD4D0-FE5A-4F27-9528-06577F0EC682}" type="parTrans" cxnId="{718A3354-349B-4A1F-AFC4-F4FD58CCFFA8}">
      <dgm:prSet/>
      <dgm:spPr/>
      <dgm:t>
        <a:bodyPr/>
        <a:lstStyle/>
        <a:p>
          <a:endParaRPr lang="en-US" sz="2800">
            <a:latin typeface="Calibri" panose="020F0502020204030204" pitchFamily="34" charset="0"/>
            <a:cs typeface="Calibri" panose="020F0502020204030204" pitchFamily="34" charset="0"/>
          </a:endParaRPr>
        </a:p>
      </dgm:t>
    </dgm:pt>
    <dgm:pt modelId="{636CCBA1-FC1F-4D49-AE81-F94A6CAC9DF7}" type="sibTrans" cxnId="{718A3354-349B-4A1F-AFC4-F4FD58CCFFA8}">
      <dgm:prSet/>
      <dgm:spPr/>
      <dgm:t>
        <a:bodyPr/>
        <a:lstStyle/>
        <a:p>
          <a:endParaRPr lang="en-US" sz="2800">
            <a:latin typeface="Calibri" panose="020F0502020204030204" pitchFamily="34" charset="0"/>
            <a:cs typeface="Calibri" panose="020F0502020204030204" pitchFamily="34" charset="0"/>
          </a:endParaRPr>
        </a:p>
      </dgm:t>
    </dgm:pt>
    <dgm:pt modelId="{B51B68B9-CBEB-4473-B5BE-888BE4AB836D}" type="pres">
      <dgm:prSet presAssocID="{3DB47E3F-D028-4666-9D42-C2E2615AEF92}" presName="diagram" presStyleCnt="0">
        <dgm:presLayoutVars>
          <dgm:dir/>
          <dgm:resizeHandles val="exact"/>
        </dgm:presLayoutVars>
      </dgm:prSet>
      <dgm:spPr/>
      <dgm:t>
        <a:bodyPr/>
        <a:lstStyle/>
        <a:p>
          <a:endParaRPr lang="en-US"/>
        </a:p>
      </dgm:t>
    </dgm:pt>
    <dgm:pt modelId="{5495B86D-DA83-45E1-8466-D119DC15E151}" type="pres">
      <dgm:prSet presAssocID="{2C5272E7-05E3-4BF1-AEA2-D368B3BB2750}" presName="node" presStyleLbl="node1" presStyleIdx="0" presStyleCnt="3" custScaleX="154747" custScaleY="202770">
        <dgm:presLayoutVars>
          <dgm:bulletEnabled val="1"/>
        </dgm:presLayoutVars>
      </dgm:prSet>
      <dgm:spPr/>
      <dgm:t>
        <a:bodyPr/>
        <a:lstStyle/>
        <a:p>
          <a:endParaRPr lang="en-US"/>
        </a:p>
      </dgm:t>
    </dgm:pt>
    <dgm:pt modelId="{5236B796-2061-47B2-AFE6-B5953E8155CF}" type="pres">
      <dgm:prSet presAssocID="{2BCDF8E3-50BC-41C2-B192-33C7AA9EB14C}" presName="sibTrans" presStyleLbl="sibTrans2D1" presStyleIdx="0" presStyleCnt="2" custLinFactNeighborX="15745"/>
      <dgm:spPr/>
      <dgm:t>
        <a:bodyPr/>
        <a:lstStyle/>
        <a:p>
          <a:endParaRPr lang="en-US"/>
        </a:p>
      </dgm:t>
    </dgm:pt>
    <dgm:pt modelId="{172E5BD5-DF8B-4C68-8FB4-9ABE640B8153}" type="pres">
      <dgm:prSet presAssocID="{2BCDF8E3-50BC-41C2-B192-33C7AA9EB14C}" presName="connectorText" presStyleLbl="sibTrans2D1" presStyleIdx="0" presStyleCnt="2"/>
      <dgm:spPr/>
      <dgm:t>
        <a:bodyPr/>
        <a:lstStyle/>
        <a:p>
          <a:endParaRPr lang="en-US"/>
        </a:p>
      </dgm:t>
    </dgm:pt>
    <dgm:pt modelId="{95F281C5-EEB5-4FF3-B31E-6F95ED9B6696}" type="pres">
      <dgm:prSet presAssocID="{C452DB5D-5F82-4291-976C-A7162E3631E9}" presName="node" presStyleLbl="node1" presStyleIdx="1" presStyleCnt="3" custScaleX="119279" custScaleY="169860" custLinFactNeighborX="7014">
        <dgm:presLayoutVars>
          <dgm:bulletEnabled val="1"/>
        </dgm:presLayoutVars>
      </dgm:prSet>
      <dgm:spPr/>
      <dgm:t>
        <a:bodyPr/>
        <a:lstStyle/>
        <a:p>
          <a:endParaRPr lang="en-US"/>
        </a:p>
      </dgm:t>
    </dgm:pt>
    <dgm:pt modelId="{961B2B7C-6078-40DE-A174-CF25C52A067D}" type="pres">
      <dgm:prSet presAssocID="{376CD654-CDE8-4EC6-B811-0B4B5C81797F}" presName="sibTrans" presStyleLbl="sibTrans2D1" presStyleIdx="1" presStyleCnt="2"/>
      <dgm:spPr/>
      <dgm:t>
        <a:bodyPr/>
        <a:lstStyle/>
        <a:p>
          <a:endParaRPr lang="en-US"/>
        </a:p>
      </dgm:t>
    </dgm:pt>
    <dgm:pt modelId="{7F7894B4-F71D-4A1D-9030-03E135B6D628}" type="pres">
      <dgm:prSet presAssocID="{376CD654-CDE8-4EC6-B811-0B4B5C81797F}" presName="connectorText" presStyleLbl="sibTrans2D1" presStyleIdx="1" presStyleCnt="2"/>
      <dgm:spPr/>
      <dgm:t>
        <a:bodyPr/>
        <a:lstStyle/>
        <a:p>
          <a:endParaRPr lang="en-US"/>
        </a:p>
      </dgm:t>
    </dgm:pt>
    <dgm:pt modelId="{4CD4828C-9B44-44D8-B28D-A5FB441A194E}" type="pres">
      <dgm:prSet presAssocID="{3B3FC8D3-DB4E-4CA1-8585-C46BCF2D9A80}" presName="node" presStyleLbl="node1" presStyleIdx="2" presStyleCnt="3" custScaleY="152580">
        <dgm:presLayoutVars>
          <dgm:bulletEnabled val="1"/>
        </dgm:presLayoutVars>
      </dgm:prSet>
      <dgm:spPr/>
      <dgm:t>
        <a:bodyPr/>
        <a:lstStyle/>
        <a:p>
          <a:endParaRPr lang="en-US"/>
        </a:p>
      </dgm:t>
    </dgm:pt>
  </dgm:ptLst>
  <dgm:cxnLst>
    <dgm:cxn modelId="{682E8B9D-3330-4A6F-B201-981640A3A1C8}" type="presOf" srcId="{2BCDF8E3-50BC-41C2-B192-33C7AA9EB14C}" destId="{5236B796-2061-47B2-AFE6-B5953E8155CF}" srcOrd="0" destOrd="0" presId="urn:microsoft.com/office/officeart/2005/8/layout/process5"/>
    <dgm:cxn modelId="{E33CAA9F-F542-4BB8-B013-59E8BF6427EE}" type="presOf" srcId="{3B3FC8D3-DB4E-4CA1-8585-C46BCF2D9A80}" destId="{4CD4828C-9B44-44D8-B28D-A5FB441A194E}" srcOrd="0" destOrd="0" presId="urn:microsoft.com/office/officeart/2005/8/layout/process5"/>
    <dgm:cxn modelId="{3693B4B0-3F3E-43E5-B734-6A79EC89962F}" type="presOf" srcId="{376CD654-CDE8-4EC6-B811-0B4B5C81797F}" destId="{7F7894B4-F71D-4A1D-9030-03E135B6D628}" srcOrd="1" destOrd="0" presId="urn:microsoft.com/office/officeart/2005/8/layout/process5"/>
    <dgm:cxn modelId="{718A3354-349B-4A1F-AFC4-F4FD58CCFFA8}" srcId="{3DB47E3F-D028-4666-9D42-C2E2615AEF92}" destId="{3B3FC8D3-DB4E-4CA1-8585-C46BCF2D9A80}" srcOrd="2" destOrd="0" parTransId="{328BD4D0-FE5A-4F27-9528-06577F0EC682}" sibTransId="{636CCBA1-FC1F-4D49-AE81-F94A6CAC9DF7}"/>
    <dgm:cxn modelId="{9FB64289-14C6-4AAF-BFAF-D8C9D302B7B4}" type="presOf" srcId="{C452DB5D-5F82-4291-976C-A7162E3631E9}" destId="{95F281C5-EEB5-4FF3-B31E-6F95ED9B6696}" srcOrd="0" destOrd="0" presId="urn:microsoft.com/office/officeart/2005/8/layout/process5"/>
    <dgm:cxn modelId="{26B700CE-1772-4ED3-9CBF-14636001ADBA}" srcId="{3DB47E3F-D028-4666-9D42-C2E2615AEF92}" destId="{2C5272E7-05E3-4BF1-AEA2-D368B3BB2750}" srcOrd="0" destOrd="0" parTransId="{BB277D7F-7765-4F5D-87CF-F2661707F2EB}" sibTransId="{2BCDF8E3-50BC-41C2-B192-33C7AA9EB14C}"/>
    <dgm:cxn modelId="{C74B6D25-3C9E-4ACF-B8BA-15E037B19A17}" type="presOf" srcId="{3DB47E3F-D028-4666-9D42-C2E2615AEF92}" destId="{B51B68B9-CBEB-4473-B5BE-888BE4AB836D}" srcOrd="0" destOrd="0" presId="urn:microsoft.com/office/officeart/2005/8/layout/process5"/>
    <dgm:cxn modelId="{04FE4331-5951-4FA8-BC6E-2CD5FCC46914}" type="presOf" srcId="{2BCDF8E3-50BC-41C2-B192-33C7AA9EB14C}" destId="{172E5BD5-DF8B-4C68-8FB4-9ABE640B8153}" srcOrd="1" destOrd="0" presId="urn:microsoft.com/office/officeart/2005/8/layout/process5"/>
    <dgm:cxn modelId="{4189D029-EF0B-433E-85F8-876A73F4C7D0}" type="presOf" srcId="{376CD654-CDE8-4EC6-B811-0B4B5C81797F}" destId="{961B2B7C-6078-40DE-A174-CF25C52A067D}" srcOrd="0" destOrd="0" presId="urn:microsoft.com/office/officeart/2005/8/layout/process5"/>
    <dgm:cxn modelId="{AF421E20-2E86-4C70-AA3D-03D77EEB0F21}" type="presOf" srcId="{2C5272E7-05E3-4BF1-AEA2-D368B3BB2750}" destId="{5495B86D-DA83-45E1-8466-D119DC15E151}" srcOrd="0" destOrd="0" presId="urn:microsoft.com/office/officeart/2005/8/layout/process5"/>
    <dgm:cxn modelId="{67E453A3-37B3-43F8-A21C-0FBF1C57C9EB}" srcId="{3DB47E3F-D028-4666-9D42-C2E2615AEF92}" destId="{C452DB5D-5F82-4291-976C-A7162E3631E9}" srcOrd="1" destOrd="0" parTransId="{6B9C1EFE-B63E-4DD3-BF3D-AD996B0A4400}" sibTransId="{376CD654-CDE8-4EC6-B811-0B4B5C81797F}"/>
    <dgm:cxn modelId="{022E6B4F-66E5-4C12-AD39-EC12D8ED30B5}" type="presParOf" srcId="{B51B68B9-CBEB-4473-B5BE-888BE4AB836D}" destId="{5495B86D-DA83-45E1-8466-D119DC15E151}" srcOrd="0" destOrd="0" presId="urn:microsoft.com/office/officeart/2005/8/layout/process5"/>
    <dgm:cxn modelId="{28C5EDD4-6191-4B27-BDBE-B3040189DC75}" type="presParOf" srcId="{B51B68B9-CBEB-4473-B5BE-888BE4AB836D}" destId="{5236B796-2061-47B2-AFE6-B5953E8155CF}" srcOrd="1" destOrd="0" presId="urn:microsoft.com/office/officeart/2005/8/layout/process5"/>
    <dgm:cxn modelId="{B80E9B38-22D4-41EF-A6CC-F5A0C1FBFB1F}" type="presParOf" srcId="{5236B796-2061-47B2-AFE6-B5953E8155CF}" destId="{172E5BD5-DF8B-4C68-8FB4-9ABE640B8153}" srcOrd="0" destOrd="0" presId="urn:microsoft.com/office/officeart/2005/8/layout/process5"/>
    <dgm:cxn modelId="{342ADBBC-6C97-4A9B-B755-B36DAF0D6BE8}" type="presParOf" srcId="{B51B68B9-CBEB-4473-B5BE-888BE4AB836D}" destId="{95F281C5-EEB5-4FF3-B31E-6F95ED9B6696}" srcOrd="2" destOrd="0" presId="urn:microsoft.com/office/officeart/2005/8/layout/process5"/>
    <dgm:cxn modelId="{CF68633E-3F40-4876-8D7D-4C37E446A2BE}" type="presParOf" srcId="{B51B68B9-CBEB-4473-B5BE-888BE4AB836D}" destId="{961B2B7C-6078-40DE-A174-CF25C52A067D}" srcOrd="3" destOrd="0" presId="urn:microsoft.com/office/officeart/2005/8/layout/process5"/>
    <dgm:cxn modelId="{73E543F2-0133-499E-AF7D-2A0FA22985CC}" type="presParOf" srcId="{961B2B7C-6078-40DE-A174-CF25C52A067D}" destId="{7F7894B4-F71D-4A1D-9030-03E135B6D628}" srcOrd="0" destOrd="0" presId="urn:microsoft.com/office/officeart/2005/8/layout/process5"/>
    <dgm:cxn modelId="{971834CD-7AAC-42E0-8FD6-4AB9AE14C3D9}" type="presParOf" srcId="{B51B68B9-CBEB-4473-B5BE-888BE4AB836D}" destId="{4CD4828C-9B44-44D8-B28D-A5FB441A194E}"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C74BB5-4292-47EE-BFE8-0D76F425F637}" type="doc">
      <dgm:prSet loTypeId="urn:microsoft.com/office/officeart/2005/8/layout/hProcess11" loCatId="process" qsTypeId="urn:microsoft.com/office/officeart/2005/8/quickstyle/simple5" qsCatId="simple" csTypeId="urn:microsoft.com/office/officeart/2005/8/colors/colorful4" csCatId="colorful" phldr="1"/>
      <dgm:spPr/>
      <dgm:t>
        <a:bodyPr/>
        <a:lstStyle/>
        <a:p>
          <a:endParaRPr lang="en-US"/>
        </a:p>
      </dgm:t>
    </dgm:pt>
    <dgm:pt modelId="{860DA3F5-DC15-433E-ADD8-2B4AEE175F0A}">
      <dgm:prSet custT="1"/>
      <dgm:spPr/>
      <dgm:t>
        <a:bodyPr/>
        <a:lstStyle/>
        <a:p>
          <a:pPr rtl="0"/>
          <a:r>
            <a:rPr lang="en-US" sz="2800" b="1" i="1" dirty="0" err="1">
              <a:solidFill>
                <a:schemeClr val="tx1"/>
              </a:solidFill>
              <a:highlight>
                <a:srgbClr val="FF0000"/>
              </a:highlight>
              <a:latin typeface="Calibri" panose="020F0502020204030204" pitchFamily="34" charset="0"/>
              <a:cs typeface="Calibri" panose="020F0502020204030204" pitchFamily="34" charset="0"/>
            </a:rPr>
            <a:t>Yếu</a:t>
          </a:r>
          <a:r>
            <a:rPr lang="en-US" sz="2800" b="1" i="1" dirty="0">
              <a:solidFill>
                <a:schemeClr val="tx1"/>
              </a:solidFill>
              <a:highlight>
                <a:srgbClr val="FF0000"/>
              </a:highlight>
              <a:latin typeface="Calibri" panose="020F0502020204030204" pitchFamily="34" charset="0"/>
              <a:cs typeface="Calibri" panose="020F0502020204030204" pitchFamily="34" charset="0"/>
            </a:rPr>
            <a:t> </a:t>
          </a:r>
          <a:r>
            <a:rPr lang="en-US" sz="2800" b="1" i="1" dirty="0" err="1">
              <a:solidFill>
                <a:schemeClr val="tx1"/>
              </a:solidFill>
              <a:highlight>
                <a:srgbClr val="FF0000"/>
              </a:highlight>
              <a:latin typeface="Calibri" panose="020F0502020204030204" pitchFamily="34" charset="0"/>
              <a:cs typeface="Calibri" panose="020F0502020204030204" pitchFamily="34" charset="0"/>
            </a:rPr>
            <a:t>tố</a:t>
          </a:r>
          <a:r>
            <a:rPr lang="en-US" sz="2800" b="1" i="1" dirty="0">
              <a:solidFill>
                <a:schemeClr val="tx1"/>
              </a:solidFill>
              <a:highlight>
                <a:srgbClr val="FF0000"/>
              </a:highlight>
              <a:latin typeface="Calibri" panose="020F0502020204030204" pitchFamily="34" charset="0"/>
              <a:cs typeface="Calibri" panose="020F0502020204030204" pitchFamily="34" charset="0"/>
            </a:rPr>
            <a:t> </a:t>
          </a:r>
          <a:r>
            <a:rPr lang="en-US" sz="2800" b="1" i="1" dirty="0" err="1">
              <a:solidFill>
                <a:schemeClr val="tx1"/>
              </a:solidFill>
              <a:highlight>
                <a:srgbClr val="FF0000"/>
              </a:highlight>
              <a:latin typeface="Calibri" panose="020F0502020204030204" pitchFamily="34" charset="0"/>
              <a:cs typeface="Calibri" panose="020F0502020204030204" pitchFamily="34" charset="0"/>
            </a:rPr>
            <a:t>thí</a:t>
          </a:r>
          <a:r>
            <a:rPr lang="en-US" sz="2800" b="1" i="1" dirty="0">
              <a:solidFill>
                <a:schemeClr val="tx1"/>
              </a:solidFill>
              <a:highlight>
                <a:srgbClr val="FF0000"/>
              </a:highlight>
              <a:latin typeface="Calibri" panose="020F0502020204030204" pitchFamily="34" charset="0"/>
              <a:cs typeface="Calibri" panose="020F0502020204030204" pitchFamily="34" charset="0"/>
            </a:rPr>
            <a:t> </a:t>
          </a:r>
          <a:r>
            <a:rPr lang="en-US" sz="2800" b="1" i="1" dirty="0" err="1">
              <a:solidFill>
                <a:schemeClr val="tx1"/>
              </a:solidFill>
              <a:highlight>
                <a:srgbClr val="FF0000"/>
              </a:highlight>
              <a:latin typeface="Calibri" panose="020F0502020204030204" pitchFamily="34" charset="0"/>
              <a:cs typeface="Calibri" panose="020F0502020204030204" pitchFamily="34" charset="0"/>
            </a:rPr>
            <a:t>nghiệm</a:t>
          </a:r>
          <a:r>
            <a:rPr lang="en-US" sz="2800" b="1" i="1" dirty="0">
              <a:solidFill>
                <a:schemeClr val="tx1"/>
              </a:solidFill>
              <a:highlight>
                <a:srgbClr val="FF0000"/>
              </a:highlight>
              <a:latin typeface="Calibri" panose="020F0502020204030204" pitchFamily="34" charset="0"/>
              <a:cs typeface="Calibri" panose="020F0502020204030204" pitchFamily="34" charset="0"/>
            </a:rPr>
            <a:t>: </a:t>
          </a:r>
          <a:r>
            <a:rPr lang="en-US" sz="2800" b="1" i="1" dirty="0" err="1">
              <a:solidFill>
                <a:schemeClr val="tx1"/>
              </a:solidFill>
              <a:highlight>
                <a:srgbClr val="FF0000"/>
              </a:highlight>
              <a:latin typeface="Calibri" panose="020F0502020204030204" pitchFamily="34" charset="0"/>
              <a:cs typeface="Calibri" panose="020F0502020204030204" pitchFamily="34" charset="0"/>
            </a:rPr>
            <a:t>lượng</a:t>
          </a:r>
          <a:r>
            <a:rPr lang="en-US" sz="2800" b="1" i="1" dirty="0">
              <a:solidFill>
                <a:schemeClr val="tx1"/>
              </a:solidFill>
              <a:highlight>
                <a:srgbClr val="FF0000"/>
              </a:highlight>
              <a:latin typeface="Calibri" panose="020F0502020204030204" pitchFamily="34" charset="0"/>
              <a:cs typeface="Calibri" panose="020F0502020204030204" pitchFamily="34" charset="0"/>
            </a:rPr>
            <a:t> </a:t>
          </a:r>
          <a:r>
            <a:rPr lang="en-US" sz="2800" b="1" i="1" dirty="0" err="1">
              <a:solidFill>
                <a:schemeClr val="tx1"/>
              </a:solidFill>
              <a:highlight>
                <a:srgbClr val="FF0000"/>
              </a:highlight>
              <a:latin typeface="Calibri" panose="020F0502020204030204" pitchFamily="34" charset="0"/>
              <a:cs typeface="Calibri" panose="020F0502020204030204" pitchFamily="34" charset="0"/>
            </a:rPr>
            <a:t>phân</a:t>
          </a:r>
          <a:r>
            <a:rPr lang="en-US" sz="2800" b="1" i="1" dirty="0">
              <a:solidFill>
                <a:schemeClr val="tx1"/>
              </a:solidFill>
              <a:highlight>
                <a:srgbClr val="FF0000"/>
              </a:highlight>
              <a:latin typeface="Calibri" panose="020F0502020204030204" pitchFamily="34" charset="0"/>
              <a:cs typeface="Calibri" panose="020F0502020204030204" pitchFamily="34" charset="0"/>
            </a:rPr>
            <a:t> </a:t>
          </a:r>
          <a:r>
            <a:rPr lang="en-US" sz="2800" b="1" i="1" dirty="0" err="1">
              <a:solidFill>
                <a:schemeClr val="tx1"/>
              </a:solidFill>
              <a:highlight>
                <a:srgbClr val="FF0000"/>
              </a:highlight>
              <a:latin typeface="Calibri" panose="020F0502020204030204" pitchFamily="34" charset="0"/>
              <a:cs typeface="Calibri" panose="020F0502020204030204" pitchFamily="34" charset="0"/>
            </a:rPr>
            <a:t>bón</a:t>
          </a:r>
          <a:r>
            <a:rPr lang="en-US" sz="2800" b="1" i="1" dirty="0">
              <a:solidFill>
                <a:schemeClr val="tx1"/>
              </a:solidFill>
              <a:highlight>
                <a:srgbClr val="FF0000"/>
              </a:highlight>
              <a:latin typeface="Calibri" panose="020F0502020204030204" pitchFamily="34" charset="0"/>
              <a:cs typeface="Calibri" panose="020F0502020204030204" pitchFamily="34" charset="0"/>
            </a:rPr>
            <a:t> </a:t>
          </a:r>
          <a:r>
            <a:rPr lang="en-US" sz="2800" b="1" i="1" dirty="0" err="1">
              <a:solidFill>
                <a:schemeClr val="tx1"/>
              </a:solidFill>
              <a:highlight>
                <a:srgbClr val="FF0000"/>
              </a:highlight>
              <a:latin typeface="Calibri" panose="020F0502020204030204" pitchFamily="34" charset="0"/>
              <a:cs typeface="Calibri" panose="020F0502020204030204" pitchFamily="34" charset="0"/>
            </a:rPr>
            <a:t>khác</a:t>
          </a:r>
          <a:r>
            <a:rPr lang="en-US" sz="2800" b="1" i="1" dirty="0">
              <a:solidFill>
                <a:schemeClr val="tx1"/>
              </a:solidFill>
              <a:highlight>
                <a:srgbClr val="FF0000"/>
              </a:highlight>
              <a:latin typeface="Calibri" panose="020F0502020204030204" pitchFamily="34" charset="0"/>
              <a:cs typeface="Calibri" panose="020F0502020204030204" pitchFamily="34" charset="0"/>
            </a:rPr>
            <a:t> </a:t>
          </a:r>
          <a:r>
            <a:rPr lang="en-US" sz="2800" b="1" i="1" dirty="0" err="1">
              <a:solidFill>
                <a:schemeClr val="tx1"/>
              </a:solidFill>
              <a:highlight>
                <a:srgbClr val="FF0000"/>
              </a:highlight>
              <a:latin typeface="Calibri" panose="020F0502020204030204" pitchFamily="34" charset="0"/>
              <a:cs typeface="Calibri" panose="020F0502020204030204" pitchFamily="34" charset="0"/>
            </a:rPr>
            <a:t>nhau</a:t>
          </a:r>
          <a:r>
            <a:rPr lang="en-US" sz="2800" b="1" i="1" dirty="0">
              <a:solidFill>
                <a:schemeClr val="tx1"/>
              </a:solidFill>
              <a:highlight>
                <a:srgbClr val="FF0000"/>
              </a:highlight>
              <a:latin typeface="Calibri" panose="020F0502020204030204" pitchFamily="34" charset="0"/>
              <a:cs typeface="Calibri" panose="020F0502020204030204" pitchFamily="34" charset="0"/>
            </a:rPr>
            <a:t> ở 3 </a:t>
          </a:r>
          <a:r>
            <a:rPr lang="en-US" sz="2800" b="1" i="1" dirty="0" err="1">
              <a:solidFill>
                <a:schemeClr val="tx1"/>
              </a:solidFill>
              <a:highlight>
                <a:srgbClr val="FF0000"/>
              </a:highlight>
              <a:latin typeface="Calibri" panose="020F0502020204030204" pitchFamily="34" charset="0"/>
              <a:cs typeface="Calibri" panose="020F0502020204030204" pitchFamily="34" charset="0"/>
            </a:rPr>
            <a:t>chậu</a:t>
          </a:r>
          <a:endParaRPr lang="en-US" sz="2800" b="1" i="1" dirty="0">
            <a:solidFill>
              <a:schemeClr val="tx1"/>
            </a:solidFill>
            <a:highlight>
              <a:srgbClr val="FF0000"/>
            </a:highlight>
            <a:latin typeface="Calibri" panose="020F0502020204030204" pitchFamily="34" charset="0"/>
            <a:cs typeface="Calibri" panose="020F0502020204030204" pitchFamily="34" charset="0"/>
          </a:endParaRPr>
        </a:p>
      </dgm:t>
    </dgm:pt>
    <dgm:pt modelId="{9A13B204-5AA6-4A50-8B83-B427A9D1AC65}" type="parTrans" cxnId="{FC2BFB67-5E80-4BB2-9918-597BCDD4FA98}">
      <dgm:prSet/>
      <dgm:spPr/>
      <dgm:t>
        <a:bodyPr/>
        <a:lstStyle/>
        <a:p>
          <a:endParaRPr lang="en-US" sz="2800">
            <a:latin typeface="Calibri" panose="020F0502020204030204" pitchFamily="34" charset="0"/>
            <a:cs typeface="Calibri" panose="020F0502020204030204" pitchFamily="34" charset="0"/>
          </a:endParaRPr>
        </a:p>
      </dgm:t>
    </dgm:pt>
    <dgm:pt modelId="{3570D340-4453-4921-B04C-7869D4CAA9BA}" type="sibTrans" cxnId="{FC2BFB67-5E80-4BB2-9918-597BCDD4FA98}">
      <dgm:prSet/>
      <dgm:spPr/>
      <dgm:t>
        <a:bodyPr/>
        <a:lstStyle/>
        <a:p>
          <a:endParaRPr lang="en-US" sz="2800">
            <a:latin typeface="Calibri" panose="020F0502020204030204" pitchFamily="34" charset="0"/>
            <a:cs typeface="Calibri" panose="020F0502020204030204" pitchFamily="34" charset="0"/>
          </a:endParaRPr>
        </a:p>
      </dgm:t>
    </dgm:pt>
    <dgm:pt modelId="{75C3773C-6281-4A2D-8D65-9F8A2E8C218C}">
      <dgm:prSet custT="1"/>
      <dgm:spPr/>
      <dgm:t>
        <a:bodyPr/>
        <a:lstStyle/>
        <a:p>
          <a:pPr rtl="0"/>
          <a:r>
            <a:rPr lang="en-US" sz="2800" b="1" i="1" dirty="0" err="1">
              <a:solidFill>
                <a:schemeClr val="bg1"/>
              </a:solidFill>
              <a:highlight>
                <a:srgbClr val="FFFF00"/>
              </a:highlight>
              <a:latin typeface="Calibri" panose="020F0502020204030204" pitchFamily="34" charset="0"/>
              <a:cs typeface="Calibri" panose="020F0502020204030204" pitchFamily="34" charset="0"/>
            </a:rPr>
            <a:t>Yếu</a:t>
          </a:r>
          <a:r>
            <a:rPr lang="en-US" sz="2800" b="1" i="1" dirty="0">
              <a:solidFill>
                <a:schemeClr val="bg1"/>
              </a:solidFill>
              <a:highlight>
                <a:srgbClr val="FFFF00"/>
              </a:highlight>
              <a:latin typeface="Calibri" panose="020F0502020204030204" pitchFamily="34" charset="0"/>
              <a:cs typeface="Calibri" panose="020F0502020204030204" pitchFamily="34" charset="0"/>
            </a:rPr>
            <a:t> </a:t>
          </a:r>
          <a:r>
            <a:rPr lang="en-US" sz="2800" b="1" i="1" dirty="0" err="1">
              <a:solidFill>
                <a:schemeClr val="bg1"/>
              </a:solidFill>
              <a:highlight>
                <a:srgbClr val="FFFF00"/>
              </a:highlight>
              <a:latin typeface="Calibri" panose="020F0502020204030204" pitchFamily="34" charset="0"/>
              <a:cs typeface="Calibri" panose="020F0502020204030204" pitchFamily="34" charset="0"/>
            </a:rPr>
            <a:t>tố</a:t>
          </a:r>
          <a:r>
            <a:rPr lang="en-US" sz="2800" b="1" i="1" dirty="0">
              <a:solidFill>
                <a:schemeClr val="bg1"/>
              </a:solidFill>
              <a:highlight>
                <a:srgbClr val="FFFF00"/>
              </a:highlight>
              <a:latin typeface="Calibri" panose="020F0502020204030204" pitchFamily="34" charset="0"/>
              <a:cs typeface="Calibri" panose="020F0502020204030204" pitchFamily="34" charset="0"/>
            </a:rPr>
            <a:t> </a:t>
          </a:r>
          <a:r>
            <a:rPr lang="en-US" sz="2800" b="1" i="1" dirty="0" err="1">
              <a:solidFill>
                <a:schemeClr val="bg1"/>
              </a:solidFill>
              <a:highlight>
                <a:srgbClr val="FFFF00"/>
              </a:highlight>
              <a:latin typeface="Calibri" panose="020F0502020204030204" pitchFamily="34" charset="0"/>
              <a:cs typeface="Calibri" panose="020F0502020204030204" pitchFamily="34" charset="0"/>
            </a:rPr>
            <a:t>khác</a:t>
          </a:r>
          <a:r>
            <a:rPr lang="en-US" sz="2800" b="1" i="1" dirty="0">
              <a:solidFill>
                <a:schemeClr val="bg1"/>
              </a:solidFill>
              <a:highlight>
                <a:srgbClr val="FFFF00"/>
              </a:highlight>
              <a:latin typeface="Calibri" panose="020F0502020204030204" pitchFamily="34" charset="0"/>
              <a:cs typeface="Calibri" panose="020F0502020204030204" pitchFamily="34" charset="0"/>
            </a:rPr>
            <a:t> </a:t>
          </a:r>
          <a:r>
            <a:rPr lang="en-US" sz="2800" b="1" i="1" dirty="0" err="1">
              <a:solidFill>
                <a:schemeClr val="bg1"/>
              </a:solidFill>
              <a:highlight>
                <a:srgbClr val="FFFF00"/>
              </a:highlight>
              <a:latin typeface="Calibri" panose="020F0502020204030204" pitchFamily="34" charset="0"/>
              <a:cs typeface="Calibri" panose="020F0502020204030204" pitchFamily="34" charset="0"/>
            </a:rPr>
            <a:t>không</a:t>
          </a:r>
          <a:r>
            <a:rPr lang="en-US" sz="2800" b="1" i="1" dirty="0">
              <a:solidFill>
                <a:schemeClr val="bg1"/>
              </a:solidFill>
              <a:highlight>
                <a:srgbClr val="FFFF00"/>
              </a:highlight>
              <a:latin typeface="Calibri" panose="020F0502020204030204" pitchFamily="34" charset="0"/>
              <a:cs typeface="Calibri" panose="020F0502020204030204" pitchFamily="34" charset="0"/>
            </a:rPr>
            <a:t> </a:t>
          </a:r>
          <a:r>
            <a:rPr lang="en-US" sz="2800" b="1" i="1" dirty="0" err="1">
              <a:solidFill>
                <a:schemeClr val="bg1"/>
              </a:solidFill>
              <a:highlight>
                <a:srgbClr val="FFFF00"/>
              </a:highlight>
              <a:latin typeface="Calibri" panose="020F0502020204030204" pitchFamily="34" charset="0"/>
              <a:cs typeface="Calibri" panose="020F0502020204030204" pitchFamily="34" charset="0"/>
            </a:rPr>
            <a:t>thí</a:t>
          </a:r>
          <a:r>
            <a:rPr lang="en-US" sz="2800" b="1" i="1" dirty="0">
              <a:solidFill>
                <a:schemeClr val="bg1"/>
              </a:solidFill>
              <a:highlight>
                <a:srgbClr val="FFFF00"/>
              </a:highlight>
              <a:latin typeface="Calibri" panose="020F0502020204030204" pitchFamily="34" charset="0"/>
              <a:cs typeface="Calibri" panose="020F0502020204030204" pitchFamily="34" charset="0"/>
            </a:rPr>
            <a:t> </a:t>
          </a:r>
          <a:r>
            <a:rPr lang="en-US" sz="2800" b="1" i="1" dirty="0" err="1">
              <a:solidFill>
                <a:schemeClr val="bg1"/>
              </a:solidFill>
              <a:highlight>
                <a:srgbClr val="FFFF00"/>
              </a:highlight>
              <a:latin typeface="Calibri" panose="020F0502020204030204" pitchFamily="34" charset="0"/>
              <a:cs typeface="Calibri" panose="020F0502020204030204" pitchFamily="34" charset="0"/>
            </a:rPr>
            <a:t>nghiệm</a:t>
          </a:r>
          <a:r>
            <a:rPr lang="en-US" sz="2800" b="1" i="1" dirty="0">
              <a:solidFill>
                <a:schemeClr val="bg1"/>
              </a:solidFill>
              <a:highlight>
                <a:srgbClr val="FFFF00"/>
              </a:highlight>
              <a:latin typeface="Calibri" panose="020F0502020204030204" pitchFamily="34" charset="0"/>
              <a:cs typeface="Calibri" panose="020F0502020204030204" pitchFamily="34" charset="0"/>
            </a:rPr>
            <a:t> </a:t>
          </a:r>
          <a:r>
            <a:rPr lang="en-US" sz="2800" b="1" i="1" dirty="0" err="1">
              <a:solidFill>
                <a:schemeClr val="bg1"/>
              </a:solidFill>
              <a:highlight>
                <a:srgbClr val="FFFF00"/>
              </a:highlight>
              <a:latin typeface="Calibri" panose="020F0502020204030204" pitchFamily="34" charset="0"/>
              <a:cs typeface="Calibri" panose="020F0502020204030204" pitchFamily="34" charset="0"/>
            </a:rPr>
            <a:t>sẽ</a:t>
          </a:r>
          <a:r>
            <a:rPr lang="en-US" sz="2800" b="1" i="1" dirty="0">
              <a:solidFill>
                <a:schemeClr val="bg1"/>
              </a:solidFill>
              <a:highlight>
                <a:srgbClr val="FFFF00"/>
              </a:highlight>
              <a:latin typeface="Calibri" panose="020F0502020204030204" pitchFamily="34" charset="0"/>
              <a:cs typeface="Calibri" panose="020F0502020204030204" pitchFamily="34" charset="0"/>
            </a:rPr>
            <a:t> </a:t>
          </a:r>
          <a:r>
            <a:rPr lang="en-US" sz="2800" b="1" i="1" dirty="0" err="1">
              <a:solidFill>
                <a:schemeClr val="bg1"/>
              </a:solidFill>
              <a:highlight>
                <a:srgbClr val="FFFF00"/>
              </a:highlight>
              <a:latin typeface="Calibri" panose="020F0502020204030204" pitchFamily="34" charset="0"/>
              <a:cs typeface="Calibri" panose="020F0502020204030204" pitchFamily="34" charset="0"/>
            </a:rPr>
            <a:t>giống</a:t>
          </a:r>
          <a:r>
            <a:rPr lang="en-US" sz="2800" b="1" i="1" dirty="0">
              <a:solidFill>
                <a:schemeClr val="bg1"/>
              </a:solidFill>
              <a:highlight>
                <a:srgbClr val="FFFF00"/>
              </a:highlight>
              <a:latin typeface="Calibri" panose="020F0502020204030204" pitchFamily="34" charset="0"/>
              <a:cs typeface="Calibri" panose="020F0502020204030204" pitchFamily="34" charset="0"/>
            </a:rPr>
            <a:t> </a:t>
          </a:r>
          <a:r>
            <a:rPr lang="en-US" sz="2800" b="1" i="1" dirty="0" err="1">
              <a:solidFill>
                <a:schemeClr val="bg1"/>
              </a:solidFill>
              <a:highlight>
                <a:srgbClr val="FFFF00"/>
              </a:highlight>
              <a:latin typeface="Calibri" panose="020F0502020204030204" pitchFamily="34" charset="0"/>
              <a:cs typeface="Calibri" panose="020F0502020204030204" pitchFamily="34" charset="0"/>
            </a:rPr>
            <a:t>nhau</a:t>
          </a:r>
          <a:r>
            <a:rPr lang="en-US" sz="2800" b="1" i="1" dirty="0">
              <a:solidFill>
                <a:schemeClr val="bg1"/>
              </a:solidFill>
              <a:highlight>
                <a:srgbClr val="FFFF00"/>
              </a:highlight>
              <a:latin typeface="Calibri" panose="020F0502020204030204" pitchFamily="34" charset="0"/>
              <a:cs typeface="Calibri" panose="020F0502020204030204" pitchFamily="34" charset="0"/>
            </a:rPr>
            <a:t> ở </a:t>
          </a:r>
          <a:r>
            <a:rPr lang="en-US" sz="2800" b="1" i="1" dirty="0" err="1">
              <a:solidFill>
                <a:schemeClr val="bg1"/>
              </a:solidFill>
              <a:highlight>
                <a:srgbClr val="FFFF00"/>
              </a:highlight>
              <a:latin typeface="Calibri" panose="020F0502020204030204" pitchFamily="34" charset="0"/>
              <a:cs typeface="Calibri" panose="020F0502020204030204" pitchFamily="34" charset="0"/>
            </a:rPr>
            <a:t>các</a:t>
          </a:r>
          <a:r>
            <a:rPr lang="en-US" sz="2800" b="1" i="1" dirty="0">
              <a:solidFill>
                <a:schemeClr val="bg1"/>
              </a:solidFill>
              <a:highlight>
                <a:srgbClr val="FFFF00"/>
              </a:highlight>
              <a:latin typeface="Calibri" panose="020F0502020204030204" pitchFamily="34" charset="0"/>
              <a:cs typeface="Calibri" panose="020F0502020204030204" pitchFamily="34" charset="0"/>
            </a:rPr>
            <a:t> </a:t>
          </a:r>
          <a:r>
            <a:rPr lang="en-US" sz="2800" b="1" i="1" dirty="0" err="1">
              <a:solidFill>
                <a:schemeClr val="bg1"/>
              </a:solidFill>
              <a:highlight>
                <a:srgbClr val="FFFF00"/>
              </a:highlight>
              <a:latin typeface="Calibri" panose="020F0502020204030204" pitchFamily="34" charset="0"/>
              <a:cs typeface="Calibri" panose="020F0502020204030204" pitchFamily="34" charset="0"/>
            </a:rPr>
            <a:t>chậu</a:t>
          </a:r>
          <a:endParaRPr lang="en-US" sz="2800" b="1" i="1" dirty="0">
            <a:solidFill>
              <a:schemeClr val="bg1"/>
            </a:solidFill>
            <a:highlight>
              <a:srgbClr val="FFFF00"/>
            </a:highlight>
            <a:latin typeface="Calibri" panose="020F0502020204030204" pitchFamily="34" charset="0"/>
            <a:cs typeface="Calibri" panose="020F0502020204030204" pitchFamily="34" charset="0"/>
          </a:endParaRPr>
        </a:p>
      </dgm:t>
    </dgm:pt>
    <dgm:pt modelId="{C608CEB0-5DF4-4E8E-92E3-F48033C99E38}" type="parTrans" cxnId="{055C1BD4-E50D-410E-AFBA-B49E076A1A9F}">
      <dgm:prSet/>
      <dgm:spPr/>
      <dgm:t>
        <a:bodyPr/>
        <a:lstStyle/>
        <a:p>
          <a:endParaRPr lang="en-US" sz="2800">
            <a:latin typeface="Calibri" panose="020F0502020204030204" pitchFamily="34" charset="0"/>
            <a:cs typeface="Calibri" panose="020F0502020204030204" pitchFamily="34" charset="0"/>
          </a:endParaRPr>
        </a:p>
      </dgm:t>
    </dgm:pt>
    <dgm:pt modelId="{CEEADBAB-6822-41F5-9406-D9FA2641C6F2}" type="sibTrans" cxnId="{055C1BD4-E50D-410E-AFBA-B49E076A1A9F}">
      <dgm:prSet/>
      <dgm:spPr/>
      <dgm:t>
        <a:bodyPr/>
        <a:lstStyle/>
        <a:p>
          <a:endParaRPr lang="en-US" sz="2800">
            <a:latin typeface="Calibri" panose="020F0502020204030204" pitchFamily="34" charset="0"/>
            <a:cs typeface="Calibri" panose="020F0502020204030204" pitchFamily="34" charset="0"/>
          </a:endParaRPr>
        </a:p>
      </dgm:t>
    </dgm:pt>
    <dgm:pt modelId="{55FCDECC-7C1A-422C-958A-0621044AF4E0}">
      <dgm:prSet custT="1"/>
      <dgm:spPr/>
      <dgm:t>
        <a:bodyPr/>
        <a:lstStyle/>
        <a:p>
          <a:pPr rtl="0"/>
          <a:r>
            <a:rPr lang="en-US" sz="2800" b="1" i="1" dirty="0">
              <a:solidFill>
                <a:schemeClr val="bg1"/>
              </a:solidFill>
              <a:highlight>
                <a:srgbClr val="00FFFF"/>
              </a:highlight>
              <a:latin typeface="Calibri" panose="020F0502020204030204" pitchFamily="34" charset="0"/>
              <a:cs typeface="Calibri" panose="020F0502020204030204" pitchFamily="34" charset="0"/>
            </a:rPr>
            <a:t>Theo </a:t>
          </a:r>
          <a:r>
            <a:rPr lang="en-US" sz="2800" b="1" i="1" dirty="0" err="1">
              <a:solidFill>
                <a:schemeClr val="bg1"/>
              </a:solidFill>
              <a:highlight>
                <a:srgbClr val="00FFFF"/>
              </a:highlight>
              <a:latin typeface="Calibri" panose="020F0502020204030204" pitchFamily="34" charset="0"/>
              <a:cs typeface="Calibri" panose="020F0502020204030204" pitchFamily="34" charset="0"/>
            </a:rPr>
            <a:t>dõi</a:t>
          </a:r>
          <a:r>
            <a:rPr lang="en-US" sz="2800" b="1" i="1" dirty="0">
              <a:solidFill>
                <a:schemeClr val="bg1"/>
              </a:solidFill>
              <a:highlight>
                <a:srgbClr val="00FFFF"/>
              </a:highlight>
              <a:latin typeface="Calibri" panose="020F0502020204030204" pitchFamily="34" charset="0"/>
              <a:cs typeface="Calibri" panose="020F0502020204030204" pitchFamily="34" charset="0"/>
            </a:rPr>
            <a:t> </a:t>
          </a:r>
          <a:r>
            <a:rPr lang="en-US" sz="2800" b="1" i="1" dirty="0" err="1">
              <a:solidFill>
                <a:schemeClr val="bg1"/>
              </a:solidFill>
              <a:highlight>
                <a:srgbClr val="00FFFF"/>
              </a:highlight>
              <a:latin typeface="Calibri" panose="020F0502020204030204" pitchFamily="34" charset="0"/>
              <a:cs typeface="Calibri" panose="020F0502020204030204" pitchFamily="34" charset="0"/>
            </a:rPr>
            <a:t>sự</a:t>
          </a:r>
          <a:r>
            <a:rPr lang="en-US" sz="2800" b="1" i="1" dirty="0">
              <a:solidFill>
                <a:schemeClr val="bg1"/>
              </a:solidFill>
              <a:highlight>
                <a:srgbClr val="00FFFF"/>
              </a:highlight>
              <a:latin typeface="Calibri" panose="020F0502020204030204" pitchFamily="34" charset="0"/>
              <a:cs typeface="Calibri" panose="020F0502020204030204" pitchFamily="34" charset="0"/>
            </a:rPr>
            <a:t> </a:t>
          </a:r>
          <a:r>
            <a:rPr lang="en-US" sz="2800" b="1" i="1" dirty="0" err="1">
              <a:solidFill>
                <a:schemeClr val="bg1"/>
              </a:solidFill>
              <a:highlight>
                <a:srgbClr val="00FFFF"/>
              </a:highlight>
              <a:latin typeface="Calibri" panose="020F0502020204030204" pitchFamily="34" charset="0"/>
              <a:cs typeface="Calibri" panose="020F0502020204030204" pitchFamily="34" charset="0"/>
            </a:rPr>
            <a:t>phát</a:t>
          </a:r>
          <a:r>
            <a:rPr lang="en-US" sz="2800" b="1" i="1" dirty="0">
              <a:solidFill>
                <a:schemeClr val="bg1"/>
              </a:solidFill>
              <a:highlight>
                <a:srgbClr val="00FFFF"/>
              </a:highlight>
              <a:latin typeface="Calibri" panose="020F0502020204030204" pitchFamily="34" charset="0"/>
              <a:cs typeface="Calibri" panose="020F0502020204030204" pitchFamily="34" charset="0"/>
            </a:rPr>
            <a:t> </a:t>
          </a:r>
          <a:r>
            <a:rPr lang="en-US" sz="2800" b="1" i="1" dirty="0" err="1">
              <a:solidFill>
                <a:schemeClr val="bg1"/>
              </a:solidFill>
              <a:highlight>
                <a:srgbClr val="00FFFF"/>
              </a:highlight>
              <a:latin typeface="Calibri" panose="020F0502020204030204" pitchFamily="34" charset="0"/>
              <a:cs typeface="Calibri" panose="020F0502020204030204" pitchFamily="34" charset="0"/>
            </a:rPr>
            <a:t>triển</a:t>
          </a:r>
          <a:r>
            <a:rPr lang="en-US" sz="2800" b="1" i="1" dirty="0">
              <a:solidFill>
                <a:schemeClr val="bg1"/>
              </a:solidFill>
              <a:highlight>
                <a:srgbClr val="00FFFF"/>
              </a:highlight>
              <a:latin typeface="Calibri" panose="020F0502020204030204" pitchFamily="34" charset="0"/>
              <a:cs typeface="Calibri" panose="020F0502020204030204" pitchFamily="34" charset="0"/>
            </a:rPr>
            <a:t> </a:t>
          </a:r>
          <a:r>
            <a:rPr lang="en-US" sz="2800" b="1" i="1" dirty="0" err="1">
              <a:solidFill>
                <a:schemeClr val="bg1"/>
              </a:solidFill>
              <a:highlight>
                <a:srgbClr val="00FFFF"/>
              </a:highlight>
              <a:latin typeface="Calibri" panose="020F0502020204030204" pitchFamily="34" charset="0"/>
              <a:cs typeface="Calibri" panose="020F0502020204030204" pitchFamily="34" charset="0"/>
            </a:rPr>
            <a:t>của</a:t>
          </a:r>
          <a:r>
            <a:rPr lang="en-US" sz="2800" b="1" i="1" dirty="0">
              <a:solidFill>
                <a:schemeClr val="bg1"/>
              </a:solidFill>
              <a:highlight>
                <a:srgbClr val="00FFFF"/>
              </a:highlight>
              <a:latin typeface="Calibri" panose="020F0502020204030204" pitchFamily="34" charset="0"/>
              <a:cs typeface="Calibri" panose="020F0502020204030204" pitchFamily="34" charset="0"/>
            </a:rPr>
            <a:t> </a:t>
          </a:r>
          <a:r>
            <a:rPr lang="en-US" sz="2800" b="1" i="1" dirty="0" err="1">
              <a:solidFill>
                <a:schemeClr val="bg1"/>
              </a:solidFill>
              <a:highlight>
                <a:srgbClr val="00FFFF"/>
              </a:highlight>
              <a:latin typeface="Calibri" panose="020F0502020204030204" pitchFamily="34" charset="0"/>
              <a:cs typeface="Calibri" panose="020F0502020204030204" pitchFamily="34" charset="0"/>
            </a:rPr>
            <a:t>cây</a:t>
          </a:r>
          <a:r>
            <a:rPr lang="en-US" sz="2800" b="1" i="1" dirty="0">
              <a:solidFill>
                <a:schemeClr val="bg1"/>
              </a:solidFill>
              <a:highlight>
                <a:srgbClr val="00FFFF"/>
              </a:highlight>
              <a:latin typeface="Calibri" panose="020F0502020204030204" pitchFamily="34" charset="0"/>
              <a:cs typeface="Calibri" panose="020F0502020204030204" pitchFamily="34" charset="0"/>
            </a:rPr>
            <a:t>  </a:t>
          </a:r>
          <a:r>
            <a:rPr lang="en-US" sz="2800" b="1" i="1" dirty="0" err="1">
              <a:solidFill>
                <a:schemeClr val="bg1"/>
              </a:solidFill>
              <a:highlight>
                <a:srgbClr val="00FFFF"/>
              </a:highlight>
              <a:latin typeface="Calibri" panose="020F0502020204030204" pitchFamily="34" charset="0"/>
              <a:cs typeface="Calibri" panose="020F0502020204030204" pitchFamily="34" charset="0"/>
            </a:rPr>
            <a:t>trong</a:t>
          </a:r>
          <a:r>
            <a:rPr lang="en-US" sz="2800" b="1" i="1" dirty="0">
              <a:solidFill>
                <a:schemeClr val="bg1"/>
              </a:solidFill>
              <a:highlight>
                <a:srgbClr val="00FFFF"/>
              </a:highlight>
              <a:latin typeface="Calibri" panose="020F0502020204030204" pitchFamily="34" charset="0"/>
              <a:cs typeface="Calibri" panose="020F0502020204030204" pitchFamily="34" charset="0"/>
            </a:rPr>
            <a:t> </a:t>
          </a:r>
          <a:r>
            <a:rPr lang="en-US" sz="2800" b="1" i="1" dirty="0" err="1">
              <a:solidFill>
                <a:schemeClr val="bg1"/>
              </a:solidFill>
              <a:highlight>
                <a:srgbClr val="00FFFF"/>
              </a:highlight>
              <a:latin typeface="Calibri" panose="020F0502020204030204" pitchFamily="34" charset="0"/>
              <a:cs typeface="Calibri" panose="020F0502020204030204" pitchFamily="34" charset="0"/>
            </a:rPr>
            <a:t>các</a:t>
          </a:r>
          <a:r>
            <a:rPr lang="en-US" sz="2800" b="1" i="1" dirty="0">
              <a:solidFill>
                <a:schemeClr val="bg1"/>
              </a:solidFill>
              <a:highlight>
                <a:srgbClr val="00FFFF"/>
              </a:highlight>
              <a:latin typeface="Calibri" panose="020F0502020204030204" pitchFamily="34" charset="0"/>
              <a:cs typeface="Calibri" panose="020F0502020204030204" pitchFamily="34" charset="0"/>
            </a:rPr>
            <a:t> </a:t>
          </a:r>
          <a:r>
            <a:rPr lang="en-US" sz="2800" b="1" i="1" dirty="0" err="1">
              <a:solidFill>
                <a:schemeClr val="bg1"/>
              </a:solidFill>
              <a:highlight>
                <a:srgbClr val="00FFFF"/>
              </a:highlight>
              <a:latin typeface="Calibri" panose="020F0502020204030204" pitchFamily="34" charset="0"/>
              <a:cs typeface="Calibri" panose="020F0502020204030204" pitchFamily="34" charset="0"/>
            </a:rPr>
            <a:t>chậu</a:t>
          </a:r>
          <a:endParaRPr lang="en-US" sz="2800" b="1" i="1" dirty="0">
            <a:solidFill>
              <a:schemeClr val="bg1"/>
            </a:solidFill>
            <a:highlight>
              <a:srgbClr val="00FFFF"/>
            </a:highlight>
            <a:latin typeface="Calibri" panose="020F0502020204030204" pitchFamily="34" charset="0"/>
            <a:cs typeface="Calibri" panose="020F0502020204030204" pitchFamily="34" charset="0"/>
          </a:endParaRPr>
        </a:p>
      </dgm:t>
    </dgm:pt>
    <dgm:pt modelId="{3EA54B62-DB26-4CA8-9607-C1D5BBC6EE4C}" type="parTrans" cxnId="{7AD39DAA-2F89-4C55-ADA4-44D797FD4451}">
      <dgm:prSet/>
      <dgm:spPr/>
      <dgm:t>
        <a:bodyPr/>
        <a:lstStyle/>
        <a:p>
          <a:endParaRPr lang="en-US" sz="2800">
            <a:latin typeface="Calibri" panose="020F0502020204030204" pitchFamily="34" charset="0"/>
            <a:cs typeface="Calibri" panose="020F0502020204030204" pitchFamily="34" charset="0"/>
          </a:endParaRPr>
        </a:p>
      </dgm:t>
    </dgm:pt>
    <dgm:pt modelId="{0B698FDC-1396-488E-BFA4-1E4A34235A01}" type="sibTrans" cxnId="{7AD39DAA-2F89-4C55-ADA4-44D797FD4451}">
      <dgm:prSet/>
      <dgm:spPr/>
      <dgm:t>
        <a:bodyPr/>
        <a:lstStyle/>
        <a:p>
          <a:endParaRPr lang="en-US" sz="2800">
            <a:latin typeface="Calibri" panose="020F0502020204030204" pitchFamily="34" charset="0"/>
            <a:cs typeface="Calibri" panose="020F0502020204030204" pitchFamily="34" charset="0"/>
          </a:endParaRPr>
        </a:p>
      </dgm:t>
    </dgm:pt>
    <dgm:pt modelId="{8E278DA4-CD2F-4695-9BCB-639BF6C61D89}" type="pres">
      <dgm:prSet presAssocID="{6FC74BB5-4292-47EE-BFE8-0D76F425F637}" presName="Name0" presStyleCnt="0">
        <dgm:presLayoutVars>
          <dgm:dir/>
          <dgm:resizeHandles val="exact"/>
        </dgm:presLayoutVars>
      </dgm:prSet>
      <dgm:spPr/>
      <dgm:t>
        <a:bodyPr/>
        <a:lstStyle/>
        <a:p>
          <a:endParaRPr lang="en-US"/>
        </a:p>
      </dgm:t>
    </dgm:pt>
    <dgm:pt modelId="{993CEC96-38B8-4FB7-B0F3-7A9ED4EDC3A9}" type="pres">
      <dgm:prSet presAssocID="{6FC74BB5-4292-47EE-BFE8-0D76F425F637}" presName="arrow" presStyleLbl="bgShp" presStyleIdx="0" presStyleCnt="1"/>
      <dgm:spPr/>
    </dgm:pt>
    <dgm:pt modelId="{6CE32EBE-5B5B-4CDD-9754-6EBD1BB1D954}" type="pres">
      <dgm:prSet presAssocID="{6FC74BB5-4292-47EE-BFE8-0D76F425F637}" presName="points" presStyleCnt="0"/>
      <dgm:spPr/>
    </dgm:pt>
    <dgm:pt modelId="{ACD59D18-B859-43EA-9424-B1057533FB23}" type="pres">
      <dgm:prSet presAssocID="{860DA3F5-DC15-433E-ADD8-2B4AEE175F0A}" presName="compositeA" presStyleCnt="0"/>
      <dgm:spPr/>
    </dgm:pt>
    <dgm:pt modelId="{4447E885-6CF0-48D1-8CC7-F2A1675139CD}" type="pres">
      <dgm:prSet presAssocID="{860DA3F5-DC15-433E-ADD8-2B4AEE175F0A}" presName="textA" presStyleLbl="revTx" presStyleIdx="0" presStyleCnt="3" custScaleX="128712">
        <dgm:presLayoutVars>
          <dgm:bulletEnabled val="1"/>
        </dgm:presLayoutVars>
      </dgm:prSet>
      <dgm:spPr/>
      <dgm:t>
        <a:bodyPr/>
        <a:lstStyle/>
        <a:p>
          <a:endParaRPr lang="en-US"/>
        </a:p>
      </dgm:t>
    </dgm:pt>
    <dgm:pt modelId="{B279D94B-436F-467B-B34C-0C230703A2CB}" type="pres">
      <dgm:prSet presAssocID="{860DA3F5-DC15-433E-ADD8-2B4AEE175F0A}" presName="circleA" presStyleLbl="node1" presStyleIdx="0" presStyleCnt="3"/>
      <dgm:spPr/>
    </dgm:pt>
    <dgm:pt modelId="{A55C6F33-5085-4D10-8792-DA19B2D83631}" type="pres">
      <dgm:prSet presAssocID="{860DA3F5-DC15-433E-ADD8-2B4AEE175F0A}" presName="spaceA" presStyleCnt="0"/>
      <dgm:spPr/>
    </dgm:pt>
    <dgm:pt modelId="{B66B3178-AE78-4BDE-92E7-FE314BBE5E45}" type="pres">
      <dgm:prSet presAssocID="{3570D340-4453-4921-B04C-7869D4CAA9BA}" presName="space" presStyleCnt="0"/>
      <dgm:spPr/>
    </dgm:pt>
    <dgm:pt modelId="{93567AB3-E521-4959-BE44-0F771DE56EEE}" type="pres">
      <dgm:prSet presAssocID="{75C3773C-6281-4A2D-8D65-9F8A2E8C218C}" presName="compositeB" presStyleCnt="0"/>
      <dgm:spPr/>
    </dgm:pt>
    <dgm:pt modelId="{082EEEC8-7E49-4C37-B342-0772C948FC27}" type="pres">
      <dgm:prSet presAssocID="{75C3773C-6281-4A2D-8D65-9F8A2E8C218C}" presName="textB" presStyleLbl="revTx" presStyleIdx="1" presStyleCnt="3" custScaleX="140244">
        <dgm:presLayoutVars>
          <dgm:bulletEnabled val="1"/>
        </dgm:presLayoutVars>
      </dgm:prSet>
      <dgm:spPr/>
      <dgm:t>
        <a:bodyPr/>
        <a:lstStyle/>
        <a:p>
          <a:endParaRPr lang="en-US"/>
        </a:p>
      </dgm:t>
    </dgm:pt>
    <dgm:pt modelId="{50AB6B8A-C91B-4607-B0F3-2B7680962B3B}" type="pres">
      <dgm:prSet presAssocID="{75C3773C-6281-4A2D-8D65-9F8A2E8C218C}" presName="circleB" presStyleLbl="node1" presStyleIdx="1" presStyleCnt="3"/>
      <dgm:spPr/>
    </dgm:pt>
    <dgm:pt modelId="{CB59E707-84B0-4C59-87FB-306FD90315CA}" type="pres">
      <dgm:prSet presAssocID="{75C3773C-6281-4A2D-8D65-9F8A2E8C218C}" presName="spaceB" presStyleCnt="0"/>
      <dgm:spPr/>
    </dgm:pt>
    <dgm:pt modelId="{DFD8CBF5-2E9E-483A-8FF8-1F4B381FEDD0}" type="pres">
      <dgm:prSet presAssocID="{CEEADBAB-6822-41F5-9406-D9FA2641C6F2}" presName="space" presStyleCnt="0"/>
      <dgm:spPr/>
    </dgm:pt>
    <dgm:pt modelId="{DA00EF8E-EF90-4227-81AB-5DC02DA26BF8}" type="pres">
      <dgm:prSet presAssocID="{55FCDECC-7C1A-422C-958A-0621044AF4E0}" presName="compositeA" presStyleCnt="0"/>
      <dgm:spPr/>
    </dgm:pt>
    <dgm:pt modelId="{7C67E994-8754-40C7-9DBA-1F4F3C15CB54}" type="pres">
      <dgm:prSet presAssocID="{55FCDECC-7C1A-422C-958A-0621044AF4E0}" presName="textA" presStyleLbl="revTx" presStyleIdx="2" presStyleCnt="3" custLinFactNeighborX="32289" custLinFactNeighborY="-3738">
        <dgm:presLayoutVars>
          <dgm:bulletEnabled val="1"/>
        </dgm:presLayoutVars>
      </dgm:prSet>
      <dgm:spPr/>
      <dgm:t>
        <a:bodyPr/>
        <a:lstStyle/>
        <a:p>
          <a:endParaRPr lang="en-US"/>
        </a:p>
      </dgm:t>
    </dgm:pt>
    <dgm:pt modelId="{DD2A36A8-A93A-4641-BF1B-FE855FD8B593}" type="pres">
      <dgm:prSet presAssocID="{55FCDECC-7C1A-422C-958A-0621044AF4E0}" presName="circleA" presStyleLbl="node1" presStyleIdx="2" presStyleCnt="3"/>
      <dgm:spPr/>
    </dgm:pt>
    <dgm:pt modelId="{F7A5A1C3-5850-435C-B771-5B89F4888113}" type="pres">
      <dgm:prSet presAssocID="{55FCDECC-7C1A-422C-958A-0621044AF4E0}" presName="spaceA" presStyleCnt="0"/>
      <dgm:spPr/>
    </dgm:pt>
  </dgm:ptLst>
  <dgm:cxnLst>
    <dgm:cxn modelId="{19FCE92E-FD9C-47E2-AFC7-17DD19D8ED4E}" type="presOf" srcId="{860DA3F5-DC15-433E-ADD8-2B4AEE175F0A}" destId="{4447E885-6CF0-48D1-8CC7-F2A1675139CD}" srcOrd="0" destOrd="0" presId="urn:microsoft.com/office/officeart/2005/8/layout/hProcess11"/>
    <dgm:cxn modelId="{055C1BD4-E50D-410E-AFBA-B49E076A1A9F}" srcId="{6FC74BB5-4292-47EE-BFE8-0D76F425F637}" destId="{75C3773C-6281-4A2D-8D65-9F8A2E8C218C}" srcOrd="1" destOrd="0" parTransId="{C608CEB0-5DF4-4E8E-92E3-F48033C99E38}" sibTransId="{CEEADBAB-6822-41F5-9406-D9FA2641C6F2}"/>
    <dgm:cxn modelId="{7AD39DAA-2F89-4C55-ADA4-44D797FD4451}" srcId="{6FC74BB5-4292-47EE-BFE8-0D76F425F637}" destId="{55FCDECC-7C1A-422C-958A-0621044AF4E0}" srcOrd="2" destOrd="0" parTransId="{3EA54B62-DB26-4CA8-9607-C1D5BBC6EE4C}" sibTransId="{0B698FDC-1396-488E-BFA4-1E4A34235A01}"/>
    <dgm:cxn modelId="{902FB263-2B94-4AA5-8570-AE14F3DB750A}" type="presOf" srcId="{6FC74BB5-4292-47EE-BFE8-0D76F425F637}" destId="{8E278DA4-CD2F-4695-9BCB-639BF6C61D89}" srcOrd="0" destOrd="0" presId="urn:microsoft.com/office/officeart/2005/8/layout/hProcess11"/>
    <dgm:cxn modelId="{AAFA893F-F196-48DB-9789-17C0E1E32196}" type="presOf" srcId="{75C3773C-6281-4A2D-8D65-9F8A2E8C218C}" destId="{082EEEC8-7E49-4C37-B342-0772C948FC27}" srcOrd="0" destOrd="0" presId="urn:microsoft.com/office/officeart/2005/8/layout/hProcess11"/>
    <dgm:cxn modelId="{FC2BFB67-5E80-4BB2-9918-597BCDD4FA98}" srcId="{6FC74BB5-4292-47EE-BFE8-0D76F425F637}" destId="{860DA3F5-DC15-433E-ADD8-2B4AEE175F0A}" srcOrd="0" destOrd="0" parTransId="{9A13B204-5AA6-4A50-8B83-B427A9D1AC65}" sibTransId="{3570D340-4453-4921-B04C-7869D4CAA9BA}"/>
    <dgm:cxn modelId="{008AA475-9686-42FD-9FB7-CA4187964451}" type="presOf" srcId="{55FCDECC-7C1A-422C-958A-0621044AF4E0}" destId="{7C67E994-8754-40C7-9DBA-1F4F3C15CB54}" srcOrd="0" destOrd="0" presId="urn:microsoft.com/office/officeart/2005/8/layout/hProcess11"/>
    <dgm:cxn modelId="{58D86330-1C73-44F6-BEE7-4CF6B0F06818}" type="presParOf" srcId="{8E278DA4-CD2F-4695-9BCB-639BF6C61D89}" destId="{993CEC96-38B8-4FB7-B0F3-7A9ED4EDC3A9}" srcOrd="0" destOrd="0" presId="urn:microsoft.com/office/officeart/2005/8/layout/hProcess11"/>
    <dgm:cxn modelId="{8892916D-6A6A-4FB7-A89D-90C4A3D444B7}" type="presParOf" srcId="{8E278DA4-CD2F-4695-9BCB-639BF6C61D89}" destId="{6CE32EBE-5B5B-4CDD-9754-6EBD1BB1D954}" srcOrd="1" destOrd="0" presId="urn:microsoft.com/office/officeart/2005/8/layout/hProcess11"/>
    <dgm:cxn modelId="{B326FC5B-F570-4A83-9CF7-C382384D36E7}" type="presParOf" srcId="{6CE32EBE-5B5B-4CDD-9754-6EBD1BB1D954}" destId="{ACD59D18-B859-43EA-9424-B1057533FB23}" srcOrd="0" destOrd="0" presId="urn:microsoft.com/office/officeart/2005/8/layout/hProcess11"/>
    <dgm:cxn modelId="{5A16FB94-8202-4BDA-B13E-11BB335C3AA9}" type="presParOf" srcId="{ACD59D18-B859-43EA-9424-B1057533FB23}" destId="{4447E885-6CF0-48D1-8CC7-F2A1675139CD}" srcOrd="0" destOrd="0" presId="urn:microsoft.com/office/officeart/2005/8/layout/hProcess11"/>
    <dgm:cxn modelId="{979239F9-FDE8-450D-BCA2-9F96DA09CE1E}" type="presParOf" srcId="{ACD59D18-B859-43EA-9424-B1057533FB23}" destId="{B279D94B-436F-467B-B34C-0C230703A2CB}" srcOrd="1" destOrd="0" presId="urn:microsoft.com/office/officeart/2005/8/layout/hProcess11"/>
    <dgm:cxn modelId="{FA6523DA-E5D4-4A48-BB4E-361CFB413845}" type="presParOf" srcId="{ACD59D18-B859-43EA-9424-B1057533FB23}" destId="{A55C6F33-5085-4D10-8792-DA19B2D83631}" srcOrd="2" destOrd="0" presId="urn:microsoft.com/office/officeart/2005/8/layout/hProcess11"/>
    <dgm:cxn modelId="{82352A84-4B74-44AD-B99C-B1233E35E821}" type="presParOf" srcId="{6CE32EBE-5B5B-4CDD-9754-6EBD1BB1D954}" destId="{B66B3178-AE78-4BDE-92E7-FE314BBE5E45}" srcOrd="1" destOrd="0" presId="urn:microsoft.com/office/officeart/2005/8/layout/hProcess11"/>
    <dgm:cxn modelId="{98DBE3D6-3A2E-46F2-86EC-1718ED6FBB78}" type="presParOf" srcId="{6CE32EBE-5B5B-4CDD-9754-6EBD1BB1D954}" destId="{93567AB3-E521-4959-BE44-0F771DE56EEE}" srcOrd="2" destOrd="0" presId="urn:microsoft.com/office/officeart/2005/8/layout/hProcess11"/>
    <dgm:cxn modelId="{8EC286B1-EA6B-46E9-808A-DB2DDDDA806D}" type="presParOf" srcId="{93567AB3-E521-4959-BE44-0F771DE56EEE}" destId="{082EEEC8-7E49-4C37-B342-0772C948FC27}" srcOrd="0" destOrd="0" presId="urn:microsoft.com/office/officeart/2005/8/layout/hProcess11"/>
    <dgm:cxn modelId="{8097078E-CF97-4E9C-A58D-DB210FBEC12F}" type="presParOf" srcId="{93567AB3-E521-4959-BE44-0F771DE56EEE}" destId="{50AB6B8A-C91B-4607-B0F3-2B7680962B3B}" srcOrd="1" destOrd="0" presId="urn:microsoft.com/office/officeart/2005/8/layout/hProcess11"/>
    <dgm:cxn modelId="{DACA9BE5-FB66-4503-B37B-94542EF08F36}" type="presParOf" srcId="{93567AB3-E521-4959-BE44-0F771DE56EEE}" destId="{CB59E707-84B0-4C59-87FB-306FD90315CA}" srcOrd="2" destOrd="0" presId="urn:microsoft.com/office/officeart/2005/8/layout/hProcess11"/>
    <dgm:cxn modelId="{2A8EEAF5-D59A-4752-95D2-40EF84BD6151}" type="presParOf" srcId="{6CE32EBE-5B5B-4CDD-9754-6EBD1BB1D954}" destId="{DFD8CBF5-2E9E-483A-8FF8-1F4B381FEDD0}" srcOrd="3" destOrd="0" presId="urn:microsoft.com/office/officeart/2005/8/layout/hProcess11"/>
    <dgm:cxn modelId="{ADF458AC-972A-450D-AA63-19A1D8788098}" type="presParOf" srcId="{6CE32EBE-5B5B-4CDD-9754-6EBD1BB1D954}" destId="{DA00EF8E-EF90-4227-81AB-5DC02DA26BF8}" srcOrd="4" destOrd="0" presId="urn:microsoft.com/office/officeart/2005/8/layout/hProcess11"/>
    <dgm:cxn modelId="{B893A212-AA25-4777-892C-5BF6B5EF4DFE}" type="presParOf" srcId="{DA00EF8E-EF90-4227-81AB-5DC02DA26BF8}" destId="{7C67E994-8754-40C7-9DBA-1F4F3C15CB54}" srcOrd="0" destOrd="0" presId="urn:microsoft.com/office/officeart/2005/8/layout/hProcess11"/>
    <dgm:cxn modelId="{911722A6-DF1C-463A-8AFA-FAFDC9609343}" type="presParOf" srcId="{DA00EF8E-EF90-4227-81AB-5DC02DA26BF8}" destId="{DD2A36A8-A93A-4641-BF1B-FE855FD8B593}" srcOrd="1" destOrd="0" presId="urn:microsoft.com/office/officeart/2005/8/layout/hProcess11"/>
    <dgm:cxn modelId="{2AAF8551-4C27-4039-90C3-0672848A27D8}" type="presParOf" srcId="{DA00EF8E-EF90-4227-81AB-5DC02DA26BF8}" destId="{F7A5A1C3-5850-435C-B771-5B89F488811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EB062-C715-4A5D-879B-971044136CE0}">
      <dsp:nvSpPr>
        <dsp:cNvPr id="0" name=""/>
        <dsp:cNvSpPr/>
      </dsp:nvSpPr>
      <dsp:spPr>
        <a:xfrm>
          <a:off x="0" y="158014"/>
          <a:ext cx="8831041" cy="107482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i="1" kern="1200" dirty="0" err="1">
              <a:latin typeface="Calibri" panose="020F0502020204030204" pitchFamily="34" charset="0"/>
              <a:cs typeface="Calibri" panose="020F0502020204030204" pitchFamily="34" charset="0"/>
            </a:rPr>
            <a:t>Yếu</a:t>
          </a:r>
          <a:r>
            <a:rPr lang="en-US" sz="3200" b="1" i="1" kern="1200" dirty="0">
              <a:latin typeface="Calibri" panose="020F0502020204030204" pitchFamily="34" charset="0"/>
              <a:cs typeface="Calibri" panose="020F0502020204030204" pitchFamily="34" charset="0"/>
            </a:rPr>
            <a:t> </a:t>
          </a:r>
          <a:r>
            <a:rPr lang="en-US" sz="3200" b="1" i="1" kern="1200" dirty="0" err="1">
              <a:latin typeface="Calibri" panose="020F0502020204030204" pitchFamily="34" charset="0"/>
              <a:cs typeface="Calibri" panose="020F0502020204030204" pitchFamily="34" charset="0"/>
            </a:rPr>
            <a:t>tố</a:t>
          </a:r>
          <a:r>
            <a:rPr lang="en-US" sz="3200" b="1" i="1" kern="1200" dirty="0">
              <a:latin typeface="Calibri" panose="020F0502020204030204" pitchFamily="34" charset="0"/>
              <a:cs typeface="Calibri" panose="020F0502020204030204" pitchFamily="34" charset="0"/>
            </a:rPr>
            <a:t> </a:t>
          </a:r>
          <a:r>
            <a:rPr lang="en-US" sz="3200" b="1" i="1" kern="1200" dirty="0" err="1">
              <a:latin typeface="Calibri" panose="020F0502020204030204" pitchFamily="34" charset="0"/>
              <a:cs typeface="Calibri" panose="020F0502020204030204" pitchFamily="34" charset="0"/>
            </a:rPr>
            <a:t>thí</a:t>
          </a:r>
          <a:r>
            <a:rPr lang="en-US" sz="3200" b="1" i="1" kern="1200" dirty="0">
              <a:latin typeface="Calibri" panose="020F0502020204030204" pitchFamily="34" charset="0"/>
              <a:cs typeface="Calibri" panose="020F0502020204030204" pitchFamily="34" charset="0"/>
            </a:rPr>
            <a:t> </a:t>
          </a:r>
          <a:r>
            <a:rPr lang="en-US" sz="3200" b="1" i="1" kern="1200" dirty="0" err="1">
              <a:latin typeface="Calibri" panose="020F0502020204030204" pitchFamily="34" charset="0"/>
              <a:cs typeface="Calibri" panose="020F0502020204030204" pitchFamily="34" charset="0"/>
            </a:rPr>
            <a:t>nghiệm</a:t>
          </a:r>
          <a:r>
            <a:rPr lang="en-US" sz="3200" b="1" i="1" kern="1200" dirty="0">
              <a:latin typeface="Calibri" panose="020F0502020204030204" pitchFamily="34" charset="0"/>
              <a:cs typeface="Calibri" panose="020F0502020204030204" pitchFamily="34" charset="0"/>
            </a:rPr>
            <a:t>: </a:t>
          </a:r>
          <a:r>
            <a:rPr lang="en-US" sz="3200" b="1" i="1" kern="1200" dirty="0" err="1">
              <a:latin typeface="Calibri" panose="020F0502020204030204" pitchFamily="34" charset="0"/>
              <a:cs typeface="Calibri" panose="020F0502020204030204" pitchFamily="34" charset="0"/>
            </a:rPr>
            <a:t>Bón</a:t>
          </a:r>
          <a:r>
            <a:rPr lang="en-US" sz="3200" b="1" i="1" kern="1200" dirty="0">
              <a:latin typeface="Calibri" panose="020F0502020204030204" pitchFamily="34" charset="0"/>
              <a:cs typeface="Calibri" panose="020F0502020204030204" pitchFamily="34" charset="0"/>
            </a:rPr>
            <a:t> 4 </a:t>
          </a:r>
          <a:r>
            <a:rPr lang="en-US" sz="3200" b="1" i="1" kern="1200" dirty="0" err="1">
              <a:latin typeface="Calibri" panose="020F0502020204030204" pitchFamily="34" charset="0"/>
              <a:cs typeface="Calibri" panose="020F0502020204030204" pitchFamily="34" charset="0"/>
            </a:rPr>
            <a:t>loại</a:t>
          </a:r>
          <a:r>
            <a:rPr lang="en-US" sz="3200" b="1" i="1" kern="1200" dirty="0">
              <a:latin typeface="Calibri" panose="020F0502020204030204" pitchFamily="34" charset="0"/>
              <a:cs typeface="Calibri" panose="020F0502020204030204" pitchFamily="34" charset="0"/>
            </a:rPr>
            <a:t> </a:t>
          </a:r>
          <a:r>
            <a:rPr lang="en-US" sz="3200" b="1" i="1" kern="1200" dirty="0" err="1">
              <a:latin typeface="Calibri" panose="020F0502020204030204" pitchFamily="34" charset="0"/>
              <a:cs typeface="Calibri" panose="020F0502020204030204" pitchFamily="34" charset="0"/>
            </a:rPr>
            <a:t>phân</a:t>
          </a:r>
          <a:r>
            <a:rPr lang="en-US" sz="3200" b="1" i="1" kern="1200" dirty="0">
              <a:latin typeface="Calibri" panose="020F0502020204030204" pitchFamily="34" charset="0"/>
              <a:cs typeface="Calibri" panose="020F0502020204030204" pitchFamily="34" charset="0"/>
            </a:rPr>
            <a:t> </a:t>
          </a:r>
          <a:r>
            <a:rPr lang="en-US" sz="3200" b="1" i="1" kern="1200" dirty="0" err="1">
              <a:latin typeface="Calibri" panose="020F0502020204030204" pitchFamily="34" charset="0"/>
              <a:cs typeface="Calibri" panose="020F0502020204030204" pitchFamily="34" charset="0"/>
            </a:rPr>
            <a:t>khác</a:t>
          </a:r>
          <a:r>
            <a:rPr lang="en-US" sz="3200" b="1" i="1" kern="1200" dirty="0">
              <a:latin typeface="Calibri" panose="020F0502020204030204" pitchFamily="34" charset="0"/>
              <a:cs typeface="Calibri" panose="020F0502020204030204" pitchFamily="34" charset="0"/>
            </a:rPr>
            <a:t> </a:t>
          </a:r>
          <a:r>
            <a:rPr lang="en-US" sz="3200" b="1" i="1" kern="1200" dirty="0" err="1">
              <a:latin typeface="Calibri" panose="020F0502020204030204" pitchFamily="34" charset="0"/>
              <a:cs typeface="Calibri" panose="020F0502020204030204" pitchFamily="34" charset="0"/>
            </a:rPr>
            <a:t>nhau</a:t>
          </a:r>
          <a:r>
            <a:rPr lang="en-US" sz="3200" b="1" i="1" kern="1200" dirty="0">
              <a:latin typeface="Calibri" panose="020F0502020204030204" pitchFamily="34" charset="0"/>
              <a:cs typeface="Calibri" panose="020F0502020204030204" pitchFamily="34" charset="0"/>
            </a:rPr>
            <a:t> </a:t>
          </a:r>
          <a:r>
            <a:rPr lang="en-US" sz="3200" b="1" i="1" kern="1200" dirty="0" err="1">
              <a:latin typeface="Calibri" panose="020F0502020204030204" pitchFamily="34" charset="0"/>
              <a:cs typeface="Calibri" panose="020F0502020204030204" pitchFamily="34" charset="0"/>
            </a:rPr>
            <a:t>vào</a:t>
          </a:r>
          <a:r>
            <a:rPr lang="en-US" sz="3200" b="1" i="1" kern="1200" dirty="0">
              <a:latin typeface="Calibri" panose="020F0502020204030204" pitchFamily="34" charset="0"/>
              <a:cs typeface="Calibri" panose="020F0502020204030204" pitchFamily="34" charset="0"/>
            </a:rPr>
            <a:t> 4 </a:t>
          </a:r>
          <a:r>
            <a:rPr lang="en-US" sz="3200" b="1" i="1" kern="1200" dirty="0" err="1">
              <a:latin typeface="Calibri" panose="020F0502020204030204" pitchFamily="34" charset="0"/>
              <a:cs typeface="Calibri" panose="020F0502020204030204" pitchFamily="34" charset="0"/>
            </a:rPr>
            <a:t>chậu</a:t>
          </a:r>
          <a:endParaRPr lang="en-US" sz="3200" b="1" i="1" kern="1200" dirty="0">
            <a:latin typeface="Calibri" panose="020F0502020204030204" pitchFamily="34" charset="0"/>
            <a:cs typeface="Calibri" panose="020F0502020204030204" pitchFamily="34" charset="0"/>
          </a:endParaRPr>
        </a:p>
      </dsp:txBody>
      <dsp:txXfrm>
        <a:off x="31480" y="189494"/>
        <a:ext cx="7348718" cy="1011861"/>
      </dsp:txXfrm>
    </dsp:sp>
    <dsp:sp modelId="{40F022DB-FBC5-4AFE-8971-65129B633BBC}">
      <dsp:nvSpPr>
        <dsp:cNvPr id="0" name=""/>
        <dsp:cNvSpPr/>
      </dsp:nvSpPr>
      <dsp:spPr>
        <a:xfrm>
          <a:off x="430206" y="1407696"/>
          <a:ext cx="9529047" cy="1761637"/>
        </a:xfrm>
        <a:prstGeom prst="roundRect">
          <a:avLst>
            <a:gd name="adj" fmla="val 10000"/>
          </a:avLst>
        </a:prstGeom>
        <a:solidFill>
          <a:schemeClr val="accent4">
            <a:hueOff val="4013302"/>
            <a:satOff val="-15334"/>
            <a:lumOff val="-156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150000"/>
            </a:lnSpc>
            <a:spcBef>
              <a:spcPct val="0"/>
            </a:spcBef>
            <a:spcAft>
              <a:spcPct val="35000"/>
            </a:spcAft>
          </a:pPr>
          <a:r>
            <a:rPr lang="en-US" sz="3200" b="1" i="1" kern="1200" dirty="0" err="1">
              <a:solidFill>
                <a:schemeClr val="bg1"/>
              </a:solidFill>
              <a:latin typeface="Calibri" panose="020F0502020204030204" pitchFamily="34" charset="0"/>
              <a:cs typeface="Calibri" panose="020F0502020204030204" pitchFamily="34" charset="0"/>
            </a:rPr>
            <a:t>Yếu</a:t>
          </a:r>
          <a:r>
            <a:rPr lang="en-US" sz="3200" b="1" i="1" kern="1200" dirty="0">
              <a:solidFill>
                <a:schemeClr val="bg1"/>
              </a:solidFill>
              <a:latin typeface="Calibri" panose="020F0502020204030204" pitchFamily="34" charset="0"/>
              <a:cs typeface="Calibri" panose="020F0502020204030204" pitchFamily="34" charset="0"/>
            </a:rPr>
            <a:t> </a:t>
          </a:r>
          <a:r>
            <a:rPr lang="en-US" sz="3200" b="1" i="1" kern="1200" dirty="0" err="1">
              <a:solidFill>
                <a:schemeClr val="bg1"/>
              </a:solidFill>
              <a:latin typeface="Calibri" panose="020F0502020204030204" pitchFamily="34" charset="0"/>
              <a:cs typeface="Calibri" panose="020F0502020204030204" pitchFamily="34" charset="0"/>
            </a:rPr>
            <a:t>tố</a:t>
          </a:r>
          <a:r>
            <a:rPr lang="en-US" sz="3200" b="1" i="1" kern="1200" dirty="0">
              <a:solidFill>
                <a:schemeClr val="bg1"/>
              </a:solidFill>
              <a:latin typeface="Calibri" panose="020F0502020204030204" pitchFamily="34" charset="0"/>
              <a:cs typeface="Calibri" panose="020F0502020204030204" pitchFamily="34" charset="0"/>
            </a:rPr>
            <a:t> </a:t>
          </a:r>
          <a:r>
            <a:rPr lang="en-US" sz="3200" b="1" i="1" kern="1200" dirty="0" err="1">
              <a:solidFill>
                <a:schemeClr val="bg1"/>
              </a:solidFill>
              <a:latin typeface="Calibri" panose="020F0502020204030204" pitchFamily="34" charset="0"/>
              <a:cs typeface="Calibri" panose="020F0502020204030204" pitchFamily="34" charset="0"/>
            </a:rPr>
            <a:t>khác</a:t>
          </a:r>
          <a:r>
            <a:rPr lang="en-US" sz="3200" b="1" i="1" kern="1200" dirty="0">
              <a:solidFill>
                <a:schemeClr val="bg1"/>
              </a:solidFill>
              <a:latin typeface="Calibri" panose="020F0502020204030204" pitchFamily="34" charset="0"/>
              <a:cs typeface="Calibri" panose="020F0502020204030204" pitchFamily="34" charset="0"/>
            </a:rPr>
            <a:t> </a:t>
          </a:r>
          <a:r>
            <a:rPr lang="en-US" sz="3200" b="1" i="1" kern="1200" dirty="0" err="1">
              <a:solidFill>
                <a:schemeClr val="bg1"/>
              </a:solidFill>
              <a:latin typeface="Calibri" panose="020F0502020204030204" pitchFamily="34" charset="0"/>
              <a:cs typeface="Calibri" panose="020F0502020204030204" pitchFamily="34" charset="0"/>
            </a:rPr>
            <a:t>không</a:t>
          </a:r>
          <a:r>
            <a:rPr lang="en-US" sz="3200" b="1" i="1" kern="1200" dirty="0">
              <a:solidFill>
                <a:schemeClr val="bg1"/>
              </a:solidFill>
              <a:latin typeface="Calibri" panose="020F0502020204030204" pitchFamily="34" charset="0"/>
              <a:cs typeface="Calibri" panose="020F0502020204030204" pitchFamily="34" charset="0"/>
            </a:rPr>
            <a:t> </a:t>
          </a:r>
          <a:r>
            <a:rPr lang="en-US" sz="3200" b="1" i="1" kern="1200" dirty="0" err="1">
              <a:solidFill>
                <a:schemeClr val="bg1"/>
              </a:solidFill>
              <a:latin typeface="Calibri" panose="020F0502020204030204" pitchFamily="34" charset="0"/>
              <a:cs typeface="Calibri" panose="020F0502020204030204" pitchFamily="34" charset="0"/>
            </a:rPr>
            <a:t>thí</a:t>
          </a:r>
          <a:r>
            <a:rPr lang="en-US" sz="3200" b="1" i="1" kern="1200" dirty="0">
              <a:solidFill>
                <a:schemeClr val="bg1"/>
              </a:solidFill>
              <a:latin typeface="Calibri" panose="020F0502020204030204" pitchFamily="34" charset="0"/>
              <a:cs typeface="Calibri" panose="020F0502020204030204" pitchFamily="34" charset="0"/>
            </a:rPr>
            <a:t> </a:t>
          </a:r>
          <a:r>
            <a:rPr lang="en-US" sz="3200" b="1" i="1" kern="1200" dirty="0" err="1">
              <a:solidFill>
                <a:schemeClr val="bg1"/>
              </a:solidFill>
              <a:latin typeface="Calibri" panose="020F0502020204030204" pitchFamily="34" charset="0"/>
              <a:cs typeface="Calibri" panose="020F0502020204030204" pitchFamily="34" charset="0"/>
            </a:rPr>
            <a:t>nghiệm</a:t>
          </a:r>
          <a:r>
            <a:rPr lang="en-US" sz="3200" b="1" i="1" kern="1200" dirty="0">
              <a:solidFill>
                <a:schemeClr val="bg1"/>
              </a:solidFill>
              <a:latin typeface="Calibri" panose="020F0502020204030204" pitchFamily="34" charset="0"/>
              <a:cs typeface="Calibri" panose="020F0502020204030204" pitchFamily="34" charset="0"/>
            </a:rPr>
            <a:t> </a:t>
          </a:r>
          <a:r>
            <a:rPr lang="en-US" sz="3200" b="1" i="1" kern="1200" dirty="0" err="1">
              <a:solidFill>
                <a:schemeClr val="bg1"/>
              </a:solidFill>
              <a:latin typeface="Calibri" panose="020F0502020204030204" pitchFamily="34" charset="0"/>
              <a:cs typeface="Calibri" panose="020F0502020204030204" pitchFamily="34" charset="0"/>
            </a:rPr>
            <a:t>sẽ</a:t>
          </a:r>
          <a:r>
            <a:rPr lang="en-US" sz="3200" b="1" i="1" kern="1200" dirty="0">
              <a:solidFill>
                <a:schemeClr val="bg1"/>
              </a:solidFill>
              <a:latin typeface="Calibri" panose="020F0502020204030204" pitchFamily="34" charset="0"/>
              <a:cs typeface="Calibri" panose="020F0502020204030204" pitchFamily="34" charset="0"/>
            </a:rPr>
            <a:t> </a:t>
          </a:r>
          <a:r>
            <a:rPr lang="en-US" sz="3200" b="1" i="1" kern="1200" dirty="0" err="1">
              <a:solidFill>
                <a:schemeClr val="bg1"/>
              </a:solidFill>
              <a:latin typeface="Calibri" panose="020F0502020204030204" pitchFamily="34" charset="0"/>
              <a:cs typeface="Calibri" panose="020F0502020204030204" pitchFamily="34" charset="0"/>
            </a:rPr>
            <a:t>giống</a:t>
          </a:r>
          <a:r>
            <a:rPr lang="en-US" sz="3200" b="1" i="1" kern="1200" dirty="0">
              <a:solidFill>
                <a:schemeClr val="bg1"/>
              </a:solidFill>
              <a:latin typeface="Calibri" panose="020F0502020204030204" pitchFamily="34" charset="0"/>
              <a:cs typeface="Calibri" panose="020F0502020204030204" pitchFamily="34" charset="0"/>
            </a:rPr>
            <a:t> </a:t>
          </a:r>
          <a:r>
            <a:rPr lang="en-US" sz="3200" b="1" i="1" kern="1200" dirty="0" err="1">
              <a:solidFill>
                <a:schemeClr val="bg1"/>
              </a:solidFill>
              <a:latin typeface="Calibri" panose="020F0502020204030204" pitchFamily="34" charset="0"/>
              <a:cs typeface="Calibri" panose="020F0502020204030204" pitchFamily="34" charset="0"/>
            </a:rPr>
            <a:t>nhau</a:t>
          </a:r>
          <a:r>
            <a:rPr lang="en-US" sz="3200" b="1" i="1" kern="1200" dirty="0">
              <a:solidFill>
                <a:schemeClr val="bg1"/>
              </a:solidFill>
              <a:latin typeface="Calibri" panose="020F0502020204030204" pitchFamily="34" charset="0"/>
              <a:cs typeface="Calibri" panose="020F0502020204030204" pitchFamily="34" charset="0"/>
            </a:rPr>
            <a:t> ở </a:t>
          </a:r>
          <a:r>
            <a:rPr lang="en-US" sz="3200" b="1" i="1" kern="1200" dirty="0" err="1">
              <a:solidFill>
                <a:schemeClr val="bg1"/>
              </a:solidFill>
              <a:latin typeface="Calibri" panose="020F0502020204030204" pitchFamily="34" charset="0"/>
              <a:cs typeface="Calibri" panose="020F0502020204030204" pitchFamily="34" charset="0"/>
            </a:rPr>
            <a:t>các</a:t>
          </a:r>
          <a:r>
            <a:rPr lang="en-US" sz="3200" b="1" i="1" kern="1200" dirty="0">
              <a:solidFill>
                <a:schemeClr val="bg1"/>
              </a:solidFill>
              <a:latin typeface="Calibri" panose="020F0502020204030204" pitchFamily="34" charset="0"/>
              <a:cs typeface="Calibri" panose="020F0502020204030204" pitchFamily="34" charset="0"/>
            </a:rPr>
            <a:t> </a:t>
          </a:r>
          <a:r>
            <a:rPr lang="en-US" sz="3200" b="1" i="1" kern="1200" dirty="0" err="1">
              <a:solidFill>
                <a:schemeClr val="bg1"/>
              </a:solidFill>
              <a:latin typeface="Calibri" panose="020F0502020204030204" pitchFamily="34" charset="0"/>
              <a:cs typeface="Calibri" panose="020F0502020204030204" pitchFamily="34" charset="0"/>
            </a:rPr>
            <a:t>chậu</a:t>
          </a:r>
          <a:endParaRPr lang="en-US" sz="3200" b="1" i="1" kern="1200" dirty="0">
            <a:solidFill>
              <a:schemeClr val="bg1"/>
            </a:solidFill>
            <a:latin typeface="Calibri" panose="020F0502020204030204" pitchFamily="34" charset="0"/>
            <a:cs typeface="Calibri" panose="020F0502020204030204" pitchFamily="34" charset="0"/>
          </a:endParaRPr>
        </a:p>
      </dsp:txBody>
      <dsp:txXfrm>
        <a:off x="481803" y="1459293"/>
        <a:ext cx="7609545" cy="1658443"/>
      </dsp:txXfrm>
    </dsp:sp>
    <dsp:sp modelId="{58AEE0B3-93E7-42D4-A085-C08819B0CB7A}">
      <dsp:nvSpPr>
        <dsp:cNvPr id="0" name=""/>
        <dsp:cNvSpPr/>
      </dsp:nvSpPr>
      <dsp:spPr>
        <a:xfrm>
          <a:off x="1558419" y="3415662"/>
          <a:ext cx="8831041" cy="1050161"/>
        </a:xfrm>
        <a:prstGeom prst="roundRect">
          <a:avLst>
            <a:gd name="adj" fmla="val 10000"/>
          </a:avLst>
        </a:prstGeom>
        <a:solidFill>
          <a:schemeClr val="accent4">
            <a:hueOff val="8026603"/>
            <a:satOff val="-30667"/>
            <a:lumOff val="-313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i="1" kern="1200" dirty="0">
              <a:solidFill>
                <a:schemeClr val="bg1"/>
              </a:solidFill>
              <a:latin typeface="Calibri" panose="020F0502020204030204" pitchFamily="34" charset="0"/>
              <a:cs typeface="Calibri" panose="020F0502020204030204" pitchFamily="34" charset="0"/>
            </a:rPr>
            <a:t>Theo </a:t>
          </a:r>
          <a:r>
            <a:rPr lang="en-US" sz="3200" b="1" i="1" kern="1200" dirty="0" err="1">
              <a:solidFill>
                <a:schemeClr val="bg1"/>
              </a:solidFill>
              <a:latin typeface="Calibri" panose="020F0502020204030204" pitchFamily="34" charset="0"/>
              <a:cs typeface="Calibri" panose="020F0502020204030204" pitchFamily="34" charset="0"/>
            </a:rPr>
            <a:t>dõi</a:t>
          </a:r>
          <a:r>
            <a:rPr lang="en-US" sz="3200" b="1" i="1" kern="1200" dirty="0">
              <a:solidFill>
                <a:schemeClr val="bg1"/>
              </a:solidFill>
              <a:latin typeface="Calibri" panose="020F0502020204030204" pitchFamily="34" charset="0"/>
              <a:cs typeface="Calibri" panose="020F0502020204030204" pitchFamily="34" charset="0"/>
            </a:rPr>
            <a:t> </a:t>
          </a:r>
          <a:r>
            <a:rPr lang="en-US" sz="3200" b="1" i="1" kern="1200" dirty="0" err="1">
              <a:solidFill>
                <a:schemeClr val="bg1"/>
              </a:solidFill>
              <a:latin typeface="Calibri" panose="020F0502020204030204" pitchFamily="34" charset="0"/>
              <a:cs typeface="Calibri" panose="020F0502020204030204" pitchFamily="34" charset="0"/>
            </a:rPr>
            <a:t>sự</a:t>
          </a:r>
          <a:r>
            <a:rPr lang="en-US" sz="3200" b="1" i="1" kern="1200" dirty="0">
              <a:solidFill>
                <a:schemeClr val="bg1"/>
              </a:solidFill>
              <a:latin typeface="Calibri" panose="020F0502020204030204" pitchFamily="34" charset="0"/>
              <a:cs typeface="Calibri" panose="020F0502020204030204" pitchFamily="34" charset="0"/>
            </a:rPr>
            <a:t> </a:t>
          </a:r>
          <a:r>
            <a:rPr lang="en-US" sz="3200" b="1" i="1" kern="1200" dirty="0" err="1">
              <a:solidFill>
                <a:schemeClr val="bg1"/>
              </a:solidFill>
              <a:latin typeface="Calibri" panose="020F0502020204030204" pitchFamily="34" charset="0"/>
              <a:cs typeface="Calibri" panose="020F0502020204030204" pitchFamily="34" charset="0"/>
            </a:rPr>
            <a:t>phát</a:t>
          </a:r>
          <a:r>
            <a:rPr lang="en-US" sz="3200" b="1" i="1" kern="1200" dirty="0">
              <a:solidFill>
                <a:schemeClr val="bg1"/>
              </a:solidFill>
              <a:latin typeface="Calibri" panose="020F0502020204030204" pitchFamily="34" charset="0"/>
              <a:cs typeface="Calibri" panose="020F0502020204030204" pitchFamily="34" charset="0"/>
            </a:rPr>
            <a:t> </a:t>
          </a:r>
          <a:r>
            <a:rPr lang="en-US" sz="3200" b="1" i="1" kern="1200" dirty="0" err="1">
              <a:solidFill>
                <a:schemeClr val="bg1"/>
              </a:solidFill>
              <a:latin typeface="Calibri" panose="020F0502020204030204" pitchFamily="34" charset="0"/>
              <a:cs typeface="Calibri" panose="020F0502020204030204" pitchFamily="34" charset="0"/>
            </a:rPr>
            <a:t>triển</a:t>
          </a:r>
          <a:r>
            <a:rPr lang="en-US" sz="3200" b="1" i="1" kern="1200" dirty="0">
              <a:solidFill>
                <a:schemeClr val="bg1"/>
              </a:solidFill>
              <a:latin typeface="Calibri" panose="020F0502020204030204" pitchFamily="34" charset="0"/>
              <a:cs typeface="Calibri" panose="020F0502020204030204" pitchFamily="34" charset="0"/>
            </a:rPr>
            <a:t> </a:t>
          </a:r>
          <a:r>
            <a:rPr lang="en-US" sz="3200" b="1" i="1" kern="1200" dirty="0" err="1">
              <a:solidFill>
                <a:schemeClr val="bg1"/>
              </a:solidFill>
              <a:latin typeface="Calibri" panose="020F0502020204030204" pitchFamily="34" charset="0"/>
              <a:cs typeface="Calibri" panose="020F0502020204030204" pitchFamily="34" charset="0"/>
            </a:rPr>
            <a:t>của</a:t>
          </a:r>
          <a:r>
            <a:rPr lang="en-US" sz="3200" b="1" i="1" kern="1200" dirty="0">
              <a:solidFill>
                <a:schemeClr val="bg1"/>
              </a:solidFill>
              <a:latin typeface="Calibri" panose="020F0502020204030204" pitchFamily="34" charset="0"/>
              <a:cs typeface="Calibri" panose="020F0502020204030204" pitchFamily="34" charset="0"/>
            </a:rPr>
            <a:t> </a:t>
          </a:r>
          <a:r>
            <a:rPr lang="en-US" sz="3200" b="1" i="1" kern="1200" dirty="0" err="1">
              <a:solidFill>
                <a:schemeClr val="bg1"/>
              </a:solidFill>
              <a:latin typeface="Calibri" panose="020F0502020204030204" pitchFamily="34" charset="0"/>
              <a:cs typeface="Calibri" panose="020F0502020204030204" pitchFamily="34" charset="0"/>
            </a:rPr>
            <a:t>cây</a:t>
          </a:r>
          <a:r>
            <a:rPr lang="en-US" sz="3200" b="1" i="1" kern="1200" dirty="0">
              <a:solidFill>
                <a:schemeClr val="bg1"/>
              </a:solidFill>
              <a:latin typeface="Calibri" panose="020F0502020204030204" pitchFamily="34" charset="0"/>
              <a:cs typeface="Calibri" panose="020F0502020204030204" pitchFamily="34" charset="0"/>
            </a:rPr>
            <a:t>  </a:t>
          </a:r>
          <a:r>
            <a:rPr lang="en-US" sz="3200" b="1" i="1" kern="1200" dirty="0" err="1">
              <a:solidFill>
                <a:schemeClr val="bg1"/>
              </a:solidFill>
              <a:latin typeface="Calibri" panose="020F0502020204030204" pitchFamily="34" charset="0"/>
              <a:cs typeface="Calibri" panose="020F0502020204030204" pitchFamily="34" charset="0"/>
            </a:rPr>
            <a:t>trong</a:t>
          </a:r>
          <a:r>
            <a:rPr lang="en-US" sz="3200" b="1" i="1" kern="1200" dirty="0">
              <a:solidFill>
                <a:schemeClr val="bg1"/>
              </a:solidFill>
              <a:latin typeface="Calibri" panose="020F0502020204030204" pitchFamily="34" charset="0"/>
              <a:cs typeface="Calibri" panose="020F0502020204030204" pitchFamily="34" charset="0"/>
            </a:rPr>
            <a:t> </a:t>
          </a:r>
          <a:r>
            <a:rPr lang="en-US" sz="3200" b="1" i="1" kern="1200" dirty="0" err="1">
              <a:solidFill>
                <a:schemeClr val="bg1"/>
              </a:solidFill>
              <a:latin typeface="Calibri" panose="020F0502020204030204" pitchFamily="34" charset="0"/>
              <a:cs typeface="Calibri" panose="020F0502020204030204" pitchFamily="34" charset="0"/>
            </a:rPr>
            <a:t>các</a:t>
          </a:r>
          <a:r>
            <a:rPr lang="en-US" sz="3200" b="1" i="1" kern="1200" dirty="0">
              <a:solidFill>
                <a:schemeClr val="bg1"/>
              </a:solidFill>
              <a:latin typeface="Calibri" panose="020F0502020204030204" pitchFamily="34" charset="0"/>
              <a:cs typeface="Calibri" panose="020F0502020204030204" pitchFamily="34" charset="0"/>
            </a:rPr>
            <a:t> </a:t>
          </a:r>
          <a:r>
            <a:rPr lang="en-US" sz="3200" b="1" i="1" kern="1200" dirty="0" err="1">
              <a:solidFill>
                <a:schemeClr val="bg1"/>
              </a:solidFill>
              <a:latin typeface="Calibri" panose="020F0502020204030204" pitchFamily="34" charset="0"/>
              <a:cs typeface="Calibri" panose="020F0502020204030204" pitchFamily="34" charset="0"/>
            </a:rPr>
            <a:t>chậu</a:t>
          </a:r>
          <a:endParaRPr lang="en-US" sz="3200" b="1" i="1" kern="1200" dirty="0">
            <a:solidFill>
              <a:schemeClr val="bg1"/>
            </a:solidFill>
            <a:latin typeface="Calibri" panose="020F0502020204030204" pitchFamily="34" charset="0"/>
            <a:cs typeface="Calibri" panose="020F0502020204030204" pitchFamily="34" charset="0"/>
          </a:endParaRPr>
        </a:p>
      </dsp:txBody>
      <dsp:txXfrm>
        <a:off x="1589177" y="3446420"/>
        <a:ext cx="7086263" cy="988645"/>
      </dsp:txXfrm>
    </dsp:sp>
    <dsp:sp modelId="{EC8773FB-4CB5-4C61-9B0C-31BA0ED82F7A}">
      <dsp:nvSpPr>
        <dsp:cNvPr id="0" name=""/>
        <dsp:cNvSpPr/>
      </dsp:nvSpPr>
      <dsp:spPr>
        <a:xfrm>
          <a:off x="7926988" y="1054728"/>
          <a:ext cx="904052" cy="904052"/>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latin typeface="Calibri" panose="020F0502020204030204" pitchFamily="34" charset="0"/>
            <a:cs typeface="Calibri" panose="020F0502020204030204" pitchFamily="34" charset="0"/>
          </a:endParaRPr>
        </a:p>
      </dsp:txBody>
      <dsp:txXfrm>
        <a:off x="8130400" y="1054728"/>
        <a:ext cx="497228" cy="680299"/>
      </dsp:txXfrm>
    </dsp:sp>
    <dsp:sp modelId="{5C594E18-E23E-488C-9614-049301A7ECC7}">
      <dsp:nvSpPr>
        <dsp:cNvPr id="0" name=""/>
        <dsp:cNvSpPr/>
      </dsp:nvSpPr>
      <dsp:spPr>
        <a:xfrm>
          <a:off x="8706198" y="2668115"/>
          <a:ext cx="904052" cy="904052"/>
        </a:xfrm>
        <a:prstGeom prst="downArrow">
          <a:avLst>
            <a:gd name="adj1" fmla="val 55000"/>
            <a:gd name="adj2" fmla="val 45000"/>
          </a:avLst>
        </a:prstGeom>
        <a:solidFill>
          <a:schemeClr val="accent4">
            <a:tint val="40000"/>
            <a:alpha val="90000"/>
            <a:hueOff val="7964442"/>
            <a:satOff val="-36478"/>
            <a:lumOff val="-2025"/>
            <a:alphaOff val="0"/>
          </a:schemeClr>
        </a:solidFill>
        <a:ln w="12700" cap="flat" cmpd="sng" algn="ctr">
          <a:solidFill>
            <a:schemeClr val="accent4">
              <a:tint val="40000"/>
              <a:alpha val="90000"/>
              <a:hueOff val="7964442"/>
              <a:satOff val="-36478"/>
              <a:lumOff val="-20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latin typeface="Calibri" panose="020F0502020204030204" pitchFamily="34" charset="0"/>
            <a:cs typeface="Calibri" panose="020F0502020204030204" pitchFamily="34" charset="0"/>
          </a:endParaRPr>
        </a:p>
      </dsp:txBody>
      <dsp:txXfrm>
        <a:off x="8909610" y="2668115"/>
        <a:ext cx="497228" cy="680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5B86D-DA83-45E1-8466-D119DC15E151}">
      <dsp:nvSpPr>
        <dsp:cNvPr id="0" name=""/>
        <dsp:cNvSpPr/>
      </dsp:nvSpPr>
      <dsp:spPr>
        <a:xfrm>
          <a:off x="1005" y="828811"/>
          <a:ext cx="4094605" cy="3219176"/>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150000"/>
            </a:lnSpc>
            <a:spcBef>
              <a:spcPct val="0"/>
            </a:spcBef>
            <a:spcAft>
              <a:spcPct val="35000"/>
            </a:spcAft>
          </a:pPr>
          <a:r>
            <a:rPr lang="en-US" sz="2800" b="1" i="1" kern="1200" dirty="0" err="1">
              <a:solidFill>
                <a:schemeClr val="bg1"/>
              </a:solidFill>
              <a:latin typeface="Calibri" panose="020F0502020204030204" pitchFamily="34" charset="0"/>
              <a:cs typeface="Calibri" panose="020F0502020204030204" pitchFamily="34" charset="0"/>
            </a:rPr>
            <a:t>Yếu</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tố</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thí</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nghiệm</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cách</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bón</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phân</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áp</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dụng</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với</a:t>
          </a:r>
          <a:r>
            <a:rPr lang="en-US" sz="2800" b="1" i="1" kern="1200" dirty="0">
              <a:solidFill>
                <a:schemeClr val="bg1"/>
              </a:solidFill>
              <a:latin typeface="Calibri" panose="020F0502020204030204" pitchFamily="34" charset="0"/>
              <a:cs typeface="Calibri" panose="020F0502020204030204" pitchFamily="34" charset="0"/>
            </a:rPr>
            <a:t> 3 </a:t>
          </a:r>
          <a:r>
            <a:rPr lang="en-US" sz="2800" b="1" i="1" kern="1200" dirty="0" err="1">
              <a:solidFill>
                <a:schemeClr val="bg1"/>
              </a:solidFill>
              <a:latin typeface="Calibri" panose="020F0502020204030204" pitchFamily="34" charset="0"/>
              <a:cs typeface="Calibri" panose="020F0502020204030204" pitchFamily="34" charset="0"/>
            </a:rPr>
            <a:t>chậu</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là</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khác</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nhau</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lót</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thúc</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và</a:t>
          </a:r>
          <a:r>
            <a:rPr lang="en-US" sz="2800" b="1" i="1" kern="1200" dirty="0">
              <a:solidFill>
                <a:schemeClr val="bg1"/>
              </a:solidFill>
              <a:latin typeface="Calibri" panose="020F0502020204030204" pitchFamily="34" charset="0"/>
              <a:cs typeface="Calibri" panose="020F0502020204030204" pitchFamily="34" charset="0"/>
            </a:rPr>
            <a:t> qua </a:t>
          </a:r>
          <a:r>
            <a:rPr lang="en-US" sz="2800" b="1" i="1" kern="1200" dirty="0" err="1">
              <a:solidFill>
                <a:schemeClr val="bg1"/>
              </a:solidFill>
              <a:latin typeface="Calibri" panose="020F0502020204030204" pitchFamily="34" charset="0"/>
              <a:cs typeface="Calibri" panose="020F0502020204030204" pitchFamily="34" charset="0"/>
            </a:rPr>
            <a:t>lá</a:t>
          </a:r>
          <a:endParaRPr lang="en-US" sz="2800" b="1" i="1" kern="1200" dirty="0">
            <a:latin typeface="Calibri" panose="020F0502020204030204" pitchFamily="34" charset="0"/>
            <a:cs typeface="Calibri" panose="020F0502020204030204" pitchFamily="34" charset="0"/>
          </a:endParaRPr>
        </a:p>
      </dsp:txBody>
      <dsp:txXfrm>
        <a:off x="95291" y="923097"/>
        <a:ext cx="3906033" cy="3030604"/>
      </dsp:txXfrm>
    </dsp:sp>
    <dsp:sp modelId="{5236B796-2061-47B2-AFE6-B5953E8155CF}">
      <dsp:nvSpPr>
        <dsp:cNvPr id="0" name=""/>
        <dsp:cNvSpPr/>
      </dsp:nvSpPr>
      <dsp:spPr>
        <a:xfrm>
          <a:off x="4473097" y="2110296"/>
          <a:ext cx="659314" cy="65620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latin typeface="Calibri" panose="020F0502020204030204" pitchFamily="34" charset="0"/>
            <a:cs typeface="Calibri" panose="020F0502020204030204" pitchFamily="34" charset="0"/>
          </a:endParaRPr>
        </a:p>
      </dsp:txBody>
      <dsp:txXfrm>
        <a:off x="4473097" y="2241537"/>
        <a:ext cx="462452" cy="393725"/>
      </dsp:txXfrm>
    </dsp:sp>
    <dsp:sp modelId="{95F281C5-EEB5-4FF3-B31E-6F95ED9B6696}">
      <dsp:nvSpPr>
        <dsp:cNvPr id="0" name=""/>
        <dsp:cNvSpPr/>
      </dsp:nvSpPr>
      <dsp:spPr>
        <a:xfrm>
          <a:off x="5339600" y="1090051"/>
          <a:ext cx="3156121" cy="2696696"/>
        </a:xfrm>
        <a:prstGeom prst="roundRect">
          <a:avLst>
            <a:gd name="adj" fmla="val 10000"/>
          </a:avLst>
        </a:prstGeom>
        <a:solidFill>
          <a:schemeClr val="accent4">
            <a:hueOff val="4013302"/>
            <a:satOff val="-15334"/>
            <a:lumOff val="-156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150000"/>
            </a:lnSpc>
            <a:spcBef>
              <a:spcPct val="0"/>
            </a:spcBef>
            <a:spcAft>
              <a:spcPct val="35000"/>
            </a:spcAft>
          </a:pPr>
          <a:r>
            <a:rPr lang="en-US" sz="2800" b="1" i="1" kern="1200" dirty="0" err="1">
              <a:solidFill>
                <a:schemeClr val="bg1"/>
              </a:solidFill>
              <a:latin typeface="Calibri" panose="020F0502020204030204" pitchFamily="34" charset="0"/>
              <a:cs typeface="Calibri" panose="020F0502020204030204" pitchFamily="34" charset="0"/>
            </a:rPr>
            <a:t>Yếu</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tố</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khác</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không</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thí</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nghiệm</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sẽ</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giống</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nhau</a:t>
          </a:r>
          <a:r>
            <a:rPr lang="en-US" sz="2800" b="1" i="1" kern="1200" dirty="0">
              <a:solidFill>
                <a:schemeClr val="bg1"/>
              </a:solidFill>
              <a:latin typeface="Calibri" panose="020F0502020204030204" pitchFamily="34" charset="0"/>
              <a:cs typeface="Calibri" panose="020F0502020204030204" pitchFamily="34" charset="0"/>
            </a:rPr>
            <a:t> ở </a:t>
          </a:r>
          <a:r>
            <a:rPr lang="en-US" sz="2800" b="1" i="1" kern="1200" dirty="0" err="1">
              <a:solidFill>
                <a:schemeClr val="bg1"/>
              </a:solidFill>
              <a:latin typeface="Calibri" panose="020F0502020204030204" pitchFamily="34" charset="0"/>
              <a:cs typeface="Calibri" panose="020F0502020204030204" pitchFamily="34" charset="0"/>
            </a:rPr>
            <a:t>các</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chậu</a:t>
          </a:r>
          <a:endParaRPr lang="en-US" sz="2800" b="1" i="1" kern="1200" dirty="0">
            <a:solidFill>
              <a:schemeClr val="bg1"/>
            </a:solidFill>
            <a:latin typeface="Calibri" panose="020F0502020204030204" pitchFamily="34" charset="0"/>
            <a:cs typeface="Calibri" panose="020F0502020204030204" pitchFamily="34" charset="0"/>
          </a:endParaRPr>
        </a:p>
      </dsp:txBody>
      <dsp:txXfrm>
        <a:off x="5418584" y="1169035"/>
        <a:ext cx="2998153" cy="2538728"/>
      </dsp:txXfrm>
    </dsp:sp>
    <dsp:sp modelId="{961B2B7C-6078-40DE-A174-CF25C52A067D}">
      <dsp:nvSpPr>
        <dsp:cNvPr id="0" name=""/>
        <dsp:cNvSpPr/>
      </dsp:nvSpPr>
      <dsp:spPr>
        <a:xfrm>
          <a:off x="8687740" y="2110296"/>
          <a:ext cx="462588" cy="656207"/>
        </a:xfrm>
        <a:prstGeom prst="rightArrow">
          <a:avLst>
            <a:gd name="adj1" fmla="val 60000"/>
            <a:gd name="adj2" fmla="val 50000"/>
          </a:avLst>
        </a:prstGeom>
        <a:solidFill>
          <a:schemeClr val="accent4">
            <a:hueOff val="8026603"/>
            <a:satOff val="-30667"/>
            <a:lumOff val="-3137"/>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latin typeface="Calibri" panose="020F0502020204030204" pitchFamily="34" charset="0"/>
            <a:cs typeface="Calibri" panose="020F0502020204030204" pitchFamily="34" charset="0"/>
          </a:endParaRPr>
        </a:p>
      </dsp:txBody>
      <dsp:txXfrm>
        <a:off x="8687740" y="2241537"/>
        <a:ext cx="323812" cy="393725"/>
      </dsp:txXfrm>
    </dsp:sp>
    <dsp:sp modelId="{4CD4828C-9B44-44D8-B28D-A5FB441A194E}">
      <dsp:nvSpPr>
        <dsp:cNvPr id="0" name=""/>
        <dsp:cNvSpPr/>
      </dsp:nvSpPr>
      <dsp:spPr>
        <a:xfrm>
          <a:off x="9368531" y="1227220"/>
          <a:ext cx="2645999" cy="2422359"/>
        </a:xfrm>
        <a:prstGeom prst="roundRect">
          <a:avLst>
            <a:gd name="adj" fmla="val 10000"/>
          </a:avLst>
        </a:prstGeom>
        <a:solidFill>
          <a:schemeClr val="accent4">
            <a:hueOff val="8026603"/>
            <a:satOff val="-30667"/>
            <a:lumOff val="-313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i="1" kern="1200" dirty="0">
              <a:solidFill>
                <a:schemeClr val="bg1"/>
              </a:solidFill>
              <a:latin typeface="Calibri" panose="020F0502020204030204" pitchFamily="34" charset="0"/>
              <a:cs typeface="Calibri" panose="020F0502020204030204" pitchFamily="34" charset="0"/>
            </a:rPr>
            <a:t>Theo </a:t>
          </a:r>
          <a:r>
            <a:rPr lang="en-US" sz="2800" b="1" i="1" kern="1200" dirty="0" err="1">
              <a:solidFill>
                <a:schemeClr val="bg1"/>
              </a:solidFill>
              <a:latin typeface="Calibri" panose="020F0502020204030204" pitchFamily="34" charset="0"/>
              <a:cs typeface="Calibri" panose="020F0502020204030204" pitchFamily="34" charset="0"/>
            </a:rPr>
            <a:t>dõi</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sự</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phát</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triển</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của</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cây</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trong</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các</a:t>
          </a:r>
          <a:r>
            <a:rPr lang="en-US" sz="2800" b="1" i="1" kern="1200" dirty="0">
              <a:solidFill>
                <a:schemeClr val="bg1"/>
              </a:solidFill>
              <a:latin typeface="Calibri" panose="020F0502020204030204" pitchFamily="34" charset="0"/>
              <a:cs typeface="Calibri" panose="020F0502020204030204" pitchFamily="34" charset="0"/>
            </a:rPr>
            <a:t> </a:t>
          </a:r>
          <a:r>
            <a:rPr lang="en-US" sz="2800" b="1" i="1" kern="1200" dirty="0" err="1">
              <a:solidFill>
                <a:schemeClr val="bg1"/>
              </a:solidFill>
              <a:latin typeface="Calibri" panose="020F0502020204030204" pitchFamily="34" charset="0"/>
              <a:cs typeface="Calibri" panose="020F0502020204030204" pitchFamily="34" charset="0"/>
            </a:rPr>
            <a:t>chậu</a:t>
          </a:r>
          <a:endParaRPr lang="en-US" sz="2800" b="1" i="1" kern="1200" dirty="0">
            <a:solidFill>
              <a:schemeClr val="bg1"/>
            </a:solidFill>
            <a:latin typeface="Calibri" panose="020F0502020204030204" pitchFamily="34" charset="0"/>
            <a:cs typeface="Calibri" panose="020F0502020204030204" pitchFamily="34" charset="0"/>
          </a:endParaRPr>
        </a:p>
      </dsp:txBody>
      <dsp:txXfrm>
        <a:off x="9439479" y="1298168"/>
        <a:ext cx="2504103" cy="22804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CEC96-38B8-4FB7-B0F3-7A9ED4EDC3A9}">
      <dsp:nvSpPr>
        <dsp:cNvPr id="0" name=""/>
        <dsp:cNvSpPr/>
      </dsp:nvSpPr>
      <dsp:spPr>
        <a:xfrm>
          <a:off x="0" y="1262285"/>
          <a:ext cx="11674371" cy="1683047"/>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447E885-6CF0-48D1-8CC7-F2A1675139CD}">
      <dsp:nvSpPr>
        <dsp:cNvPr id="0" name=""/>
        <dsp:cNvSpPr/>
      </dsp:nvSpPr>
      <dsp:spPr>
        <a:xfrm>
          <a:off x="4200" y="0"/>
          <a:ext cx="3565815" cy="1683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rtl="0">
            <a:lnSpc>
              <a:spcPct val="90000"/>
            </a:lnSpc>
            <a:spcBef>
              <a:spcPct val="0"/>
            </a:spcBef>
            <a:spcAft>
              <a:spcPct val="35000"/>
            </a:spcAft>
          </a:pPr>
          <a:r>
            <a:rPr lang="en-US" sz="2800" b="1" i="1" kern="1200" dirty="0" err="1">
              <a:solidFill>
                <a:schemeClr val="tx1"/>
              </a:solidFill>
              <a:highlight>
                <a:srgbClr val="FF0000"/>
              </a:highlight>
              <a:latin typeface="Calibri" panose="020F0502020204030204" pitchFamily="34" charset="0"/>
              <a:cs typeface="Calibri" panose="020F0502020204030204" pitchFamily="34" charset="0"/>
            </a:rPr>
            <a:t>Yếu</a:t>
          </a:r>
          <a:r>
            <a:rPr lang="en-US" sz="2800" b="1" i="1" kern="1200" dirty="0">
              <a:solidFill>
                <a:schemeClr val="tx1"/>
              </a:solidFill>
              <a:highlight>
                <a:srgbClr val="FF0000"/>
              </a:highlight>
              <a:latin typeface="Calibri" panose="020F0502020204030204" pitchFamily="34" charset="0"/>
              <a:cs typeface="Calibri" panose="020F0502020204030204" pitchFamily="34" charset="0"/>
            </a:rPr>
            <a:t> </a:t>
          </a:r>
          <a:r>
            <a:rPr lang="en-US" sz="2800" b="1" i="1" kern="1200" dirty="0" err="1">
              <a:solidFill>
                <a:schemeClr val="tx1"/>
              </a:solidFill>
              <a:highlight>
                <a:srgbClr val="FF0000"/>
              </a:highlight>
              <a:latin typeface="Calibri" panose="020F0502020204030204" pitchFamily="34" charset="0"/>
              <a:cs typeface="Calibri" panose="020F0502020204030204" pitchFamily="34" charset="0"/>
            </a:rPr>
            <a:t>tố</a:t>
          </a:r>
          <a:r>
            <a:rPr lang="en-US" sz="2800" b="1" i="1" kern="1200" dirty="0">
              <a:solidFill>
                <a:schemeClr val="tx1"/>
              </a:solidFill>
              <a:highlight>
                <a:srgbClr val="FF0000"/>
              </a:highlight>
              <a:latin typeface="Calibri" panose="020F0502020204030204" pitchFamily="34" charset="0"/>
              <a:cs typeface="Calibri" panose="020F0502020204030204" pitchFamily="34" charset="0"/>
            </a:rPr>
            <a:t> </a:t>
          </a:r>
          <a:r>
            <a:rPr lang="en-US" sz="2800" b="1" i="1" kern="1200" dirty="0" err="1">
              <a:solidFill>
                <a:schemeClr val="tx1"/>
              </a:solidFill>
              <a:highlight>
                <a:srgbClr val="FF0000"/>
              </a:highlight>
              <a:latin typeface="Calibri" panose="020F0502020204030204" pitchFamily="34" charset="0"/>
              <a:cs typeface="Calibri" panose="020F0502020204030204" pitchFamily="34" charset="0"/>
            </a:rPr>
            <a:t>thí</a:t>
          </a:r>
          <a:r>
            <a:rPr lang="en-US" sz="2800" b="1" i="1" kern="1200" dirty="0">
              <a:solidFill>
                <a:schemeClr val="tx1"/>
              </a:solidFill>
              <a:highlight>
                <a:srgbClr val="FF0000"/>
              </a:highlight>
              <a:latin typeface="Calibri" panose="020F0502020204030204" pitchFamily="34" charset="0"/>
              <a:cs typeface="Calibri" panose="020F0502020204030204" pitchFamily="34" charset="0"/>
            </a:rPr>
            <a:t> </a:t>
          </a:r>
          <a:r>
            <a:rPr lang="en-US" sz="2800" b="1" i="1" kern="1200" dirty="0" err="1">
              <a:solidFill>
                <a:schemeClr val="tx1"/>
              </a:solidFill>
              <a:highlight>
                <a:srgbClr val="FF0000"/>
              </a:highlight>
              <a:latin typeface="Calibri" panose="020F0502020204030204" pitchFamily="34" charset="0"/>
              <a:cs typeface="Calibri" panose="020F0502020204030204" pitchFamily="34" charset="0"/>
            </a:rPr>
            <a:t>nghiệm</a:t>
          </a:r>
          <a:r>
            <a:rPr lang="en-US" sz="2800" b="1" i="1" kern="1200" dirty="0">
              <a:solidFill>
                <a:schemeClr val="tx1"/>
              </a:solidFill>
              <a:highlight>
                <a:srgbClr val="FF0000"/>
              </a:highlight>
              <a:latin typeface="Calibri" panose="020F0502020204030204" pitchFamily="34" charset="0"/>
              <a:cs typeface="Calibri" panose="020F0502020204030204" pitchFamily="34" charset="0"/>
            </a:rPr>
            <a:t>: </a:t>
          </a:r>
          <a:r>
            <a:rPr lang="en-US" sz="2800" b="1" i="1" kern="1200" dirty="0" err="1">
              <a:solidFill>
                <a:schemeClr val="tx1"/>
              </a:solidFill>
              <a:highlight>
                <a:srgbClr val="FF0000"/>
              </a:highlight>
              <a:latin typeface="Calibri" panose="020F0502020204030204" pitchFamily="34" charset="0"/>
              <a:cs typeface="Calibri" panose="020F0502020204030204" pitchFamily="34" charset="0"/>
            </a:rPr>
            <a:t>lượng</a:t>
          </a:r>
          <a:r>
            <a:rPr lang="en-US" sz="2800" b="1" i="1" kern="1200" dirty="0">
              <a:solidFill>
                <a:schemeClr val="tx1"/>
              </a:solidFill>
              <a:highlight>
                <a:srgbClr val="FF0000"/>
              </a:highlight>
              <a:latin typeface="Calibri" panose="020F0502020204030204" pitchFamily="34" charset="0"/>
              <a:cs typeface="Calibri" panose="020F0502020204030204" pitchFamily="34" charset="0"/>
            </a:rPr>
            <a:t> </a:t>
          </a:r>
          <a:r>
            <a:rPr lang="en-US" sz="2800" b="1" i="1" kern="1200" dirty="0" err="1">
              <a:solidFill>
                <a:schemeClr val="tx1"/>
              </a:solidFill>
              <a:highlight>
                <a:srgbClr val="FF0000"/>
              </a:highlight>
              <a:latin typeface="Calibri" panose="020F0502020204030204" pitchFamily="34" charset="0"/>
              <a:cs typeface="Calibri" panose="020F0502020204030204" pitchFamily="34" charset="0"/>
            </a:rPr>
            <a:t>phân</a:t>
          </a:r>
          <a:r>
            <a:rPr lang="en-US" sz="2800" b="1" i="1" kern="1200" dirty="0">
              <a:solidFill>
                <a:schemeClr val="tx1"/>
              </a:solidFill>
              <a:highlight>
                <a:srgbClr val="FF0000"/>
              </a:highlight>
              <a:latin typeface="Calibri" panose="020F0502020204030204" pitchFamily="34" charset="0"/>
              <a:cs typeface="Calibri" panose="020F0502020204030204" pitchFamily="34" charset="0"/>
            </a:rPr>
            <a:t> </a:t>
          </a:r>
          <a:r>
            <a:rPr lang="en-US" sz="2800" b="1" i="1" kern="1200" dirty="0" err="1">
              <a:solidFill>
                <a:schemeClr val="tx1"/>
              </a:solidFill>
              <a:highlight>
                <a:srgbClr val="FF0000"/>
              </a:highlight>
              <a:latin typeface="Calibri" panose="020F0502020204030204" pitchFamily="34" charset="0"/>
              <a:cs typeface="Calibri" panose="020F0502020204030204" pitchFamily="34" charset="0"/>
            </a:rPr>
            <a:t>bón</a:t>
          </a:r>
          <a:r>
            <a:rPr lang="en-US" sz="2800" b="1" i="1" kern="1200" dirty="0">
              <a:solidFill>
                <a:schemeClr val="tx1"/>
              </a:solidFill>
              <a:highlight>
                <a:srgbClr val="FF0000"/>
              </a:highlight>
              <a:latin typeface="Calibri" panose="020F0502020204030204" pitchFamily="34" charset="0"/>
              <a:cs typeface="Calibri" panose="020F0502020204030204" pitchFamily="34" charset="0"/>
            </a:rPr>
            <a:t> </a:t>
          </a:r>
          <a:r>
            <a:rPr lang="en-US" sz="2800" b="1" i="1" kern="1200" dirty="0" err="1">
              <a:solidFill>
                <a:schemeClr val="tx1"/>
              </a:solidFill>
              <a:highlight>
                <a:srgbClr val="FF0000"/>
              </a:highlight>
              <a:latin typeface="Calibri" panose="020F0502020204030204" pitchFamily="34" charset="0"/>
              <a:cs typeface="Calibri" panose="020F0502020204030204" pitchFamily="34" charset="0"/>
            </a:rPr>
            <a:t>khác</a:t>
          </a:r>
          <a:r>
            <a:rPr lang="en-US" sz="2800" b="1" i="1" kern="1200" dirty="0">
              <a:solidFill>
                <a:schemeClr val="tx1"/>
              </a:solidFill>
              <a:highlight>
                <a:srgbClr val="FF0000"/>
              </a:highlight>
              <a:latin typeface="Calibri" panose="020F0502020204030204" pitchFamily="34" charset="0"/>
              <a:cs typeface="Calibri" panose="020F0502020204030204" pitchFamily="34" charset="0"/>
            </a:rPr>
            <a:t> </a:t>
          </a:r>
          <a:r>
            <a:rPr lang="en-US" sz="2800" b="1" i="1" kern="1200" dirty="0" err="1">
              <a:solidFill>
                <a:schemeClr val="tx1"/>
              </a:solidFill>
              <a:highlight>
                <a:srgbClr val="FF0000"/>
              </a:highlight>
              <a:latin typeface="Calibri" panose="020F0502020204030204" pitchFamily="34" charset="0"/>
              <a:cs typeface="Calibri" panose="020F0502020204030204" pitchFamily="34" charset="0"/>
            </a:rPr>
            <a:t>nhau</a:t>
          </a:r>
          <a:r>
            <a:rPr lang="en-US" sz="2800" b="1" i="1" kern="1200" dirty="0">
              <a:solidFill>
                <a:schemeClr val="tx1"/>
              </a:solidFill>
              <a:highlight>
                <a:srgbClr val="FF0000"/>
              </a:highlight>
              <a:latin typeface="Calibri" panose="020F0502020204030204" pitchFamily="34" charset="0"/>
              <a:cs typeface="Calibri" panose="020F0502020204030204" pitchFamily="34" charset="0"/>
            </a:rPr>
            <a:t> ở 3 </a:t>
          </a:r>
          <a:r>
            <a:rPr lang="en-US" sz="2800" b="1" i="1" kern="1200" dirty="0" err="1">
              <a:solidFill>
                <a:schemeClr val="tx1"/>
              </a:solidFill>
              <a:highlight>
                <a:srgbClr val="FF0000"/>
              </a:highlight>
              <a:latin typeface="Calibri" panose="020F0502020204030204" pitchFamily="34" charset="0"/>
              <a:cs typeface="Calibri" panose="020F0502020204030204" pitchFamily="34" charset="0"/>
            </a:rPr>
            <a:t>chậu</a:t>
          </a:r>
          <a:endParaRPr lang="en-US" sz="2800" b="1" i="1" kern="1200" dirty="0">
            <a:solidFill>
              <a:schemeClr val="tx1"/>
            </a:solidFill>
            <a:highlight>
              <a:srgbClr val="FF0000"/>
            </a:highlight>
            <a:latin typeface="Calibri" panose="020F0502020204030204" pitchFamily="34" charset="0"/>
            <a:cs typeface="Calibri" panose="020F0502020204030204" pitchFamily="34" charset="0"/>
          </a:endParaRPr>
        </a:p>
      </dsp:txBody>
      <dsp:txXfrm>
        <a:off x="4200" y="0"/>
        <a:ext cx="3565815" cy="1683047"/>
      </dsp:txXfrm>
    </dsp:sp>
    <dsp:sp modelId="{B279D94B-436F-467B-B34C-0C230703A2CB}">
      <dsp:nvSpPr>
        <dsp:cNvPr id="0" name=""/>
        <dsp:cNvSpPr/>
      </dsp:nvSpPr>
      <dsp:spPr>
        <a:xfrm>
          <a:off x="1576727" y="1893428"/>
          <a:ext cx="420761" cy="420761"/>
        </a:xfrm>
        <a:prstGeom prst="ellips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2EEEC8-7E49-4C37-B342-0772C948FC27}">
      <dsp:nvSpPr>
        <dsp:cNvPr id="0" name=""/>
        <dsp:cNvSpPr/>
      </dsp:nvSpPr>
      <dsp:spPr>
        <a:xfrm>
          <a:off x="3708535" y="2524571"/>
          <a:ext cx="3885295" cy="1683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rtl="0">
            <a:lnSpc>
              <a:spcPct val="90000"/>
            </a:lnSpc>
            <a:spcBef>
              <a:spcPct val="0"/>
            </a:spcBef>
            <a:spcAft>
              <a:spcPct val="35000"/>
            </a:spcAft>
          </a:pPr>
          <a:r>
            <a:rPr lang="en-US" sz="2800" b="1" i="1" kern="1200" dirty="0" err="1">
              <a:solidFill>
                <a:schemeClr val="bg1"/>
              </a:solidFill>
              <a:highlight>
                <a:srgbClr val="FFFF00"/>
              </a:highlight>
              <a:latin typeface="Calibri" panose="020F0502020204030204" pitchFamily="34" charset="0"/>
              <a:cs typeface="Calibri" panose="020F0502020204030204" pitchFamily="34" charset="0"/>
            </a:rPr>
            <a:t>Yếu</a:t>
          </a:r>
          <a:r>
            <a:rPr lang="en-US" sz="2800" b="1" i="1" kern="1200" dirty="0">
              <a:solidFill>
                <a:schemeClr val="bg1"/>
              </a:solidFill>
              <a:highlight>
                <a:srgbClr val="FFFF00"/>
              </a:highlight>
              <a:latin typeface="Calibri" panose="020F0502020204030204" pitchFamily="34" charset="0"/>
              <a:cs typeface="Calibri" panose="020F0502020204030204" pitchFamily="34" charset="0"/>
            </a:rPr>
            <a:t> </a:t>
          </a:r>
          <a:r>
            <a:rPr lang="en-US" sz="2800" b="1" i="1" kern="1200" dirty="0" err="1">
              <a:solidFill>
                <a:schemeClr val="bg1"/>
              </a:solidFill>
              <a:highlight>
                <a:srgbClr val="FFFF00"/>
              </a:highlight>
              <a:latin typeface="Calibri" panose="020F0502020204030204" pitchFamily="34" charset="0"/>
              <a:cs typeface="Calibri" panose="020F0502020204030204" pitchFamily="34" charset="0"/>
            </a:rPr>
            <a:t>tố</a:t>
          </a:r>
          <a:r>
            <a:rPr lang="en-US" sz="2800" b="1" i="1" kern="1200" dirty="0">
              <a:solidFill>
                <a:schemeClr val="bg1"/>
              </a:solidFill>
              <a:highlight>
                <a:srgbClr val="FFFF00"/>
              </a:highlight>
              <a:latin typeface="Calibri" panose="020F0502020204030204" pitchFamily="34" charset="0"/>
              <a:cs typeface="Calibri" panose="020F0502020204030204" pitchFamily="34" charset="0"/>
            </a:rPr>
            <a:t> </a:t>
          </a:r>
          <a:r>
            <a:rPr lang="en-US" sz="2800" b="1" i="1" kern="1200" dirty="0" err="1">
              <a:solidFill>
                <a:schemeClr val="bg1"/>
              </a:solidFill>
              <a:highlight>
                <a:srgbClr val="FFFF00"/>
              </a:highlight>
              <a:latin typeface="Calibri" panose="020F0502020204030204" pitchFamily="34" charset="0"/>
              <a:cs typeface="Calibri" panose="020F0502020204030204" pitchFamily="34" charset="0"/>
            </a:rPr>
            <a:t>khác</a:t>
          </a:r>
          <a:r>
            <a:rPr lang="en-US" sz="2800" b="1" i="1" kern="1200" dirty="0">
              <a:solidFill>
                <a:schemeClr val="bg1"/>
              </a:solidFill>
              <a:highlight>
                <a:srgbClr val="FFFF00"/>
              </a:highlight>
              <a:latin typeface="Calibri" panose="020F0502020204030204" pitchFamily="34" charset="0"/>
              <a:cs typeface="Calibri" panose="020F0502020204030204" pitchFamily="34" charset="0"/>
            </a:rPr>
            <a:t> </a:t>
          </a:r>
          <a:r>
            <a:rPr lang="en-US" sz="2800" b="1" i="1" kern="1200" dirty="0" err="1">
              <a:solidFill>
                <a:schemeClr val="bg1"/>
              </a:solidFill>
              <a:highlight>
                <a:srgbClr val="FFFF00"/>
              </a:highlight>
              <a:latin typeface="Calibri" panose="020F0502020204030204" pitchFamily="34" charset="0"/>
              <a:cs typeface="Calibri" panose="020F0502020204030204" pitchFamily="34" charset="0"/>
            </a:rPr>
            <a:t>không</a:t>
          </a:r>
          <a:r>
            <a:rPr lang="en-US" sz="2800" b="1" i="1" kern="1200" dirty="0">
              <a:solidFill>
                <a:schemeClr val="bg1"/>
              </a:solidFill>
              <a:highlight>
                <a:srgbClr val="FFFF00"/>
              </a:highlight>
              <a:latin typeface="Calibri" panose="020F0502020204030204" pitchFamily="34" charset="0"/>
              <a:cs typeface="Calibri" panose="020F0502020204030204" pitchFamily="34" charset="0"/>
            </a:rPr>
            <a:t> </a:t>
          </a:r>
          <a:r>
            <a:rPr lang="en-US" sz="2800" b="1" i="1" kern="1200" dirty="0" err="1">
              <a:solidFill>
                <a:schemeClr val="bg1"/>
              </a:solidFill>
              <a:highlight>
                <a:srgbClr val="FFFF00"/>
              </a:highlight>
              <a:latin typeface="Calibri" panose="020F0502020204030204" pitchFamily="34" charset="0"/>
              <a:cs typeface="Calibri" panose="020F0502020204030204" pitchFamily="34" charset="0"/>
            </a:rPr>
            <a:t>thí</a:t>
          </a:r>
          <a:r>
            <a:rPr lang="en-US" sz="2800" b="1" i="1" kern="1200" dirty="0">
              <a:solidFill>
                <a:schemeClr val="bg1"/>
              </a:solidFill>
              <a:highlight>
                <a:srgbClr val="FFFF00"/>
              </a:highlight>
              <a:latin typeface="Calibri" panose="020F0502020204030204" pitchFamily="34" charset="0"/>
              <a:cs typeface="Calibri" panose="020F0502020204030204" pitchFamily="34" charset="0"/>
            </a:rPr>
            <a:t> </a:t>
          </a:r>
          <a:r>
            <a:rPr lang="en-US" sz="2800" b="1" i="1" kern="1200" dirty="0" err="1">
              <a:solidFill>
                <a:schemeClr val="bg1"/>
              </a:solidFill>
              <a:highlight>
                <a:srgbClr val="FFFF00"/>
              </a:highlight>
              <a:latin typeface="Calibri" panose="020F0502020204030204" pitchFamily="34" charset="0"/>
              <a:cs typeface="Calibri" panose="020F0502020204030204" pitchFamily="34" charset="0"/>
            </a:rPr>
            <a:t>nghiệm</a:t>
          </a:r>
          <a:r>
            <a:rPr lang="en-US" sz="2800" b="1" i="1" kern="1200" dirty="0">
              <a:solidFill>
                <a:schemeClr val="bg1"/>
              </a:solidFill>
              <a:highlight>
                <a:srgbClr val="FFFF00"/>
              </a:highlight>
              <a:latin typeface="Calibri" panose="020F0502020204030204" pitchFamily="34" charset="0"/>
              <a:cs typeface="Calibri" panose="020F0502020204030204" pitchFamily="34" charset="0"/>
            </a:rPr>
            <a:t> </a:t>
          </a:r>
          <a:r>
            <a:rPr lang="en-US" sz="2800" b="1" i="1" kern="1200" dirty="0" err="1">
              <a:solidFill>
                <a:schemeClr val="bg1"/>
              </a:solidFill>
              <a:highlight>
                <a:srgbClr val="FFFF00"/>
              </a:highlight>
              <a:latin typeface="Calibri" panose="020F0502020204030204" pitchFamily="34" charset="0"/>
              <a:cs typeface="Calibri" panose="020F0502020204030204" pitchFamily="34" charset="0"/>
            </a:rPr>
            <a:t>sẽ</a:t>
          </a:r>
          <a:r>
            <a:rPr lang="en-US" sz="2800" b="1" i="1" kern="1200" dirty="0">
              <a:solidFill>
                <a:schemeClr val="bg1"/>
              </a:solidFill>
              <a:highlight>
                <a:srgbClr val="FFFF00"/>
              </a:highlight>
              <a:latin typeface="Calibri" panose="020F0502020204030204" pitchFamily="34" charset="0"/>
              <a:cs typeface="Calibri" panose="020F0502020204030204" pitchFamily="34" charset="0"/>
            </a:rPr>
            <a:t> </a:t>
          </a:r>
          <a:r>
            <a:rPr lang="en-US" sz="2800" b="1" i="1" kern="1200" dirty="0" err="1">
              <a:solidFill>
                <a:schemeClr val="bg1"/>
              </a:solidFill>
              <a:highlight>
                <a:srgbClr val="FFFF00"/>
              </a:highlight>
              <a:latin typeface="Calibri" panose="020F0502020204030204" pitchFamily="34" charset="0"/>
              <a:cs typeface="Calibri" panose="020F0502020204030204" pitchFamily="34" charset="0"/>
            </a:rPr>
            <a:t>giống</a:t>
          </a:r>
          <a:r>
            <a:rPr lang="en-US" sz="2800" b="1" i="1" kern="1200" dirty="0">
              <a:solidFill>
                <a:schemeClr val="bg1"/>
              </a:solidFill>
              <a:highlight>
                <a:srgbClr val="FFFF00"/>
              </a:highlight>
              <a:latin typeface="Calibri" panose="020F0502020204030204" pitchFamily="34" charset="0"/>
              <a:cs typeface="Calibri" panose="020F0502020204030204" pitchFamily="34" charset="0"/>
            </a:rPr>
            <a:t> </a:t>
          </a:r>
          <a:r>
            <a:rPr lang="en-US" sz="2800" b="1" i="1" kern="1200" dirty="0" err="1">
              <a:solidFill>
                <a:schemeClr val="bg1"/>
              </a:solidFill>
              <a:highlight>
                <a:srgbClr val="FFFF00"/>
              </a:highlight>
              <a:latin typeface="Calibri" panose="020F0502020204030204" pitchFamily="34" charset="0"/>
              <a:cs typeface="Calibri" panose="020F0502020204030204" pitchFamily="34" charset="0"/>
            </a:rPr>
            <a:t>nhau</a:t>
          </a:r>
          <a:r>
            <a:rPr lang="en-US" sz="2800" b="1" i="1" kern="1200" dirty="0">
              <a:solidFill>
                <a:schemeClr val="bg1"/>
              </a:solidFill>
              <a:highlight>
                <a:srgbClr val="FFFF00"/>
              </a:highlight>
              <a:latin typeface="Calibri" panose="020F0502020204030204" pitchFamily="34" charset="0"/>
              <a:cs typeface="Calibri" panose="020F0502020204030204" pitchFamily="34" charset="0"/>
            </a:rPr>
            <a:t> ở </a:t>
          </a:r>
          <a:r>
            <a:rPr lang="en-US" sz="2800" b="1" i="1" kern="1200" dirty="0" err="1">
              <a:solidFill>
                <a:schemeClr val="bg1"/>
              </a:solidFill>
              <a:highlight>
                <a:srgbClr val="FFFF00"/>
              </a:highlight>
              <a:latin typeface="Calibri" panose="020F0502020204030204" pitchFamily="34" charset="0"/>
              <a:cs typeface="Calibri" panose="020F0502020204030204" pitchFamily="34" charset="0"/>
            </a:rPr>
            <a:t>các</a:t>
          </a:r>
          <a:r>
            <a:rPr lang="en-US" sz="2800" b="1" i="1" kern="1200" dirty="0">
              <a:solidFill>
                <a:schemeClr val="bg1"/>
              </a:solidFill>
              <a:highlight>
                <a:srgbClr val="FFFF00"/>
              </a:highlight>
              <a:latin typeface="Calibri" panose="020F0502020204030204" pitchFamily="34" charset="0"/>
              <a:cs typeface="Calibri" panose="020F0502020204030204" pitchFamily="34" charset="0"/>
            </a:rPr>
            <a:t> </a:t>
          </a:r>
          <a:r>
            <a:rPr lang="en-US" sz="2800" b="1" i="1" kern="1200" dirty="0" err="1">
              <a:solidFill>
                <a:schemeClr val="bg1"/>
              </a:solidFill>
              <a:highlight>
                <a:srgbClr val="FFFF00"/>
              </a:highlight>
              <a:latin typeface="Calibri" panose="020F0502020204030204" pitchFamily="34" charset="0"/>
              <a:cs typeface="Calibri" panose="020F0502020204030204" pitchFamily="34" charset="0"/>
            </a:rPr>
            <a:t>chậu</a:t>
          </a:r>
          <a:endParaRPr lang="en-US" sz="2800" b="1" i="1" kern="1200" dirty="0">
            <a:solidFill>
              <a:schemeClr val="bg1"/>
            </a:solidFill>
            <a:highlight>
              <a:srgbClr val="FFFF00"/>
            </a:highlight>
            <a:latin typeface="Calibri" panose="020F0502020204030204" pitchFamily="34" charset="0"/>
            <a:cs typeface="Calibri" panose="020F0502020204030204" pitchFamily="34" charset="0"/>
          </a:endParaRPr>
        </a:p>
      </dsp:txBody>
      <dsp:txXfrm>
        <a:off x="3708535" y="2524571"/>
        <a:ext cx="3885295" cy="1683047"/>
      </dsp:txXfrm>
    </dsp:sp>
    <dsp:sp modelId="{50AB6B8A-C91B-4607-B0F3-2B7680962B3B}">
      <dsp:nvSpPr>
        <dsp:cNvPr id="0" name=""/>
        <dsp:cNvSpPr/>
      </dsp:nvSpPr>
      <dsp:spPr>
        <a:xfrm>
          <a:off x="5440802" y="1893428"/>
          <a:ext cx="420761" cy="420761"/>
        </a:xfrm>
        <a:prstGeom prst="ellipse">
          <a:avLst/>
        </a:prstGeom>
        <a:gradFill rotWithShape="0">
          <a:gsLst>
            <a:gs pos="0">
              <a:schemeClr val="accent4">
                <a:hueOff val="4013302"/>
                <a:satOff val="-15334"/>
                <a:lumOff val="-1568"/>
                <a:alphaOff val="0"/>
                <a:tint val="94000"/>
                <a:satMod val="103000"/>
                <a:lumMod val="102000"/>
              </a:schemeClr>
            </a:gs>
            <a:gs pos="50000">
              <a:schemeClr val="accent4">
                <a:hueOff val="4013302"/>
                <a:satOff val="-15334"/>
                <a:lumOff val="-1568"/>
                <a:alphaOff val="0"/>
                <a:shade val="100000"/>
                <a:satMod val="110000"/>
                <a:lumMod val="100000"/>
              </a:schemeClr>
            </a:gs>
            <a:gs pos="100000">
              <a:schemeClr val="accent4">
                <a:hueOff val="4013302"/>
                <a:satOff val="-15334"/>
                <a:lumOff val="-156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7E994-8754-40C7-9DBA-1F4F3C15CB54}">
      <dsp:nvSpPr>
        <dsp:cNvPr id="0" name=""/>
        <dsp:cNvSpPr/>
      </dsp:nvSpPr>
      <dsp:spPr>
        <a:xfrm>
          <a:off x="8626879" y="0"/>
          <a:ext cx="2770382" cy="1683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rtl="0">
            <a:lnSpc>
              <a:spcPct val="90000"/>
            </a:lnSpc>
            <a:spcBef>
              <a:spcPct val="0"/>
            </a:spcBef>
            <a:spcAft>
              <a:spcPct val="35000"/>
            </a:spcAft>
          </a:pPr>
          <a:r>
            <a:rPr lang="en-US" sz="2800" b="1" i="1" kern="1200" dirty="0">
              <a:solidFill>
                <a:schemeClr val="bg1"/>
              </a:solidFill>
              <a:highlight>
                <a:srgbClr val="00FFFF"/>
              </a:highlight>
              <a:latin typeface="Calibri" panose="020F0502020204030204" pitchFamily="34" charset="0"/>
              <a:cs typeface="Calibri" panose="020F0502020204030204" pitchFamily="34" charset="0"/>
            </a:rPr>
            <a:t>Theo </a:t>
          </a:r>
          <a:r>
            <a:rPr lang="en-US" sz="2800" b="1" i="1" kern="1200" dirty="0" err="1">
              <a:solidFill>
                <a:schemeClr val="bg1"/>
              </a:solidFill>
              <a:highlight>
                <a:srgbClr val="00FFFF"/>
              </a:highlight>
              <a:latin typeface="Calibri" panose="020F0502020204030204" pitchFamily="34" charset="0"/>
              <a:cs typeface="Calibri" panose="020F0502020204030204" pitchFamily="34" charset="0"/>
            </a:rPr>
            <a:t>dõi</a:t>
          </a:r>
          <a:r>
            <a:rPr lang="en-US" sz="2800" b="1" i="1" kern="1200" dirty="0">
              <a:solidFill>
                <a:schemeClr val="bg1"/>
              </a:solidFill>
              <a:highlight>
                <a:srgbClr val="00FFFF"/>
              </a:highlight>
              <a:latin typeface="Calibri" panose="020F0502020204030204" pitchFamily="34" charset="0"/>
              <a:cs typeface="Calibri" panose="020F0502020204030204" pitchFamily="34" charset="0"/>
            </a:rPr>
            <a:t> </a:t>
          </a:r>
          <a:r>
            <a:rPr lang="en-US" sz="2800" b="1" i="1" kern="1200" dirty="0" err="1">
              <a:solidFill>
                <a:schemeClr val="bg1"/>
              </a:solidFill>
              <a:highlight>
                <a:srgbClr val="00FFFF"/>
              </a:highlight>
              <a:latin typeface="Calibri" panose="020F0502020204030204" pitchFamily="34" charset="0"/>
              <a:cs typeface="Calibri" panose="020F0502020204030204" pitchFamily="34" charset="0"/>
            </a:rPr>
            <a:t>sự</a:t>
          </a:r>
          <a:r>
            <a:rPr lang="en-US" sz="2800" b="1" i="1" kern="1200" dirty="0">
              <a:solidFill>
                <a:schemeClr val="bg1"/>
              </a:solidFill>
              <a:highlight>
                <a:srgbClr val="00FFFF"/>
              </a:highlight>
              <a:latin typeface="Calibri" panose="020F0502020204030204" pitchFamily="34" charset="0"/>
              <a:cs typeface="Calibri" panose="020F0502020204030204" pitchFamily="34" charset="0"/>
            </a:rPr>
            <a:t> </a:t>
          </a:r>
          <a:r>
            <a:rPr lang="en-US" sz="2800" b="1" i="1" kern="1200" dirty="0" err="1">
              <a:solidFill>
                <a:schemeClr val="bg1"/>
              </a:solidFill>
              <a:highlight>
                <a:srgbClr val="00FFFF"/>
              </a:highlight>
              <a:latin typeface="Calibri" panose="020F0502020204030204" pitchFamily="34" charset="0"/>
              <a:cs typeface="Calibri" panose="020F0502020204030204" pitchFamily="34" charset="0"/>
            </a:rPr>
            <a:t>phát</a:t>
          </a:r>
          <a:r>
            <a:rPr lang="en-US" sz="2800" b="1" i="1" kern="1200" dirty="0">
              <a:solidFill>
                <a:schemeClr val="bg1"/>
              </a:solidFill>
              <a:highlight>
                <a:srgbClr val="00FFFF"/>
              </a:highlight>
              <a:latin typeface="Calibri" panose="020F0502020204030204" pitchFamily="34" charset="0"/>
              <a:cs typeface="Calibri" panose="020F0502020204030204" pitchFamily="34" charset="0"/>
            </a:rPr>
            <a:t> </a:t>
          </a:r>
          <a:r>
            <a:rPr lang="en-US" sz="2800" b="1" i="1" kern="1200" dirty="0" err="1">
              <a:solidFill>
                <a:schemeClr val="bg1"/>
              </a:solidFill>
              <a:highlight>
                <a:srgbClr val="00FFFF"/>
              </a:highlight>
              <a:latin typeface="Calibri" panose="020F0502020204030204" pitchFamily="34" charset="0"/>
              <a:cs typeface="Calibri" panose="020F0502020204030204" pitchFamily="34" charset="0"/>
            </a:rPr>
            <a:t>triển</a:t>
          </a:r>
          <a:r>
            <a:rPr lang="en-US" sz="2800" b="1" i="1" kern="1200" dirty="0">
              <a:solidFill>
                <a:schemeClr val="bg1"/>
              </a:solidFill>
              <a:highlight>
                <a:srgbClr val="00FFFF"/>
              </a:highlight>
              <a:latin typeface="Calibri" panose="020F0502020204030204" pitchFamily="34" charset="0"/>
              <a:cs typeface="Calibri" panose="020F0502020204030204" pitchFamily="34" charset="0"/>
            </a:rPr>
            <a:t> </a:t>
          </a:r>
          <a:r>
            <a:rPr lang="en-US" sz="2800" b="1" i="1" kern="1200" dirty="0" err="1">
              <a:solidFill>
                <a:schemeClr val="bg1"/>
              </a:solidFill>
              <a:highlight>
                <a:srgbClr val="00FFFF"/>
              </a:highlight>
              <a:latin typeface="Calibri" panose="020F0502020204030204" pitchFamily="34" charset="0"/>
              <a:cs typeface="Calibri" panose="020F0502020204030204" pitchFamily="34" charset="0"/>
            </a:rPr>
            <a:t>của</a:t>
          </a:r>
          <a:r>
            <a:rPr lang="en-US" sz="2800" b="1" i="1" kern="1200" dirty="0">
              <a:solidFill>
                <a:schemeClr val="bg1"/>
              </a:solidFill>
              <a:highlight>
                <a:srgbClr val="00FFFF"/>
              </a:highlight>
              <a:latin typeface="Calibri" panose="020F0502020204030204" pitchFamily="34" charset="0"/>
              <a:cs typeface="Calibri" panose="020F0502020204030204" pitchFamily="34" charset="0"/>
            </a:rPr>
            <a:t> </a:t>
          </a:r>
          <a:r>
            <a:rPr lang="en-US" sz="2800" b="1" i="1" kern="1200" dirty="0" err="1">
              <a:solidFill>
                <a:schemeClr val="bg1"/>
              </a:solidFill>
              <a:highlight>
                <a:srgbClr val="00FFFF"/>
              </a:highlight>
              <a:latin typeface="Calibri" panose="020F0502020204030204" pitchFamily="34" charset="0"/>
              <a:cs typeface="Calibri" panose="020F0502020204030204" pitchFamily="34" charset="0"/>
            </a:rPr>
            <a:t>cây</a:t>
          </a:r>
          <a:r>
            <a:rPr lang="en-US" sz="2800" b="1" i="1" kern="1200" dirty="0">
              <a:solidFill>
                <a:schemeClr val="bg1"/>
              </a:solidFill>
              <a:highlight>
                <a:srgbClr val="00FFFF"/>
              </a:highlight>
              <a:latin typeface="Calibri" panose="020F0502020204030204" pitchFamily="34" charset="0"/>
              <a:cs typeface="Calibri" panose="020F0502020204030204" pitchFamily="34" charset="0"/>
            </a:rPr>
            <a:t>  </a:t>
          </a:r>
          <a:r>
            <a:rPr lang="en-US" sz="2800" b="1" i="1" kern="1200" dirty="0" err="1">
              <a:solidFill>
                <a:schemeClr val="bg1"/>
              </a:solidFill>
              <a:highlight>
                <a:srgbClr val="00FFFF"/>
              </a:highlight>
              <a:latin typeface="Calibri" panose="020F0502020204030204" pitchFamily="34" charset="0"/>
              <a:cs typeface="Calibri" panose="020F0502020204030204" pitchFamily="34" charset="0"/>
            </a:rPr>
            <a:t>trong</a:t>
          </a:r>
          <a:r>
            <a:rPr lang="en-US" sz="2800" b="1" i="1" kern="1200" dirty="0">
              <a:solidFill>
                <a:schemeClr val="bg1"/>
              </a:solidFill>
              <a:highlight>
                <a:srgbClr val="00FFFF"/>
              </a:highlight>
              <a:latin typeface="Calibri" panose="020F0502020204030204" pitchFamily="34" charset="0"/>
              <a:cs typeface="Calibri" panose="020F0502020204030204" pitchFamily="34" charset="0"/>
            </a:rPr>
            <a:t> </a:t>
          </a:r>
          <a:r>
            <a:rPr lang="en-US" sz="2800" b="1" i="1" kern="1200" dirty="0" err="1">
              <a:solidFill>
                <a:schemeClr val="bg1"/>
              </a:solidFill>
              <a:highlight>
                <a:srgbClr val="00FFFF"/>
              </a:highlight>
              <a:latin typeface="Calibri" panose="020F0502020204030204" pitchFamily="34" charset="0"/>
              <a:cs typeface="Calibri" panose="020F0502020204030204" pitchFamily="34" charset="0"/>
            </a:rPr>
            <a:t>các</a:t>
          </a:r>
          <a:r>
            <a:rPr lang="en-US" sz="2800" b="1" i="1" kern="1200" dirty="0">
              <a:solidFill>
                <a:schemeClr val="bg1"/>
              </a:solidFill>
              <a:highlight>
                <a:srgbClr val="00FFFF"/>
              </a:highlight>
              <a:latin typeface="Calibri" panose="020F0502020204030204" pitchFamily="34" charset="0"/>
              <a:cs typeface="Calibri" panose="020F0502020204030204" pitchFamily="34" charset="0"/>
            </a:rPr>
            <a:t> </a:t>
          </a:r>
          <a:r>
            <a:rPr lang="en-US" sz="2800" b="1" i="1" kern="1200" dirty="0" err="1">
              <a:solidFill>
                <a:schemeClr val="bg1"/>
              </a:solidFill>
              <a:highlight>
                <a:srgbClr val="00FFFF"/>
              </a:highlight>
              <a:latin typeface="Calibri" panose="020F0502020204030204" pitchFamily="34" charset="0"/>
              <a:cs typeface="Calibri" panose="020F0502020204030204" pitchFamily="34" charset="0"/>
            </a:rPr>
            <a:t>chậu</a:t>
          </a:r>
          <a:endParaRPr lang="en-US" sz="2800" b="1" i="1" kern="1200" dirty="0">
            <a:solidFill>
              <a:schemeClr val="bg1"/>
            </a:solidFill>
            <a:highlight>
              <a:srgbClr val="00FFFF"/>
            </a:highlight>
            <a:latin typeface="Calibri" panose="020F0502020204030204" pitchFamily="34" charset="0"/>
            <a:cs typeface="Calibri" panose="020F0502020204030204" pitchFamily="34" charset="0"/>
          </a:endParaRPr>
        </a:p>
      </dsp:txBody>
      <dsp:txXfrm>
        <a:off x="8626879" y="0"/>
        <a:ext cx="2770382" cy="1683047"/>
      </dsp:txXfrm>
    </dsp:sp>
    <dsp:sp modelId="{DD2A36A8-A93A-4641-BF1B-FE855FD8B593}">
      <dsp:nvSpPr>
        <dsp:cNvPr id="0" name=""/>
        <dsp:cNvSpPr/>
      </dsp:nvSpPr>
      <dsp:spPr>
        <a:xfrm>
          <a:off x="8907160" y="1893428"/>
          <a:ext cx="420761" cy="420761"/>
        </a:xfrm>
        <a:prstGeom prst="ellipse">
          <a:avLst/>
        </a:prstGeom>
        <a:gradFill rotWithShape="0">
          <a:gsLst>
            <a:gs pos="0">
              <a:schemeClr val="accent4">
                <a:hueOff val="8026603"/>
                <a:satOff val="-30667"/>
                <a:lumOff val="-3137"/>
                <a:alphaOff val="0"/>
                <a:tint val="94000"/>
                <a:satMod val="103000"/>
                <a:lumMod val="102000"/>
              </a:schemeClr>
            </a:gs>
            <a:gs pos="50000">
              <a:schemeClr val="accent4">
                <a:hueOff val="8026603"/>
                <a:satOff val="-30667"/>
                <a:lumOff val="-3137"/>
                <a:alphaOff val="0"/>
                <a:shade val="100000"/>
                <a:satMod val="110000"/>
                <a:lumMod val="100000"/>
              </a:schemeClr>
            </a:gs>
            <a:gs pos="100000">
              <a:schemeClr val="accent4">
                <a:hueOff val="8026603"/>
                <a:satOff val="-30667"/>
                <a:lumOff val="-3137"/>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EC65B-4F64-40D2-9186-F99FA7FB6DEA}" type="datetimeFigureOut">
              <a:rPr lang="vi-VN" smtClean="0"/>
              <a:t>24/08/2024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05E70-AC9A-4EE8-A949-1883982C079A}" type="slidenum">
              <a:rPr lang="vi-VN" smtClean="0"/>
              <a:t>‹#›</a:t>
            </a:fld>
            <a:endParaRPr lang="vi-VN"/>
          </a:p>
        </p:txBody>
      </p:sp>
    </p:spTree>
    <p:extLst>
      <p:ext uri="{BB962C8B-B14F-4D97-AF65-F5344CB8AC3E}">
        <p14:creationId xmlns:p14="http://schemas.microsoft.com/office/powerpoint/2010/main" val="2310711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B5A7378-4992-CF06-8DDB-AD5900DF0C45}"/>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59EA56DB-2F1F-504A-D15E-C3325E9CAFB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2532" name="Slide Number Placeholder 3">
            <a:extLst>
              <a:ext uri="{FF2B5EF4-FFF2-40B4-BE49-F238E27FC236}">
                <a16:creationId xmlns:a16="http://schemas.microsoft.com/office/drawing/2014/main" id="{15622AA6-5044-F432-3629-1EA97F914BB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F7635B-055D-492D-98A8-CAF87E4D043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533" name="Date Placeholder 4">
            <a:extLst>
              <a:ext uri="{FF2B5EF4-FFF2-40B4-BE49-F238E27FC236}">
                <a16:creationId xmlns:a16="http://schemas.microsoft.com/office/drawing/2014/main" id="{849E063B-C945-8BA8-0F39-7A2B1C6EE9AF}"/>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434CB35-1583-4BB0-B6AF-F2D27DE24841}" type="datetime10">
              <a:rPr lang="en-US" smtClean="0"/>
              <a:t>10:24</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CE9381F-E84A-4A89-B6B9-35E4A6EA5781}" type="slidenum">
              <a:rPr lang="ru-RU" smtClean="0"/>
              <a:pPr>
                <a:defRPr/>
              </a:pPr>
              <a:t>‹#›</a:t>
            </a:fld>
            <a:endParaRPr lang="ru-RU"/>
          </a:p>
        </p:txBody>
      </p:sp>
    </p:spTree>
    <p:extLst>
      <p:ext uri="{BB962C8B-B14F-4D97-AF65-F5344CB8AC3E}">
        <p14:creationId xmlns:p14="http://schemas.microsoft.com/office/powerpoint/2010/main" val="199888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2FAA760E-EF30-42B8-82D3-EA49D0AC8A24}" type="datetime10">
              <a:rPr lang="en-US" smtClean="0"/>
              <a:t>10:24</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CE9381F-E84A-4A89-B6B9-35E4A6EA5781}" type="slidenum">
              <a:rPr lang="ru-RU" smtClean="0"/>
              <a:pPr>
                <a:defRPr/>
              </a:pPr>
              <a:t>‹#›</a:t>
            </a:fld>
            <a:endParaRPr lang="ru-RU"/>
          </a:p>
        </p:txBody>
      </p:sp>
    </p:spTree>
    <p:extLst>
      <p:ext uri="{BB962C8B-B14F-4D97-AF65-F5344CB8AC3E}">
        <p14:creationId xmlns:p14="http://schemas.microsoft.com/office/powerpoint/2010/main" val="27328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5301FA6-3054-4FAA-9D65-0669674CA0EC}" type="datetime10">
              <a:rPr lang="en-US" smtClean="0"/>
              <a:t>10:24</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CE9381F-E84A-4A89-B6B9-35E4A6EA5781}" type="slidenum">
              <a:rPr lang="ru-RU" smtClean="0"/>
              <a:pPr>
                <a:defRPr/>
              </a:pPr>
              <a:t>‹#›</a:t>
            </a:fld>
            <a:endParaRPr lang="ru-RU"/>
          </a:p>
        </p:txBody>
      </p:sp>
    </p:spTree>
    <p:extLst>
      <p:ext uri="{BB962C8B-B14F-4D97-AF65-F5344CB8AC3E}">
        <p14:creationId xmlns:p14="http://schemas.microsoft.com/office/powerpoint/2010/main" val="397712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C0DF573F-F333-4C6A-B323-EDF05B8C6CD1}" type="datetimeFigureOut">
              <a:rPr lang="en-US" smtClean="0"/>
              <a:t>8/24/2024</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2553083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DF573F-F333-4C6A-B323-EDF05B8C6CD1}"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3202787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C0DF573F-F333-4C6A-B323-EDF05B8C6CD1}" type="datetimeFigureOut">
              <a:rPr lang="en-US" smtClean="0"/>
              <a:t>8/24/2024</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929566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C0DF573F-F333-4C6A-B323-EDF05B8C6CD1}" type="datetimeFigureOut">
              <a:rPr lang="en-US" smtClean="0"/>
              <a:t>8/24/2024</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755431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C0DF573F-F333-4C6A-B323-EDF05B8C6CD1}" type="datetimeFigureOut">
              <a:rPr lang="en-US" smtClean="0"/>
              <a:t>8/24/2024</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4102458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DF573F-F333-4C6A-B323-EDF05B8C6CD1}" type="datetimeFigureOut">
              <a:rPr lang="en-US" smtClean="0"/>
              <a:t>8/24/2024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243659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C0DF573F-F333-4C6A-B323-EDF05B8C6CD1}" type="datetimeFigureOut">
              <a:rPr lang="en-US" smtClean="0"/>
              <a:t>8/24/2024</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42292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DF573F-F333-4C6A-B323-EDF05B8C6CD1}"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2964381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F4B7F10-97A8-4CD9-83AE-B3D2C2A23DC3}" type="datetime10">
              <a:rPr lang="en-US" smtClean="0"/>
              <a:t>10:24</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CE9381F-E84A-4A89-B6B9-35E4A6EA5781}" type="slidenum">
              <a:rPr lang="ru-RU" smtClean="0"/>
              <a:pPr>
                <a:defRPr/>
              </a:pPr>
              <a:t>‹#›</a:t>
            </a:fld>
            <a:endParaRPr lang="ru-RU"/>
          </a:p>
        </p:txBody>
      </p:sp>
    </p:spTree>
    <p:extLst>
      <p:ext uri="{BB962C8B-B14F-4D97-AF65-F5344CB8AC3E}">
        <p14:creationId xmlns:p14="http://schemas.microsoft.com/office/powerpoint/2010/main" val="870610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C0DF573F-F333-4C6A-B323-EDF05B8C6CD1}" type="datetimeFigureOut">
              <a:rPr lang="en-US" smtClean="0"/>
              <a:t>8/24/2024</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2228294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DF573F-F333-4C6A-B323-EDF05B8C6CD1}"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2051713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C0DF573F-F333-4C6A-B323-EDF05B8C6CD1}" type="datetimeFigureOut">
              <a:rPr lang="en-US" smtClean="0"/>
              <a:t>8/24/2024</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1441525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DF573F-F333-4C6A-B323-EDF05B8C6CD1}"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3888071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DF573F-F333-4C6A-B323-EDF05B8C6CD1}"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1699584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DF573F-F333-4C6A-B323-EDF05B8C6CD1}"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3041239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DF573F-F333-4C6A-B323-EDF05B8C6CD1}"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3925216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DF573F-F333-4C6A-B323-EDF05B8C6CD1}" type="datetimeFigureOut">
              <a:rPr lang="en-US" smtClean="0"/>
              <a:t>8/24/2024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3704172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DF573F-F333-4C6A-B323-EDF05B8C6CD1}" type="datetimeFigureOut">
              <a:rPr lang="en-US" smtClean="0"/>
              <a:t>8/24/2024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1490624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0DF573F-F333-4C6A-B323-EDF05B8C6CD1}" type="datetimeFigureOut">
              <a:rPr lang="en-US" smtClean="0"/>
              <a:t>8/24/2024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296398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DE881C6-4772-43C3-AAC3-963A63CAD791}" type="datetime10">
              <a:rPr lang="en-US" smtClean="0"/>
              <a:t>10:24</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CE9381F-E84A-4A89-B6B9-35E4A6EA5781}" type="slidenum">
              <a:rPr lang="ru-RU" smtClean="0"/>
              <a:pPr>
                <a:defRPr/>
              </a:pPr>
              <a:t>‹#›</a:t>
            </a:fld>
            <a:endParaRPr lang="ru-RU"/>
          </a:p>
        </p:txBody>
      </p:sp>
    </p:spTree>
    <p:extLst>
      <p:ext uri="{BB962C8B-B14F-4D97-AF65-F5344CB8AC3E}">
        <p14:creationId xmlns:p14="http://schemas.microsoft.com/office/powerpoint/2010/main" val="2120582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DF573F-F333-4C6A-B323-EDF05B8C6CD1}"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1440279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DF573F-F333-4C6A-B323-EDF05B8C6CD1}"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684412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DF573F-F333-4C6A-B323-EDF05B8C6CD1}"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1781969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DF573F-F333-4C6A-B323-EDF05B8C6CD1}"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1462551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DF573F-F333-4C6A-B323-EDF05B8C6CD1}"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C4AC704D-567D-44ED-A5D2-EDB9A4E9285F}"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944101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DF573F-F333-4C6A-B323-EDF05B8C6CD1}"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1463697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0DF573F-F333-4C6A-B323-EDF05B8C6CD1}" type="datetimeFigureOut">
              <a:rPr lang="en-US" smtClean="0"/>
              <a:t>8/24/2024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2444699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0DF573F-F333-4C6A-B323-EDF05B8C6CD1}" type="datetimeFigureOut">
              <a:rPr lang="en-US" smtClean="0"/>
              <a:t>8/24/2024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2739704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DF573F-F333-4C6A-B323-EDF05B8C6CD1}"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3118493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DF573F-F333-4C6A-B323-EDF05B8C6CD1}" type="datetimeFigureOut">
              <a:rPr lang="en-US" smtClean="0"/>
              <a:t>8/24/2024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C4AC704D-567D-44ED-A5D2-EDB9A4E9285F}" type="slidenum">
              <a:rPr lang="en-US" smtClean="0"/>
              <a:t>‹#›</a:t>
            </a:fld>
            <a:endParaRPr lang="en-US"/>
          </a:p>
        </p:txBody>
      </p:sp>
    </p:spTree>
    <p:extLst>
      <p:ext uri="{BB962C8B-B14F-4D97-AF65-F5344CB8AC3E}">
        <p14:creationId xmlns:p14="http://schemas.microsoft.com/office/powerpoint/2010/main" val="93631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17B8BCC-B25A-41BB-A6B9-4F73A13784DE}" type="datetime10">
              <a:rPr lang="en-US" smtClean="0"/>
              <a:t>10:24</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DCE9381F-E84A-4A89-B6B9-35E4A6EA5781}" type="slidenum">
              <a:rPr lang="ru-RU" smtClean="0"/>
              <a:pPr>
                <a:defRPr/>
              </a:pPr>
              <a:t>‹#›</a:t>
            </a:fld>
            <a:endParaRPr lang="ru-RU"/>
          </a:p>
        </p:txBody>
      </p:sp>
    </p:spTree>
    <p:extLst>
      <p:ext uri="{BB962C8B-B14F-4D97-AF65-F5344CB8AC3E}">
        <p14:creationId xmlns:p14="http://schemas.microsoft.com/office/powerpoint/2010/main" val="2581712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t>8/24/2024</a:t>
            </a:fld>
            <a:endParaRPr lang="en-US"/>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722963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t>8/24/2024</a:t>
            </a:fld>
            <a:endParaRPr lang="en-US"/>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13549007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t>8/24/2024</a:t>
            </a:fld>
            <a:endParaRPr lang="en-US"/>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3310477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t>8/24/2024</a:t>
            </a:fld>
            <a:endParaRPr lang="en-US"/>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39944721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t>8/24/2024</a:t>
            </a:fld>
            <a:endParaRPr lang="en-US"/>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4051750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t>8/24/2024</a:t>
            </a:fld>
            <a:endParaRPr lang="en-US"/>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3339109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t>8/24/2024</a:t>
            </a:fld>
            <a:endParaRPr lang="en-US"/>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11810705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t>8/24/2024</a:t>
            </a:fld>
            <a:endParaRPr lang="en-US"/>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34451515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t>8/24/2024</a:t>
            </a:fld>
            <a:endParaRPr lang="en-US"/>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42348628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t>8/24/2024</a:t>
            </a:fld>
            <a:endParaRPr lang="en-US"/>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00419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7F2807BE-ED81-4A74-A9A7-293C0F5EE016}" type="datetime10">
              <a:rPr lang="en-US" smtClean="0"/>
              <a:t>10:24</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DCE9381F-E84A-4A89-B6B9-35E4A6EA5781}" type="slidenum">
              <a:rPr lang="ru-RU" smtClean="0"/>
              <a:pPr>
                <a:defRPr/>
              </a:pPr>
              <a:t>‹#›</a:t>
            </a:fld>
            <a:endParaRPr lang="ru-RU"/>
          </a:p>
        </p:txBody>
      </p:sp>
    </p:spTree>
    <p:extLst>
      <p:ext uri="{BB962C8B-B14F-4D97-AF65-F5344CB8AC3E}">
        <p14:creationId xmlns:p14="http://schemas.microsoft.com/office/powerpoint/2010/main" val="11474085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t>8/24/2024</a:t>
            </a:fld>
            <a:endParaRPr lang="en-US"/>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39695831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DF573F-F333-4C6A-B323-EDF05B8C6CD1}"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40672014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DF573F-F333-4C6A-B323-EDF05B8C6CD1}"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29512053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DF573F-F333-4C6A-B323-EDF05B8C6CD1}"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39355971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DF573F-F333-4C6A-B323-EDF05B8C6CD1}"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1041225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DF573F-F333-4C6A-B323-EDF05B8C6CD1}" type="datetimeFigureOut">
              <a:rPr lang="en-US" smtClean="0"/>
              <a:t>8/24/2024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35693817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DF573F-F333-4C6A-B323-EDF05B8C6CD1}" type="datetimeFigureOut">
              <a:rPr lang="en-US" smtClean="0"/>
              <a:t>8/24/2024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3842095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F573F-F333-4C6A-B323-EDF05B8C6CD1}" type="datetimeFigureOut">
              <a:rPr lang="en-US" smtClean="0"/>
              <a:t>8/24/2024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20823895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DF573F-F333-4C6A-B323-EDF05B8C6CD1}"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14581521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DF573F-F333-4C6A-B323-EDF05B8C6CD1}"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246696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A937FC8A-EDEA-48F1-8411-67CBC3C5CB87}" type="datetime10">
              <a:rPr lang="en-US" smtClean="0"/>
              <a:t>10:24</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DCE9381F-E84A-4A89-B6B9-35E4A6EA5781}" type="slidenum">
              <a:rPr lang="ru-RU" smtClean="0"/>
              <a:pPr>
                <a:defRPr/>
              </a:pPr>
              <a:t>‹#›</a:t>
            </a:fld>
            <a:endParaRPr lang="ru-RU"/>
          </a:p>
        </p:txBody>
      </p:sp>
    </p:spTree>
    <p:extLst>
      <p:ext uri="{BB962C8B-B14F-4D97-AF65-F5344CB8AC3E}">
        <p14:creationId xmlns:p14="http://schemas.microsoft.com/office/powerpoint/2010/main" val="285344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DF573F-F333-4C6A-B323-EDF05B8C6CD1}"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14098371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DF573F-F333-4C6A-B323-EDF05B8C6CD1}"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C704D-567D-44ED-A5D2-EDB9A4E9285F}" type="slidenum">
              <a:rPr lang="en-US" smtClean="0"/>
              <a:t>‹#›</a:t>
            </a:fld>
            <a:endParaRPr lang="en-US"/>
          </a:p>
        </p:txBody>
      </p:sp>
    </p:spTree>
    <p:extLst>
      <p:ext uri="{BB962C8B-B14F-4D97-AF65-F5344CB8AC3E}">
        <p14:creationId xmlns:p14="http://schemas.microsoft.com/office/powerpoint/2010/main" val="19749742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455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8207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6650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4070C93-D33F-4917-94C5-B5E199008260}"/>
              </a:ext>
            </a:extLst>
          </p:cNvPr>
          <p:cNvSpPr/>
          <p:nvPr userDrawn="1"/>
        </p:nvSpPr>
        <p:spPr>
          <a:xfrm>
            <a:off x="304800" y="2286000"/>
            <a:ext cx="1872000" cy="1404000"/>
          </a:xfrm>
          <a:prstGeom prst="ellipse">
            <a:avLst/>
          </a:prstGeom>
          <a:blipFill dpi="0" rotWithShape="1">
            <a:blip r:embed="rId2" cstate="print">
              <a:extLst>
                <a:ext uri="{28A0092B-C50C-407E-A947-70E740481C1C}">
                  <a14:useLocalDpi xmlns:a14="http://schemas.microsoft.com/office/drawing/2010/main" val="0"/>
                </a:ext>
              </a:extLst>
            </a:blip>
            <a:srcRect/>
            <a:stretch>
              <a:fillRect l="-2678" r="-2678"/>
            </a:stretch>
          </a:blipFill>
          <a:ln w="28575">
            <a:solidFill>
              <a:srgbClr val="FFC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73910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CBE37-849A-41B6-8B95-9E0A7B9644B0}"/>
              </a:ext>
            </a:extLst>
          </p:cNvPr>
          <p:cNvSpPr/>
          <p:nvPr userDrawn="1"/>
        </p:nvSpPr>
        <p:spPr>
          <a:xfrm>
            <a:off x="406400" y="2245291"/>
            <a:ext cx="1828800" cy="1371600"/>
          </a:xfrm>
          <a:prstGeom prst="ellipse">
            <a:avLst/>
          </a:prstGeom>
          <a:blipFill dpi="0" rotWithShape="1">
            <a:blip r:embed="rId2" cstate="print">
              <a:extLst>
                <a:ext uri="{28A0092B-C50C-407E-A947-70E740481C1C}">
                  <a14:useLocalDpi xmlns:a14="http://schemas.microsoft.com/office/drawing/2010/main" val="0"/>
                </a:ext>
              </a:extLst>
            </a:blip>
            <a:srcRect/>
            <a:stretch>
              <a:fillRect l="-1567" r="-3965"/>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6855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020" r="12020" b="20943"/>
          <a:stretch/>
        </p:blipFill>
        <p:spPr>
          <a:xfrm>
            <a:off x="251011" y="2382452"/>
            <a:ext cx="1484655" cy="1097280"/>
          </a:xfrm>
          <a:prstGeom prst="rect">
            <a:avLst/>
          </a:prstGeom>
        </p:spPr>
      </p:pic>
    </p:spTree>
    <p:extLst>
      <p:ext uri="{BB962C8B-B14F-4D97-AF65-F5344CB8AC3E}">
        <p14:creationId xmlns:p14="http://schemas.microsoft.com/office/powerpoint/2010/main" val="9836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37878F0-77FC-434D-BF63-719F5CBA22D8}" type="datetime10">
              <a:rPr lang="en-US" smtClean="0"/>
              <a:t>10:24</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DCE9381F-E84A-4A89-B6B9-35E4A6EA5781}" type="slidenum">
              <a:rPr lang="ru-RU" smtClean="0"/>
              <a:pPr>
                <a:defRPr/>
              </a:pPr>
              <a:t>‹#›</a:t>
            </a:fld>
            <a:endParaRPr lang="ru-RU"/>
          </a:p>
        </p:txBody>
      </p:sp>
    </p:spTree>
    <p:extLst>
      <p:ext uri="{BB962C8B-B14F-4D97-AF65-F5344CB8AC3E}">
        <p14:creationId xmlns:p14="http://schemas.microsoft.com/office/powerpoint/2010/main" val="2997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1DD84B7-D703-426C-94CE-C1622428D457}" type="datetime10">
              <a:rPr lang="en-US" smtClean="0"/>
              <a:t>10:24</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DCE9381F-E84A-4A89-B6B9-35E4A6EA5781}" type="slidenum">
              <a:rPr lang="ru-RU" smtClean="0"/>
              <a:pPr>
                <a:defRPr/>
              </a:pPr>
              <a:t>‹#›</a:t>
            </a:fld>
            <a:endParaRPr lang="ru-RU"/>
          </a:p>
        </p:txBody>
      </p:sp>
    </p:spTree>
    <p:extLst>
      <p:ext uri="{BB962C8B-B14F-4D97-AF65-F5344CB8AC3E}">
        <p14:creationId xmlns:p14="http://schemas.microsoft.com/office/powerpoint/2010/main" val="406509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7533BB6-A0BE-4E59-9020-68F38F09476F}" type="datetime10">
              <a:rPr lang="en-US" smtClean="0"/>
              <a:t>10:24</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DCE9381F-E84A-4A89-B6B9-35E4A6EA5781}" type="slidenum">
              <a:rPr lang="ru-RU" smtClean="0"/>
              <a:pPr>
                <a:defRPr/>
              </a:pPr>
              <a:t>‹#›</a:t>
            </a:fld>
            <a:endParaRPr lang="ru-RU"/>
          </a:p>
        </p:txBody>
      </p:sp>
    </p:spTree>
    <p:extLst>
      <p:ext uri="{BB962C8B-B14F-4D97-AF65-F5344CB8AC3E}">
        <p14:creationId xmlns:p14="http://schemas.microsoft.com/office/powerpoint/2010/main" val="266415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4.jp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D3E4820-4DFD-454C-A546-F0E2A9EA9C94}" type="datetime10">
              <a:rPr lang="en-US" smtClean="0"/>
              <a:t>10:24</a:t>
            </a:fld>
            <a:endParaRPr lang="ru-R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CE9381F-E84A-4A89-B6B9-35E4A6EA5781}" type="slidenum">
              <a:rPr lang="ru-RU" smtClean="0"/>
              <a:pPr>
                <a:defRPr/>
              </a:pPr>
              <a:t>‹#›</a:t>
            </a:fld>
            <a:endParaRPr lang="ru-RU"/>
          </a:p>
        </p:txBody>
      </p:sp>
    </p:spTree>
    <p:extLst>
      <p:ext uri="{BB962C8B-B14F-4D97-AF65-F5344CB8AC3E}">
        <p14:creationId xmlns:p14="http://schemas.microsoft.com/office/powerpoint/2010/main" val="315298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C0DF573F-F333-4C6A-B323-EDF05B8C6CD1}" type="datetimeFigureOut">
              <a:rPr lang="en-US" smtClean="0"/>
              <a:t>8/24/2024</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C4AC704D-567D-44ED-A5D2-EDB9A4E9285F}" type="slidenum">
              <a:rPr lang="en-US" smtClean="0"/>
              <a:t>‹#›</a:t>
            </a:fld>
            <a:endParaRPr lang="en-US"/>
          </a:p>
        </p:txBody>
      </p:sp>
    </p:spTree>
    <p:extLst>
      <p:ext uri="{BB962C8B-B14F-4D97-AF65-F5344CB8AC3E}">
        <p14:creationId xmlns:p14="http://schemas.microsoft.com/office/powerpoint/2010/main" val="33331926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0DF573F-F333-4C6A-B323-EDF05B8C6CD1}" type="datetimeFigureOut">
              <a:rPr lang="en-US" smtClean="0"/>
              <a:t>8/24/2024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4AC704D-567D-44ED-A5D2-EDB9A4E9285F}" type="slidenum">
              <a:rPr lang="en-US" smtClean="0"/>
              <a:t>‹#›</a:t>
            </a:fld>
            <a:endParaRPr lang="en-US"/>
          </a:p>
        </p:txBody>
      </p:sp>
    </p:spTree>
    <p:extLst>
      <p:ext uri="{BB962C8B-B14F-4D97-AF65-F5344CB8AC3E}">
        <p14:creationId xmlns:p14="http://schemas.microsoft.com/office/powerpoint/2010/main" val="209133615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t>8/24/2024</a:t>
            </a:fld>
            <a:endParaRPr lang="en-US"/>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t>‹#›</a:t>
            </a:fld>
            <a:endParaRPr lang="en-US"/>
          </a:p>
        </p:txBody>
      </p:sp>
    </p:spTree>
    <p:extLst>
      <p:ext uri="{BB962C8B-B14F-4D97-AF65-F5344CB8AC3E}">
        <p14:creationId xmlns:p14="http://schemas.microsoft.com/office/powerpoint/2010/main" val="193918871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F573F-F333-4C6A-B323-EDF05B8C6CD1}" type="datetimeFigureOut">
              <a:rPr lang="en-US" smtClean="0"/>
              <a:t>8/24/2024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AC704D-567D-44ED-A5D2-EDB9A4E9285F}" type="slidenum">
              <a:rPr lang="en-US" smtClean="0"/>
              <a:t>‹#›</a:t>
            </a:fld>
            <a:endParaRPr lang="en-US"/>
          </a:p>
        </p:txBody>
      </p:sp>
    </p:spTree>
    <p:extLst>
      <p:ext uri="{BB962C8B-B14F-4D97-AF65-F5344CB8AC3E}">
        <p14:creationId xmlns:p14="http://schemas.microsoft.com/office/powerpoint/2010/main" val="15828889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17.gif"/><Relationship Id="rId3" Type="http://schemas.openxmlformats.org/officeDocument/2006/relationships/slideLayout" Target="../slideLayouts/slideLayout41.xml"/><Relationship Id="rId7" Type="http://schemas.openxmlformats.org/officeDocument/2006/relationships/slide" Target="slide20.xml"/><Relationship Id="rId12" Type="http://schemas.openxmlformats.org/officeDocument/2006/relationships/image" Target="../media/image16.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19.xml"/><Relationship Id="rId11" Type="http://schemas.openxmlformats.org/officeDocument/2006/relationships/image" Target="../media/image15.gif"/><Relationship Id="rId5" Type="http://schemas.openxmlformats.org/officeDocument/2006/relationships/slide" Target="slide18.xml"/><Relationship Id="rId15" Type="http://schemas.openxmlformats.org/officeDocument/2006/relationships/slide" Target="slide12.xml"/><Relationship Id="rId10" Type="http://schemas.openxmlformats.org/officeDocument/2006/relationships/slide" Target="slide23.xml"/><Relationship Id="rId4" Type="http://schemas.openxmlformats.org/officeDocument/2006/relationships/image" Target="../media/image14.png"/><Relationship Id="rId9" Type="http://schemas.openxmlformats.org/officeDocument/2006/relationships/slide" Target="slide22.xml"/><Relationship Id="rId1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51.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 Id="rId9" Type="http://schemas.openxmlformats.org/officeDocument/2006/relationships/slide" Target="slide18.xml"/></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51.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 Id="rId9" Type="http://schemas.openxmlformats.org/officeDocument/2006/relationships/slide" Target="slide18.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audio" Target="../media/audio2.wav"/><Relationship Id="rId7" Type="http://schemas.openxmlformats.org/officeDocument/2006/relationships/slide" Target="slide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slide" Target="slide18.xml"/><Relationship Id="rId2" Type="http://schemas.openxmlformats.org/officeDocument/2006/relationships/image" Target="../media/image12.jpeg"/><Relationship Id="rId1" Type="http://schemas.openxmlformats.org/officeDocument/2006/relationships/slideLayout" Target="../slideLayouts/slideLayout51.xml"/><Relationship Id="rId6" Type="http://schemas.microsoft.com/office/2007/relationships/hdphoto" Target="../media/hdphoto3.wdp"/><Relationship Id="rId5" Type="http://schemas.openxmlformats.org/officeDocument/2006/relationships/image" Target="../media/image21.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51.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 Id="rId9" Type="http://schemas.openxmlformats.org/officeDocument/2006/relationships/slide" Target="slide18.xml"/></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51.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 Id="rId9" Type="http://schemas.openxmlformats.org/officeDocument/2006/relationships/slide" Target="slide18.xml"/></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51.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 Id="rId9" Type="http://schemas.openxmlformats.org/officeDocument/2006/relationships/slide" Target="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9D47-B15E-05D0-D37F-65D72001320D}"/>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77C9B908-FAF2-5DAB-0BDE-1A25211649F2}"/>
              </a:ext>
            </a:extLst>
          </p:cNvPr>
          <p:cNvSpPr>
            <a:spLocks noGrp="1"/>
          </p:cNvSpPr>
          <p:nvPr>
            <p:ph idx="1"/>
          </p:nvPr>
        </p:nvSpPr>
        <p:spPr/>
        <p:txBody>
          <a:bodyPr/>
          <a:lstStyle/>
          <a:p>
            <a:endParaRPr lang="vi-VN"/>
          </a:p>
        </p:txBody>
      </p:sp>
      <p:sp>
        <p:nvSpPr>
          <p:cNvPr id="4" name="Date Placeholder 3">
            <a:extLst>
              <a:ext uri="{FF2B5EF4-FFF2-40B4-BE49-F238E27FC236}">
                <a16:creationId xmlns:a16="http://schemas.microsoft.com/office/drawing/2014/main" id="{34BD33EF-C64F-9EB0-86FD-90617B34CADF}"/>
              </a:ext>
            </a:extLst>
          </p:cNvPr>
          <p:cNvSpPr>
            <a:spLocks noGrp="1"/>
          </p:cNvSpPr>
          <p:nvPr>
            <p:ph type="dt" sz="half" idx="10"/>
          </p:nvPr>
        </p:nvSpPr>
        <p:spPr/>
        <p:txBody>
          <a:bodyPr/>
          <a:lstStyle/>
          <a:p>
            <a:pPr>
              <a:defRPr/>
            </a:pPr>
            <a:fld id="{1F4B7F10-97A8-4CD9-83AE-B3D2C2A23DC3}" type="datetime10">
              <a:rPr lang="en-US" smtClean="0"/>
              <a:t>10:24</a:t>
            </a:fld>
            <a:endParaRPr lang="ru-RU"/>
          </a:p>
        </p:txBody>
      </p:sp>
      <p:pic>
        <p:nvPicPr>
          <p:cNvPr id="5" name="Picture 4">
            <a:extLst>
              <a:ext uri="{FF2B5EF4-FFF2-40B4-BE49-F238E27FC236}">
                <a16:creationId xmlns:a16="http://schemas.microsoft.com/office/drawing/2014/main" id="{C7CBB097-822D-D4C2-151E-A2E99A30B624}"/>
              </a:ext>
            </a:extLst>
          </p:cNvPr>
          <p:cNvPicPr>
            <a:picLocks noChangeAspect="1"/>
          </p:cNvPicPr>
          <p:nvPr/>
        </p:nvPicPr>
        <p:blipFill>
          <a:blip r:embed="rId2"/>
          <a:stretch>
            <a:fillRect/>
          </a:stretch>
        </p:blipFill>
        <p:spPr>
          <a:xfrm>
            <a:off x="0" y="17807"/>
            <a:ext cx="12262757" cy="6867144"/>
          </a:xfrm>
          <a:prstGeom prst="rect">
            <a:avLst/>
          </a:prstGeom>
        </p:spPr>
      </p:pic>
    </p:spTree>
    <p:extLst>
      <p:ext uri="{BB962C8B-B14F-4D97-AF65-F5344CB8AC3E}">
        <p14:creationId xmlns:p14="http://schemas.microsoft.com/office/powerpoint/2010/main" val="3068927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pc="600" dirty="0">
                <a:ln w="10160">
                  <a:solidFill>
                    <a:schemeClr val="accent5"/>
                  </a:solidFill>
                  <a:prstDash val="solid"/>
                </a:ln>
                <a:solidFill>
                  <a:srgbClr val="FF0000"/>
                </a:solidFill>
                <a:cs typeface="Arial" panose="020B0604020202020204" pitchFamily="34" charset="0"/>
              </a:rPr>
              <a:t> </a:t>
            </a:r>
            <a:r>
              <a:rPr lang="en-US" b="1" spc="600" dirty="0">
                <a:ln w="10160">
                  <a:solidFill>
                    <a:schemeClr val="accent5"/>
                  </a:solidFill>
                  <a:prstDash val="solid"/>
                </a:ln>
                <a:solidFill>
                  <a:schemeClr val="bg1"/>
                </a:solidFill>
                <a:cs typeface="Arial" panose="020B0604020202020204" pitchFamily="34" charset="0"/>
              </a:rPr>
              <a:t>CHUẨN BỊ</a:t>
            </a:r>
            <a:endParaRPr lang="en-US" spc="600" dirty="0">
              <a:solidFill>
                <a:schemeClr val="bg1"/>
              </a:solidFill>
            </a:endParaRPr>
          </a:p>
        </p:txBody>
      </p:sp>
      <p:sp>
        <p:nvSpPr>
          <p:cNvPr id="3" name="Content Placeholder 2"/>
          <p:cNvSpPr>
            <a:spLocks noGrp="1"/>
          </p:cNvSpPr>
          <p:nvPr>
            <p:ph idx="1"/>
          </p:nvPr>
        </p:nvSpPr>
        <p:spPr>
          <a:xfrm>
            <a:off x="4958027" y="65252"/>
            <a:ext cx="7073553" cy="5248622"/>
          </a:xfrm>
        </p:spPr>
        <p:txBody>
          <a:bodyPr>
            <a:noAutofit/>
          </a:bodyPr>
          <a:lstStyle/>
          <a:p>
            <a:pPr marL="0" indent="0">
              <a:lnSpc>
                <a:spcPct val="200000"/>
              </a:lnSpc>
              <a:buNone/>
            </a:pPr>
            <a:endParaRPr lang="en-US" sz="3200" dirty="0">
              <a:latin typeface="Calibri" panose="020F0502020204030204" pitchFamily="34" charset="0"/>
              <a:cs typeface="Calibri" panose="020F0502020204030204" pitchFamily="34" charset="0"/>
            </a:endParaRPr>
          </a:p>
          <a:p>
            <a:pPr>
              <a:lnSpc>
                <a:spcPct val="200000"/>
              </a:lnSpc>
            </a:pPr>
            <a:r>
              <a:rPr lang="en-US" sz="3200" b="1" dirty="0" err="1">
                <a:solidFill>
                  <a:srgbClr val="0070C0"/>
                </a:solidFill>
                <a:latin typeface="Calibri" panose="020F0502020204030204" pitchFamily="34" charset="0"/>
                <a:cs typeface="Calibri" panose="020F0502020204030204" pitchFamily="34" charset="0"/>
              </a:rPr>
              <a:t>Mẫu</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vật</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Cây</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cảnh</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nhỏ</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hạt</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đậu</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đen</a:t>
            </a:r>
            <a:endParaRPr lang="en-US" sz="3200" b="1" dirty="0">
              <a:latin typeface="Calibri" panose="020F0502020204030204" pitchFamily="34" charset="0"/>
              <a:cs typeface="Calibri" panose="020F0502020204030204" pitchFamily="34" charset="0"/>
            </a:endParaRPr>
          </a:p>
          <a:p>
            <a:pPr algn="just">
              <a:lnSpc>
                <a:spcPct val="200000"/>
              </a:lnSpc>
            </a:pPr>
            <a:r>
              <a:rPr lang="en-US" sz="3200" b="1" dirty="0" err="1">
                <a:solidFill>
                  <a:srgbClr val="FF0000"/>
                </a:solidFill>
                <a:latin typeface="Calibri" panose="020F0502020204030204" pitchFamily="34" charset="0"/>
                <a:cs typeface="Calibri" panose="020F0502020204030204" pitchFamily="34" charset="0"/>
              </a:rPr>
              <a:t>Dụng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cụ</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Chậu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nhựa</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trồng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cây</a:t>
            </a:r>
            <a:r>
              <a:rPr lang="en-US" sz="3200" b="1" dirty="0">
                <a:solidFill>
                  <a:srgbClr val="FF0000"/>
                </a:solidFill>
                <a:latin typeface="Calibri" panose="020F0502020204030204" pitchFamily="34" charset="0"/>
                <a:cs typeface="Calibri" panose="020F0502020204030204" pitchFamily="34" charset="0"/>
              </a:rPr>
              <a:t>, chai </a:t>
            </a:r>
            <a:r>
              <a:rPr lang="en-US" sz="3200" b="1" dirty="0" err="1">
                <a:solidFill>
                  <a:srgbClr val="FF0000"/>
                </a:solidFill>
                <a:latin typeface="Calibri" panose="020F0502020204030204" pitchFamily="34" charset="0"/>
                <a:cs typeface="Calibri" panose="020F0502020204030204" pitchFamily="34" charset="0"/>
              </a:rPr>
              <a:t>nhựa</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loại</a:t>
            </a:r>
            <a:r>
              <a:rPr lang="en-US" sz="3200" b="1" dirty="0">
                <a:solidFill>
                  <a:srgbClr val="FF0000"/>
                </a:solidFill>
                <a:latin typeface="Calibri" panose="020F0502020204030204" pitchFamily="34" charset="0"/>
                <a:cs typeface="Calibri" panose="020F0502020204030204" pitchFamily="34" charset="0"/>
              </a:rPr>
              <a:t> 1 </a:t>
            </a:r>
            <a:r>
              <a:rPr lang="en-US" sz="3200" b="1" dirty="0" err="1">
                <a:solidFill>
                  <a:srgbClr val="FF0000"/>
                </a:solidFill>
                <a:latin typeface="Calibri" panose="020F0502020204030204" pitchFamily="34" charset="0"/>
                <a:cs typeface="Calibri" panose="020F0502020204030204" pitchFamily="34" charset="0"/>
              </a:rPr>
              <a:t>lít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cát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trắng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phơi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khô</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trồng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cây</a:t>
            </a:r>
            <a:r>
              <a:rPr lang="en-US" sz="3200" b="1" dirty="0">
                <a:solidFill>
                  <a:srgbClr val="FF0000"/>
                </a:solidFill>
                <a:latin typeface="Calibri" panose="020F0502020204030204" pitchFamily="34" charset="0"/>
                <a:cs typeface="Calibri" panose="020F0502020204030204" pitchFamily="34" charset="0"/>
              </a:rPr>
              <a:t>.</a:t>
            </a:r>
          </a:p>
          <a:p>
            <a:pPr>
              <a:lnSpc>
                <a:spcPct val="200000"/>
              </a:lnSpc>
            </a:pPr>
            <a:r>
              <a:rPr lang="en-US" sz="3200" b="1" dirty="0" err="1">
                <a:solidFill>
                  <a:srgbClr val="FFC000"/>
                </a:solidFill>
                <a:latin typeface="Calibri" panose="020F0502020204030204" pitchFamily="34" charset="0"/>
                <a:cs typeface="Calibri" panose="020F0502020204030204" pitchFamily="34" charset="0"/>
              </a:rPr>
              <a:t>Hóa</a:t>
            </a:r>
            <a:r>
              <a:rPr lang="en-US" sz="3200" b="1" dirty="0">
                <a:solidFill>
                  <a:srgbClr val="FFC000"/>
                </a:solidFill>
                <a:latin typeface="Calibri" panose="020F0502020204030204" pitchFamily="34" charset="0"/>
                <a:cs typeface="Calibri" panose="020F0502020204030204" pitchFamily="34" charset="0"/>
              </a:rPr>
              <a:t> </a:t>
            </a:r>
            <a:r>
              <a:rPr lang="en-US" sz="3200" b="1" dirty="0" err="1">
                <a:solidFill>
                  <a:srgbClr val="FFC000"/>
                </a:solidFill>
                <a:latin typeface="Calibri" panose="020F0502020204030204" pitchFamily="34" charset="0"/>
                <a:cs typeface="Calibri" panose="020F0502020204030204" pitchFamily="34" charset="0"/>
              </a:rPr>
              <a:t>chất</a:t>
            </a:r>
            <a:r>
              <a:rPr lang="en-US" sz="3200" b="1" dirty="0">
                <a:solidFill>
                  <a:srgbClr val="FFC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Phân</a:t>
            </a:r>
            <a:r>
              <a:rPr lang="en-US" sz="3200" b="1" dirty="0">
                <a:solidFill>
                  <a:srgbClr val="FF0000"/>
                </a:solidFill>
                <a:latin typeface="Calibri" panose="020F0502020204030204" pitchFamily="34" charset="0"/>
                <a:cs typeface="Calibri" panose="020F0502020204030204" pitchFamily="34" charset="0"/>
              </a:rPr>
              <a:t> NPK, </a:t>
            </a:r>
            <a:r>
              <a:rPr lang="en-US" sz="3200" b="1" dirty="0" err="1">
                <a:solidFill>
                  <a:srgbClr val="FF0000"/>
                </a:solidFill>
                <a:latin typeface="Calibri" panose="020F0502020204030204" pitchFamily="34" charset="0"/>
                <a:cs typeface="Calibri" panose="020F0502020204030204" pitchFamily="34" charset="0"/>
              </a:rPr>
              <a:t>phân</a:t>
            </a:r>
            <a:r>
              <a:rPr lang="en-US" sz="3200" b="1" dirty="0">
                <a:solidFill>
                  <a:srgbClr val="FF0000"/>
                </a:solidFill>
                <a:latin typeface="Calibri" panose="020F0502020204030204" pitchFamily="34" charset="0"/>
                <a:cs typeface="Calibri" panose="020F0502020204030204" pitchFamily="34" charset="0"/>
              </a:rPr>
              <a:t> urea, </a:t>
            </a:r>
            <a:r>
              <a:rPr lang="en-US" sz="3200" b="1" dirty="0" err="1">
                <a:solidFill>
                  <a:srgbClr val="FF0000"/>
                </a:solidFill>
                <a:latin typeface="Calibri" panose="020F0502020204030204" pitchFamily="34" charset="0"/>
                <a:cs typeface="Calibri" panose="020F0502020204030204" pitchFamily="34" charset="0"/>
              </a:rPr>
              <a:t>phân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lân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phân</a:t>
            </a:r>
            <a:r>
              <a:rPr lang="en-US" sz="3200" b="1" dirty="0">
                <a:solidFill>
                  <a:srgbClr val="FF0000"/>
                </a:solidFill>
                <a:latin typeface="Calibri" panose="020F0502020204030204" pitchFamily="34" charset="0"/>
                <a:cs typeface="Calibri" panose="020F0502020204030204" pitchFamily="34" charset="0"/>
              </a:rPr>
              <a:t> potassium</a:t>
            </a:r>
            <a:endParaRPr lang="en-US" sz="32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2826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5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300" dirty="0">
                <a:ln w="12700">
                  <a:solidFill>
                    <a:srgbClr val="FFFF00"/>
                  </a:solidFill>
                  <a:prstDash val="solid"/>
                </a:ln>
                <a:solidFill>
                  <a:srgbClr val="FF0000"/>
                </a:solidFill>
                <a:effectLst>
                  <a:outerShdw blurRad="38100" dist="38100" dir="2700000" algn="tl">
                    <a:srgbClr val="000000">
                      <a:alpha val="43137"/>
                    </a:srgbClr>
                  </a:outerShdw>
                </a:effectLst>
                <a:cs typeface="Arial" panose="020B0604020202020204" pitchFamily="34" charset="0"/>
              </a:rPr>
              <a:t>THỰC HÀNH THÍ NGHIỆM</a:t>
            </a:r>
            <a:endParaRPr lang="en-US" spc="3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0" y="0"/>
            <a:ext cx="7620001" cy="6416842"/>
          </a:xfrm>
        </p:spPr>
        <p:txBody>
          <a:bodyPr>
            <a:noAutofit/>
          </a:bodyPr>
          <a:lstStyle/>
          <a:p>
            <a:r>
              <a:rPr lang="en-US" sz="3200" b="1" i="1" dirty="0" err="1">
                <a:latin typeface="Calibri" panose="020F0502020204030204" pitchFamily="34" charset="0"/>
                <a:cs typeface="Calibri" panose="020F0502020204030204" pitchFamily="34" charset="0"/>
              </a:rPr>
              <a:t>Chứng</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minh</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tác</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dụng</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của</a:t>
            </a:r>
            <a:r>
              <a:rPr lang="en-US" sz="3200" b="1" i="1" dirty="0">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loại</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phân</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bón</a:t>
            </a:r>
            <a:endParaRPr lang="en-US" sz="3200" b="1" i="1" dirty="0">
              <a:latin typeface="Calibri" panose="020F0502020204030204" pitchFamily="34" charset="0"/>
              <a:cs typeface="Calibri" panose="020F0502020204030204" pitchFamily="34" charset="0"/>
            </a:endParaRPr>
          </a:p>
          <a:p>
            <a:endParaRPr lang="en-US" sz="3200" b="1" i="1" dirty="0">
              <a:latin typeface="Calibri" panose="020F0502020204030204" pitchFamily="34" charset="0"/>
              <a:cs typeface="Calibri" panose="020F0502020204030204" pitchFamily="34" charset="0"/>
            </a:endParaRPr>
          </a:p>
          <a:p>
            <a:r>
              <a:rPr lang="en-US" sz="3200" b="1" i="1" dirty="0" err="1">
                <a:latin typeface="Calibri" panose="020F0502020204030204" pitchFamily="34" charset="0"/>
                <a:cs typeface="Calibri" panose="020F0502020204030204" pitchFamily="34" charset="0"/>
              </a:rPr>
              <a:t>Chứng</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minh</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tác</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dụng</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của</a:t>
            </a:r>
            <a:r>
              <a:rPr lang="en-US" sz="3200" b="1" i="1" dirty="0">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cách</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bón</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phân</a:t>
            </a:r>
            <a:r>
              <a:rPr lang="en-US" sz="3200" b="1" i="1" dirty="0">
                <a:latin typeface="Calibri" panose="020F0502020204030204" pitchFamily="34" charset="0"/>
                <a:cs typeface="Calibri" panose="020F0502020204030204" pitchFamily="34" charset="0"/>
              </a:rPr>
              <a:t> </a:t>
            </a:r>
          </a:p>
          <a:p>
            <a:endParaRPr lang="en-US" sz="3200" b="1" i="1" dirty="0">
              <a:latin typeface="Calibri" panose="020F0502020204030204" pitchFamily="34" charset="0"/>
              <a:cs typeface="Calibri" panose="020F0502020204030204" pitchFamily="34" charset="0"/>
            </a:endParaRPr>
          </a:p>
          <a:p>
            <a:pPr algn="just"/>
            <a:r>
              <a:rPr lang="en-US" sz="3200" b="1" i="1" dirty="0" err="1">
                <a:latin typeface="Calibri" panose="020F0502020204030204" pitchFamily="34" charset="0"/>
                <a:cs typeface="Calibri" panose="020F0502020204030204" pitchFamily="34" charset="0"/>
              </a:rPr>
              <a:t>Chứng</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minh</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tác</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dụng</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của</a:t>
            </a:r>
            <a:r>
              <a:rPr lang="en-US" sz="3200" b="1" i="1" dirty="0">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hàm</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lượng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phân</a:t>
            </a:r>
            <a:endParaRPr lang="en-US" sz="32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73704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432472" cy="1080938"/>
          </a:xfrm>
        </p:spPr>
        <p:txBody>
          <a:bodyPr>
            <a:normAutofit/>
          </a:bodyPr>
          <a:lstStyle/>
          <a:p>
            <a:pPr algn="ct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NHÓM 1-2. CHỨNG MINH TÁC DỤNG CỦA LOẠI PHÂN BÓN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6245724"/>
              </p:ext>
            </p:extLst>
          </p:nvPr>
        </p:nvGraphicFramePr>
        <p:xfrm>
          <a:off x="901270" y="2021305"/>
          <a:ext cx="10389461" cy="4636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0775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DFAEB062-C715-4A5D-879B-971044136CE0}"/>
                                            </p:graphicEl>
                                          </p:spTgt>
                                        </p:tgtEl>
                                        <p:attrNameLst>
                                          <p:attrName>style.visibility</p:attrName>
                                        </p:attrNameLst>
                                      </p:cBhvr>
                                      <p:to>
                                        <p:strVal val="visible"/>
                                      </p:to>
                                    </p:set>
                                    <p:anim calcmode="lin" valueType="num">
                                      <p:cBhvr>
                                        <p:cTn id="7" dur="500" fill="hold"/>
                                        <p:tgtEl>
                                          <p:spTgt spid="4">
                                            <p:graphicEl>
                                              <a:dgm id="{DFAEB062-C715-4A5D-879B-971044136CE0}"/>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DFAEB062-C715-4A5D-879B-971044136CE0}"/>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DFAEB062-C715-4A5D-879B-971044136CE0}"/>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EC8773FB-4CB5-4C61-9B0C-31BA0ED82F7A}"/>
                                            </p:graphicEl>
                                          </p:spTgt>
                                        </p:tgtEl>
                                        <p:attrNameLst>
                                          <p:attrName>style.visibility</p:attrName>
                                        </p:attrNameLst>
                                      </p:cBhvr>
                                      <p:to>
                                        <p:strVal val="visible"/>
                                      </p:to>
                                    </p:set>
                                    <p:anim calcmode="lin" valueType="num">
                                      <p:cBhvr>
                                        <p:cTn id="14" dur="500" fill="hold"/>
                                        <p:tgtEl>
                                          <p:spTgt spid="4">
                                            <p:graphicEl>
                                              <a:dgm id="{EC8773FB-4CB5-4C61-9B0C-31BA0ED82F7A}"/>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EC8773FB-4CB5-4C61-9B0C-31BA0ED82F7A}"/>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EC8773FB-4CB5-4C61-9B0C-31BA0ED82F7A}"/>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graphicEl>
                                              <a:dgm id="{40F022DB-FBC5-4AFE-8971-65129B633BBC}"/>
                                            </p:graphicEl>
                                          </p:spTgt>
                                        </p:tgtEl>
                                        <p:attrNameLst>
                                          <p:attrName>style.visibility</p:attrName>
                                        </p:attrNameLst>
                                      </p:cBhvr>
                                      <p:to>
                                        <p:strVal val="visible"/>
                                      </p:to>
                                    </p:set>
                                    <p:anim calcmode="lin" valueType="num">
                                      <p:cBhvr>
                                        <p:cTn id="19" dur="500" fill="hold"/>
                                        <p:tgtEl>
                                          <p:spTgt spid="4">
                                            <p:graphicEl>
                                              <a:dgm id="{40F022DB-FBC5-4AFE-8971-65129B633BBC}"/>
                                            </p:graphicEl>
                                          </p:spTgt>
                                        </p:tgtEl>
                                        <p:attrNameLst>
                                          <p:attrName>ppt_w</p:attrName>
                                        </p:attrNameLst>
                                      </p:cBhvr>
                                      <p:tavLst>
                                        <p:tav tm="0">
                                          <p:val>
                                            <p:fltVal val="0"/>
                                          </p:val>
                                        </p:tav>
                                        <p:tav tm="100000">
                                          <p:val>
                                            <p:strVal val="#ppt_w"/>
                                          </p:val>
                                        </p:tav>
                                      </p:tavLst>
                                    </p:anim>
                                    <p:anim calcmode="lin" valueType="num">
                                      <p:cBhvr>
                                        <p:cTn id="20" dur="500" fill="hold"/>
                                        <p:tgtEl>
                                          <p:spTgt spid="4">
                                            <p:graphicEl>
                                              <a:dgm id="{40F022DB-FBC5-4AFE-8971-65129B633BBC}"/>
                                            </p:graphicEl>
                                          </p:spTgt>
                                        </p:tgtEl>
                                        <p:attrNameLst>
                                          <p:attrName>ppt_h</p:attrName>
                                        </p:attrNameLst>
                                      </p:cBhvr>
                                      <p:tavLst>
                                        <p:tav tm="0">
                                          <p:val>
                                            <p:fltVal val="0"/>
                                          </p:val>
                                        </p:tav>
                                        <p:tav tm="100000">
                                          <p:val>
                                            <p:strVal val="#ppt_h"/>
                                          </p:val>
                                        </p:tav>
                                      </p:tavLst>
                                    </p:anim>
                                    <p:animEffect transition="in" filter="fade">
                                      <p:cBhvr>
                                        <p:cTn id="21" dur="500"/>
                                        <p:tgtEl>
                                          <p:spTgt spid="4">
                                            <p:graphicEl>
                                              <a:dgm id="{40F022DB-FBC5-4AFE-8971-65129B633BB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graphicEl>
                                              <a:dgm id="{5C594E18-E23E-488C-9614-049301A7ECC7}"/>
                                            </p:graphicEl>
                                          </p:spTgt>
                                        </p:tgtEl>
                                        <p:attrNameLst>
                                          <p:attrName>style.visibility</p:attrName>
                                        </p:attrNameLst>
                                      </p:cBhvr>
                                      <p:to>
                                        <p:strVal val="visible"/>
                                      </p:to>
                                    </p:set>
                                    <p:anim calcmode="lin" valueType="num">
                                      <p:cBhvr>
                                        <p:cTn id="26" dur="500" fill="hold"/>
                                        <p:tgtEl>
                                          <p:spTgt spid="4">
                                            <p:graphicEl>
                                              <a:dgm id="{5C594E18-E23E-488C-9614-049301A7ECC7}"/>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5C594E18-E23E-488C-9614-049301A7ECC7}"/>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5C594E18-E23E-488C-9614-049301A7ECC7}"/>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
                                            <p:graphicEl>
                                              <a:dgm id="{58AEE0B3-93E7-42D4-A085-C08819B0CB7A}"/>
                                            </p:graphicEl>
                                          </p:spTgt>
                                        </p:tgtEl>
                                        <p:attrNameLst>
                                          <p:attrName>style.visibility</p:attrName>
                                        </p:attrNameLst>
                                      </p:cBhvr>
                                      <p:to>
                                        <p:strVal val="visible"/>
                                      </p:to>
                                    </p:set>
                                    <p:anim calcmode="lin" valueType="num">
                                      <p:cBhvr>
                                        <p:cTn id="31" dur="500" fill="hold"/>
                                        <p:tgtEl>
                                          <p:spTgt spid="4">
                                            <p:graphicEl>
                                              <a:dgm id="{58AEE0B3-93E7-42D4-A085-C08819B0CB7A}"/>
                                            </p:graphicEl>
                                          </p:spTgt>
                                        </p:tgtEl>
                                        <p:attrNameLst>
                                          <p:attrName>ppt_w</p:attrName>
                                        </p:attrNameLst>
                                      </p:cBhvr>
                                      <p:tavLst>
                                        <p:tav tm="0">
                                          <p:val>
                                            <p:fltVal val="0"/>
                                          </p:val>
                                        </p:tav>
                                        <p:tav tm="100000">
                                          <p:val>
                                            <p:strVal val="#ppt_w"/>
                                          </p:val>
                                        </p:tav>
                                      </p:tavLst>
                                    </p:anim>
                                    <p:anim calcmode="lin" valueType="num">
                                      <p:cBhvr>
                                        <p:cTn id="32" dur="500" fill="hold"/>
                                        <p:tgtEl>
                                          <p:spTgt spid="4">
                                            <p:graphicEl>
                                              <a:dgm id="{58AEE0B3-93E7-42D4-A085-C08819B0CB7A}"/>
                                            </p:graphicEl>
                                          </p:spTgt>
                                        </p:tgtEl>
                                        <p:attrNameLst>
                                          <p:attrName>ppt_h</p:attrName>
                                        </p:attrNameLst>
                                      </p:cBhvr>
                                      <p:tavLst>
                                        <p:tav tm="0">
                                          <p:val>
                                            <p:fltVal val="0"/>
                                          </p:val>
                                        </p:tav>
                                        <p:tav tm="100000">
                                          <p:val>
                                            <p:strVal val="#ppt_h"/>
                                          </p:val>
                                        </p:tav>
                                      </p:tavLst>
                                    </p:anim>
                                    <p:animEffect transition="in" filter="fade">
                                      <p:cBhvr>
                                        <p:cTn id="33" dur="500"/>
                                        <p:tgtEl>
                                          <p:spTgt spid="4">
                                            <p:graphicEl>
                                              <a:dgm id="{58AEE0B3-93E7-42D4-A085-C08819B0CB7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322" y="753228"/>
            <a:ext cx="8948588" cy="1080938"/>
          </a:xfrm>
        </p:spPr>
        <p:txBody>
          <a:bodyPr>
            <a:normAutofit/>
          </a:bodyPr>
          <a:lstStyle/>
          <a:p>
            <a:pPr algn="ct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NHÓM 3,4. CHỨNG MINH TÁC DỤNG CỦA CÁCH BÓN </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PHÂN</a:t>
            </a:r>
            <a:endPar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49160682"/>
              </p:ext>
            </p:extLst>
          </p:nvPr>
        </p:nvGraphicFramePr>
        <p:xfrm>
          <a:off x="0" y="1981200"/>
          <a:ext cx="12015537"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7096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graphicEl>
                                              <a:dgm id="{5495B86D-DA83-45E1-8466-D119DC15E151}"/>
                                            </p:graphicEl>
                                          </p:spTgt>
                                        </p:tgtEl>
                                        <p:attrNameLst>
                                          <p:attrName>style.visibility</p:attrName>
                                        </p:attrNameLst>
                                      </p:cBhvr>
                                      <p:to>
                                        <p:strVal val="visible"/>
                                      </p:to>
                                    </p:set>
                                    <p:animEffect transition="in" filter="randombar(horizontal)">
                                      <p:cBhvr>
                                        <p:cTn id="7" dur="500"/>
                                        <p:tgtEl>
                                          <p:spTgt spid="5">
                                            <p:graphicEl>
                                              <a:dgm id="{5495B86D-DA83-45E1-8466-D119DC15E15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graphicEl>
                                              <a:dgm id="{5236B796-2061-47B2-AFE6-B5953E8155CF}"/>
                                            </p:graphicEl>
                                          </p:spTgt>
                                        </p:tgtEl>
                                        <p:attrNameLst>
                                          <p:attrName>style.visibility</p:attrName>
                                        </p:attrNameLst>
                                      </p:cBhvr>
                                      <p:to>
                                        <p:strVal val="visible"/>
                                      </p:to>
                                    </p:set>
                                    <p:animEffect transition="in" filter="randombar(horizontal)">
                                      <p:cBhvr>
                                        <p:cTn id="12" dur="500"/>
                                        <p:tgtEl>
                                          <p:spTgt spid="5">
                                            <p:graphicEl>
                                              <a:dgm id="{5236B796-2061-47B2-AFE6-B5953E8155CF}"/>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graphicEl>
                                              <a:dgm id="{95F281C5-EEB5-4FF3-B31E-6F95ED9B6696}"/>
                                            </p:graphicEl>
                                          </p:spTgt>
                                        </p:tgtEl>
                                        <p:attrNameLst>
                                          <p:attrName>style.visibility</p:attrName>
                                        </p:attrNameLst>
                                      </p:cBhvr>
                                      <p:to>
                                        <p:strVal val="visible"/>
                                      </p:to>
                                    </p:set>
                                    <p:animEffect transition="in" filter="randombar(horizontal)">
                                      <p:cBhvr>
                                        <p:cTn id="15" dur="500"/>
                                        <p:tgtEl>
                                          <p:spTgt spid="5">
                                            <p:graphicEl>
                                              <a:dgm id="{95F281C5-EEB5-4FF3-B31E-6F95ED9B669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graphicEl>
                                              <a:dgm id="{961B2B7C-6078-40DE-A174-CF25C52A067D}"/>
                                            </p:graphicEl>
                                          </p:spTgt>
                                        </p:tgtEl>
                                        <p:attrNameLst>
                                          <p:attrName>style.visibility</p:attrName>
                                        </p:attrNameLst>
                                      </p:cBhvr>
                                      <p:to>
                                        <p:strVal val="visible"/>
                                      </p:to>
                                    </p:set>
                                    <p:animEffect transition="in" filter="randombar(horizontal)">
                                      <p:cBhvr>
                                        <p:cTn id="20" dur="500"/>
                                        <p:tgtEl>
                                          <p:spTgt spid="5">
                                            <p:graphicEl>
                                              <a:dgm id="{961B2B7C-6078-40DE-A174-CF25C52A067D}"/>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graphicEl>
                                              <a:dgm id="{4CD4828C-9B44-44D8-B28D-A5FB441A194E}"/>
                                            </p:graphicEl>
                                          </p:spTgt>
                                        </p:tgtEl>
                                        <p:attrNameLst>
                                          <p:attrName>style.visibility</p:attrName>
                                        </p:attrNameLst>
                                      </p:cBhvr>
                                      <p:to>
                                        <p:strVal val="visible"/>
                                      </p:to>
                                    </p:set>
                                    <p:animEffect transition="in" filter="randombar(horizontal)">
                                      <p:cBhvr>
                                        <p:cTn id="23" dur="500"/>
                                        <p:tgtEl>
                                          <p:spTgt spid="5">
                                            <p:graphicEl>
                                              <a:dgm id="{4CD4828C-9B44-44D8-B28D-A5FB441A194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294182" cy="1080938"/>
          </a:xfrm>
        </p:spPr>
        <p:txBody>
          <a:bodyPr>
            <a:noAutofit/>
          </a:bodyPr>
          <a:lstStyle/>
          <a:p>
            <a:pPr algn="ct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NHÓM 5,6. CHỨNG MINH TÁC DỤNG CỦA HÀM LƯỢNG PHÂN BÓN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856416"/>
              </p:ext>
            </p:extLst>
          </p:nvPr>
        </p:nvGraphicFramePr>
        <p:xfrm>
          <a:off x="282102" y="2650381"/>
          <a:ext cx="11674371" cy="4207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33260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993CEC96-38B8-4FB7-B0F3-7A9ED4EDC3A9}"/>
                                            </p:graphicEl>
                                          </p:spTgt>
                                        </p:tgtEl>
                                        <p:attrNameLst>
                                          <p:attrName>style.visibility</p:attrName>
                                        </p:attrNameLst>
                                      </p:cBhvr>
                                      <p:to>
                                        <p:strVal val="visible"/>
                                      </p:to>
                                    </p:set>
                                    <p:anim calcmode="lin" valueType="num">
                                      <p:cBhvr>
                                        <p:cTn id="7" dur="500" fill="hold"/>
                                        <p:tgtEl>
                                          <p:spTgt spid="4">
                                            <p:graphicEl>
                                              <a:dgm id="{993CEC96-38B8-4FB7-B0F3-7A9ED4EDC3A9}"/>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993CEC96-38B8-4FB7-B0F3-7A9ED4EDC3A9}"/>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993CEC96-38B8-4FB7-B0F3-7A9ED4EDC3A9}"/>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B279D94B-436F-467B-B34C-0C230703A2CB}"/>
                                            </p:graphicEl>
                                          </p:spTgt>
                                        </p:tgtEl>
                                        <p:attrNameLst>
                                          <p:attrName>style.visibility</p:attrName>
                                        </p:attrNameLst>
                                      </p:cBhvr>
                                      <p:to>
                                        <p:strVal val="visible"/>
                                      </p:to>
                                    </p:set>
                                    <p:anim calcmode="lin" valueType="num">
                                      <p:cBhvr>
                                        <p:cTn id="14" dur="500" fill="hold"/>
                                        <p:tgtEl>
                                          <p:spTgt spid="4">
                                            <p:graphicEl>
                                              <a:dgm id="{B279D94B-436F-467B-B34C-0C230703A2CB}"/>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B279D94B-436F-467B-B34C-0C230703A2CB}"/>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B279D94B-436F-467B-B34C-0C230703A2CB}"/>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graphicEl>
                                              <a:dgm id="{4447E885-6CF0-48D1-8CC7-F2A1675139CD}"/>
                                            </p:graphicEl>
                                          </p:spTgt>
                                        </p:tgtEl>
                                        <p:attrNameLst>
                                          <p:attrName>style.visibility</p:attrName>
                                        </p:attrNameLst>
                                      </p:cBhvr>
                                      <p:to>
                                        <p:strVal val="visible"/>
                                      </p:to>
                                    </p:set>
                                    <p:anim calcmode="lin" valueType="num">
                                      <p:cBhvr>
                                        <p:cTn id="19" dur="500" fill="hold"/>
                                        <p:tgtEl>
                                          <p:spTgt spid="4">
                                            <p:graphicEl>
                                              <a:dgm id="{4447E885-6CF0-48D1-8CC7-F2A1675139CD}"/>
                                            </p:graphicEl>
                                          </p:spTgt>
                                        </p:tgtEl>
                                        <p:attrNameLst>
                                          <p:attrName>ppt_w</p:attrName>
                                        </p:attrNameLst>
                                      </p:cBhvr>
                                      <p:tavLst>
                                        <p:tav tm="0">
                                          <p:val>
                                            <p:fltVal val="0"/>
                                          </p:val>
                                        </p:tav>
                                        <p:tav tm="100000">
                                          <p:val>
                                            <p:strVal val="#ppt_w"/>
                                          </p:val>
                                        </p:tav>
                                      </p:tavLst>
                                    </p:anim>
                                    <p:anim calcmode="lin" valueType="num">
                                      <p:cBhvr>
                                        <p:cTn id="20" dur="500" fill="hold"/>
                                        <p:tgtEl>
                                          <p:spTgt spid="4">
                                            <p:graphicEl>
                                              <a:dgm id="{4447E885-6CF0-48D1-8CC7-F2A1675139CD}"/>
                                            </p:graphicEl>
                                          </p:spTgt>
                                        </p:tgtEl>
                                        <p:attrNameLst>
                                          <p:attrName>ppt_h</p:attrName>
                                        </p:attrNameLst>
                                      </p:cBhvr>
                                      <p:tavLst>
                                        <p:tav tm="0">
                                          <p:val>
                                            <p:fltVal val="0"/>
                                          </p:val>
                                        </p:tav>
                                        <p:tav tm="100000">
                                          <p:val>
                                            <p:strVal val="#ppt_h"/>
                                          </p:val>
                                        </p:tav>
                                      </p:tavLst>
                                    </p:anim>
                                    <p:animEffect transition="in" filter="fade">
                                      <p:cBhvr>
                                        <p:cTn id="21" dur="500"/>
                                        <p:tgtEl>
                                          <p:spTgt spid="4">
                                            <p:graphicEl>
                                              <a:dgm id="{4447E885-6CF0-48D1-8CC7-F2A1675139C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graphicEl>
                                              <a:dgm id="{50AB6B8A-C91B-4607-B0F3-2B7680962B3B}"/>
                                            </p:graphicEl>
                                          </p:spTgt>
                                        </p:tgtEl>
                                        <p:attrNameLst>
                                          <p:attrName>style.visibility</p:attrName>
                                        </p:attrNameLst>
                                      </p:cBhvr>
                                      <p:to>
                                        <p:strVal val="visible"/>
                                      </p:to>
                                    </p:set>
                                    <p:anim calcmode="lin" valueType="num">
                                      <p:cBhvr>
                                        <p:cTn id="26" dur="500" fill="hold"/>
                                        <p:tgtEl>
                                          <p:spTgt spid="4">
                                            <p:graphicEl>
                                              <a:dgm id="{50AB6B8A-C91B-4607-B0F3-2B7680962B3B}"/>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50AB6B8A-C91B-4607-B0F3-2B7680962B3B}"/>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50AB6B8A-C91B-4607-B0F3-2B7680962B3B}"/>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
                                            <p:graphicEl>
                                              <a:dgm id="{082EEEC8-7E49-4C37-B342-0772C948FC27}"/>
                                            </p:graphicEl>
                                          </p:spTgt>
                                        </p:tgtEl>
                                        <p:attrNameLst>
                                          <p:attrName>style.visibility</p:attrName>
                                        </p:attrNameLst>
                                      </p:cBhvr>
                                      <p:to>
                                        <p:strVal val="visible"/>
                                      </p:to>
                                    </p:set>
                                    <p:anim calcmode="lin" valueType="num">
                                      <p:cBhvr>
                                        <p:cTn id="31" dur="500" fill="hold"/>
                                        <p:tgtEl>
                                          <p:spTgt spid="4">
                                            <p:graphicEl>
                                              <a:dgm id="{082EEEC8-7E49-4C37-B342-0772C948FC27}"/>
                                            </p:graphicEl>
                                          </p:spTgt>
                                        </p:tgtEl>
                                        <p:attrNameLst>
                                          <p:attrName>ppt_w</p:attrName>
                                        </p:attrNameLst>
                                      </p:cBhvr>
                                      <p:tavLst>
                                        <p:tav tm="0">
                                          <p:val>
                                            <p:fltVal val="0"/>
                                          </p:val>
                                        </p:tav>
                                        <p:tav tm="100000">
                                          <p:val>
                                            <p:strVal val="#ppt_w"/>
                                          </p:val>
                                        </p:tav>
                                      </p:tavLst>
                                    </p:anim>
                                    <p:anim calcmode="lin" valueType="num">
                                      <p:cBhvr>
                                        <p:cTn id="32" dur="500" fill="hold"/>
                                        <p:tgtEl>
                                          <p:spTgt spid="4">
                                            <p:graphicEl>
                                              <a:dgm id="{082EEEC8-7E49-4C37-B342-0772C948FC27}"/>
                                            </p:graphicEl>
                                          </p:spTgt>
                                        </p:tgtEl>
                                        <p:attrNameLst>
                                          <p:attrName>ppt_h</p:attrName>
                                        </p:attrNameLst>
                                      </p:cBhvr>
                                      <p:tavLst>
                                        <p:tav tm="0">
                                          <p:val>
                                            <p:fltVal val="0"/>
                                          </p:val>
                                        </p:tav>
                                        <p:tav tm="100000">
                                          <p:val>
                                            <p:strVal val="#ppt_h"/>
                                          </p:val>
                                        </p:tav>
                                      </p:tavLst>
                                    </p:anim>
                                    <p:animEffect transition="in" filter="fade">
                                      <p:cBhvr>
                                        <p:cTn id="33" dur="500"/>
                                        <p:tgtEl>
                                          <p:spTgt spid="4">
                                            <p:graphicEl>
                                              <a:dgm id="{082EEEC8-7E49-4C37-B342-0772C948FC27}"/>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
                                            <p:graphicEl>
                                              <a:dgm id="{DD2A36A8-A93A-4641-BF1B-FE855FD8B593}"/>
                                            </p:graphicEl>
                                          </p:spTgt>
                                        </p:tgtEl>
                                        <p:attrNameLst>
                                          <p:attrName>style.visibility</p:attrName>
                                        </p:attrNameLst>
                                      </p:cBhvr>
                                      <p:to>
                                        <p:strVal val="visible"/>
                                      </p:to>
                                    </p:set>
                                    <p:anim calcmode="lin" valueType="num">
                                      <p:cBhvr>
                                        <p:cTn id="38" dur="500" fill="hold"/>
                                        <p:tgtEl>
                                          <p:spTgt spid="4">
                                            <p:graphicEl>
                                              <a:dgm id="{DD2A36A8-A93A-4641-BF1B-FE855FD8B593}"/>
                                            </p:graphicEl>
                                          </p:spTgt>
                                        </p:tgtEl>
                                        <p:attrNameLst>
                                          <p:attrName>ppt_w</p:attrName>
                                        </p:attrNameLst>
                                      </p:cBhvr>
                                      <p:tavLst>
                                        <p:tav tm="0">
                                          <p:val>
                                            <p:fltVal val="0"/>
                                          </p:val>
                                        </p:tav>
                                        <p:tav tm="100000">
                                          <p:val>
                                            <p:strVal val="#ppt_w"/>
                                          </p:val>
                                        </p:tav>
                                      </p:tavLst>
                                    </p:anim>
                                    <p:anim calcmode="lin" valueType="num">
                                      <p:cBhvr>
                                        <p:cTn id="39" dur="500" fill="hold"/>
                                        <p:tgtEl>
                                          <p:spTgt spid="4">
                                            <p:graphicEl>
                                              <a:dgm id="{DD2A36A8-A93A-4641-BF1B-FE855FD8B593}"/>
                                            </p:graphicEl>
                                          </p:spTgt>
                                        </p:tgtEl>
                                        <p:attrNameLst>
                                          <p:attrName>ppt_h</p:attrName>
                                        </p:attrNameLst>
                                      </p:cBhvr>
                                      <p:tavLst>
                                        <p:tav tm="0">
                                          <p:val>
                                            <p:fltVal val="0"/>
                                          </p:val>
                                        </p:tav>
                                        <p:tav tm="100000">
                                          <p:val>
                                            <p:strVal val="#ppt_h"/>
                                          </p:val>
                                        </p:tav>
                                      </p:tavLst>
                                    </p:anim>
                                    <p:animEffect transition="in" filter="fade">
                                      <p:cBhvr>
                                        <p:cTn id="40" dur="500"/>
                                        <p:tgtEl>
                                          <p:spTgt spid="4">
                                            <p:graphicEl>
                                              <a:dgm id="{DD2A36A8-A93A-4641-BF1B-FE855FD8B593}"/>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
                                            <p:graphicEl>
                                              <a:dgm id="{7C67E994-8754-40C7-9DBA-1F4F3C15CB54}"/>
                                            </p:graphicEl>
                                          </p:spTgt>
                                        </p:tgtEl>
                                        <p:attrNameLst>
                                          <p:attrName>style.visibility</p:attrName>
                                        </p:attrNameLst>
                                      </p:cBhvr>
                                      <p:to>
                                        <p:strVal val="visible"/>
                                      </p:to>
                                    </p:set>
                                    <p:anim calcmode="lin" valueType="num">
                                      <p:cBhvr>
                                        <p:cTn id="43" dur="500" fill="hold"/>
                                        <p:tgtEl>
                                          <p:spTgt spid="4">
                                            <p:graphicEl>
                                              <a:dgm id="{7C67E994-8754-40C7-9DBA-1F4F3C15CB54}"/>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7C67E994-8754-40C7-9DBA-1F4F3C15CB54}"/>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7C67E994-8754-40C7-9DBA-1F4F3C15CB5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6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pc="0" dirty="0">
                <a:ln w="12700">
                  <a:solidFill>
                    <a:srgbClr val="FFFF00"/>
                  </a:solidFill>
                  <a:prstDash val="solid"/>
                </a:ln>
                <a:solidFill>
                  <a:srgbClr val="FF0000"/>
                </a:solidFill>
                <a:effectLst>
                  <a:outerShdw blurRad="38100" dist="38100" dir="2700000" algn="tl">
                    <a:srgbClr val="000000">
                      <a:alpha val="43137"/>
                    </a:srgbClr>
                  </a:outerShdw>
                </a:effectLst>
                <a:cs typeface="Arial" panose="020B0604020202020204" pitchFamily="34" charset="0"/>
              </a:rPr>
              <a:t>BÁO CÁO KẾT QUẢ</a:t>
            </a:r>
            <a:br>
              <a:rPr lang="en-US" b="1" spc="0" dirty="0">
                <a:ln w="12700">
                  <a:solidFill>
                    <a:srgbClr val="FFFF00"/>
                  </a:solidFill>
                  <a:prstDash val="solid"/>
                </a:ln>
                <a:solidFill>
                  <a:srgbClr val="FF0000"/>
                </a:solidFill>
                <a:effectLst>
                  <a:outerShdw blurRad="38100" dist="38100" dir="2700000" algn="tl">
                    <a:srgbClr val="000000">
                      <a:alpha val="43137"/>
                    </a:srgbClr>
                  </a:outerShdw>
                </a:effectLst>
                <a:cs typeface="Arial" panose="020B0604020202020204" pitchFamily="34" charset="0"/>
              </a:rPr>
            </a:br>
            <a:r>
              <a:rPr lang="en-US" b="1" spc="0" dirty="0">
                <a:ln w="12700">
                  <a:solidFill>
                    <a:srgbClr val="FFFF00"/>
                  </a:solidFill>
                  <a:prstDash val="solid"/>
                </a:ln>
                <a:solidFill>
                  <a:srgbClr val="FF0000"/>
                </a:solidFill>
                <a:effectLst>
                  <a:outerShdw blurRad="38100" dist="38100" dir="2700000" algn="tl">
                    <a:srgbClr val="000000">
                      <a:alpha val="43137"/>
                    </a:srgbClr>
                  </a:outerShdw>
                </a:effectLst>
                <a:cs typeface="Arial" panose="020B0604020202020204" pitchFamily="34" charset="0"/>
              </a:rPr>
              <a:t>TRONG 5-10p</a:t>
            </a:r>
            <a:endParaRPr lang="en-US" dirty="0"/>
          </a:p>
        </p:txBody>
      </p:sp>
      <p:pic>
        <p:nvPicPr>
          <p:cNvPr id="3074" name="Picture 2" descr="Bảy cách giữ bình tĩnh trước buổi thuyết trình quan trọng -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0739" y="1805991"/>
            <a:ext cx="476250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170853"/>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blip>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5054BF-98B6-32F8-2BE2-267AB0968791}"/>
              </a:ext>
            </a:extLst>
          </p:cNvPr>
          <p:cNvSpPr txBox="1"/>
          <p:nvPr/>
        </p:nvSpPr>
        <p:spPr>
          <a:xfrm>
            <a:off x="1447800" y="1066800"/>
            <a:ext cx="8915400" cy="3901196"/>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Arial" panose="020B0604020202020204" pitchFamily="34" charset="0"/>
              </a:rPr>
              <a:t>Luật</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Arial" panose="020B0604020202020204" pitchFamily="34" charset="0"/>
              </a:rPr>
              <a:t>chơi</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Arial" panose="020B0604020202020204" pitchFamily="34" charset="0"/>
              </a:rPr>
              <a:t>: </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Có</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6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gói</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câu</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hỏi</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học</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sinh</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chọn</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gói</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câu</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hỏi</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rồi</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bấm</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vòng</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quay,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mũi</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tên</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dừng</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ở ô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nào</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thì</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đó</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chính</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là</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phần</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thưởng</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nếu</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học</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sinh</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trả</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lời</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đúng</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Trả</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lời</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không</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đúng</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thì</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quyền</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trả</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lời</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dành</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cho</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học</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sinh</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khác</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 (+1đ).</a:t>
            </a:r>
            <a:endParaRPr kumimoji="0" lang="vi-VN" sz="2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7AFC9B-CDA5-6918-0D0F-7171A5C7561D}"/>
              </a:ext>
            </a:extLst>
          </p:cNvPr>
          <p:cNvPicPr>
            <a:picLocks noChangeAspect="1"/>
          </p:cNvPicPr>
          <p:nvPr/>
        </p:nvPicPr>
        <p:blipFill>
          <a:blip r:embed="rId3"/>
          <a:stretch>
            <a:fillRect/>
          </a:stretch>
        </p:blipFill>
        <p:spPr>
          <a:xfrm>
            <a:off x="0" y="130009"/>
            <a:ext cx="12192000" cy="6854653"/>
          </a:xfrm>
          <a:prstGeom prst="rect">
            <a:avLst/>
          </a:prstGeom>
        </p:spPr>
      </p:pic>
    </p:spTree>
    <p:extLst>
      <p:ext uri="{BB962C8B-B14F-4D97-AF65-F5344CB8AC3E}">
        <p14:creationId xmlns:p14="http://schemas.microsoft.com/office/powerpoint/2010/main" val="332509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nodeType="clickEffect">
                                  <p:stCondLst>
                                    <p:cond delay="0"/>
                                  </p:stCondLst>
                                  <p:childTnLst>
                                    <p:anim calcmode="lin" valueType="num">
                                      <p:cBhvr>
                                        <p:cTn id="24" dur="500"/>
                                        <p:tgtEl>
                                          <p:spTgt spid="3"/>
                                        </p:tgtEl>
                                        <p:attrNameLst>
                                          <p:attrName>ppt_w</p:attrName>
                                        </p:attrNameLst>
                                      </p:cBhvr>
                                      <p:tavLst>
                                        <p:tav tm="0">
                                          <p:val>
                                            <p:strVal val="ppt_w"/>
                                          </p:val>
                                        </p:tav>
                                        <p:tav tm="100000">
                                          <p:val>
                                            <p:fltVal val="0"/>
                                          </p:val>
                                        </p:tav>
                                      </p:tavLst>
                                    </p:anim>
                                    <p:anim calcmode="lin" valueType="num">
                                      <p:cBhvr>
                                        <p:cTn id="25" dur="500"/>
                                        <p:tgtEl>
                                          <p:spTgt spid="3"/>
                                        </p:tgtEl>
                                        <p:attrNameLst>
                                          <p:attrName>ppt_h</p:attrName>
                                        </p:attrNameLst>
                                      </p:cBhvr>
                                      <p:tavLst>
                                        <p:tav tm="0">
                                          <p:val>
                                            <p:strVal val="ppt_h"/>
                                          </p:val>
                                        </p:tav>
                                        <p:tav tm="100000">
                                          <p:val>
                                            <p:fltVal val="0"/>
                                          </p:val>
                                        </p:tav>
                                      </p:tavLst>
                                    </p:anim>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vong quay"/>
          <p:cNvGrpSpPr/>
          <p:nvPr/>
        </p:nvGrpSpPr>
        <p:grpSpPr>
          <a:xfrm>
            <a:off x="5825983" y="478508"/>
            <a:ext cx="5042125" cy="5036855"/>
            <a:chOff x="5425622" y="292790"/>
            <a:chExt cx="5834378" cy="582828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9 </a:t>
              </a:r>
              <a:r>
                <a:rPr kumimoji="0" lang="en-GB" sz="32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195134"/>
              <a:ext cx="2025648" cy="8191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1 </a:t>
              </a:r>
              <a:r>
                <a:rPr kumimoji="0" lang="en-GB" sz="20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tràng</a:t>
              </a:r>
              <a:r>
                <a:rPr kumimoji="0" lang="en-GB" sz="20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GB" sz="20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pháo</a:t>
              </a:r>
              <a:r>
                <a:rPr kumimoji="0" lang="en-GB" sz="20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GB" sz="20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tay</a:t>
              </a:r>
              <a:endParaRPr kumimoji="0" lang="vi-VN" sz="20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613699"/>
              <a:ext cx="2025648" cy="4985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10 </a:t>
              </a:r>
              <a:r>
                <a:rPr kumimoji="0" lang="en-GB" sz="2200" b="1" i="0" u="none" strike="noStrike" kern="120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điểm</a:t>
              </a:r>
              <a:endPar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TextBox 18"/>
            <p:cNvSpPr txBox="1"/>
            <p:nvPr/>
          </p:nvSpPr>
          <p:spPr>
            <a:xfrm rot="6703311">
              <a:off x="6660976" y="4599836"/>
              <a:ext cx="2025648" cy="4629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Hát</a:t>
              </a:r>
              <a:r>
                <a:rPr kumimoji="0" lang="en-GB" sz="20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1 </a:t>
              </a:r>
              <a:r>
                <a:rPr kumimoji="0" lang="en-GB" sz="20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bài</a:t>
              </a:r>
              <a:r>
                <a:rPr kumimoji="0" lang="en-GB" sz="20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vi-VN" sz="20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627402"/>
              <a:ext cx="2025648" cy="534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Lời</a:t>
              </a: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GB" sz="24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khen</a:t>
              </a:r>
              <a:endParaRPr kumimoji="0" lang="vi-VN" sz="24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5" action="ppaction://hlinksldjump"/>
          </p:cNvPr>
          <p:cNvSpPr/>
          <p:nvPr/>
        </p:nvSpPr>
        <p:spPr>
          <a:xfrm>
            <a:off x="857805"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6" action="ppaction://hlinksldjump"/>
          </p:cNvPr>
          <p:cNvSpPr/>
          <p:nvPr/>
        </p:nvSpPr>
        <p:spPr>
          <a:xfrm>
            <a:off x="2355722"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7" action="ppaction://hlinksldjump"/>
          </p:cNvPr>
          <p:cNvSpPr/>
          <p:nvPr/>
        </p:nvSpPr>
        <p:spPr>
          <a:xfrm>
            <a:off x="3853638"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8" action="ppaction://hlinksldjump"/>
          </p:cNvPr>
          <p:cNvSpPr/>
          <p:nvPr/>
        </p:nvSpPr>
        <p:spPr>
          <a:xfrm>
            <a:off x="858563" y="3877427"/>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9" action="ppaction://hlinksldjump"/>
          </p:cNvPr>
          <p:cNvSpPr/>
          <p:nvPr/>
        </p:nvSpPr>
        <p:spPr>
          <a:xfrm>
            <a:off x="2356480" y="3877427"/>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a:hlinkClick r:id="rId10" action="ppaction://hlinksldjump"/>
          </p:cNvPr>
          <p:cNvSpPr/>
          <p:nvPr/>
        </p:nvSpPr>
        <p:spPr>
          <a:xfrm>
            <a:off x="3854396" y="3877427"/>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6</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rId15" action="ppaction://hlinksldjump"/>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734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93" restart="whenNotActive" fill="hold" evtFilter="cancelBubble" nodeType="interactiveSeq">
                <p:stCondLst>
                  <p:cond evt="onClick" delay="0">
                    <p:tgtEl>
                      <p:spTgt spid="37"/>
                    </p:tgtEl>
                  </p:cond>
                </p:stCondLst>
                <p:endSync evt="end" delay="0">
                  <p:rtn val="all"/>
                </p:endSync>
                <p:childTnLst>
                  <p:par>
                    <p:cTn id="194" fill="hold">
                      <p:stCondLst>
                        <p:cond delay="0"/>
                      </p:stCondLst>
                      <p:childTnLst>
                        <p:par>
                          <p:cTn id="195" fill="hold">
                            <p:stCondLst>
                              <p:cond delay="0"/>
                            </p:stCondLst>
                            <p:childTnLst>
                              <p:par>
                                <p:cTn id="196" presetID="1" presetClass="emph" presetSubtype="2" fill="hold" nodeType="clickEffect">
                                  <p:stCondLst>
                                    <p:cond delay="0"/>
                                  </p:stCondLst>
                                  <p:childTnLst>
                                    <p:animClr clrSpc="rgb" dir="cw">
                                      <p:cBhvr>
                                        <p:cTn id="197" dur="500" fill="hold"/>
                                        <p:tgtEl>
                                          <p:spTgt spid="37"/>
                                        </p:tgtEl>
                                        <p:attrNameLst>
                                          <p:attrName>fillcolor</p:attrName>
                                        </p:attrNameLst>
                                      </p:cBhvr>
                                      <p:to>
                                        <a:srgbClr val="000000"/>
                                      </p:to>
                                    </p:animClr>
                                    <p:set>
                                      <p:cBhvr>
                                        <p:cTn id="198" dur="500" fill="hold"/>
                                        <p:tgtEl>
                                          <p:spTgt spid="37"/>
                                        </p:tgtEl>
                                        <p:attrNameLst>
                                          <p:attrName>fill.type</p:attrName>
                                        </p:attrNameLst>
                                      </p:cBhvr>
                                      <p:to>
                                        <p:strVal val="solid"/>
                                      </p:to>
                                    </p:set>
                                    <p:set>
                                      <p:cBhvr>
                                        <p:cTn id="199"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audio>
              <p:cMediaNode vol="80000">
                <p:cTn id="200"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blip>
          <a:srcRect/>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1217647" y="565957"/>
            <a:ext cx="10526728" cy="1604597"/>
          </a:xfrm>
          <a:prstGeom prst="snip2Diag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algn="just">
              <a:lnSpc>
                <a:spcPct val="110000"/>
              </a:lnSpc>
            </a:pPr>
            <a:r>
              <a:rPr lang="en-US" sz="3600" b="1"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Câu</a:t>
            </a:r>
            <a:r>
              <a:rPr lang="en-US" sz="3600"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1</a:t>
            </a:r>
            <a:r>
              <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Như</a:t>
            </a:r>
            <a:r>
              <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thế</a:t>
            </a:r>
            <a:r>
              <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nào</a:t>
            </a:r>
            <a:r>
              <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a:t>
            </a:r>
            <a:r>
              <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bón</a:t>
            </a:r>
            <a:r>
              <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lót</a:t>
            </a:r>
            <a:r>
              <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vi-VN" sz="3600" kern="1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Cloud 56">
            <a:hlinkClick r:id="rId9" action="ppaction://hlinksldjump"/>
          </p:cNvPr>
          <p:cNvSpPr/>
          <p:nvPr/>
        </p:nvSpPr>
        <p:spPr>
          <a:xfrm>
            <a:off x="7759127" y="5090890"/>
            <a:ext cx="2359211" cy="1104900"/>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C4952AB8-4184-7791-14AA-2660CFCF9B77}"/>
              </a:ext>
            </a:extLst>
          </p:cNvPr>
          <p:cNvSpPr txBox="1"/>
          <p:nvPr/>
        </p:nvSpPr>
        <p:spPr>
          <a:xfrm>
            <a:off x="1217646" y="2704343"/>
            <a:ext cx="10059953" cy="671274"/>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Đáp</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án</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Là</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bón</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phân</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vào</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đất</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trước</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khi</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gieo</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trồng</a:t>
            </a:r>
            <a:endParaRPr kumimoji="0" lang="vi-VN" sz="36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895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7"/>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9"/>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1"/>
                                        </p:tgtEl>
                                        <p:attrNameLst>
                                          <p:attrName>r</p:attrName>
                                        </p:attrNameLst>
                                      </p:cBhvr>
                                    </p:animRot>
                                  </p:childTnLst>
                                </p:cTn>
                              </p:par>
                              <p:par>
                                <p:cTn id="16" presetID="2" presetClass="entr" presetSubtype="2" repeatCount="indefinite"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20000" fill="hold"/>
                                        <p:tgtEl>
                                          <p:spTgt spid="40"/>
                                        </p:tgtEl>
                                        <p:attrNameLst>
                                          <p:attrName>ppt_x</p:attrName>
                                        </p:attrNameLst>
                                      </p:cBhvr>
                                      <p:tavLst>
                                        <p:tav tm="0">
                                          <p:val>
                                            <p:strVal val="1+#ppt_w/2"/>
                                          </p:val>
                                        </p:tav>
                                        <p:tav tm="100000">
                                          <p:val>
                                            <p:strVal val="#ppt_x"/>
                                          </p:val>
                                        </p:tav>
                                      </p:tavLst>
                                    </p:anim>
                                    <p:anim calcmode="lin" valueType="num">
                                      <p:cBhvr additive="base">
                                        <p:cTn id="19" dur="2000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8" repeatCount="indefinite" fill="hold" grpId="0" nodeType="withEffect">
                                  <p:stCondLst>
                                    <p:cond delay="50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20000" fill="hold"/>
                                        <p:tgtEl>
                                          <p:spTgt spid="41"/>
                                        </p:tgtEl>
                                        <p:attrNameLst>
                                          <p:attrName>ppt_x</p:attrName>
                                        </p:attrNameLst>
                                      </p:cBhvr>
                                      <p:tavLst>
                                        <p:tav tm="0">
                                          <p:val>
                                            <p:strVal val="0-#ppt_w/2"/>
                                          </p:val>
                                        </p:tav>
                                        <p:tav tm="100000">
                                          <p:val>
                                            <p:strVal val="#ppt_x"/>
                                          </p:val>
                                        </p:tav>
                                      </p:tavLst>
                                    </p:anim>
                                    <p:anim calcmode="lin" valueType="num">
                                      <p:cBhvr additive="base">
                                        <p:cTn id="2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blip>
          <a:srcRect/>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1053935" y="261425"/>
            <a:ext cx="10107623" cy="1604597"/>
          </a:xfrm>
          <a:prstGeom prst="snip2Diag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en-US" sz="3600" b="1" kern="0" dirty="0" err="1">
                <a:solidFill>
                  <a:srgbClr val="000000"/>
                </a:solidFill>
                <a:ea typeface="Times New Roman" panose="02020603050405020304" pitchFamily="18" charset="0"/>
                <a:cs typeface="Arial" panose="020B0604020202020204" pitchFamily="34" charset="0"/>
              </a:rPr>
              <a:t>Câu</a:t>
            </a:r>
            <a:r>
              <a:rPr lang="en-US" sz="3600" b="1" kern="0" dirty="0">
                <a:solidFill>
                  <a:srgbClr val="000000"/>
                </a:solidFill>
                <a:ea typeface="Times New Roman" panose="02020603050405020304" pitchFamily="18" charset="0"/>
                <a:cs typeface="Arial" panose="020B0604020202020204" pitchFamily="34" charset="0"/>
              </a:rPr>
              <a:t> 2</a:t>
            </a:r>
            <a:r>
              <a:rPr lang="en-US" sz="3600" kern="0" dirty="0">
                <a:solidFill>
                  <a:srgbClr val="000000"/>
                </a:solidFill>
                <a:ea typeface="Times New Roman" panose="02020603050405020304" pitchFamily="18" charset="0"/>
                <a:cs typeface="Arial" panose="020B0604020202020204" pitchFamily="34" charset="0"/>
              </a:rPr>
              <a:t>: </a:t>
            </a:r>
            <a:r>
              <a:rPr lang="en-US" sz="3600" kern="0" dirty="0" err="1">
                <a:solidFill>
                  <a:srgbClr val="000000"/>
                </a:solidFill>
                <a:ea typeface="Times New Roman" panose="02020603050405020304" pitchFamily="18" charset="0"/>
                <a:cs typeface="Arial" panose="020B0604020202020204" pitchFamily="34" charset="0"/>
              </a:rPr>
              <a:t>Bón</a:t>
            </a:r>
            <a:r>
              <a:rPr lang="en-US" sz="3600" kern="0" dirty="0">
                <a:solidFill>
                  <a:srgbClr val="000000"/>
                </a:solidFill>
                <a:ea typeface="Times New Roman" panose="02020603050405020304" pitchFamily="18" charset="0"/>
                <a:cs typeface="Arial" panose="020B0604020202020204" pitchFamily="34" charset="0"/>
              </a:rPr>
              <a:t> </a:t>
            </a:r>
            <a:r>
              <a:rPr lang="en-US" sz="3600" kern="0" dirty="0" err="1">
                <a:solidFill>
                  <a:srgbClr val="000000"/>
                </a:solidFill>
                <a:ea typeface="Times New Roman" panose="02020603050405020304" pitchFamily="18" charset="0"/>
                <a:cs typeface="Arial" panose="020B0604020202020204" pitchFamily="34" charset="0"/>
              </a:rPr>
              <a:t>lót</a:t>
            </a:r>
            <a:r>
              <a:rPr lang="en-US" sz="3600" kern="0" dirty="0">
                <a:solidFill>
                  <a:srgbClr val="000000"/>
                </a:solidFill>
                <a:ea typeface="Times New Roman" panose="02020603050405020304" pitchFamily="18" charset="0"/>
                <a:cs typeface="Arial" panose="020B0604020202020204" pitchFamily="34" charset="0"/>
              </a:rPr>
              <a:t> </a:t>
            </a:r>
            <a:r>
              <a:rPr lang="en-US" sz="3600" kern="0" dirty="0" err="1">
                <a:solidFill>
                  <a:srgbClr val="000000"/>
                </a:solidFill>
                <a:ea typeface="Times New Roman" panose="02020603050405020304" pitchFamily="18" charset="0"/>
                <a:cs typeface="Arial" panose="020B0604020202020204" pitchFamily="34" charset="0"/>
              </a:rPr>
              <a:t>thường</a:t>
            </a:r>
            <a:r>
              <a:rPr lang="en-US" sz="3600" kern="0" dirty="0">
                <a:solidFill>
                  <a:srgbClr val="000000"/>
                </a:solidFill>
                <a:ea typeface="Times New Roman" panose="02020603050405020304" pitchFamily="18" charset="0"/>
                <a:cs typeface="Arial" panose="020B0604020202020204" pitchFamily="34" charset="0"/>
              </a:rPr>
              <a:t> </a:t>
            </a:r>
            <a:r>
              <a:rPr lang="en-US" sz="3600" kern="0" dirty="0" err="1">
                <a:solidFill>
                  <a:srgbClr val="000000"/>
                </a:solidFill>
                <a:ea typeface="Times New Roman" panose="02020603050405020304" pitchFamily="18" charset="0"/>
                <a:cs typeface="Arial" panose="020B0604020202020204" pitchFamily="34" charset="0"/>
              </a:rPr>
              <a:t>áp</a:t>
            </a:r>
            <a:r>
              <a:rPr lang="en-US" sz="3600" kern="0" dirty="0">
                <a:solidFill>
                  <a:srgbClr val="000000"/>
                </a:solidFill>
                <a:ea typeface="Times New Roman" panose="02020603050405020304" pitchFamily="18" charset="0"/>
                <a:cs typeface="Arial" panose="020B0604020202020204" pitchFamily="34" charset="0"/>
              </a:rPr>
              <a:t> </a:t>
            </a:r>
            <a:r>
              <a:rPr lang="en-US" sz="3600" kern="0" dirty="0" err="1">
                <a:solidFill>
                  <a:srgbClr val="000000"/>
                </a:solidFill>
                <a:ea typeface="Times New Roman" panose="02020603050405020304" pitchFamily="18" charset="0"/>
                <a:cs typeface="Arial" panose="020B0604020202020204" pitchFamily="34" charset="0"/>
              </a:rPr>
              <a:t>dụng</a:t>
            </a:r>
            <a:r>
              <a:rPr lang="en-US" sz="3600" kern="0" dirty="0">
                <a:solidFill>
                  <a:srgbClr val="000000"/>
                </a:solidFill>
                <a:ea typeface="Times New Roman" panose="02020603050405020304" pitchFamily="18" charset="0"/>
                <a:cs typeface="Arial" panose="020B0604020202020204" pitchFamily="34" charset="0"/>
              </a:rPr>
              <a:t> </a:t>
            </a:r>
            <a:r>
              <a:rPr lang="en-US" sz="3600" kern="0" dirty="0" err="1">
                <a:solidFill>
                  <a:srgbClr val="000000"/>
                </a:solidFill>
                <a:ea typeface="Times New Roman" panose="02020603050405020304" pitchFamily="18" charset="0"/>
                <a:cs typeface="Arial" panose="020B0604020202020204" pitchFamily="34" charset="0"/>
              </a:rPr>
              <a:t>với</a:t>
            </a:r>
            <a:r>
              <a:rPr lang="en-US" sz="3600" kern="0" dirty="0">
                <a:solidFill>
                  <a:srgbClr val="000000"/>
                </a:solidFill>
                <a:ea typeface="Times New Roman" panose="02020603050405020304" pitchFamily="18" charset="0"/>
                <a:cs typeface="Arial" panose="020B0604020202020204" pitchFamily="34" charset="0"/>
              </a:rPr>
              <a:t> </a:t>
            </a:r>
            <a:r>
              <a:rPr lang="en-US" sz="3600" kern="0" dirty="0" err="1">
                <a:solidFill>
                  <a:srgbClr val="000000"/>
                </a:solidFill>
                <a:ea typeface="Times New Roman" panose="02020603050405020304" pitchFamily="18" charset="0"/>
                <a:cs typeface="Arial" panose="020B0604020202020204" pitchFamily="34" charset="0"/>
              </a:rPr>
              <a:t>loại</a:t>
            </a:r>
            <a:r>
              <a:rPr lang="en-US" sz="3600" kern="0" dirty="0">
                <a:solidFill>
                  <a:srgbClr val="000000"/>
                </a:solidFill>
                <a:ea typeface="Times New Roman" panose="02020603050405020304" pitchFamily="18" charset="0"/>
                <a:cs typeface="Arial" panose="020B0604020202020204" pitchFamily="34" charset="0"/>
              </a:rPr>
              <a:t> </a:t>
            </a:r>
            <a:r>
              <a:rPr lang="en-US" sz="3600" kern="0" dirty="0" err="1">
                <a:solidFill>
                  <a:srgbClr val="000000"/>
                </a:solidFill>
                <a:ea typeface="Times New Roman" panose="02020603050405020304" pitchFamily="18" charset="0"/>
                <a:cs typeface="Arial" panose="020B0604020202020204" pitchFamily="34" charset="0"/>
              </a:rPr>
              <a:t>phân</a:t>
            </a:r>
            <a:r>
              <a:rPr lang="en-US" sz="3600" kern="0" dirty="0">
                <a:solidFill>
                  <a:srgbClr val="000000"/>
                </a:solidFill>
                <a:ea typeface="Times New Roman" panose="02020603050405020304" pitchFamily="18" charset="0"/>
                <a:cs typeface="Arial" panose="020B0604020202020204" pitchFamily="34" charset="0"/>
              </a:rPr>
              <a:t> </a:t>
            </a:r>
            <a:r>
              <a:rPr lang="en-US" sz="3600" kern="0" dirty="0" err="1">
                <a:solidFill>
                  <a:srgbClr val="000000"/>
                </a:solidFill>
                <a:ea typeface="Times New Roman" panose="02020603050405020304" pitchFamily="18" charset="0"/>
                <a:cs typeface="Arial" panose="020B0604020202020204" pitchFamily="34" charset="0"/>
              </a:rPr>
              <a:t>nào</a:t>
            </a:r>
            <a:r>
              <a:rPr lang="en-US" sz="3600" kern="0" dirty="0">
                <a:solidFill>
                  <a:srgbClr val="000000"/>
                </a:solidFill>
                <a:ea typeface="Times New Roman" panose="02020603050405020304" pitchFamily="18" charset="0"/>
                <a:cs typeface="Arial" panose="020B0604020202020204" pitchFamily="34" charset="0"/>
              </a:rPr>
              <a:t>?</a:t>
            </a:r>
            <a:endParaRPr lang="vi-VN" sz="3600" kern="100" dirty="0">
              <a:ea typeface="Calibri" panose="020F0502020204030204" pitchFamily="34" charset="0"/>
              <a:cs typeface="Arial" panose="020B060402020202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Cloud 17">
            <a:hlinkClick r:id="rId9" action="ppaction://hlinksldjump"/>
          </p:cNvPr>
          <p:cNvSpPr/>
          <p:nvPr/>
        </p:nvSpPr>
        <p:spPr>
          <a:xfrm>
            <a:off x="4667494" y="5255296"/>
            <a:ext cx="2359211" cy="1104900"/>
          </a:xfrm>
          <a:prstGeom prst="cloud">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13F3114E-839B-F6BB-76E7-79E734E02FFA}"/>
              </a:ext>
            </a:extLst>
          </p:cNvPr>
          <p:cNvSpPr txBox="1"/>
          <p:nvPr/>
        </p:nvSpPr>
        <p:spPr>
          <a:xfrm>
            <a:off x="705852" y="2146395"/>
            <a:ext cx="10874811" cy="1311128"/>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Đáp</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án</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Áp</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dụng</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với</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các</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phân</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khó</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tiêu</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như</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lân</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phân</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hữu</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cơ</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a:t>
            </a:r>
            <a:endParaRPr kumimoji="0" lang="vi-VN" sz="3600" b="0" i="0" u="none" strike="noStrike" kern="100" cap="none" spc="0" normalizeH="0" baseline="0" noProof="0" dirty="0">
              <a:ln>
                <a:noFill/>
              </a:ln>
              <a:solidFill>
                <a:srgbClr val="FF0000"/>
              </a:solidFill>
              <a:effectLst/>
              <a:uLnTx/>
              <a:uFillTx/>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831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7"/>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9"/>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1"/>
                                        </p:tgtEl>
                                        <p:attrNameLst>
                                          <p:attrName>r</p:attrName>
                                        </p:attrNameLst>
                                      </p:cBhvr>
                                    </p:animRot>
                                  </p:childTnLst>
                                </p:cTn>
                              </p:par>
                              <p:par>
                                <p:cTn id="16" presetID="2" presetClass="entr" presetSubtype="2" repeatCount="indefinite"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20000" fill="hold"/>
                                        <p:tgtEl>
                                          <p:spTgt spid="40"/>
                                        </p:tgtEl>
                                        <p:attrNameLst>
                                          <p:attrName>ppt_x</p:attrName>
                                        </p:attrNameLst>
                                      </p:cBhvr>
                                      <p:tavLst>
                                        <p:tav tm="0">
                                          <p:val>
                                            <p:strVal val="1+#ppt_w/2"/>
                                          </p:val>
                                        </p:tav>
                                        <p:tav tm="100000">
                                          <p:val>
                                            <p:strVal val="#ppt_x"/>
                                          </p:val>
                                        </p:tav>
                                      </p:tavLst>
                                    </p:anim>
                                    <p:anim calcmode="lin" valueType="num">
                                      <p:cBhvr additive="base">
                                        <p:cTn id="19" dur="2000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8" repeatCount="indefinite" fill="hold" grpId="0" nodeType="withEffect">
                                  <p:stCondLst>
                                    <p:cond delay="50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20000" fill="hold"/>
                                        <p:tgtEl>
                                          <p:spTgt spid="41"/>
                                        </p:tgtEl>
                                        <p:attrNameLst>
                                          <p:attrName>ppt_x</p:attrName>
                                        </p:attrNameLst>
                                      </p:cBhvr>
                                      <p:tavLst>
                                        <p:tav tm="0">
                                          <p:val>
                                            <p:strVal val="0-#ppt_w/2"/>
                                          </p:val>
                                        </p:tav>
                                        <p:tav tm="100000">
                                          <p:val>
                                            <p:strVal val="#ppt_x"/>
                                          </p:val>
                                        </p:tav>
                                      </p:tavLst>
                                    </p:anim>
                                    <p:anim calcmode="lin" valueType="num">
                                      <p:cBhvr additive="base">
                                        <p:cTn id="2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âu tục ngữ, thành ngữ khó nhằn này là gì? (P13) - Ảnh 4.">
            <a:extLst>
              <a:ext uri="{FF2B5EF4-FFF2-40B4-BE49-F238E27FC236}">
                <a16:creationId xmlns:a16="http://schemas.microsoft.com/office/drawing/2014/main" id="{BFBBC07F-57D0-D67C-DBA9-42736E3146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117"/>
          <a:stretch/>
        </p:blipFill>
        <p:spPr bwMode="auto">
          <a:xfrm>
            <a:off x="1936223" y="1362075"/>
            <a:ext cx="8011649" cy="48985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1211F11-8019-535D-1342-0E24A67777CD}"/>
              </a:ext>
            </a:extLst>
          </p:cNvPr>
          <p:cNvSpPr/>
          <p:nvPr/>
        </p:nvSpPr>
        <p:spPr>
          <a:xfrm>
            <a:off x="1946215" y="1016178"/>
            <a:ext cx="4007377" cy="26480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498C9150-D0AE-D960-9A35-66E5531B0382}"/>
              </a:ext>
            </a:extLst>
          </p:cNvPr>
          <p:cNvSpPr/>
          <p:nvPr/>
        </p:nvSpPr>
        <p:spPr>
          <a:xfrm>
            <a:off x="5963910" y="1031917"/>
            <a:ext cx="3993453" cy="26480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FB28C395-A2C4-C171-8E13-EB33A813429F}"/>
              </a:ext>
            </a:extLst>
          </p:cNvPr>
          <p:cNvSpPr/>
          <p:nvPr/>
        </p:nvSpPr>
        <p:spPr>
          <a:xfrm>
            <a:off x="1946215" y="3690462"/>
            <a:ext cx="3993453" cy="25701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A6AB68B8-4C02-1BF6-BEBE-55700A284F8E}"/>
              </a:ext>
            </a:extLst>
          </p:cNvPr>
          <p:cNvSpPr/>
          <p:nvPr/>
        </p:nvSpPr>
        <p:spPr>
          <a:xfrm>
            <a:off x="5949660" y="3690462"/>
            <a:ext cx="4005204" cy="25701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hlinkClick r:id="rId5" action="ppaction://hlinksldjump"/>
            <a:extLst>
              <a:ext uri="{FF2B5EF4-FFF2-40B4-BE49-F238E27FC236}">
                <a16:creationId xmlns:a16="http://schemas.microsoft.com/office/drawing/2014/main" id="{E9E6664D-8BA8-12FA-4880-CF8122E80F52}"/>
              </a:ext>
            </a:extLst>
          </p:cNvPr>
          <p:cNvSpPr txBox="1"/>
          <p:nvPr/>
        </p:nvSpPr>
        <p:spPr>
          <a:xfrm>
            <a:off x="2055322" y="1204139"/>
            <a:ext cx="3757121" cy="20082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450" b="0" i="0" u="none" strike="noStrike" kern="1200" cap="none" spc="0" normalizeH="0" baseline="0" noProof="0" dirty="0">
                <a:ln>
                  <a:noFill/>
                </a:ln>
                <a:solidFill>
                  <a:srgbClr val="FF0000"/>
                </a:solidFill>
                <a:effectLst/>
                <a:uLnTx/>
                <a:uFillTx/>
                <a:latin typeface="Calibri"/>
                <a:ea typeface="+mn-ea"/>
                <a:cs typeface="+mn-cs"/>
              </a:rPr>
              <a:t>1</a:t>
            </a:r>
          </a:p>
        </p:txBody>
      </p:sp>
      <p:sp>
        <p:nvSpPr>
          <p:cNvPr id="11" name="TextBox 10">
            <a:hlinkClick r:id="rId6" action="ppaction://hlinksldjump"/>
            <a:extLst>
              <a:ext uri="{FF2B5EF4-FFF2-40B4-BE49-F238E27FC236}">
                <a16:creationId xmlns:a16="http://schemas.microsoft.com/office/drawing/2014/main" id="{57915C21-039F-FB59-02FF-65B78989D781}"/>
              </a:ext>
            </a:extLst>
          </p:cNvPr>
          <p:cNvSpPr txBox="1"/>
          <p:nvPr/>
        </p:nvSpPr>
        <p:spPr>
          <a:xfrm>
            <a:off x="5855587" y="1209413"/>
            <a:ext cx="3726983" cy="20082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450" b="0" i="0" u="none" strike="noStrike" kern="1200" cap="none" spc="0" normalizeH="0" baseline="0" noProof="0" dirty="0">
                <a:ln>
                  <a:noFill/>
                </a:ln>
                <a:solidFill>
                  <a:srgbClr val="FF0000"/>
                </a:solidFill>
                <a:effectLst/>
                <a:uLnTx/>
                <a:uFillTx/>
                <a:latin typeface="Calibri"/>
                <a:ea typeface="+mn-ea"/>
                <a:cs typeface="+mn-cs"/>
              </a:rPr>
              <a:t>2</a:t>
            </a:r>
          </a:p>
        </p:txBody>
      </p:sp>
      <p:sp>
        <p:nvSpPr>
          <p:cNvPr id="12" name="TextBox 11">
            <a:hlinkClick r:id="rId7" action="ppaction://hlinksldjump"/>
            <a:extLst>
              <a:ext uri="{FF2B5EF4-FFF2-40B4-BE49-F238E27FC236}">
                <a16:creationId xmlns:a16="http://schemas.microsoft.com/office/drawing/2014/main" id="{88005898-1044-1954-5A1C-2555433CCCE9}"/>
              </a:ext>
            </a:extLst>
          </p:cNvPr>
          <p:cNvSpPr txBox="1"/>
          <p:nvPr/>
        </p:nvSpPr>
        <p:spPr>
          <a:xfrm>
            <a:off x="2055322" y="3842270"/>
            <a:ext cx="3769177" cy="20082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450" b="0" i="0" u="none" strike="noStrike" kern="1200" cap="none" spc="0" normalizeH="0" baseline="0" noProof="0" dirty="0">
                <a:ln>
                  <a:noFill/>
                </a:ln>
                <a:solidFill>
                  <a:srgbClr val="FF0000"/>
                </a:solidFill>
                <a:effectLst/>
                <a:uLnTx/>
                <a:uFillTx/>
                <a:latin typeface="Calibri"/>
                <a:ea typeface="+mn-ea"/>
                <a:cs typeface="+mn-cs"/>
              </a:rPr>
              <a:t>3</a:t>
            </a:r>
          </a:p>
        </p:txBody>
      </p:sp>
      <p:sp>
        <p:nvSpPr>
          <p:cNvPr id="13" name="TextBox 12">
            <a:hlinkClick r:id="rId8" action="ppaction://hlinksldjump"/>
            <a:extLst>
              <a:ext uri="{FF2B5EF4-FFF2-40B4-BE49-F238E27FC236}">
                <a16:creationId xmlns:a16="http://schemas.microsoft.com/office/drawing/2014/main" id="{555ADF4F-7F9E-C435-8663-89B4A88FE2BB}"/>
              </a:ext>
            </a:extLst>
          </p:cNvPr>
          <p:cNvSpPr txBox="1"/>
          <p:nvPr/>
        </p:nvSpPr>
        <p:spPr>
          <a:xfrm>
            <a:off x="5834491" y="3847402"/>
            <a:ext cx="3769177" cy="20082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450" b="0" i="0" u="none" strike="noStrike" kern="1200" cap="none" spc="0" normalizeH="0" baseline="0" noProof="0" dirty="0">
                <a:ln>
                  <a:noFill/>
                </a:ln>
                <a:solidFill>
                  <a:srgbClr val="FF0000"/>
                </a:solidFill>
                <a:effectLst/>
                <a:uLnTx/>
                <a:uFillTx/>
                <a:latin typeface="Calibri"/>
                <a:ea typeface="+mn-ea"/>
                <a:cs typeface="+mn-cs"/>
              </a:rPr>
              <a:t>4</a:t>
            </a:r>
          </a:p>
        </p:txBody>
      </p:sp>
      <p:sp>
        <p:nvSpPr>
          <p:cNvPr id="14" name="TextBox 13">
            <a:extLst>
              <a:ext uri="{FF2B5EF4-FFF2-40B4-BE49-F238E27FC236}">
                <a16:creationId xmlns:a16="http://schemas.microsoft.com/office/drawing/2014/main" id="{2CCB4DF0-A568-9C16-564C-76A34A9B0837}"/>
              </a:ext>
            </a:extLst>
          </p:cNvPr>
          <p:cNvSpPr txBox="1"/>
          <p:nvPr/>
        </p:nvSpPr>
        <p:spPr>
          <a:xfrm>
            <a:off x="2321594" y="136524"/>
            <a:ext cx="6736643" cy="83747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300" normalizeH="0" baseline="0" noProof="0" dirty="0">
                <a:ln>
                  <a:noFill/>
                </a:ln>
                <a:solidFill>
                  <a:srgbClr val="FF0000"/>
                </a:solidFill>
                <a:effectLst/>
                <a:uLnTx/>
                <a:uFillTx/>
                <a:latin typeface="+mj-lt"/>
                <a:ea typeface="+mn-ea"/>
                <a:cs typeface="Times New Roman" panose="02020603050405020304" pitchFamily="18" charset="0"/>
              </a:rPr>
              <a:t>LẬT MẢNH GHÉP</a:t>
            </a:r>
          </a:p>
        </p:txBody>
      </p:sp>
      <p:sp>
        <p:nvSpPr>
          <p:cNvPr id="3" name="Arrow: Right 2">
            <a:hlinkClick r:id="" action="ppaction://noaction"/>
            <a:extLst>
              <a:ext uri="{FF2B5EF4-FFF2-40B4-BE49-F238E27FC236}">
                <a16:creationId xmlns:a16="http://schemas.microsoft.com/office/drawing/2014/main" id="{15419846-6901-C663-F271-C6504BE55265}"/>
              </a:ext>
            </a:extLst>
          </p:cNvPr>
          <p:cNvSpPr/>
          <p:nvPr/>
        </p:nvSpPr>
        <p:spPr>
          <a:xfrm>
            <a:off x="10589376" y="6096000"/>
            <a:ext cx="873918"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ate Placeholder 3">
            <a:extLst>
              <a:ext uri="{FF2B5EF4-FFF2-40B4-BE49-F238E27FC236}">
                <a16:creationId xmlns:a16="http://schemas.microsoft.com/office/drawing/2014/main" id="{434CA836-0467-F262-DE13-C6A7F58FFA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F8F8B4-279D-4BCB-BB7C-5CB367BD9533}" type="datetime10">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58696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2"/>
                  </p:tgtEl>
                </p:cond>
              </p:nextCondLst>
            </p:seq>
          </p:childTnLst>
        </p:cTn>
      </p:par>
    </p:tnLst>
    <p:bldLst>
      <p:bldP spid="6" grpId="0" animBg="1"/>
      <p:bldP spid="7" grpId="0" animBg="1"/>
      <p:bldP spid="8" grpId="0" animBg="1"/>
      <p:bldP spid="9" grpId="0" animBg="1"/>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400050" y="617476"/>
            <a:ext cx="11373982" cy="1604597"/>
          </a:xfrm>
          <a:prstGeom prst="snip2Diag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en-US" sz="3600" b="1"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Câu</a:t>
            </a:r>
            <a:r>
              <a:rPr lang="en-US" sz="3600"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3</a:t>
            </a:r>
            <a:r>
              <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Loại</a:t>
            </a:r>
            <a:r>
              <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phân</a:t>
            </a:r>
            <a:r>
              <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nào</a:t>
            </a:r>
            <a:r>
              <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thường</a:t>
            </a:r>
            <a:r>
              <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được</a:t>
            </a:r>
            <a:r>
              <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dùng</a:t>
            </a:r>
            <a:r>
              <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để</a:t>
            </a:r>
            <a:r>
              <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bón</a:t>
            </a:r>
            <a:r>
              <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thúc</a:t>
            </a:r>
            <a:r>
              <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vì</a:t>
            </a:r>
            <a:r>
              <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nó</a:t>
            </a:r>
            <a:r>
              <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kern="0" dirty="0" err="1"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dễ</a:t>
            </a:r>
            <a:r>
              <a:rPr lang="en-US" sz="3600" kern="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tan?</a:t>
            </a:r>
            <a:endParaRPr lang="vi-VN" sz="3600" kern="100" dirty="0">
              <a:latin typeface="Calibri" panose="020F0502020204030204" pitchFamily="34" charset="0"/>
              <a:ea typeface="Calibri" panose="020F0502020204030204" pitchFamily="34" charset="0"/>
              <a:cs typeface="Calibri" panose="020F050202020403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Cloud 16">
            <a:hlinkClick r:id="rId7" action="ppaction://hlinksldjump"/>
          </p:cNvPr>
          <p:cNvSpPr/>
          <p:nvPr/>
        </p:nvSpPr>
        <p:spPr>
          <a:xfrm>
            <a:off x="4877763" y="5328384"/>
            <a:ext cx="2359211" cy="1104900"/>
          </a:xfrm>
          <a:prstGeom prst="cloud">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89CA844D-31A1-94B5-E34D-054511CFDB8D}"/>
              </a:ext>
            </a:extLst>
          </p:cNvPr>
          <p:cNvSpPr txBox="1"/>
          <p:nvPr/>
        </p:nvSpPr>
        <p:spPr>
          <a:xfrm>
            <a:off x="1371263" y="2665878"/>
            <a:ext cx="8241968" cy="671274"/>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Đáp</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án</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Là</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đạm</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và</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kali</a:t>
            </a:r>
            <a:endParaRPr kumimoji="0" lang="vi-VN" sz="36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5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500" fill="hold"/>
                                        <p:tgtEl>
                                          <p:spTgt spid="9"/>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000" fill="hold"/>
                                        <p:tgtEl>
                                          <p:spTgt spid="11"/>
                                        </p:tgtEl>
                                        <p:attrNameLst>
                                          <p:attrName>r</p:attrName>
                                        </p:attrNameLst>
                                      </p:cBhvr>
                                    </p:animRot>
                                  </p:childTnLst>
                                </p:cTn>
                              </p:par>
                              <p:par>
                                <p:cTn id="14" presetID="2" presetClass="entr" presetSubtype="2" repeatCount="indefinite"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0000" fill="hold"/>
                                        <p:tgtEl>
                                          <p:spTgt spid="40"/>
                                        </p:tgtEl>
                                        <p:attrNameLst>
                                          <p:attrName>ppt_x</p:attrName>
                                        </p:attrNameLst>
                                      </p:cBhvr>
                                      <p:tavLst>
                                        <p:tav tm="0">
                                          <p:val>
                                            <p:strVal val="1+#ppt_w/2"/>
                                          </p:val>
                                        </p:tav>
                                        <p:tav tm="100000">
                                          <p:val>
                                            <p:strVal val="#ppt_x"/>
                                          </p:val>
                                        </p:tav>
                                      </p:tavLst>
                                    </p:anim>
                                    <p:anim calcmode="lin" valueType="num">
                                      <p:cBhvr additive="base">
                                        <p:cTn id="17" dur="20000" fill="hold"/>
                                        <p:tgtEl>
                                          <p:spTgt spid="40"/>
                                        </p:tgtEl>
                                        <p:attrNameLst>
                                          <p:attrName>ppt_y</p:attrName>
                                        </p:attrNameLst>
                                      </p:cBhvr>
                                      <p:tavLst>
                                        <p:tav tm="0">
                                          <p:val>
                                            <p:strVal val="#ppt_y"/>
                                          </p:val>
                                        </p:tav>
                                        <p:tav tm="100000">
                                          <p:val>
                                            <p:strVal val="#ppt_y"/>
                                          </p:val>
                                        </p:tav>
                                      </p:tavLst>
                                    </p:anim>
                                  </p:childTnLst>
                                </p:cTn>
                              </p:par>
                              <p:par>
                                <p:cTn id="18" presetID="2" presetClass="entr" presetSubtype="8" repeatCount="indefinite" fill="hold" grpId="0" nodeType="withEffect">
                                  <p:stCondLst>
                                    <p:cond delay="50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20000" fill="hold"/>
                                        <p:tgtEl>
                                          <p:spTgt spid="41"/>
                                        </p:tgtEl>
                                        <p:attrNameLst>
                                          <p:attrName>ppt_x</p:attrName>
                                        </p:attrNameLst>
                                      </p:cBhvr>
                                      <p:tavLst>
                                        <p:tav tm="0">
                                          <p:val>
                                            <p:strVal val="0-#ppt_w/2"/>
                                          </p:val>
                                        </p:tav>
                                        <p:tav tm="100000">
                                          <p:val>
                                            <p:strVal val="#ppt_x"/>
                                          </p:val>
                                        </p:tav>
                                      </p:tavLst>
                                    </p:anim>
                                    <p:anim calcmode="lin" valueType="num">
                                      <p:cBhvr additive="base">
                                        <p:cTn id="21"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blip>
          <a:srcRect/>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368320" y="1769486"/>
            <a:ext cx="11455359" cy="1604597"/>
          </a:xfrm>
          <a:prstGeom prst="snip2Diag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en-US" sz="3200" b="1"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Câu</a:t>
            </a:r>
            <a:r>
              <a:rPr lang="en-US" sz="3200"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4</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Cho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những</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nhận</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xét</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sau</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về</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phân</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đạm</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hãy</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cho</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biết</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đáp</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án</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đúng</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sai</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vi-VN" sz="3200" kern="100" dirty="0">
              <a:latin typeface="Calibri" panose="020F0502020204030204" pitchFamily="34" charset="0"/>
              <a:ea typeface="Calibri" panose="020F0502020204030204" pitchFamily="34" charset="0"/>
              <a:cs typeface="Calibri" panose="020F0502020204030204" pitchFamily="34" charset="0"/>
            </a:endParaRPr>
          </a:p>
          <a:p>
            <a:pPr algn="just">
              <a:lnSpc>
                <a:spcPct val="110000"/>
              </a:lnSpc>
            </a:pP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Màu</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trắng</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đục</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dễ</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tan,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thường</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được</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dùng</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để</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bón</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thúc</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vi-VN" sz="3200" kern="100" dirty="0">
              <a:latin typeface="Calibri" panose="020F0502020204030204" pitchFamily="34" charset="0"/>
              <a:ea typeface="Calibri" panose="020F0502020204030204" pitchFamily="34" charset="0"/>
              <a:cs typeface="Calibri" panose="020F0502020204030204" pitchFamily="34" charset="0"/>
            </a:endParaRPr>
          </a:p>
          <a:p>
            <a:pPr algn="just">
              <a:lnSpc>
                <a:spcPct val="110000"/>
              </a:lnSpc>
            </a:pP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B.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Giúp</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cây</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sinh</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trưởng</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mạnh</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về</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thân</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lá</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vi-VN" sz="3200" kern="100" dirty="0">
              <a:latin typeface="Calibri" panose="020F0502020204030204" pitchFamily="34" charset="0"/>
              <a:ea typeface="Calibri" panose="020F0502020204030204" pitchFamily="34" charset="0"/>
              <a:cs typeface="Calibri" panose="020F0502020204030204" pitchFamily="34" charset="0"/>
            </a:endParaRPr>
          </a:p>
          <a:p>
            <a:pPr algn="just">
              <a:lnSpc>
                <a:spcPct val="110000"/>
              </a:lnSpc>
            </a:pP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C.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Bón</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nhiều</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phân</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đạm</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có</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thể</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làm</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cây</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sinh</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trưởng</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mạnh</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về</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thân</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lá</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gây</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hiện</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bệnh</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nấm</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thân</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vi-VN" sz="3200" kern="100" dirty="0">
              <a:latin typeface="Calibri" panose="020F0502020204030204" pitchFamily="34" charset="0"/>
              <a:ea typeface="Calibri" panose="020F0502020204030204" pitchFamily="34" charset="0"/>
              <a:cs typeface="Calibri" panose="020F0502020204030204" pitchFamily="34" charset="0"/>
            </a:endParaRPr>
          </a:p>
          <a:p>
            <a:pPr algn="just">
              <a:lnSpc>
                <a:spcPct val="110000"/>
              </a:lnSpc>
            </a:pP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D.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Chỉ</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cần</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bón</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đạm</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đủ</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mà</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không</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cần</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phải</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bón</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thêm</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loại</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phân</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khác</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vi-VN" sz="3200" kern="100" dirty="0">
              <a:latin typeface="Calibri" panose="020F0502020204030204" pitchFamily="34" charset="0"/>
              <a:ea typeface="Calibri" panose="020F0502020204030204" pitchFamily="34" charset="0"/>
              <a:cs typeface="Calibri" panose="020F050202020403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Cloud 17">
            <a:hlinkClick r:id="rId9" action="ppaction://hlinksldjump"/>
          </p:cNvPr>
          <p:cNvSpPr/>
          <p:nvPr/>
        </p:nvSpPr>
        <p:spPr>
          <a:xfrm>
            <a:off x="4657366" y="5251406"/>
            <a:ext cx="2359211" cy="1104900"/>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2BC807E2-0452-3B28-B138-85694001B842}"/>
              </a:ext>
            </a:extLst>
          </p:cNvPr>
          <p:cNvSpPr txBox="1"/>
          <p:nvPr/>
        </p:nvSpPr>
        <p:spPr>
          <a:xfrm>
            <a:off x="522912" y="5020589"/>
            <a:ext cx="8961482" cy="606961"/>
          </a:xfrm>
          <a:prstGeom prst="rect">
            <a:avLst/>
          </a:prstGeom>
          <a:noFill/>
        </p:spPr>
        <p:txBody>
          <a:bodyPr wrap="square">
            <a:spAutoFit/>
          </a:bodyPr>
          <a:lstStyle/>
          <a:p>
            <a:pPr algn="just">
              <a:lnSpc>
                <a:spcPct val="110000"/>
              </a:lnSpc>
            </a:pPr>
            <a:r>
              <a:rPr lang="en-US" sz="3200" b="1" kern="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Đáp</a:t>
            </a:r>
            <a:r>
              <a:rPr lang="en-US" sz="3200" b="1" kern="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kern="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án</a:t>
            </a:r>
            <a:r>
              <a:rPr lang="en-US" sz="3200" b="1" kern="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a:t>
            </a:r>
            <a:r>
              <a:rPr lang="en-US" sz="3200" b="1" kern="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đúng</a:t>
            </a:r>
            <a:r>
              <a:rPr lang="en-US" sz="3200" b="1" kern="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b- </a:t>
            </a:r>
            <a:r>
              <a:rPr lang="en-US" sz="3200" b="1" kern="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đúng</a:t>
            </a:r>
            <a:r>
              <a:rPr lang="en-US" sz="3200" b="1" kern="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c- </a:t>
            </a:r>
            <a:r>
              <a:rPr lang="en-US" sz="3200" b="1" kern="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đúng</a:t>
            </a:r>
            <a:r>
              <a:rPr lang="en-US" sz="3200" b="1" kern="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d- </a:t>
            </a:r>
            <a:r>
              <a:rPr lang="en-US" sz="3200" b="1" kern="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sai</a:t>
            </a:r>
            <a:endParaRPr lang="vi-VN" sz="32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931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7"/>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9"/>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1"/>
                                        </p:tgtEl>
                                        <p:attrNameLst>
                                          <p:attrName>r</p:attrName>
                                        </p:attrNameLst>
                                      </p:cBhvr>
                                    </p:animRot>
                                  </p:childTnLst>
                                </p:cTn>
                              </p:par>
                              <p:par>
                                <p:cTn id="16" presetID="2" presetClass="entr" presetSubtype="2" repeatCount="indefinite"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20000" fill="hold"/>
                                        <p:tgtEl>
                                          <p:spTgt spid="40"/>
                                        </p:tgtEl>
                                        <p:attrNameLst>
                                          <p:attrName>ppt_x</p:attrName>
                                        </p:attrNameLst>
                                      </p:cBhvr>
                                      <p:tavLst>
                                        <p:tav tm="0">
                                          <p:val>
                                            <p:strVal val="1+#ppt_w/2"/>
                                          </p:val>
                                        </p:tav>
                                        <p:tav tm="100000">
                                          <p:val>
                                            <p:strVal val="#ppt_x"/>
                                          </p:val>
                                        </p:tav>
                                      </p:tavLst>
                                    </p:anim>
                                    <p:anim calcmode="lin" valueType="num">
                                      <p:cBhvr additive="base">
                                        <p:cTn id="19" dur="2000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8" repeatCount="indefinite" fill="hold" grpId="0" nodeType="withEffect">
                                  <p:stCondLst>
                                    <p:cond delay="50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20000" fill="hold"/>
                                        <p:tgtEl>
                                          <p:spTgt spid="41"/>
                                        </p:tgtEl>
                                        <p:attrNameLst>
                                          <p:attrName>ppt_x</p:attrName>
                                        </p:attrNameLst>
                                      </p:cBhvr>
                                      <p:tavLst>
                                        <p:tav tm="0">
                                          <p:val>
                                            <p:strVal val="0-#ppt_w/2"/>
                                          </p:val>
                                        </p:tav>
                                        <p:tav tm="100000">
                                          <p:val>
                                            <p:strVal val="#ppt_x"/>
                                          </p:val>
                                        </p:tav>
                                      </p:tavLst>
                                    </p:anim>
                                    <p:anim calcmode="lin" valueType="num">
                                      <p:cBhvr additive="base">
                                        <p:cTn id="2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blip>
          <a:srcRect/>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1053935" y="737549"/>
            <a:ext cx="10526728" cy="1604597"/>
          </a:xfrm>
          <a:prstGeom prst="snip2Diag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en-US" sz="3600" b="1" kern="0" dirty="0" err="1">
                <a:solidFill>
                  <a:srgbClr val="000000"/>
                </a:solidFill>
                <a:ea typeface="Times New Roman" panose="02020603050405020304" pitchFamily="18" charset="0"/>
                <a:cs typeface="Arial" panose="020B0604020202020204" pitchFamily="34" charset="0"/>
              </a:rPr>
              <a:t>Câu</a:t>
            </a:r>
            <a:r>
              <a:rPr lang="en-US" sz="3600" b="1" kern="0" dirty="0">
                <a:solidFill>
                  <a:srgbClr val="000000"/>
                </a:solidFill>
                <a:ea typeface="Times New Roman" panose="02020603050405020304" pitchFamily="18" charset="0"/>
                <a:cs typeface="Arial" panose="020B0604020202020204" pitchFamily="34" charset="0"/>
              </a:rPr>
              <a:t> 5</a:t>
            </a:r>
            <a:r>
              <a:rPr lang="en-US" sz="3600" kern="0" dirty="0">
                <a:solidFill>
                  <a:srgbClr val="000000"/>
                </a:solidFill>
                <a:ea typeface="Times New Roman" panose="02020603050405020304" pitchFamily="18" charset="0"/>
                <a:cs typeface="Arial" panose="020B0604020202020204" pitchFamily="34" charset="0"/>
              </a:rPr>
              <a:t>: </a:t>
            </a:r>
            <a:r>
              <a:rPr lang="en-US" sz="3600" kern="0" dirty="0" err="1">
                <a:solidFill>
                  <a:srgbClr val="000000"/>
                </a:solidFill>
                <a:ea typeface="Times New Roman" panose="02020603050405020304" pitchFamily="18" charset="0"/>
                <a:cs typeface="Arial" panose="020B0604020202020204" pitchFamily="34" charset="0"/>
              </a:rPr>
              <a:t>Như</a:t>
            </a:r>
            <a:r>
              <a:rPr lang="en-US" sz="3600" kern="0" dirty="0">
                <a:solidFill>
                  <a:srgbClr val="000000"/>
                </a:solidFill>
                <a:ea typeface="Times New Roman" panose="02020603050405020304" pitchFamily="18" charset="0"/>
                <a:cs typeface="Arial" panose="020B0604020202020204" pitchFamily="34" charset="0"/>
              </a:rPr>
              <a:t> </a:t>
            </a:r>
            <a:r>
              <a:rPr lang="en-US" sz="3600" kern="0" dirty="0" err="1">
                <a:solidFill>
                  <a:srgbClr val="000000"/>
                </a:solidFill>
                <a:ea typeface="Times New Roman" panose="02020603050405020304" pitchFamily="18" charset="0"/>
                <a:cs typeface="Arial" panose="020B0604020202020204" pitchFamily="34" charset="0"/>
              </a:rPr>
              <a:t>thế</a:t>
            </a:r>
            <a:r>
              <a:rPr lang="en-US" sz="3600" kern="0" dirty="0">
                <a:solidFill>
                  <a:srgbClr val="000000"/>
                </a:solidFill>
                <a:ea typeface="Times New Roman" panose="02020603050405020304" pitchFamily="18" charset="0"/>
                <a:cs typeface="Arial" panose="020B0604020202020204" pitchFamily="34" charset="0"/>
              </a:rPr>
              <a:t> </a:t>
            </a:r>
            <a:r>
              <a:rPr lang="en-US" sz="3600" kern="0" dirty="0" err="1">
                <a:solidFill>
                  <a:srgbClr val="000000"/>
                </a:solidFill>
                <a:ea typeface="Times New Roman" panose="02020603050405020304" pitchFamily="18" charset="0"/>
                <a:cs typeface="Arial" panose="020B0604020202020204" pitchFamily="34" charset="0"/>
              </a:rPr>
              <a:t>nào</a:t>
            </a:r>
            <a:r>
              <a:rPr lang="en-US" sz="3600" kern="0" dirty="0">
                <a:solidFill>
                  <a:srgbClr val="000000"/>
                </a:solidFill>
                <a:ea typeface="Times New Roman" panose="02020603050405020304" pitchFamily="18" charset="0"/>
                <a:cs typeface="Arial" panose="020B0604020202020204" pitchFamily="34" charset="0"/>
              </a:rPr>
              <a:t> </a:t>
            </a:r>
            <a:r>
              <a:rPr lang="en-US" sz="3600" kern="0" dirty="0" err="1">
                <a:solidFill>
                  <a:srgbClr val="000000"/>
                </a:solidFill>
                <a:ea typeface="Times New Roman" panose="02020603050405020304" pitchFamily="18" charset="0"/>
                <a:cs typeface="Arial" panose="020B0604020202020204" pitchFamily="34" charset="0"/>
              </a:rPr>
              <a:t>là</a:t>
            </a:r>
            <a:r>
              <a:rPr lang="en-US" sz="3600" kern="0" dirty="0">
                <a:solidFill>
                  <a:srgbClr val="000000"/>
                </a:solidFill>
                <a:ea typeface="Times New Roman" panose="02020603050405020304" pitchFamily="18" charset="0"/>
                <a:cs typeface="Arial" panose="020B0604020202020204" pitchFamily="34" charset="0"/>
              </a:rPr>
              <a:t> </a:t>
            </a:r>
            <a:r>
              <a:rPr lang="en-US" sz="3600" kern="0" dirty="0" err="1">
                <a:solidFill>
                  <a:srgbClr val="000000"/>
                </a:solidFill>
                <a:ea typeface="Times New Roman" panose="02020603050405020304" pitchFamily="18" charset="0"/>
                <a:cs typeface="Arial" panose="020B0604020202020204" pitchFamily="34" charset="0"/>
              </a:rPr>
              <a:t>bón</a:t>
            </a:r>
            <a:r>
              <a:rPr lang="en-US" sz="3600" kern="0" dirty="0">
                <a:solidFill>
                  <a:srgbClr val="000000"/>
                </a:solidFill>
                <a:ea typeface="Times New Roman" panose="02020603050405020304" pitchFamily="18" charset="0"/>
                <a:cs typeface="Arial" panose="020B0604020202020204" pitchFamily="34" charset="0"/>
              </a:rPr>
              <a:t> </a:t>
            </a:r>
            <a:r>
              <a:rPr lang="en-US" sz="3600" kern="0" dirty="0" err="1">
                <a:solidFill>
                  <a:srgbClr val="000000"/>
                </a:solidFill>
                <a:ea typeface="Times New Roman" panose="02020603050405020304" pitchFamily="18" charset="0"/>
                <a:cs typeface="Arial" panose="020B0604020202020204" pitchFamily="34" charset="0"/>
              </a:rPr>
              <a:t>thúc</a:t>
            </a:r>
            <a:r>
              <a:rPr lang="en-US" sz="3600" kern="0" dirty="0">
                <a:solidFill>
                  <a:srgbClr val="000000"/>
                </a:solidFill>
                <a:ea typeface="Times New Roman" panose="02020603050405020304" pitchFamily="18" charset="0"/>
                <a:cs typeface="Arial" panose="020B0604020202020204" pitchFamily="34" charset="0"/>
              </a:rPr>
              <a:t>?</a:t>
            </a:r>
            <a:endParaRPr lang="vi-VN" sz="3600" kern="100" dirty="0">
              <a:ea typeface="Calibri" panose="020F0502020204030204" pitchFamily="34" charset="0"/>
              <a:cs typeface="Arial" panose="020B060402020202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Cloud 17">
            <a:hlinkClick r:id="rId9" action="ppaction://hlinksldjump"/>
          </p:cNvPr>
          <p:cNvSpPr/>
          <p:nvPr/>
        </p:nvSpPr>
        <p:spPr>
          <a:xfrm>
            <a:off x="4667494" y="4702499"/>
            <a:ext cx="2359211" cy="1104900"/>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B3DDA5B5-B91D-7950-F7B7-73C7BE2D4910}"/>
              </a:ext>
            </a:extLst>
          </p:cNvPr>
          <p:cNvSpPr txBox="1"/>
          <p:nvPr/>
        </p:nvSpPr>
        <p:spPr>
          <a:xfrm>
            <a:off x="354136" y="2313077"/>
            <a:ext cx="11483727" cy="1277081"/>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Đáp</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án</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Bón</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thúc</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là</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bón</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nhiều</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lần</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để</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thõa</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mãn</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nhu</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cầu</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dinh</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dưỡng</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của</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cây</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trong</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từng</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thời</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kỳ</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sinh</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sz="3600" b="1" i="1" u="none" strike="noStrike" kern="0" cap="none" spc="0" normalizeH="0" baseline="0" noProof="0" dirty="0" err="1">
                <a:ln>
                  <a:noFill/>
                </a:ln>
                <a:solidFill>
                  <a:srgbClr val="FF0000"/>
                </a:solidFill>
                <a:effectLst/>
                <a:uLnTx/>
                <a:uFillTx/>
                <a:ea typeface="Times New Roman" panose="02020603050405020304" pitchFamily="18" charset="0"/>
                <a:cs typeface="Arial" panose="020B0604020202020204" pitchFamily="34" charset="0"/>
              </a:rPr>
              <a:t>trưởng</a:t>
            </a:r>
            <a:r>
              <a:rPr kumimoji="0" lang="en-US" sz="3600" b="1" i="1" u="none" strike="noStrike" kern="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a:t>
            </a:r>
            <a:endParaRPr kumimoji="0" lang="vi-VN" sz="3600" b="0" i="0" u="none" strike="noStrike" kern="100" cap="none" spc="0" normalizeH="0" baseline="0" noProof="0" dirty="0">
              <a:ln>
                <a:noFill/>
              </a:ln>
              <a:solidFill>
                <a:srgbClr val="FF0000"/>
              </a:solidFill>
              <a:effectLst/>
              <a:uLnTx/>
              <a:uFillTx/>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727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7"/>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9"/>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1"/>
                                        </p:tgtEl>
                                        <p:attrNameLst>
                                          <p:attrName>r</p:attrName>
                                        </p:attrNameLst>
                                      </p:cBhvr>
                                    </p:animRot>
                                  </p:childTnLst>
                                </p:cTn>
                              </p:par>
                              <p:par>
                                <p:cTn id="16" presetID="2" presetClass="entr" presetSubtype="2" repeatCount="indefinite"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20000" fill="hold"/>
                                        <p:tgtEl>
                                          <p:spTgt spid="40"/>
                                        </p:tgtEl>
                                        <p:attrNameLst>
                                          <p:attrName>ppt_x</p:attrName>
                                        </p:attrNameLst>
                                      </p:cBhvr>
                                      <p:tavLst>
                                        <p:tav tm="0">
                                          <p:val>
                                            <p:strVal val="1+#ppt_w/2"/>
                                          </p:val>
                                        </p:tav>
                                        <p:tav tm="100000">
                                          <p:val>
                                            <p:strVal val="#ppt_x"/>
                                          </p:val>
                                        </p:tav>
                                      </p:tavLst>
                                    </p:anim>
                                    <p:anim calcmode="lin" valueType="num">
                                      <p:cBhvr additive="base">
                                        <p:cTn id="19" dur="2000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8" repeatCount="indefinite" fill="hold" grpId="0" nodeType="withEffect">
                                  <p:stCondLst>
                                    <p:cond delay="50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20000" fill="hold"/>
                                        <p:tgtEl>
                                          <p:spTgt spid="41"/>
                                        </p:tgtEl>
                                        <p:attrNameLst>
                                          <p:attrName>ppt_x</p:attrName>
                                        </p:attrNameLst>
                                      </p:cBhvr>
                                      <p:tavLst>
                                        <p:tav tm="0">
                                          <p:val>
                                            <p:strVal val="0-#ppt_w/2"/>
                                          </p:val>
                                        </p:tav>
                                        <p:tav tm="100000">
                                          <p:val>
                                            <p:strVal val="#ppt_x"/>
                                          </p:val>
                                        </p:tav>
                                      </p:tavLst>
                                    </p:anim>
                                    <p:anim calcmode="lin" valueType="num">
                                      <p:cBhvr additive="base">
                                        <p:cTn id="2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blip>
          <a:srcRect/>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152400" y="1457114"/>
            <a:ext cx="11887200" cy="1604597"/>
          </a:xfrm>
          <a:prstGeom prst="snip2Diag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en-US" sz="3200" b="1"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Câu</a:t>
            </a:r>
            <a:r>
              <a:rPr lang="en-US" sz="3200"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6</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Có</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bao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nhiêu</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ý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sau</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là</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đúng</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khi</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nói</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về</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bón</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phân</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hợp</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lý</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vi-VN" sz="3200" kern="100" dirty="0">
              <a:latin typeface="Calibri" panose="020F0502020204030204" pitchFamily="34" charset="0"/>
              <a:ea typeface="Calibri" panose="020F0502020204030204" pitchFamily="34" charset="0"/>
              <a:cs typeface="Calibri" panose="020F0502020204030204" pitchFamily="34" charset="0"/>
            </a:endParaRPr>
          </a:p>
          <a:p>
            <a:pPr marL="514350" indent="-514350" algn="just">
              <a:lnSpc>
                <a:spcPct val="110000"/>
              </a:lnSpc>
              <a:buAutoNum type="arabicPeriod"/>
            </a:pP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Bón</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đúng</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nhu</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cầu</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của</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cây</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2.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Bón</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đúng</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thời</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điểm</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just">
              <a:lnSpc>
                <a:spcPct val="110000"/>
              </a:lnSpc>
            </a:pP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3.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Bón</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càng</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nhiều</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càng</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tốt</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vi-VN" sz="3200" kern="100" dirty="0">
              <a:latin typeface="Calibri" panose="020F0502020204030204" pitchFamily="34" charset="0"/>
              <a:ea typeface="Calibri" panose="020F0502020204030204" pitchFamily="34" charset="0"/>
              <a:cs typeface="Calibri" panose="020F0502020204030204" pitchFamily="34" charset="0"/>
            </a:endParaRPr>
          </a:p>
          <a:p>
            <a:pPr algn="just">
              <a:lnSpc>
                <a:spcPct val="110000"/>
              </a:lnSpc>
            </a:pP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4.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Bón</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đúng</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kỹ</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thuật</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5.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Bón</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đúng</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kỹ</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thuật</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vi-VN" sz="3200" kern="100" dirty="0">
              <a:latin typeface="Calibri" panose="020F0502020204030204" pitchFamily="34" charset="0"/>
              <a:ea typeface="Calibri" panose="020F0502020204030204" pitchFamily="34" charset="0"/>
              <a:cs typeface="Calibri" panose="020F0502020204030204" pitchFamily="34" charset="0"/>
            </a:endParaRPr>
          </a:p>
          <a:p>
            <a:pPr algn="just">
              <a:lnSpc>
                <a:spcPct val="110000"/>
              </a:lnSpc>
            </a:pP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Bón</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hết</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các</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loại</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phân</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vào</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1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lần</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trước</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khi</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gieo</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trồng</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để</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đỡ</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mất</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thời</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gian</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vi-VN" sz="3200" kern="100" dirty="0">
              <a:latin typeface="Calibri" panose="020F0502020204030204" pitchFamily="34" charset="0"/>
              <a:ea typeface="Calibri" panose="020F0502020204030204" pitchFamily="34" charset="0"/>
              <a:cs typeface="Calibri" panose="020F0502020204030204" pitchFamily="34" charset="0"/>
            </a:endParaRPr>
          </a:p>
          <a:p>
            <a:pPr algn="just">
              <a:lnSpc>
                <a:spcPct val="110000"/>
              </a:lnSpc>
            </a:pP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A. 2                          B. 4                             C. 5                   D. 6    </a:t>
            </a:r>
            <a:endParaRPr lang="vi-VN" sz="3200" kern="100" dirty="0">
              <a:latin typeface="Calibri" panose="020F0502020204030204" pitchFamily="34" charset="0"/>
              <a:ea typeface="Calibri" panose="020F0502020204030204" pitchFamily="34" charset="0"/>
              <a:cs typeface="Calibri" panose="020F050202020403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Cloud 17">
            <a:hlinkClick r:id="rId9" action="ppaction://hlinksldjump"/>
          </p:cNvPr>
          <p:cNvSpPr/>
          <p:nvPr/>
        </p:nvSpPr>
        <p:spPr>
          <a:xfrm>
            <a:off x="4667494" y="5125643"/>
            <a:ext cx="2359211" cy="1104900"/>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38C71499-BA3A-F7CF-666D-5791C1E3BA38}"/>
              </a:ext>
            </a:extLst>
          </p:cNvPr>
          <p:cNvSpPr txBox="1"/>
          <p:nvPr/>
        </p:nvSpPr>
        <p:spPr>
          <a:xfrm>
            <a:off x="521357" y="4600029"/>
            <a:ext cx="7880464" cy="604333"/>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1" i="1" u="none" strike="noStrike" kern="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Đáp</a:t>
            </a:r>
            <a:r>
              <a:rPr kumimoji="0" lang="en-US" sz="3200" b="1" i="1"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1" u="none" strike="noStrike" kern="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án</a:t>
            </a:r>
            <a:r>
              <a:rPr kumimoji="0" lang="en-US" sz="3200" b="1" i="1"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B: 1, 2, 4, 5</a:t>
            </a:r>
            <a:endParaRPr kumimoji="0" lang="vi-VN" sz="32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131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7"/>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9"/>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1"/>
                                        </p:tgtEl>
                                        <p:attrNameLst>
                                          <p:attrName>r</p:attrName>
                                        </p:attrNameLst>
                                      </p:cBhvr>
                                    </p:animRot>
                                  </p:childTnLst>
                                </p:cTn>
                              </p:par>
                              <p:par>
                                <p:cTn id="16" presetID="2" presetClass="entr" presetSubtype="2" repeatCount="indefinite"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20000" fill="hold"/>
                                        <p:tgtEl>
                                          <p:spTgt spid="40"/>
                                        </p:tgtEl>
                                        <p:attrNameLst>
                                          <p:attrName>ppt_x</p:attrName>
                                        </p:attrNameLst>
                                      </p:cBhvr>
                                      <p:tavLst>
                                        <p:tav tm="0">
                                          <p:val>
                                            <p:strVal val="1+#ppt_w/2"/>
                                          </p:val>
                                        </p:tav>
                                        <p:tav tm="100000">
                                          <p:val>
                                            <p:strVal val="#ppt_x"/>
                                          </p:val>
                                        </p:tav>
                                      </p:tavLst>
                                    </p:anim>
                                    <p:anim calcmode="lin" valueType="num">
                                      <p:cBhvr additive="base">
                                        <p:cTn id="19" dur="2000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8" repeatCount="indefinite" fill="hold" grpId="0" nodeType="withEffect">
                                  <p:stCondLst>
                                    <p:cond delay="50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20000" fill="hold"/>
                                        <p:tgtEl>
                                          <p:spTgt spid="41"/>
                                        </p:tgtEl>
                                        <p:attrNameLst>
                                          <p:attrName>ppt_x</p:attrName>
                                        </p:attrNameLst>
                                      </p:cBhvr>
                                      <p:tavLst>
                                        <p:tav tm="0">
                                          <p:val>
                                            <p:strVal val="0-#ppt_w/2"/>
                                          </p:val>
                                        </p:tav>
                                        <p:tav tm="100000">
                                          <p:val>
                                            <p:strVal val="#ppt_x"/>
                                          </p:val>
                                        </p:tav>
                                      </p:tavLst>
                                    </p:anim>
                                    <p:anim calcmode="lin" valueType="num">
                                      <p:cBhvr additive="base">
                                        <p:cTn id="2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3870A0-D3DE-B7C8-2835-F3D70B663FAE}"/>
              </a:ext>
            </a:extLst>
          </p:cNvPr>
          <p:cNvPicPr>
            <a:picLocks noChangeAspect="1"/>
          </p:cNvPicPr>
          <p:nvPr/>
        </p:nvPicPr>
        <p:blipFill rotWithShape="1">
          <a:blip r:embed="rId2"/>
          <a:srcRect t="15257"/>
          <a:stretch/>
        </p:blipFill>
        <p:spPr>
          <a:xfrm>
            <a:off x="73193" y="41814"/>
            <a:ext cx="6022807" cy="2952348"/>
          </a:xfrm>
          <a:prstGeom prst="rect">
            <a:avLst/>
          </a:prstGeom>
        </p:spPr>
      </p:pic>
      <p:pic>
        <p:nvPicPr>
          <p:cNvPr id="5" name="Picture 4">
            <a:extLst>
              <a:ext uri="{FF2B5EF4-FFF2-40B4-BE49-F238E27FC236}">
                <a16:creationId xmlns:a16="http://schemas.microsoft.com/office/drawing/2014/main" id="{5BB3AFE2-3762-DF0B-344D-B783A183EC74}"/>
              </a:ext>
            </a:extLst>
          </p:cNvPr>
          <p:cNvPicPr>
            <a:picLocks noChangeAspect="1"/>
          </p:cNvPicPr>
          <p:nvPr/>
        </p:nvPicPr>
        <p:blipFill>
          <a:blip r:embed="rId3"/>
          <a:stretch>
            <a:fillRect/>
          </a:stretch>
        </p:blipFill>
        <p:spPr>
          <a:xfrm>
            <a:off x="6946230" y="3394158"/>
            <a:ext cx="5220703" cy="3463842"/>
          </a:xfrm>
          <a:prstGeom prst="rect">
            <a:avLst/>
          </a:prstGeom>
        </p:spPr>
      </p:pic>
      <p:pic>
        <p:nvPicPr>
          <p:cNvPr id="6" name="Picture 5">
            <a:extLst>
              <a:ext uri="{FF2B5EF4-FFF2-40B4-BE49-F238E27FC236}">
                <a16:creationId xmlns:a16="http://schemas.microsoft.com/office/drawing/2014/main" id="{01A7B34A-301C-4595-5906-28D52E8F3510}"/>
              </a:ext>
            </a:extLst>
          </p:cNvPr>
          <p:cNvPicPr>
            <a:picLocks noChangeAspect="1"/>
          </p:cNvPicPr>
          <p:nvPr/>
        </p:nvPicPr>
        <p:blipFill rotWithShape="1">
          <a:blip r:embed="rId4"/>
          <a:srcRect l="15834" r="18241" b="7466"/>
          <a:stretch/>
        </p:blipFill>
        <p:spPr>
          <a:xfrm>
            <a:off x="6624388" y="41813"/>
            <a:ext cx="5342021" cy="3208422"/>
          </a:xfrm>
          <a:prstGeom prst="rect">
            <a:avLst/>
          </a:prstGeom>
        </p:spPr>
      </p:pic>
      <p:sp>
        <p:nvSpPr>
          <p:cNvPr id="8" name="TextBox 7">
            <a:extLst>
              <a:ext uri="{FF2B5EF4-FFF2-40B4-BE49-F238E27FC236}">
                <a16:creationId xmlns:a16="http://schemas.microsoft.com/office/drawing/2014/main" id="{0F43D2D9-12AC-004C-05BE-178B861A1AC7}"/>
              </a:ext>
            </a:extLst>
          </p:cNvPr>
          <p:cNvSpPr txBox="1"/>
          <p:nvPr/>
        </p:nvSpPr>
        <p:spPr>
          <a:xfrm>
            <a:off x="0" y="2994161"/>
            <a:ext cx="6785811" cy="3853876"/>
          </a:xfrm>
          <a:prstGeom prst="rect">
            <a:avLst/>
          </a:prstGeom>
          <a:noFill/>
        </p:spPr>
        <p:txBody>
          <a:bodyPr wrap="square">
            <a:spAutoFit/>
          </a:bodyPr>
          <a:lstStyle/>
          <a:p>
            <a:pPr algn="just">
              <a:lnSpc>
                <a:spcPct val="110000"/>
              </a:lnSpc>
            </a:pPr>
            <a:r>
              <a:rPr lang="en-US" sz="3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vi-VN" sz="32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 được tặng một </a:t>
            </a:r>
            <a:r>
              <a:rPr lang="en-US" sz="32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chậu</a:t>
            </a:r>
            <a:r>
              <a:rPr lang="en-US" sz="32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cây</a:t>
            </a:r>
            <a:r>
              <a:rPr lang="vi-VN" sz="32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rất đẹp, ngày nào An cũng tưới phân NPK cho </a:t>
            </a:r>
            <a:r>
              <a:rPr lang="en-US" sz="32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cây</a:t>
            </a:r>
            <a:r>
              <a:rPr lang="vi-VN" sz="32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với mong muốn cây nhanh ra hoa, khoe sắc. Nhưng chậu hoa của bạn dần héo rũ. Vậy theo em, cây bị héo vì lí do gì? Em hãy tìm ra giải pháp để chậu cây tươi trở lại</a:t>
            </a:r>
            <a:r>
              <a:rPr lang="en-US" sz="32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vi-VN" sz="32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60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âu tục ngữ, thành ngữ khó nhằn này là gì? (P13) - Ảnh 4.">
            <a:extLst>
              <a:ext uri="{FF2B5EF4-FFF2-40B4-BE49-F238E27FC236}">
                <a16:creationId xmlns:a16="http://schemas.microsoft.com/office/drawing/2014/main" id="{BFBBC07F-57D0-D67C-DBA9-42736E3146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17"/>
          <a:stretch/>
        </p:blipFill>
        <p:spPr bwMode="auto">
          <a:xfrm>
            <a:off x="1840973" y="1274618"/>
            <a:ext cx="8011649" cy="3862056"/>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hlinkClick r:id="" action="ppaction://noaction"/>
            <a:extLst>
              <a:ext uri="{FF2B5EF4-FFF2-40B4-BE49-F238E27FC236}">
                <a16:creationId xmlns:a16="http://schemas.microsoft.com/office/drawing/2014/main" id="{15419846-6901-C663-F271-C6504BE55265}"/>
              </a:ext>
            </a:extLst>
          </p:cNvPr>
          <p:cNvSpPr/>
          <p:nvPr/>
        </p:nvSpPr>
        <p:spPr>
          <a:xfrm>
            <a:off x="10589376" y="6096000"/>
            <a:ext cx="873918"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ate Placeholder 3">
            <a:extLst>
              <a:ext uri="{FF2B5EF4-FFF2-40B4-BE49-F238E27FC236}">
                <a16:creationId xmlns:a16="http://schemas.microsoft.com/office/drawing/2014/main" id="{434CA836-0467-F262-DE13-C6A7F58FFA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74E99C-ECE9-4A44-A94A-49F2DA31674C}" type="datetime10">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F909AA49-1DA7-D5E3-CDD4-354F9EEE4E7E}"/>
              </a:ext>
            </a:extLst>
          </p:cNvPr>
          <p:cNvSpPr txBox="1"/>
          <p:nvPr/>
        </p:nvSpPr>
        <p:spPr>
          <a:xfrm>
            <a:off x="1487702" y="5423347"/>
            <a:ext cx="85845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NHẤT </a:t>
            </a:r>
            <a:r>
              <a:rPr kumimoji="0" lang="vi-VN" sz="3200" b="1" i="0" u="none" strike="noStrike" kern="1200" cap="none" spc="0" normalizeH="0" baseline="0" noProof="0" dirty="0" smtClean="0">
                <a:ln>
                  <a:noFill/>
                </a:ln>
                <a:solidFill>
                  <a:srgbClr val="0070C0"/>
                </a:solidFill>
                <a:effectLst/>
                <a:uLnTx/>
                <a:uFillTx/>
                <a:latin typeface="Calibri" panose="020F0502020204030204" pitchFamily="34" charset="0"/>
                <a:cs typeface="Calibri" panose="020F0502020204030204" pitchFamily="34" charset="0"/>
              </a:rPr>
              <a:t>NƯỚC</a:t>
            </a:r>
            <a:r>
              <a:rPr kumimoji="0" lang="en-US" sz="3200" b="1" i="0" u="none" strike="noStrike" kern="1200" cap="none" spc="0" normalizeH="0" baseline="0" noProof="0" dirty="0" smtClean="0">
                <a:ln>
                  <a:noFill/>
                </a:ln>
                <a:solidFill>
                  <a:srgbClr val="0070C0"/>
                </a:solidFill>
                <a:effectLst/>
                <a:uLnTx/>
                <a:uFillTx/>
                <a:latin typeface="Calibri" panose="020F0502020204030204" pitchFamily="34" charset="0"/>
                <a:cs typeface="Calibri" panose="020F0502020204030204" pitchFamily="34" charset="0"/>
              </a:rPr>
              <a:t>,</a:t>
            </a:r>
            <a:r>
              <a:rPr kumimoji="0" lang="vi-VN" sz="3200" b="1" i="0" u="none" strike="noStrike" kern="1200" cap="none" spc="0" normalizeH="0" baseline="0" noProof="0" dirty="0" smtClean="0">
                <a:ln>
                  <a:noFill/>
                </a:ln>
                <a:solidFill>
                  <a:srgbClr val="0070C0"/>
                </a:solidFill>
                <a:effectLst/>
                <a:uLnTx/>
                <a:uFillTx/>
                <a:latin typeface="Calibri" panose="020F0502020204030204" pitchFamily="34" charset="0"/>
                <a:cs typeface="Calibri" panose="020F0502020204030204" pitchFamily="34" charset="0"/>
              </a:rPr>
              <a:t> </a:t>
            </a:r>
            <a:r>
              <a:rPr kumimoji="0" lang="vi-VN" sz="32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NHÌ </a:t>
            </a:r>
            <a:r>
              <a:rPr kumimoji="0" lang="vi-VN" sz="3200" b="1" i="0" u="none" strike="noStrike" kern="1200" cap="none" spc="0" normalizeH="0" baseline="0" noProof="0" dirty="0" smtClean="0">
                <a:ln>
                  <a:noFill/>
                </a:ln>
                <a:solidFill>
                  <a:srgbClr val="0070C0"/>
                </a:solidFill>
                <a:effectLst/>
                <a:uLnTx/>
                <a:uFillTx/>
                <a:latin typeface="Calibri" panose="020F0502020204030204" pitchFamily="34" charset="0"/>
                <a:cs typeface="Calibri" panose="020F0502020204030204" pitchFamily="34" charset="0"/>
              </a:rPr>
              <a:t>PHÂN</a:t>
            </a:r>
            <a:r>
              <a:rPr kumimoji="0" lang="en-US" sz="3200" b="1" i="0" u="none" strike="noStrike" kern="1200" cap="none" spc="0" normalizeH="0" baseline="0" noProof="0" dirty="0" smtClean="0">
                <a:ln>
                  <a:noFill/>
                </a:ln>
                <a:solidFill>
                  <a:srgbClr val="0070C0"/>
                </a:solidFill>
                <a:effectLst/>
                <a:uLnTx/>
                <a:uFillTx/>
                <a:latin typeface="Calibri" panose="020F0502020204030204" pitchFamily="34" charset="0"/>
                <a:cs typeface="Calibri" panose="020F0502020204030204" pitchFamily="34" charset="0"/>
              </a:rPr>
              <a:t>,</a:t>
            </a:r>
            <a:r>
              <a:rPr kumimoji="0" lang="vi-VN" sz="3200" b="1" i="0" u="none" strike="noStrike" kern="1200" cap="none" spc="0" normalizeH="0" baseline="0" noProof="0" dirty="0" smtClean="0">
                <a:ln>
                  <a:noFill/>
                </a:ln>
                <a:solidFill>
                  <a:srgbClr val="0070C0"/>
                </a:solidFill>
                <a:effectLst/>
                <a:uLnTx/>
                <a:uFillTx/>
                <a:latin typeface="Calibri" panose="020F0502020204030204" pitchFamily="34" charset="0"/>
                <a:cs typeface="Calibri" panose="020F0502020204030204" pitchFamily="34" charset="0"/>
              </a:rPr>
              <a:t> </a:t>
            </a:r>
            <a:r>
              <a:rPr kumimoji="0" lang="vi-VN" sz="32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TAM </a:t>
            </a:r>
            <a:r>
              <a:rPr kumimoji="0" lang="vi-VN" sz="3200" b="1" i="0" u="none" strike="noStrike" kern="1200" cap="none" spc="0" normalizeH="0" baseline="0" noProof="0" dirty="0" smtClean="0">
                <a:ln>
                  <a:noFill/>
                </a:ln>
                <a:solidFill>
                  <a:srgbClr val="0070C0"/>
                </a:solidFill>
                <a:effectLst/>
                <a:uLnTx/>
                <a:uFillTx/>
                <a:latin typeface="Calibri" panose="020F0502020204030204" pitchFamily="34" charset="0"/>
                <a:cs typeface="Calibri" panose="020F0502020204030204" pitchFamily="34" charset="0"/>
              </a:rPr>
              <a:t>CẦN</a:t>
            </a:r>
            <a:r>
              <a:rPr kumimoji="0" lang="en-US" sz="3200" b="1" i="0" u="none" strike="noStrike" kern="1200" cap="none" spc="0" normalizeH="0" baseline="0" noProof="0" dirty="0" smtClean="0">
                <a:ln>
                  <a:noFill/>
                </a:ln>
                <a:solidFill>
                  <a:srgbClr val="0070C0"/>
                </a:solidFill>
                <a:effectLst/>
                <a:uLnTx/>
                <a:uFillTx/>
                <a:latin typeface="Calibri" panose="020F0502020204030204" pitchFamily="34" charset="0"/>
                <a:cs typeface="Calibri" panose="020F0502020204030204" pitchFamily="34" charset="0"/>
              </a:rPr>
              <a:t>,</a:t>
            </a:r>
            <a:r>
              <a:rPr kumimoji="0" lang="vi-VN" sz="3200" b="1" i="0" u="none" strike="noStrike" kern="1200" cap="none" spc="0" normalizeH="0" baseline="0" noProof="0" dirty="0" smtClean="0">
                <a:ln>
                  <a:noFill/>
                </a:ln>
                <a:solidFill>
                  <a:srgbClr val="0070C0"/>
                </a:solidFill>
                <a:effectLst/>
                <a:uLnTx/>
                <a:uFillTx/>
                <a:latin typeface="Calibri" panose="020F0502020204030204" pitchFamily="34" charset="0"/>
                <a:cs typeface="Calibri" panose="020F0502020204030204" pitchFamily="34" charset="0"/>
              </a:rPr>
              <a:t> </a:t>
            </a:r>
            <a:r>
              <a:rPr kumimoji="0" lang="vi-VN" sz="32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TỨ GIỐNG</a:t>
            </a:r>
            <a:endParaRPr kumimoji="0" lang="en-US" sz="32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431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B7FE44B-E049-43AE-A258-0A44941E38C8}"/>
              </a:ext>
            </a:extLst>
          </p:cNvPr>
          <p:cNvSpPr/>
          <p:nvPr/>
        </p:nvSpPr>
        <p:spPr>
          <a:xfrm>
            <a:off x="852691" y="662315"/>
            <a:ext cx="10734675" cy="18537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0510">
              <a:lnSpc>
                <a:spcPct val="110000"/>
              </a:lnSpc>
            </a:pPr>
            <a:r>
              <a:rPr kumimoji="0" lang="vi-VN" sz="3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Câu hỏi</a:t>
            </a:r>
            <a:r>
              <a:rPr kumimoji="0" lang="en-US" sz="3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Cây</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lấy</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dinh</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dưỡng</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khoáng</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từ</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đâu</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vi-VN" sz="3200" kern="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AutoShape 2">
            <a:extLst>
              <a:ext uri="{FF2B5EF4-FFF2-40B4-BE49-F238E27FC236}">
                <a16:creationId xmlns:a16="http://schemas.microsoft.com/office/drawing/2014/main" id="{873E792A-B1E8-42EF-94FA-E46416FA5277}"/>
              </a:ext>
            </a:extLst>
          </p:cNvPr>
          <p:cNvSpPr>
            <a:spLocks noChangeAspect="1" noChangeArrowheads="1"/>
          </p:cNvSpPr>
          <p:nvPr/>
        </p:nvSpPr>
        <p:spPr bwMode="auto">
          <a:xfrm>
            <a:off x="2556273" y="754857"/>
            <a:ext cx="1428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Action Button: Go Home 1">
            <a:hlinkClick r:id="rId4" action="ppaction://hlinksldjump" highlightClick="1"/>
            <a:extLst>
              <a:ext uri="{FF2B5EF4-FFF2-40B4-BE49-F238E27FC236}">
                <a16:creationId xmlns:a16="http://schemas.microsoft.com/office/drawing/2014/main" id="{45B5762F-E14D-CF37-B70F-0DBB3904F089}"/>
              </a:ext>
            </a:extLst>
          </p:cNvPr>
          <p:cNvSpPr/>
          <p:nvPr/>
        </p:nvSpPr>
        <p:spPr>
          <a:xfrm>
            <a:off x="9982201" y="6172200"/>
            <a:ext cx="479395" cy="4976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alibri"/>
              <a:ea typeface="+mn-ea"/>
              <a:cs typeface="+mn-cs"/>
            </a:endParaRPr>
          </a:p>
        </p:txBody>
      </p:sp>
      <p:sp>
        <p:nvSpPr>
          <p:cNvPr id="3" name="Date Placeholder 2">
            <a:extLst>
              <a:ext uri="{FF2B5EF4-FFF2-40B4-BE49-F238E27FC236}">
                <a16:creationId xmlns:a16="http://schemas.microsoft.com/office/drawing/2014/main" id="{937D2049-A95E-97B4-B163-7F99F289CC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650D10-192F-41AC-A5F5-C8B4AB755FA4}" type="datetime10">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115" descr="ALRMCLOK">
            <a:extLst>
              <a:ext uri="{FF2B5EF4-FFF2-40B4-BE49-F238E27FC236}">
                <a16:creationId xmlns:a16="http://schemas.microsoft.com/office/drawing/2014/main" id="{205A116A-6670-0D13-16AD-570D7BEE2F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3787" y="5649460"/>
            <a:ext cx="864426"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76">
            <a:extLst>
              <a:ext uri="{FF2B5EF4-FFF2-40B4-BE49-F238E27FC236}">
                <a16:creationId xmlns:a16="http://schemas.microsoft.com/office/drawing/2014/main" id="{A01699D8-9F85-BB80-C385-75895F537761}"/>
              </a:ext>
            </a:extLst>
          </p:cNvPr>
          <p:cNvSpPr>
            <a:spLocks noChangeArrowheads="1"/>
          </p:cNvSpPr>
          <p:nvPr/>
        </p:nvSpPr>
        <p:spPr bwMode="auto">
          <a:xfrm>
            <a:off x="5825529" y="594929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10</a:t>
            </a:r>
          </a:p>
        </p:txBody>
      </p:sp>
      <p:sp>
        <p:nvSpPr>
          <p:cNvPr id="11" name="Oval 176">
            <a:extLst>
              <a:ext uri="{FF2B5EF4-FFF2-40B4-BE49-F238E27FC236}">
                <a16:creationId xmlns:a16="http://schemas.microsoft.com/office/drawing/2014/main" id="{2216744D-8A83-882C-FA33-D93872443F61}"/>
              </a:ext>
            </a:extLst>
          </p:cNvPr>
          <p:cNvSpPr>
            <a:spLocks noChangeArrowheads="1"/>
          </p:cNvSpPr>
          <p:nvPr/>
        </p:nvSpPr>
        <p:spPr bwMode="auto">
          <a:xfrm>
            <a:off x="5829628" y="5921862"/>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9</a:t>
            </a:r>
          </a:p>
        </p:txBody>
      </p:sp>
      <p:sp>
        <p:nvSpPr>
          <p:cNvPr id="12" name="Oval 176">
            <a:extLst>
              <a:ext uri="{FF2B5EF4-FFF2-40B4-BE49-F238E27FC236}">
                <a16:creationId xmlns:a16="http://schemas.microsoft.com/office/drawing/2014/main" id="{1F76FCB4-8D83-8652-2159-BB0C855B741E}"/>
              </a:ext>
            </a:extLst>
          </p:cNvPr>
          <p:cNvSpPr>
            <a:spLocks noChangeArrowheads="1"/>
          </p:cNvSpPr>
          <p:nvPr/>
        </p:nvSpPr>
        <p:spPr bwMode="auto">
          <a:xfrm>
            <a:off x="5825201" y="596279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8</a:t>
            </a:r>
          </a:p>
        </p:txBody>
      </p:sp>
      <p:sp>
        <p:nvSpPr>
          <p:cNvPr id="13" name="Oval 176">
            <a:extLst>
              <a:ext uri="{FF2B5EF4-FFF2-40B4-BE49-F238E27FC236}">
                <a16:creationId xmlns:a16="http://schemas.microsoft.com/office/drawing/2014/main" id="{46747EB2-3D85-4684-E772-DFC914FBDDD3}"/>
              </a:ext>
            </a:extLst>
          </p:cNvPr>
          <p:cNvSpPr>
            <a:spLocks noChangeArrowheads="1"/>
          </p:cNvSpPr>
          <p:nvPr/>
        </p:nvSpPr>
        <p:spPr bwMode="auto">
          <a:xfrm>
            <a:off x="5842385" y="593870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7</a:t>
            </a:r>
          </a:p>
        </p:txBody>
      </p:sp>
      <p:sp>
        <p:nvSpPr>
          <p:cNvPr id="14" name="Oval 176">
            <a:extLst>
              <a:ext uri="{FF2B5EF4-FFF2-40B4-BE49-F238E27FC236}">
                <a16:creationId xmlns:a16="http://schemas.microsoft.com/office/drawing/2014/main" id="{ED31A573-02B2-BA4C-4872-706AC6E520D4}"/>
              </a:ext>
            </a:extLst>
          </p:cNvPr>
          <p:cNvSpPr>
            <a:spLocks noChangeArrowheads="1"/>
          </p:cNvSpPr>
          <p:nvPr/>
        </p:nvSpPr>
        <p:spPr bwMode="auto">
          <a:xfrm>
            <a:off x="5829628" y="59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6</a:t>
            </a:r>
          </a:p>
        </p:txBody>
      </p:sp>
      <p:sp>
        <p:nvSpPr>
          <p:cNvPr id="15" name="Oval 176">
            <a:extLst>
              <a:ext uri="{FF2B5EF4-FFF2-40B4-BE49-F238E27FC236}">
                <a16:creationId xmlns:a16="http://schemas.microsoft.com/office/drawing/2014/main" id="{8FFF99EF-1843-DB7E-1513-8B19FD21E6EC}"/>
              </a:ext>
            </a:extLst>
          </p:cNvPr>
          <p:cNvSpPr>
            <a:spLocks noChangeArrowheads="1"/>
          </p:cNvSpPr>
          <p:nvPr/>
        </p:nvSpPr>
        <p:spPr bwMode="auto">
          <a:xfrm>
            <a:off x="5841034" y="594902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5</a:t>
            </a:r>
          </a:p>
        </p:txBody>
      </p:sp>
      <p:sp>
        <p:nvSpPr>
          <p:cNvPr id="16" name="Oval 176">
            <a:extLst>
              <a:ext uri="{FF2B5EF4-FFF2-40B4-BE49-F238E27FC236}">
                <a16:creationId xmlns:a16="http://schemas.microsoft.com/office/drawing/2014/main" id="{0ADB0429-64E7-AC1D-DCCF-D952ABF4AF5A}"/>
              </a:ext>
            </a:extLst>
          </p:cNvPr>
          <p:cNvSpPr>
            <a:spLocks noChangeArrowheads="1"/>
          </p:cNvSpPr>
          <p:nvPr/>
        </p:nvSpPr>
        <p:spPr bwMode="auto">
          <a:xfrm>
            <a:off x="5805870" y="5951258"/>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4</a:t>
            </a:r>
          </a:p>
        </p:txBody>
      </p:sp>
      <p:sp>
        <p:nvSpPr>
          <p:cNvPr id="17" name="Oval 176">
            <a:extLst>
              <a:ext uri="{FF2B5EF4-FFF2-40B4-BE49-F238E27FC236}">
                <a16:creationId xmlns:a16="http://schemas.microsoft.com/office/drawing/2014/main" id="{1E887136-0943-CDDE-B033-00D9A5D37403}"/>
              </a:ext>
            </a:extLst>
          </p:cNvPr>
          <p:cNvSpPr>
            <a:spLocks noChangeArrowheads="1"/>
          </p:cNvSpPr>
          <p:nvPr/>
        </p:nvSpPr>
        <p:spPr bwMode="auto">
          <a:xfrm>
            <a:off x="5812772" y="592522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3</a:t>
            </a:r>
          </a:p>
        </p:txBody>
      </p:sp>
      <p:sp>
        <p:nvSpPr>
          <p:cNvPr id="18" name="Oval 176">
            <a:extLst>
              <a:ext uri="{FF2B5EF4-FFF2-40B4-BE49-F238E27FC236}">
                <a16:creationId xmlns:a16="http://schemas.microsoft.com/office/drawing/2014/main" id="{C3CD085F-D7F1-1A27-436C-B92ACBAFAFF8}"/>
              </a:ext>
            </a:extLst>
          </p:cNvPr>
          <p:cNvSpPr>
            <a:spLocks noChangeArrowheads="1"/>
          </p:cNvSpPr>
          <p:nvPr/>
        </p:nvSpPr>
        <p:spPr bwMode="auto">
          <a:xfrm>
            <a:off x="5830658" y="5943338"/>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2</a:t>
            </a:r>
          </a:p>
        </p:txBody>
      </p:sp>
      <p:sp>
        <p:nvSpPr>
          <p:cNvPr id="19" name="Oval 176">
            <a:extLst>
              <a:ext uri="{FF2B5EF4-FFF2-40B4-BE49-F238E27FC236}">
                <a16:creationId xmlns:a16="http://schemas.microsoft.com/office/drawing/2014/main" id="{3A8459CC-2433-4A64-8C1E-21910819DD18}"/>
              </a:ext>
            </a:extLst>
          </p:cNvPr>
          <p:cNvSpPr>
            <a:spLocks noChangeArrowheads="1"/>
          </p:cNvSpPr>
          <p:nvPr/>
        </p:nvSpPr>
        <p:spPr bwMode="auto">
          <a:xfrm>
            <a:off x="5841034" y="590158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1</a:t>
            </a:r>
          </a:p>
        </p:txBody>
      </p:sp>
      <p:sp>
        <p:nvSpPr>
          <p:cNvPr id="20" name="Oval 176">
            <a:extLst>
              <a:ext uri="{FF2B5EF4-FFF2-40B4-BE49-F238E27FC236}">
                <a16:creationId xmlns:a16="http://schemas.microsoft.com/office/drawing/2014/main" id="{145DE866-F219-70A8-C02F-B03CCDE64ACA}"/>
              </a:ext>
            </a:extLst>
          </p:cNvPr>
          <p:cNvSpPr>
            <a:spLocks noChangeArrowheads="1"/>
          </p:cNvSpPr>
          <p:nvPr/>
        </p:nvSpPr>
        <p:spPr bwMode="auto">
          <a:xfrm>
            <a:off x="5799126" y="5930908"/>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mn-cs"/>
              </a:rPr>
              <a:t>0</a:t>
            </a:r>
          </a:p>
        </p:txBody>
      </p:sp>
      <p:sp>
        <p:nvSpPr>
          <p:cNvPr id="5" name="Rectangle: Rounded Corners 4">
            <a:extLst>
              <a:ext uri="{FF2B5EF4-FFF2-40B4-BE49-F238E27FC236}">
                <a16:creationId xmlns:a16="http://schemas.microsoft.com/office/drawing/2014/main" id="{9AB3BC22-FCF7-734A-19DF-1E1728172BA6}"/>
              </a:ext>
            </a:extLst>
          </p:cNvPr>
          <p:cNvSpPr/>
          <p:nvPr/>
        </p:nvSpPr>
        <p:spPr>
          <a:xfrm>
            <a:off x="1005091" y="2306631"/>
            <a:ext cx="10734675" cy="18537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0510">
              <a:lnSpc>
                <a:spcPct val="110000"/>
              </a:lnSpc>
            </a:pPr>
            <a:r>
              <a:rPr lang="en-US" sz="3200" u="sng" dirty="0" err="1">
                <a:solidFill>
                  <a:prstClr val="black"/>
                </a:solidFill>
                <a:latin typeface="Calibri" panose="020F0502020204030204" pitchFamily="34" charset="0"/>
                <a:cs typeface="Calibri" panose="020F0502020204030204" pitchFamily="34" charset="0"/>
              </a:rPr>
              <a:t>Đáp</a:t>
            </a:r>
            <a:r>
              <a:rPr lang="en-US" sz="3200" u="sng" dirty="0">
                <a:solidFill>
                  <a:prstClr val="black"/>
                </a:solidFill>
                <a:latin typeface="Calibri" panose="020F0502020204030204" pitchFamily="34" charset="0"/>
                <a:cs typeface="Calibri" panose="020F0502020204030204" pitchFamily="34" charset="0"/>
              </a:rPr>
              <a:t> </a:t>
            </a:r>
            <a:r>
              <a:rPr lang="en-US" sz="3200" u="sng" dirty="0" err="1">
                <a:solidFill>
                  <a:prstClr val="black"/>
                </a:solidFill>
                <a:latin typeface="Calibri" panose="020F0502020204030204" pitchFamily="34" charset="0"/>
                <a:cs typeface="Calibri" panose="020F0502020204030204" pitchFamily="34" charset="0"/>
              </a:rPr>
              <a:t>án</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Cây</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lấy</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dinh</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dưỡng</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khoáng</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từ</a:t>
            </a:r>
            <a:r>
              <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đất</a:t>
            </a:r>
            <a:endParaRPr lang="vi-VN" sz="3200" kern="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873771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beep.wav"/>
                                        </p:tgtEl>
                                      </p:cMediaNode>
                                    </p:audio>
                                  </p:subTnLst>
                                </p:cTn>
                              </p:par>
                            </p:childTnLst>
                          </p:cTn>
                        </p:par>
                        <p:par>
                          <p:cTn id="12" fill="hold">
                            <p:stCondLst>
                              <p:cond delay="0"/>
                            </p:stCondLst>
                            <p:childTnLst>
                              <p:par>
                                <p:cTn id="13" presetID="1" presetClass="entr" presetSubtype="0"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beep.wav"/>
                                        </p:tgtEl>
                                      </p:cMediaNode>
                                    </p:audio>
                                  </p:subTnLst>
                                </p:cTn>
                              </p:par>
                            </p:childTnLst>
                          </p:cTn>
                        </p:par>
                        <p:par>
                          <p:cTn id="15" fill="hold">
                            <p:stCondLst>
                              <p:cond delay="1000"/>
                            </p:stCondLst>
                            <p:childTnLst>
                              <p:par>
                                <p:cTn id="16" presetID="1" presetClass="entr" presetSubtype="0" fill="hold" grpId="0" nodeType="afterEffect">
                                  <p:stCondLst>
                                    <p:cond delay="1000"/>
                                  </p:stCondLst>
                                  <p:childTnLst>
                                    <p:set>
                                      <p:cBhvr>
                                        <p:cTn id="17"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beep.wav"/>
                                        </p:tgtEl>
                                      </p:cMediaNode>
                                    </p:audio>
                                  </p:subTnLst>
                                </p:cTn>
                              </p:par>
                            </p:childTnLst>
                          </p:cTn>
                        </p:par>
                        <p:par>
                          <p:cTn id="18" fill="hold">
                            <p:stCondLst>
                              <p:cond delay="2000"/>
                            </p:stCondLst>
                            <p:childTnLst>
                              <p:par>
                                <p:cTn id="19" presetID="1" presetClass="entr" presetSubtype="0" fill="hold" grpId="0" nodeType="afterEffect">
                                  <p:stCondLst>
                                    <p:cond delay="1000"/>
                                  </p:stCondLst>
                                  <p:childTnLst>
                                    <p:set>
                                      <p:cBhvr>
                                        <p:cTn id="20"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beep.wav"/>
                                        </p:tgtEl>
                                      </p:cMediaNode>
                                    </p:audio>
                                  </p:subTnLst>
                                </p:cTn>
                              </p:par>
                            </p:childTnLst>
                          </p:cTn>
                        </p:par>
                        <p:par>
                          <p:cTn id="21" fill="hold">
                            <p:stCondLst>
                              <p:cond delay="3000"/>
                            </p:stCondLst>
                            <p:childTnLst>
                              <p:par>
                                <p:cTn id="22" presetID="1" presetClass="entr" presetSubtype="0" fill="hold" grpId="0" nodeType="afterEffect">
                                  <p:stCondLst>
                                    <p:cond delay="1000"/>
                                  </p:stCondLst>
                                  <p:childTnLst>
                                    <p:set>
                                      <p:cBhvr>
                                        <p:cTn id="23"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beep.wav"/>
                                        </p:tgtEl>
                                      </p:cMediaNode>
                                    </p:audio>
                                  </p:subTnLst>
                                </p:cTn>
                              </p:par>
                            </p:childTnLst>
                          </p:cTn>
                        </p:par>
                        <p:par>
                          <p:cTn id="24" fill="hold">
                            <p:stCondLst>
                              <p:cond delay="4000"/>
                            </p:stCondLst>
                            <p:childTnLst>
                              <p:par>
                                <p:cTn id="25" presetID="1" presetClass="entr" presetSubtype="0" fill="hold" grpId="0" nodeType="afterEffect">
                                  <p:stCondLst>
                                    <p:cond delay="1000"/>
                                  </p:stCondLst>
                                  <p:childTnLst>
                                    <p:set>
                                      <p:cBhvr>
                                        <p:cTn id="26"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beep.wav"/>
                                        </p:tgtEl>
                                      </p:cMediaNode>
                                    </p:audio>
                                  </p:subTnLst>
                                </p:cTn>
                              </p:par>
                            </p:childTnLst>
                          </p:cTn>
                        </p:par>
                        <p:par>
                          <p:cTn id="27" fill="hold">
                            <p:stCondLst>
                              <p:cond delay="5000"/>
                            </p:stCondLst>
                            <p:childTnLst>
                              <p:par>
                                <p:cTn id="28" presetID="1" presetClass="entr" presetSubtype="0" fill="hold" grpId="0" nodeType="afterEffect">
                                  <p:stCondLst>
                                    <p:cond delay="1000"/>
                                  </p:stCondLst>
                                  <p:childTnLst>
                                    <p:set>
                                      <p:cBhvr>
                                        <p:cTn id="29"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beep.wav"/>
                                        </p:tgtEl>
                                      </p:cMediaNode>
                                    </p:audio>
                                  </p:subTnLst>
                                </p:cTn>
                              </p:par>
                            </p:childTnLst>
                          </p:cTn>
                        </p:par>
                        <p:par>
                          <p:cTn id="30" fill="hold">
                            <p:stCondLst>
                              <p:cond delay="6000"/>
                            </p:stCondLst>
                            <p:childTnLst>
                              <p:par>
                                <p:cTn id="31" presetID="1" presetClass="entr" presetSubtype="0" fill="hold" grpId="0" nodeType="afterEffect">
                                  <p:stCondLst>
                                    <p:cond delay="1000"/>
                                  </p:stCondLst>
                                  <p:childTnLst>
                                    <p:set>
                                      <p:cBhvr>
                                        <p:cTn id="32"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beep.wav"/>
                                        </p:tgtEl>
                                      </p:cMediaNode>
                                    </p:audio>
                                  </p:subTnLst>
                                </p:cTn>
                              </p:par>
                            </p:childTnLst>
                          </p:cTn>
                        </p:par>
                        <p:par>
                          <p:cTn id="33" fill="hold">
                            <p:stCondLst>
                              <p:cond delay="7000"/>
                            </p:stCondLst>
                            <p:childTnLst>
                              <p:par>
                                <p:cTn id="34" presetID="1" presetClass="entr" presetSubtype="0" fill="hold" grpId="0" nodeType="afterEffect">
                                  <p:stCondLst>
                                    <p:cond delay="1000"/>
                                  </p:stCondLst>
                                  <p:childTnLst>
                                    <p:set>
                                      <p:cBhvr>
                                        <p:cTn id="35"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beep.wav"/>
                                        </p:tgtEl>
                                      </p:cMediaNode>
                                    </p:audio>
                                  </p:subTnLst>
                                </p:cTn>
                              </p:par>
                            </p:childTnLst>
                          </p:cTn>
                        </p:par>
                        <p:par>
                          <p:cTn id="36" fill="hold">
                            <p:stCondLst>
                              <p:cond delay="8000"/>
                            </p:stCondLst>
                            <p:childTnLst>
                              <p:par>
                                <p:cTn id="37" presetID="1" presetClass="entr" presetSubtype="0" fill="hold" grpId="0" nodeType="afterEffect">
                                  <p:stCondLst>
                                    <p:cond delay="1000"/>
                                  </p:stCondLst>
                                  <p:childTnLst>
                                    <p:set>
                                      <p:cBhvr>
                                        <p:cTn id="38"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beep.wav"/>
                                        </p:tgtEl>
                                      </p:cMediaNode>
                                    </p:audio>
                                  </p:subTnLst>
                                </p:cTn>
                              </p:par>
                            </p:childTnLst>
                          </p:cTn>
                        </p:par>
                        <p:par>
                          <p:cTn id="39" fill="hold">
                            <p:stCondLst>
                              <p:cond delay="9000"/>
                            </p:stCondLst>
                            <p:childTnLst>
                              <p:par>
                                <p:cTn id="40" presetID="1" presetClass="entr" presetSubtype="0" fill="hold" grpId="0" nodeType="afterEffect">
                                  <p:stCondLst>
                                    <p:cond delay="1000"/>
                                  </p:stCondLst>
                                  <p:childTnLst>
                                    <p:set>
                                      <p:cBhvr>
                                        <p:cTn id="41"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GUN.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3BEB231-DBD9-F113-CDA1-0001EFDEB79A}"/>
              </a:ext>
            </a:extLst>
          </p:cNvPr>
          <p:cNvSpPr/>
          <p:nvPr/>
        </p:nvSpPr>
        <p:spPr>
          <a:xfrm>
            <a:off x="1017576" y="937495"/>
            <a:ext cx="10096499" cy="18537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0510">
              <a:lnSpc>
                <a:spcPct val="110000"/>
              </a:lnSpc>
            </a:pPr>
            <a:r>
              <a:rPr kumimoji="0" lang="vi-VN" sz="3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Câu hỏi</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Vai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trò</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của</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phân</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bón</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đối</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với</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cây</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trồng</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là</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gì</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vi-VN" sz="3200" kern="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AutoShape 2">
            <a:extLst>
              <a:ext uri="{FF2B5EF4-FFF2-40B4-BE49-F238E27FC236}">
                <a16:creationId xmlns:a16="http://schemas.microsoft.com/office/drawing/2014/main" id="{3D6A9F94-5228-A76B-21C4-929DFA6CDAC9}"/>
              </a:ext>
            </a:extLst>
          </p:cNvPr>
          <p:cNvSpPr>
            <a:spLocks noChangeAspect="1" noChangeArrowheads="1"/>
          </p:cNvSpPr>
          <p:nvPr/>
        </p:nvSpPr>
        <p:spPr bwMode="auto">
          <a:xfrm>
            <a:off x="2556273" y="754857"/>
            <a:ext cx="1428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ction Button: Go Home 3">
            <a:hlinkClick r:id="rId4" action="ppaction://hlinksldjump" highlightClick="1"/>
            <a:extLst>
              <a:ext uri="{FF2B5EF4-FFF2-40B4-BE49-F238E27FC236}">
                <a16:creationId xmlns:a16="http://schemas.microsoft.com/office/drawing/2014/main" id="{2AC54696-59EC-07C1-BF65-1B08D1440C83}"/>
              </a:ext>
            </a:extLst>
          </p:cNvPr>
          <p:cNvSpPr/>
          <p:nvPr/>
        </p:nvSpPr>
        <p:spPr>
          <a:xfrm>
            <a:off x="9982201" y="6172200"/>
            <a:ext cx="479395" cy="4976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alibri"/>
              <a:ea typeface="+mn-ea"/>
              <a:cs typeface="+mn-cs"/>
            </a:endParaRPr>
          </a:p>
        </p:txBody>
      </p:sp>
      <p:sp>
        <p:nvSpPr>
          <p:cNvPr id="6" name="Date Placeholder 5">
            <a:extLst>
              <a:ext uri="{FF2B5EF4-FFF2-40B4-BE49-F238E27FC236}">
                <a16:creationId xmlns:a16="http://schemas.microsoft.com/office/drawing/2014/main" id="{D020FF0A-BFFD-EDDA-1A37-AC1AC73562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8968EB-E4FF-465C-96CB-580414454594}" type="datetime10">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115" descr="ALRMCLOK">
            <a:extLst>
              <a:ext uri="{FF2B5EF4-FFF2-40B4-BE49-F238E27FC236}">
                <a16:creationId xmlns:a16="http://schemas.microsoft.com/office/drawing/2014/main" id="{5A806A2F-953F-91B3-17B9-835F98C222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3787" y="5649460"/>
            <a:ext cx="864426"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76">
            <a:extLst>
              <a:ext uri="{FF2B5EF4-FFF2-40B4-BE49-F238E27FC236}">
                <a16:creationId xmlns:a16="http://schemas.microsoft.com/office/drawing/2014/main" id="{49BD55F2-5B25-DE64-D7EB-D07FD772E4B3}"/>
              </a:ext>
            </a:extLst>
          </p:cNvPr>
          <p:cNvSpPr>
            <a:spLocks noChangeArrowheads="1"/>
          </p:cNvSpPr>
          <p:nvPr/>
        </p:nvSpPr>
        <p:spPr bwMode="auto">
          <a:xfrm>
            <a:off x="5825529" y="594929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10</a:t>
            </a:r>
          </a:p>
        </p:txBody>
      </p:sp>
      <p:sp>
        <p:nvSpPr>
          <p:cNvPr id="9" name="Oval 176">
            <a:extLst>
              <a:ext uri="{FF2B5EF4-FFF2-40B4-BE49-F238E27FC236}">
                <a16:creationId xmlns:a16="http://schemas.microsoft.com/office/drawing/2014/main" id="{AA4A5073-8DA7-A03B-F011-4E9918179D73}"/>
              </a:ext>
            </a:extLst>
          </p:cNvPr>
          <p:cNvSpPr>
            <a:spLocks noChangeArrowheads="1"/>
          </p:cNvSpPr>
          <p:nvPr/>
        </p:nvSpPr>
        <p:spPr bwMode="auto">
          <a:xfrm>
            <a:off x="5829628" y="5921862"/>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9</a:t>
            </a:r>
          </a:p>
        </p:txBody>
      </p:sp>
      <p:sp>
        <p:nvSpPr>
          <p:cNvPr id="10" name="Oval 176">
            <a:extLst>
              <a:ext uri="{FF2B5EF4-FFF2-40B4-BE49-F238E27FC236}">
                <a16:creationId xmlns:a16="http://schemas.microsoft.com/office/drawing/2014/main" id="{E081DC43-BEA3-D6BB-D962-7BE002BC2094}"/>
              </a:ext>
            </a:extLst>
          </p:cNvPr>
          <p:cNvSpPr>
            <a:spLocks noChangeArrowheads="1"/>
          </p:cNvSpPr>
          <p:nvPr/>
        </p:nvSpPr>
        <p:spPr bwMode="auto">
          <a:xfrm>
            <a:off x="5825201" y="596279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8</a:t>
            </a:r>
          </a:p>
        </p:txBody>
      </p:sp>
      <p:sp>
        <p:nvSpPr>
          <p:cNvPr id="12" name="Oval 176">
            <a:extLst>
              <a:ext uri="{FF2B5EF4-FFF2-40B4-BE49-F238E27FC236}">
                <a16:creationId xmlns:a16="http://schemas.microsoft.com/office/drawing/2014/main" id="{CCCFCC10-E6FD-2AF0-A8BA-3CE2B0CD5BAC}"/>
              </a:ext>
            </a:extLst>
          </p:cNvPr>
          <p:cNvSpPr>
            <a:spLocks noChangeArrowheads="1"/>
          </p:cNvSpPr>
          <p:nvPr/>
        </p:nvSpPr>
        <p:spPr bwMode="auto">
          <a:xfrm>
            <a:off x="5842385" y="593870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7</a:t>
            </a:r>
          </a:p>
        </p:txBody>
      </p:sp>
      <p:sp>
        <p:nvSpPr>
          <p:cNvPr id="14" name="Oval 176">
            <a:extLst>
              <a:ext uri="{FF2B5EF4-FFF2-40B4-BE49-F238E27FC236}">
                <a16:creationId xmlns:a16="http://schemas.microsoft.com/office/drawing/2014/main" id="{7C53BB08-ABBF-C7C0-DD9C-B81CB2561473}"/>
              </a:ext>
            </a:extLst>
          </p:cNvPr>
          <p:cNvSpPr>
            <a:spLocks noChangeArrowheads="1"/>
          </p:cNvSpPr>
          <p:nvPr/>
        </p:nvSpPr>
        <p:spPr bwMode="auto">
          <a:xfrm>
            <a:off x="5829628" y="59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6</a:t>
            </a:r>
          </a:p>
        </p:txBody>
      </p:sp>
      <p:sp>
        <p:nvSpPr>
          <p:cNvPr id="15" name="Oval 176">
            <a:extLst>
              <a:ext uri="{FF2B5EF4-FFF2-40B4-BE49-F238E27FC236}">
                <a16:creationId xmlns:a16="http://schemas.microsoft.com/office/drawing/2014/main" id="{AD517FFF-FCEB-C000-B79D-B0EE020ACC13}"/>
              </a:ext>
            </a:extLst>
          </p:cNvPr>
          <p:cNvSpPr>
            <a:spLocks noChangeArrowheads="1"/>
          </p:cNvSpPr>
          <p:nvPr/>
        </p:nvSpPr>
        <p:spPr bwMode="auto">
          <a:xfrm>
            <a:off x="5841034" y="594902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5</a:t>
            </a:r>
          </a:p>
        </p:txBody>
      </p:sp>
      <p:sp>
        <p:nvSpPr>
          <p:cNvPr id="16" name="Oval 176">
            <a:extLst>
              <a:ext uri="{FF2B5EF4-FFF2-40B4-BE49-F238E27FC236}">
                <a16:creationId xmlns:a16="http://schemas.microsoft.com/office/drawing/2014/main" id="{260F1BB7-F022-02AD-50F9-83A2A3A1D1BB}"/>
              </a:ext>
            </a:extLst>
          </p:cNvPr>
          <p:cNvSpPr>
            <a:spLocks noChangeArrowheads="1"/>
          </p:cNvSpPr>
          <p:nvPr/>
        </p:nvSpPr>
        <p:spPr bwMode="auto">
          <a:xfrm>
            <a:off x="5805870" y="5951258"/>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4</a:t>
            </a:r>
          </a:p>
        </p:txBody>
      </p:sp>
      <p:sp>
        <p:nvSpPr>
          <p:cNvPr id="17" name="Oval 176">
            <a:extLst>
              <a:ext uri="{FF2B5EF4-FFF2-40B4-BE49-F238E27FC236}">
                <a16:creationId xmlns:a16="http://schemas.microsoft.com/office/drawing/2014/main" id="{01F20BB7-DDA9-721B-454A-F7EFD04EB356}"/>
              </a:ext>
            </a:extLst>
          </p:cNvPr>
          <p:cNvSpPr>
            <a:spLocks noChangeArrowheads="1"/>
          </p:cNvSpPr>
          <p:nvPr/>
        </p:nvSpPr>
        <p:spPr bwMode="auto">
          <a:xfrm>
            <a:off x="5812772" y="592522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3</a:t>
            </a:r>
          </a:p>
        </p:txBody>
      </p:sp>
      <p:sp>
        <p:nvSpPr>
          <p:cNvPr id="18" name="Oval 176">
            <a:extLst>
              <a:ext uri="{FF2B5EF4-FFF2-40B4-BE49-F238E27FC236}">
                <a16:creationId xmlns:a16="http://schemas.microsoft.com/office/drawing/2014/main" id="{212534C1-0AB9-484E-71D1-CE21B47096EE}"/>
              </a:ext>
            </a:extLst>
          </p:cNvPr>
          <p:cNvSpPr>
            <a:spLocks noChangeArrowheads="1"/>
          </p:cNvSpPr>
          <p:nvPr/>
        </p:nvSpPr>
        <p:spPr bwMode="auto">
          <a:xfrm>
            <a:off x="5830658" y="5943338"/>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2</a:t>
            </a:r>
          </a:p>
        </p:txBody>
      </p:sp>
      <p:sp>
        <p:nvSpPr>
          <p:cNvPr id="19" name="Oval 176">
            <a:extLst>
              <a:ext uri="{FF2B5EF4-FFF2-40B4-BE49-F238E27FC236}">
                <a16:creationId xmlns:a16="http://schemas.microsoft.com/office/drawing/2014/main" id="{AABB7452-FDE2-BCED-DE4E-049ED3271AE8}"/>
              </a:ext>
            </a:extLst>
          </p:cNvPr>
          <p:cNvSpPr>
            <a:spLocks noChangeArrowheads="1"/>
          </p:cNvSpPr>
          <p:nvPr/>
        </p:nvSpPr>
        <p:spPr bwMode="auto">
          <a:xfrm>
            <a:off x="5841034" y="590158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1</a:t>
            </a:r>
          </a:p>
        </p:txBody>
      </p:sp>
      <p:sp>
        <p:nvSpPr>
          <p:cNvPr id="20" name="Oval 176">
            <a:extLst>
              <a:ext uri="{FF2B5EF4-FFF2-40B4-BE49-F238E27FC236}">
                <a16:creationId xmlns:a16="http://schemas.microsoft.com/office/drawing/2014/main" id="{E14CBC44-1178-566E-8596-E4DA69E93F97}"/>
              </a:ext>
            </a:extLst>
          </p:cNvPr>
          <p:cNvSpPr>
            <a:spLocks noChangeArrowheads="1"/>
          </p:cNvSpPr>
          <p:nvPr/>
        </p:nvSpPr>
        <p:spPr bwMode="auto">
          <a:xfrm>
            <a:off x="5799126" y="5930908"/>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mn-cs"/>
              </a:rPr>
              <a:t>0</a:t>
            </a:r>
          </a:p>
        </p:txBody>
      </p:sp>
      <p:sp>
        <p:nvSpPr>
          <p:cNvPr id="3" name="Rectangle: Rounded Corners 2">
            <a:extLst>
              <a:ext uri="{FF2B5EF4-FFF2-40B4-BE49-F238E27FC236}">
                <a16:creationId xmlns:a16="http://schemas.microsoft.com/office/drawing/2014/main" id="{42934457-6E73-77DD-935F-0ECB7EFAA758}"/>
              </a:ext>
            </a:extLst>
          </p:cNvPr>
          <p:cNvSpPr/>
          <p:nvPr/>
        </p:nvSpPr>
        <p:spPr>
          <a:xfrm>
            <a:off x="740396" y="3429000"/>
            <a:ext cx="10734675" cy="18537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0510" algn="just">
              <a:lnSpc>
                <a:spcPct val="110000"/>
              </a:lnSpc>
            </a:pPr>
            <a:r>
              <a:rPr lang="en-US" sz="3200" u="sng" dirty="0" err="1">
                <a:solidFill>
                  <a:srgbClr val="FF0000"/>
                </a:solidFill>
                <a:latin typeface="Calibri" panose="020F0502020204030204" pitchFamily="34" charset="0"/>
                <a:cs typeface="Calibri" panose="020F0502020204030204" pitchFamily="34" charset="0"/>
              </a:rPr>
              <a:t>Đáp</a:t>
            </a:r>
            <a:r>
              <a:rPr lang="en-US" sz="3200" u="sng" dirty="0">
                <a:solidFill>
                  <a:srgbClr val="FF0000"/>
                </a:solidFill>
                <a:latin typeface="Calibri" panose="020F0502020204030204" pitchFamily="34" charset="0"/>
                <a:cs typeface="Calibri" panose="020F0502020204030204" pitchFamily="34" charset="0"/>
              </a:rPr>
              <a:t> </a:t>
            </a:r>
            <a:r>
              <a:rPr lang="en-US" sz="3200" u="sng" dirty="0" err="1">
                <a:solidFill>
                  <a:srgbClr val="FF0000"/>
                </a:solidFill>
                <a:latin typeface="Calibri" panose="020F0502020204030204" pitchFamily="34" charset="0"/>
                <a:cs typeface="Calibri" panose="020F0502020204030204" pitchFamily="34" charset="0"/>
              </a:rPr>
              <a:t>án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Phân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bón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cung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cấp</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các</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chất</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dinh</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dưỡng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cần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thiết</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cho</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sự</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sinh</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trưởng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của</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cây</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trồng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sử</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dụng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phân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bón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cân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đối</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hợp</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lý</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sẽ</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thúc</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đẩy</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quá</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trình</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sinh</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trưởng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và</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phát</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triển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của</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cây</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giúp</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đẻ</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nhánh</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cành</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lá</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phát</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triển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thúc</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đẩy</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cây</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ra</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hoa</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nhiều</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và</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đồng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loạt</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tỷ</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lệ</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đậu</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quả</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cao</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Tạo</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điều</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kiện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rễ</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phát</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triển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rễ</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ăn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sâu</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rộng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giúp</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hạn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chế</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đổ</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ngã</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Tăng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sức</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đề</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kháng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và</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khả</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năng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chống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chịu</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của</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cây</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trồng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vi-VN" sz="32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685146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beep.wav"/>
                                        </p:tgtEl>
                                      </p:cMediaNode>
                                    </p:audio>
                                  </p:subTnLst>
                                </p:cTn>
                              </p:par>
                            </p:childTnLst>
                          </p:cTn>
                        </p:par>
                        <p:par>
                          <p:cTn id="12" fill="hold">
                            <p:stCondLst>
                              <p:cond delay="0"/>
                            </p:stCondLst>
                            <p:childTnLst>
                              <p:par>
                                <p:cTn id="13" presetID="1" presetClass="entr" presetSubtype="0"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beep.wav"/>
                                        </p:tgtEl>
                                      </p:cMediaNode>
                                    </p:audio>
                                  </p:subTnLst>
                                </p:cTn>
                              </p:par>
                            </p:childTnLst>
                          </p:cTn>
                        </p:par>
                        <p:par>
                          <p:cTn id="15" fill="hold">
                            <p:stCondLst>
                              <p:cond delay="1000"/>
                            </p:stCondLst>
                            <p:childTnLst>
                              <p:par>
                                <p:cTn id="16" presetID="1" presetClass="entr" presetSubtype="0" fill="hold" grpId="0" nodeType="afterEffect">
                                  <p:stCondLst>
                                    <p:cond delay="1000"/>
                                  </p:stCondLst>
                                  <p:childTnLst>
                                    <p:set>
                                      <p:cBhvr>
                                        <p:cTn id="17"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beep.wav"/>
                                        </p:tgtEl>
                                      </p:cMediaNode>
                                    </p:audio>
                                  </p:subTnLst>
                                </p:cTn>
                              </p:par>
                            </p:childTnLst>
                          </p:cTn>
                        </p:par>
                        <p:par>
                          <p:cTn id="18" fill="hold">
                            <p:stCondLst>
                              <p:cond delay="2000"/>
                            </p:stCondLst>
                            <p:childTnLst>
                              <p:par>
                                <p:cTn id="19" presetID="1" presetClass="entr" presetSubtype="0" fill="hold" grpId="0" nodeType="afterEffect">
                                  <p:stCondLst>
                                    <p:cond delay="1000"/>
                                  </p:stCondLst>
                                  <p:childTnLst>
                                    <p:set>
                                      <p:cBhvr>
                                        <p:cTn id="20"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beep.wav"/>
                                        </p:tgtEl>
                                      </p:cMediaNode>
                                    </p:audio>
                                  </p:subTnLst>
                                </p:cTn>
                              </p:par>
                            </p:childTnLst>
                          </p:cTn>
                        </p:par>
                        <p:par>
                          <p:cTn id="21" fill="hold">
                            <p:stCondLst>
                              <p:cond delay="3000"/>
                            </p:stCondLst>
                            <p:childTnLst>
                              <p:par>
                                <p:cTn id="22" presetID="1" presetClass="entr" presetSubtype="0" fill="hold" grpId="0" nodeType="afterEffect">
                                  <p:stCondLst>
                                    <p:cond delay="1000"/>
                                  </p:stCondLst>
                                  <p:childTnLst>
                                    <p:set>
                                      <p:cBhvr>
                                        <p:cTn id="23"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beep.wav"/>
                                        </p:tgtEl>
                                      </p:cMediaNode>
                                    </p:audio>
                                  </p:subTnLst>
                                </p:cTn>
                              </p:par>
                            </p:childTnLst>
                          </p:cTn>
                        </p:par>
                        <p:par>
                          <p:cTn id="24" fill="hold">
                            <p:stCondLst>
                              <p:cond delay="4000"/>
                            </p:stCondLst>
                            <p:childTnLst>
                              <p:par>
                                <p:cTn id="25" presetID="1" presetClass="entr" presetSubtype="0" fill="hold" grpId="0" nodeType="afterEffect">
                                  <p:stCondLst>
                                    <p:cond delay="1000"/>
                                  </p:stCondLst>
                                  <p:childTnLst>
                                    <p:set>
                                      <p:cBhvr>
                                        <p:cTn id="26"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beep.wav"/>
                                        </p:tgtEl>
                                      </p:cMediaNode>
                                    </p:audio>
                                  </p:subTnLst>
                                </p:cTn>
                              </p:par>
                            </p:childTnLst>
                          </p:cTn>
                        </p:par>
                        <p:par>
                          <p:cTn id="27" fill="hold">
                            <p:stCondLst>
                              <p:cond delay="5000"/>
                            </p:stCondLst>
                            <p:childTnLst>
                              <p:par>
                                <p:cTn id="28" presetID="1" presetClass="entr" presetSubtype="0" fill="hold" grpId="0" nodeType="afterEffect">
                                  <p:stCondLst>
                                    <p:cond delay="1000"/>
                                  </p:stCondLst>
                                  <p:childTnLst>
                                    <p:set>
                                      <p:cBhvr>
                                        <p:cTn id="29"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beep.wav"/>
                                        </p:tgtEl>
                                      </p:cMediaNode>
                                    </p:audio>
                                  </p:subTnLst>
                                </p:cTn>
                              </p:par>
                            </p:childTnLst>
                          </p:cTn>
                        </p:par>
                        <p:par>
                          <p:cTn id="30" fill="hold">
                            <p:stCondLst>
                              <p:cond delay="6000"/>
                            </p:stCondLst>
                            <p:childTnLst>
                              <p:par>
                                <p:cTn id="31" presetID="1" presetClass="entr" presetSubtype="0" fill="hold" grpId="0" nodeType="afterEffect">
                                  <p:stCondLst>
                                    <p:cond delay="1000"/>
                                  </p:stCondLst>
                                  <p:childTnLst>
                                    <p:set>
                                      <p:cBhvr>
                                        <p:cTn id="32"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beep.wav"/>
                                        </p:tgtEl>
                                      </p:cMediaNode>
                                    </p:audio>
                                  </p:subTnLst>
                                </p:cTn>
                              </p:par>
                            </p:childTnLst>
                          </p:cTn>
                        </p:par>
                        <p:par>
                          <p:cTn id="33" fill="hold">
                            <p:stCondLst>
                              <p:cond delay="7000"/>
                            </p:stCondLst>
                            <p:childTnLst>
                              <p:par>
                                <p:cTn id="34" presetID="1" presetClass="entr" presetSubtype="0" fill="hold" grpId="0" nodeType="afterEffect">
                                  <p:stCondLst>
                                    <p:cond delay="1000"/>
                                  </p:stCondLst>
                                  <p:childTnLst>
                                    <p:set>
                                      <p:cBhvr>
                                        <p:cTn id="35"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beep.wav"/>
                                        </p:tgtEl>
                                      </p:cMediaNode>
                                    </p:audio>
                                  </p:subTnLst>
                                </p:cTn>
                              </p:par>
                            </p:childTnLst>
                          </p:cTn>
                        </p:par>
                        <p:par>
                          <p:cTn id="36" fill="hold">
                            <p:stCondLst>
                              <p:cond delay="8000"/>
                            </p:stCondLst>
                            <p:childTnLst>
                              <p:par>
                                <p:cTn id="37" presetID="1" presetClass="entr" presetSubtype="0" fill="hold" grpId="0" nodeType="afterEffect">
                                  <p:stCondLst>
                                    <p:cond delay="1000"/>
                                  </p:stCondLst>
                                  <p:childTnLst>
                                    <p:set>
                                      <p:cBhvr>
                                        <p:cTn id="38"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beep.wav"/>
                                        </p:tgtEl>
                                      </p:cMediaNode>
                                    </p:audio>
                                  </p:subTnLst>
                                </p:cTn>
                              </p:par>
                            </p:childTnLst>
                          </p:cTn>
                        </p:par>
                        <p:par>
                          <p:cTn id="39" fill="hold">
                            <p:stCondLst>
                              <p:cond delay="9000"/>
                            </p:stCondLst>
                            <p:childTnLst>
                              <p:par>
                                <p:cTn id="40" presetID="1" presetClass="entr" presetSubtype="0" fill="hold" grpId="0" nodeType="afterEffect">
                                  <p:stCondLst>
                                    <p:cond delay="1000"/>
                                  </p:stCondLst>
                                  <p:childTnLst>
                                    <p:set>
                                      <p:cBhvr>
                                        <p:cTn id="41"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GUN.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4" grpId="0" animBg="1"/>
      <p:bldP spid="15" grpId="0" animBg="1"/>
      <p:bldP spid="16" grpId="0" animBg="1"/>
      <p:bldP spid="17" grpId="0" animBg="1"/>
      <p:bldP spid="18" grpId="0" animBg="1"/>
      <p:bldP spid="19" grpId="0" animBg="1"/>
      <p:bldP spid="20"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873E792A-B1E8-42EF-94FA-E46416FA5277}"/>
              </a:ext>
            </a:extLst>
          </p:cNvPr>
          <p:cNvSpPr>
            <a:spLocks noChangeAspect="1" noChangeArrowheads="1"/>
          </p:cNvSpPr>
          <p:nvPr/>
        </p:nvSpPr>
        <p:spPr bwMode="auto">
          <a:xfrm>
            <a:off x="2556273" y="754857"/>
            <a:ext cx="1428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0629430F-49BB-5CA1-5913-835E320F90AE}"/>
              </a:ext>
            </a:extLst>
          </p:cNvPr>
          <p:cNvSpPr/>
          <p:nvPr/>
        </p:nvSpPr>
        <p:spPr>
          <a:xfrm>
            <a:off x="788976" y="821921"/>
            <a:ext cx="11087099" cy="18537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0510">
              <a:lnSpc>
                <a:spcPct val="110000"/>
              </a:lnSpc>
            </a:pPr>
            <a:r>
              <a:rPr kumimoji="0" lang="vi-VN" sz="3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Câu hỏi</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Kể</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tên</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loại</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phân</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bón</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hóa</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học</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thường</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gặp</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vi-VN" sz="3200" kern="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1" name="AutoShape 2">
            <a:extLst>
              <a:ext uri="{FF2B5EF4-FFF2-40B4-BE49-F238E27FC236}">
                <a16:creationId xmlns:a16="http://schemas.microsoft.com/office/drawing/2014/main" id="{13948CFA-99F4-7612-D355-3AB920A73C67}"/>
              </a:ext>
            </a:extLst>
          </p:cNvPr>
          <p:cNvSpPr>
            <a:spLocks noChangeAspect="1" noChangeArrowheads="1"/>
          </p:cNvSpPr>
          <p:nvPr/>
        </p:nvSpPr>
        <p:spPr bwMode="auto">
          <a:xfrm>
            <a:off x="2556273" y="754857"/>
            <a:ext cx="1428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Action Button: Go Home 14">
            <a:hlinkClick r:id="rId4" action="ppaction://hlinksldjump" highlightClick="1"/>
            <a:extLst>
              <a:ext uri="{FF2B5EF4-FFF2-40B4-BE49-F238E27FC236}">
                <a16:creationId xmlns:a16="http://schemas.microsoft.com/office/drawing/2014/main" id="{0E9E5592-F990-FB30-14D1-8DEFFB1B854F}"/>
              </a:ext>
            </a:extLst>
          </p:cNvPr>
          <p:cNvSpPr/>
          <p:nvPr/>
        </p:nvSpPr>
        <p:spPr>
          <a:xfrm>
            <a:off x="9982201" y="6172200"/>
            <a:ext cx="479395" cy="4976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alibri"/>
              <a:ea typeface="+mn-ea"/>
              <a:cs typeface="+mn-cs"/>
            </a:endParaRPr>
          </a:p>
        </p:txBody>
      </p:sp>
      <p:sp>
        <p:nvSpPr>
          <p:cNvPr id="16" name="Date Placeholder 15">
            <a:extLst>
              <a:ext uri="{FF2B5EF4-FFF2-40B4-BE49-F238E27FC236}">
                <a16:creationId xmlns:a16="http://schemas.microsoft.com/office/drawing/2014/main" id="{0E182F3E-97CC-61C0-AFDD-DFAB3DB2A0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833610-5923-497D-971A-FFBF640B401E}" type="datetime10">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 name="Picture 115" descr="ALRMCLOK">
            <a:extLst>
              <a:ext uri="{FF2B5EF4-FFF2-40B4-BE49-F238E27FC236}">
                <a16:creationId xmlns:a16="http://schemas.microsoft.com/office/drawing/2014/main" id="{E427A915-37AB-CDED-8856-188CC74605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3787" y="5649460"/>
            <a:ext cx="864426"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176">
            <a:extLst>
              <a:ext uri="{FF2B5EF4-FFF2-40B4-BE49-F238E27FC236}">
                <a16:creationId xmlns:a16="http://schemas.microsoft.com/office/drawing/2014/main" id="{A8391170-7917-FB73-4679-AA9605B30902}"/>
              </a:ext>
            </a:extLst>
          </p:cNvPr>
          <p:cNvSpPr>
            <a:spLocks noChangeArrowheads="1"/>
          </p:cNvSpPr>
          <p:nvPr/>
        </p:nvSpPr>
        <p:spPr bwMode="auto">
          <a:xfrm>
            <a:off x="5825529" y="594929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10</a:t>
            </a:r>
          </a:p>
        </p:txBody>
      </p:sp>
      <p:sp>
        <p:nvSpPr>
          <p:cNvPr id="5" name="Oval 176">
            <a:extLst>
              <a:ext uri="{FF2B5EF4-FFF2-40B4-BE49-F238E27FC236}">
                <a16:creationId xmlns:a16="http://schemas.microsoft.com/office/drawing/2014/main" id="{7B8F65BD-2013-CB4E-1D71-081F46BBFA4C}"/>
              </a:ext>
            </a:extLst>
          </p:cNvPr>
          <p:cNvSpPr>
            <a:spLocks noChangeArrowheads="1"/>
          </p:cNvSpPr>
          <p:nvPr/>
        </p:nvSpPr>
        <p:spPr bwMode="auto">
          <a:xfrm>
            <a:off x="5829628" y="5921862"/>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9</a:t>
            </a:r>
          </a:p>
        </p:txBody>
      </p:sp>
      <p:sp>
        <p:nvSpPr>
          <p:cNvPr id="8" name="Oval 176">
            <a:extLst>
              <a:ext uri="{FF2B5EF4-FFF2-40B4-BE49-F238E27FC236}">
                <a16:creationId xmlns:a16="http://schemas.microsoft.com/office/drawing/2014/main" id="{E1DE6B90-EE3D-AAF1-E76D-B7373769C339}"/>
              </a:ext>
            </a:extLst>
          </p:cNvPr>
          <p:cNvSpPr>
            <a:spLocks noChangeArrowheads="1"/>
          </p:cNvSpPr>
          <p:nvPr/>
        </p:nvSpPr>
        <p:spPr bwMode="auto">
          <a:xfrm>
            <a:off x="5825201" y="596279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8</a:t>
            </a:r>
          </a:p>
        </p:txBody>
      </p:sp>
      <p:sp>
        <p:nvSpPr>
          <p:cNvPr id="9" name="Oval 176">
            <a:extLst>
              <a:ext uri="{FF2B5EF4-FFF2-40B4-BE49-F238E27FC236}">
                <a16:creationId xmlns:a16="http://schemas.microsoft.com/office/drawing/2014/main" id="{E03B90EE-7EDC-5E31-D5C4-73FBFFDB49F9}"/>
              </a:ext>
            </a:extLst>
          </p:cNvPr>
          <p:cNvSpPr>
            <a:spLocks noChangeArrowheads="1"/>
          </p:cNvSpPr>
          <p:nvPr/>
        </p:nvSpPr>
        <p:spPr bwMode="auto">
          <a:xfrm>
            <a:off x="5842385" y="593870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7</a:t>
            </a:r>
          </a:p>
        </p:txBody>
      </p:sp>
      <p:sp>
        <p:nvSpPr>
          <p:cNvPr id="10" name="Oval 176">
            <a:extLst>
              <a:ext uri="{FF2B5EF4-FFF2-40B4-BE49-F238E27FC236}">
                <a16:creationId xmlns:a16="http://schemas.microsoft.com/office/drawing/2014/main" id="{AB724199-E355-7602-20D8-C6DE5A90552C}"/>
              </a:ext>
            </a:extLst>
          </p:cNvPr>
          <p:cNvSpPr>
            <a:spLocks noChangeArrowheads="1"/>
          </p:cNvSpPr>
          <p:nvPr/>
        </p:nvSpPr>
        <p:spPr bwMode="auto">
          <a:xfrm>
            <a:off x="5829628" y="59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6</a:t>
            </a:r>
          </a:p>
        </p:txBody>
      </p:sp>
      <p:sp>
        <p:nvSpPr>
          <p:cNvPr id="12" name="Oval 176">
            <a:extLst>
              <a:ext uri="{FF2B5EF4-FFF2-40B4-BE49-F238E27FC236}">
                <a16:creationId xmlns:a16="http://schemas.microsoft.com/office/drawing/2014/main" id="{DD364A4D-ED64-3D6A-9D96-08A41523796B}"/>
              </a:ext>
            </a:extLst>
          </p:cNvPr>
          <p:cNvSpPr>
            <a:spLocks noChangeArrowheads="1"/>
          </p:cNvSpPr>
          <p:nvPr/>
        </p:nvSpPr>
        <p:spPr bwMode="auto">
          <a:xfrm>
            <a:off x="5841034" y="594902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5</a:t>
            </a:r>
          </a:p>
        </p:txBody>
      </p:sp>
      <p:sp>
        <p:nvSpPr>
          <p:cNvPr id="17" name="Oval 176">
            <a:extLst>
              <a:ext uri="{FF2B5EF4-FFF2-40B4-BE49-F238E27FC236}">
                <a16:creationId xmlns:a16="http://schemas.microsoft.com/office/drawing/2014/main" id="{6559AAB1-A922-947A-4114-CA5F3B568EC5}"/>
              </a:ext>
            </a:extLst>
          </p:cNvPr>
          <p:cNvSpPr>
            <a:spLocks noChangeArrowheads="1"/>
          </p:cNvSpPr>
          <p:nvPr/>
        </p:nvSpPr>
        <p:spPr bwMode="auto">
          <a:xfrm>
            <a:off x="5805870" y="5951258"/>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4</a:t>
            </a:r>
          </a:p>
        </p:txBody>
      </p:sp>
      <p:sp>
        <p:nvSpPr>
          <p:cNvPr id="18" name="Oval 176">
            <a:extLst>
              <a:ext uri="{FF2B5EF4-FFF2-40B4-BE49-F238E27FC236}">
                <a16:creationId xmlns:a16="http://schemas.microsoft.com/office/drawing/2014/main" id="{94098C95-FA1B-3BDB-8A6F-DAA0E335A1EF}"/>
              </a:ext>
            </a:extLst>
          </p:cNvPr>
          <p:cNvSpPr>
            <a:spLocks noChangeArrowheads="1"/>
          </p:cNvSpPr>
          <p:nvPr/>
        </p:nvSpPr>
        <p:spPr bwMode="auto">
          <a:xfrm>
            <a:off x="5812772" y="592522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3</a:t>
            </a:r>
          </a:p>
        </p:txBody>
      </p:sp>
      <p:sp>
        <p:nvSpPr>
          <p:cNvPr id="19" name="Oval 176">
            <a:extLst>
              <a:ext uri="{FF2B5EF4-FFF2-40B4-BE49-F238E27FC236}">
                <a16:creationId xmlns:a16="http://schemas.microsoft.com/office/drawing/2014/main" id="{2316D20F-5EBF-1B3B-F2AC-F0334C2EEDC1}"/>
              </a:ext>
            </a:extLst>
          </p:cNvPr>
          <p:cNvSpPr>
            <a:spLocks noChangeArrowheads="1"/>
          </p:cNvSpPr>
          <p:nvPr/>
        </p:nvSpPr>
        <p:spPr bwMode="auto">
          <a:xfrm>
            <a:off x="5830658" y="5943338"/>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2</a:t>
            </a:r>
          </a:p>
        </p:txBody>
      </p:sp>
      <p:sp>
        <p:nvSpPr>
          <p:cNvPr id="20" name="Oval 176">
            <a:extLst>
              <a:ext uri="{FF2B5EF4-FFF2-40B4-BE49-F238E27FC236}">
                <a16:creationId xmlns:a16="http://schemas.microsoft.com/office/drawing/2014/main" id="{09AB5704-9B89-78B6-74E1-8D61770F572E}"/>
              </a:ext>
            </a:extLst>
          </p:cNvPr>
          <p:cNvSpPr>
            <a:spLocks noChangeArrowheads="1"/>
          </p:cNvSpPr>
          <p:nvPr/>
        </p:nvSpPr>
        <p:spPr bwMode="auto">
          <a:xfrm>
            <a:off x="5841034" y="590158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1</a:t>
            </a:r>
          </a:p>
        </p:txBody>
      </p:sp>
      <p:sp>
        <p:nvSpPr>
          <p:cNvPr id="21" name="Oval 176">
            <a:extLst>
              <a:ext uri="{FF2B5EF4-FFF2-40B4-BE49-F238E27FC236}">
                <a16:creationId xmlns:a16="http://schemas.microsoft.com/office/drawing/2014/main" id="{C14DBF15-F04F-ACA4-5249-E31AB20D846F}"/>
              </a:ext>
            </a:extLst>
          </p:cNvPr>
          <p:cNvSpPr>
            <a:spLocks noChangeArrowheads="1"/>
          </p:cNvSpPr>
          <p:nvPr/>
        </p:nvSpPr>
        <p:spPr bwMode="auto">
          <a:xfrm>
            <a:off x="5799126" y="5930908"/>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mn-cs"/>
              </a:rPr>
              <a:t>0</a:t>
            </a:r>
          </a:p>
        </p:txBody>
      </p:sp>
      <p:sp>
        <p:nvSpPr>
          <p:cNvPr id="13" name="TextBox 12">
            <a:extLst>
              <a:ext uri="{FF2B5EF4-FFF2-40B4-BE49-F238E27FC236}">
                <a16:creationId xmlns:a16="http://schemas.microsoft.com/office/drawing/2014/main" id="{8AAB63C6-F86C-F19F-E65D-A5A6C47F8B57}"/>
              </a:ext>
            </a:extLst>
          </p:cNvPr>
          <p:cNvSpPr txBox="1"/>
          <p:nvPr/>
        </p:nvSpPr>
        <p:spPr>
          <a:xfrm>
            <a:off x="947408" y="2539473"/>
            <a:ext cx="9432757" cy="1148648"/>
          </a:xfrm>
          <a:prstGeom prst="rect">
            <a:avLst/>
          </a:prstGeom>
          <a:noFill/>
        </p:spPr>
        <p:txBody>
          <a:bodyPr wrap="square">
            <a:spAutoFit/>
          </a:bodyPr>
          <a:lstStyle/>
          <a:p>
            <a:pPr indent="270510">
              <a:lnSpc>
                <a:spcPct val="110000"/>
              </a:lnSpc>
            </a:pP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Đáp</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án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Các</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loại</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phân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bón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hóa</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học</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thông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thường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Đạm</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Lân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Kali,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hỗn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hợp</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NPK, vi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lượng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vi-VN" sz="32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40538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beep.wav"/>
                                        </p:tgtEl>
                                      </p:cMediaNode>
                                    </p:audio>
                                  </p:subTnLst>
                                </p:cTn>
                              </p:par>
                            </p:childTnLst>
                          </p:cTn>
                        </p:par>
                        <p:par>
                          <p:cTn id="12" fill="hold">
                            <p:stCondLst>
                              <p:cond delay="0"/>
                            </p:stCondLst>
                            <p:childTnLst>
                              <p:par>
                                <p:cTn id="13" presetID="1"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beep.wav"/>
                                        </p:tgtEl>
                                      </p:cMediaNode>
                                    </p:audio>
                                  </p:subTnLst>
                                </p:cTn>
                              </p:par>
                            </p:childTnLst>
                          </p:cTn>
                        </p:par>
                        <p:par>
                          <p:cTn id="15" fill="hold">
                            <p:stCondLst>
                              <p:cond delay="1000"/>
                            </p:stCondLst>
                            <p:childTnLst>
                              <p:par>
                                <p:cTn id="16" presetID="1" presetClass="entr" presetSubtype="0"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beep.wav"/>
                                        </p:tgtEl>
                                      </p:cMediaNode>
                                    </p:audio>
                                  </p:subTnLst>
                                </p:cTn>
                              </p:par>
                            </p:childTnLst>
                          </p:cTn>
                        </p:par>
                        <p:par>
                          <p:cTn id="18" fill="hold">
                            <p:stCondLst>
                              <p:cond delay="2000"/>
                            </p:stCondLst>
                            <p:childTnLst>
                              <p:par>
                                <p:cTn id="19" presetID="1" presetClass="entr" presetSubtype="0" fill="hold" grpId="0" nodeType="afterEffect">
                                  <p:stCondLst>
                                    <p:cond delay="1000"/>
                                  </p:stCondLst>
                                  <p:childTnLst>
                                    <p:set>
                                      <p:cBhvr>
                                        <p:cTn id="20"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beep.wav"/>
                                        </p:tgtEl>
                                      </p:cMediaNode>
                                    </p:audio>
                                  </p:subTnLst>
                                </p:cTn>
                              </p:par>
                            </p:childTnLst>
                          </p:cTn>
                        </p:par>
                        <p:par>
                          <p:cTn id="21" fill="hold">
                            <p:stCondLst>
                              <p:cond delay="3000"/>
                            </p:stCondLst>
                            <p:childTnLst>
                              <p:par>
                                <p:cTn id="22" presetID="1" presetClass="entr" presetSubtype="0" fill="hold" grpId="0" nodeType="afterEffect">
                                  <p:stCondLst>
                                    <p:cond delay="1000"/>
                                  </p:stCondLst>
                                  <p:childTnLst>
                                    <p:set>
                                      <p:cBhvr>
                                        <p:cTn id="23"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beep.wav"/>
                                        </p:tgtEl>
                                      </p:cMediaNode>
                                    </p:audio>
                                  </p:subTnLst>
                                </p:cTn>
                              </p:par>
                            </p:childTnLst>
                          </p:cTn>
                        </p:par>
                        <p:par>
                          <p:cTn id="24" fill="hold">
                            <p:stCondLst>
                              <p:cond delay="4000"/>
                            </p:stCondLst>
                            <p:childTnLst>
                              <p:par>
                                <p:cTn id="25" presetID="1" presetClass="entr" presetSubtype="0" fill="hold" grpId="0" nodeType="afterEffect">
                                  <p:stCondLst>
                                    <p:cond delay="1000"/>
                                  </p:stCondLst>
                                  <p:childTnLst>
                                    <p:set>
                                      <p:cBhvr>
                                        <p:cTn id="26"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beep.wav"/>
                                        </p:tgtEl>
                                      </p:cMediaNode>
                                    </p:audio>
                                  </p:subTnLst>
                                </p:cTn>
                              </p:par>
                            </p:childTnLst>
                          </p:cTn>
                        </p:par>
                        <p:par>
                          <p:cTn id="27" fill="hold">
                            <p:stCondLst>
                              <p:cond delay="5000"/>
                            </p:stCondLst>
                            <p:childTnLst>
                              <p:par>
                                <p:cTn id="28" presetID="1" presetClass="entr" presetSubtype="0"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beep.wav"/>
                                        </p:tgtEl>
                                      </p:cMediaNode>
                                    </p:audio>
                                  </p:subTnLst>
                                </p:cTn>
                              </p:par>
                            </p:childTnLst>
                          </p:cTn>
                        </p:par>
                        <p:par>
                          <p:cTn id="30" fill="hold">
                            <p:stCondLst>
                              <p:cond delay="6000"/>
                            </p:stCondLst>
                            <p:childTnLst>
                              <p:par>
                                <p:cTn id="31" presetID="1" presetClass="entr" presetSubtype="0" fill="hold" grpId="0" nodeType="afterEffect">
                                  <p:stCondLst>
                                    <p:cond delay="1000"/>
                                  </p:stCondLst>
                                  <p:childTnLst>
                                    <p:set>
                                      <p:cBhvr>
                                        <p:cTn id="32"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beep.wav"/>
                                        </p:tgtEl>
                                      </p:cMediaNode>
                                    </p:audio>
                                  </p:subTnLst>
                                </p:cTn>
                              </p:par>
                            </p:childTnLst>
                          </p:cTn>
                        </p:par>
                        <p:par>
                          <p:cTn id="33" fill="hold">
                            <p:stCondLst>
                              <p:cond delay="7000"/>
                            </p:stCondLst>
                            <p:childTnLst>
                              <p:par>
                                <p:cTn id="34" presetID="1" presetClass="entr" presetSubtype="0" fill="hold" grpId="0" nodeType="afterEffect">
                                  <p:stCondLst>
                                    <p:cond delay="1000"/>
                                  </p:stCondLst>
                                  <p:childTnLst>
                                    <p:set>
                                      <p:cBhvr>
                                        <p:cTn id="35"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beep.wav"/>
                                        </p:tgtEl>
                                      </p:cMediaNode>
                                    </p:audio>
                                  </p:subTnLst>
                                </p:cTn>
                              </p:par>
                            </p:childTnLst>
                          </p:cTn>
                        </p:par>
                        <p:par>
                          <p:cTn id="36" fill="hold">
                            <p:stCondLst>
                              <p:cond delay="8000"/>
                            </p:stCondLst>
                            <p:childTnLst>
                              <p:par>
                                <p:cTn id="37" presetID="1" presetClass="entr" presetSubtype="0" fill="hold" grpId="0" nodeType="afterEffect">
                                  <p:stCondLst>
                                    <p:cond delay="1000"/>
                                  </p:stCondLst>
                                  <p:childTnLst>
                                    <p:set>
                                      <p:cBhvr>
                                        <p:cTn id="38"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beep.wav"/>
                                        </p:tgtEl>
                                      </p:cMediaNode>
                                    </p:audio>
                                  </p:subTnLst>
                                </p:cTn>
                              </p:par>
                            </p:childTnLst>
                          </p:cTn>
                        </p:par>
                        <p:par>
                          <p:cTn id="39" fill="hold">
                            <p:stCondLst>
                              <p:cond delay="9000"/>
                            </p:stCondLst>
                            <p:childTnLst>
                              <p:par>
                                <p:cTn id="40" presetID="1" presetClass="entr" presetSubtype="0" fill="hold" grpId="0" nodeType="afterEffect">
                                  <p:stCondLst>
                                    <p:cond delay="1000"/>
                                  </p:stCondLst>
                                  <p:childTnLst>
                                    <p:set>
                                      <p:cBhvr>
                                        <p:cTn id="41"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GUN.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2" grpId="0" animBg="1"/>
      <p:bldP spid="17" grpId="0" animBg="1"/>
      <p:bldP spid="18" grpId="0" animBg="1"/>
      <p:bldP spid="19" grpId="0" animBg="1"/>
      <p:bldP spid="20" grpId="0" animBg="1"/>
      <p:bldP spid="21"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47AC5EBB-7CEC-DC9D-40F5-12F4E271611E}"/>
              </a:ext>
            </a:extLst>
          </p:cNvPr>
          <p:cNvSpPr>
            <a:spLocks noChangeAspect="1" noChangeArrowheads="1"/>
          </p:cNvSpPr>
          <p:nvPr/>
        </p:nvSpPr>
        <p:spPr bwMode="auto">
          <a:xfrm>
            <a:off x="2556273" y="754857"/>
            <a:ext cx="1428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91138CA2-2ABB-1364-8DF9-4950AEF88169}"/>
              </a:ext>
            </a:extLst>
          </p:cNvPr>
          <p:cNvSpPr/>
          <p:nvPr/>
        </p:nvSpPr>
        <p:spPr>
          <a:xfrm>
            <a:off x="609599" y="1617800"/>
            <a:ext cx="10555705" cy="8782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0510">
              <a:lnSpc>
                <a:spcPct val="110000"/>
              </a:lnSpc>
            </a:pPr>
            <a:r>
              <a:rPr kumimoji="0" lang="vi-VN" sz="3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Câu hỏi</a:t>
            </a:r>
            <a:r>
              <a:rPr lang="en-US" sz="3200" dirty="0">
                <a:solidFill>
                  <a:prstClr val="black"/>
                </a:solidFill>
                <a:latin typeface="Calibri" panose="020F0502020204030204" pitchFamily="34" charset="0"/>
                <a:cs typeface="Calibri" panose="020F0502020204030204" pitchFamily="34" charset="0"/>
              </a:rPr>
              <a:t> </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Hậu</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quả</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của</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việc</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bón</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phân</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hóa</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học</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quá</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nhiều</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vi-VN" sz="3200" kern="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AutoShape 2">
            <a:extLst>
              <a:ext uri="{FF2B5EF4-FFF2-40B4-BE49-F238E27FC236}">
                <a16:creationId xmlns:a16="http://schemas.microsoft.com/office/drawing/2014/main" id="{A0580447-E328-87E6-D386-434D8FFF5C26}"/>
              </a:ext>
            </a:extLst>
          </p:cNvPr>
          <p:cNvSpPr>
            <a:spLocks noChangeAspect="1" noChangeArrowheads="1"/>
          </p:cNvSpPr>
          <p:nvPr/>
        </p:nvSpPr>
        <p:spPr bwMode="auto">
          <a:xfrm>
            <a:off x="2556273" y="754857"/>
            <a:ext cx="1428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Action Button: Go Home 15">
            <a:hlinkClick r:id="rId4" action="ppaction://hlinksldjump" highlightClick="1"/>
            <a:extLst>
              <a:ext uri="{FF2B5EF4-FFF2-40B4-BE49-F238E27FC236}">
                <a16:creationId xmlns:a16="http://schemas.microsoft.com/office/drawing/2014/main" id="{A0E69BB1-300A-F8E2-041C-F703519166E7}"/>
              </a:ext>
            </a:extLst>
          </p:cNvPr>
          <p:cNvSpPr/>
          <p:nvPr/>
        </p:nvSpPr>
        <p:spPr>
          <a:xfrm>
            <a:off x="9982201" y="6172200"/>
            <a:ext cx="479395" cy="4976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alibri"/>
              <a:ea typeface="+mn-ea"/>
              <a:cs typeface="+mn-cs"/>
            </a:endParaRPr>
          </a:p>
        </p:txBody>
      </p:sp>
      <p:sp>
        <p:nvSpPr>
          <p:cNvPr id="17" name="Date Placeholder 16">
            <a:extLst>
              <a:ext uri="{FF2B5EF4-FFF2-40B4-BE49-F238E27FC236}">
                <a16:creationId xmlns:a16="http://schemas.microsoft.com/office/drawing/2014/main" id="{48DAFAE2-5573-C105-68F1-BC40842C41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2FC768-40C2-4FDA-92AA-DA282D4F450F}" type="datetime10">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115" descr="ALRMCLOK">
            <a:extLst>
              <a:ext uri="{FF2B5EF4-FFF2-40B4-BE49-F238E27FC236}">
                <a16:creationId xmlns:a16="http://schemas.microsoft.com/office/drawing/2014/main" id="{DE18E30C-BFD3-6838-B8B9-164BCFB161A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3787" y="5649460"/>
            <a:ext cx="864426"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176">
            <a:extLst>
              <a:ext uri="{FF2B5EF4-FFF2-40B4-BE49-F238E27FC236}">
                <a16:creationId xmlns:a16="http://schemas.microsoft.com/office/drawing/2014/main" id="{92B88292-1A22-868D-6057-692F80CD6381}"/>
              </a:ext>
            </a:extLst>
          </p:cNvPr>
          <p:cNvSpPr>
            <a:spLocks noChangeArrowheads="1"/>
          </p:cNvSpPr>
          <p:nvPr/>
        </p:nvSpPr>
        <p:spPr bwMode="auto">
          <a:xfrm>
            <a:off x="5825529" y="594929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10</a:t>
            </a:r>
          </a:p>
        </p:txBody>
      </p:sp>
      <p:sp>
        <p:nvSpPr>
          <p:cNvPr id="6" name="Oval 176">
            <a:extLst>
              <a:ext uri="{FF2B5EF4-FFF2-40B4-BE49-F238E27FC236}">
                <a16:creationId xmlns:a16="http://schemas.microsoft.com/office/drawing/2014/main" id="{A1E543D5-EA5C-3FE5-F10E-F86EB2550C11}"/>
              </a:ext>
            </a:extLst>
          </p:cNvPr>
          <p:cNvSpPr>
            <a:spLocks noChangeArrowheads="1"/>
          </p:cNvSpPr>
          <p:nvPr/>
        </p:nvSpPr>
        <p:spPr bwMode="auto">
          <a:xfrm>
            <a:off x="5829628" y="5921862"/>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9</a:t>
            </a:r>
          </a:p>
        </p:txBody>
      </p:sp>
      <p:sp>
        <p:nvSpPr>
          <p:cNvPr id="8" name="Oval 176">
            <a:extLst>
              <a:ext uri="{FF2B5EF4-FFF2-40B4-BE49-F238E27FC236}">
                <a16:creationId xmlns:a16="http://schemas.microsoft.com/office/drawing/2014/main" id="{F4B65D6C-2E2C-7495-E9CF-20A889F81058}"/>
              </a:ext>
            </a:extLst>
          </p:cNvPr>
          <p:cNvSpPr>
            <a:spLocks noChangeArrowheads="1"/>
          </p:cNvSpPr>
          <p:nvPr/>
        </p:nvSpPr>
        <p:spPr bwMode="auto">
          <a:xfrm>
            <a:off x="5825201" y="596279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8</a:t>
            </a:r>
          </a:p>
        </p:txBody>
      </p:sp>
      <p:sp>
        <p:nvSpPr>
          <p:cNvPr id="9" name="Oval 176">
            <a:extLst>
              <a:ext uri="{FF2B5EF4-FFF2-40B4-BE49-F238E27FC236}">
                <a16:creationId xmlns:a16="http://schemas.microsoft.com/office/drawing/2014/main" id="{054213A1-3FC8-7446-623D-9F04253C1BE4}"/>
              </a:ext>
            </a:extLst>
          </p:cNvPr>
          <p:cNvSpPr>
            <a:spLocks noChangeArrowheads="1"/>
          </p:cNvSpPr>
          <p:nvPr/>
        </p:nvSpPr>
        <p:spPr bwMode="auto">
          <a:xfrm>
            <a:off x="5842385" y="593870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7</a:t>
            </a:r>
          </a:p>
        </p:txBody>
      </p:sp>
      <p:sp>
        <p:nvSpPr>
          <p:cNvPr id="10" name="Oval 176">
            <a:extLst>
              <a:ext uri="{FF2B5EF4-FFF2-40B4-BE49-F238E27FC236}">
                <a16:creationId xmlns:a16="http://schemas.microsoft.com/office/drawing/2014/main" id="{0116FC8C-84F0-E883-31F2-1A5D03AFC9F2}"/>
              </a:ext>
            </a:extLst>
          </p:cNvPr>
          <p:cNvSpPr>
            <a:spLocks noChangeArrowheads="1"/>
          </p:cNvSpPr>
          <p:nvPr/>
        </p:nvSpPr>
        <p:spPr bwMode="auto">
          <a:xfrm>
            <a:off x="5829628" y="59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6</a:t>
            </a:r>
          </a:p>
        </p:txBody>
      </p:sp>
      <p:sp>
        <p:nvSpPr>
          <p:cNvPr id="12" name="Oval 176">
            <a:extLst>
              <a:ext uri="{FF2B5EF4-FFF2-40B4-BE49-F238E27FC236}">
                <a16:creationId xmlns:a16="http://schemas.microsoft.com/office/drawing/2014/main" id="{5C595891-8073-2F81-B3FA-037846966922}"/>
              </a:ext>
            </a:extLst>
          </p:cNvPr>
          <p:cNvSpPr>
            <a:spLocks noChangeArrowheads="1"/>
          </p:cNvSpPr>
          <p:nvPr/>
        </p:nvSpPr>
        <p:spPr bwMode="auto">
          <a:xfrm>
            <a:off x="5841034" y="594902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5</a:t>
            </a:r>
          </a:p>
        </p:txBody>
      </p:sp>
      <p:sp>
        <p:nvSpPr>
          <p:cNvPr id="18" name="Oval 176">
            <a:extLst>
              <a:ext uri="{FF2B5EF4-FFF2-40B4-BE49-F238E27FC236}">
                <a16:creationId xmlns:a16="http://schemas.microsoft.com/office/drawing/2014/main" id="{CF317B5D-2518-EB7F-ED26-7873D3613FC8}"/>
              </a:ext>
            </a:extLst>
          </p:cNvPr>
          <p:cNvSpPr>
            <a:spLocks noChangeArrowheads="1"/>
          </p:cNvSpPr>
          <p:nvPr/>
        </p:nvSpPr>
        <p:spPr bwMode="auto">
          <a:xfrm>
            <a:off x="5805870" y="5951258"/>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4</a:t>
            </a:r>
          </a:p>
        </p:txBody>
      </p:sp>
      <p:sp>
        <p:nvSpPr>
          <p:cNvPr id="19" name="Oval 176">
            <a:extLst>
              <a:ext uri="{FF2B5EF4-FFF2-40B4-BE49-F238E27FC236}">
                <a16:creationId xmlns:a16="http://schemas.microsoft.com/office/drawing/2014/main" id="{B43CD0B5-F8E8-48FF-3C91-868AF8D51F85}"/>
              </a:ext>
            </a:extLst>
          </p:cNvPr>
          <p:cNvSpPr>
            <a:spLocks noChangeArrowheads="1"/>
          </p:cNvSpPr>
          <p:nvPr/>
        </p:nvSpPr>
        <p:spPr bwMode="auto">
          <a:xfrm>
            <a:off x="5812772" y="592522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3</a:t>
            </a:r>
          </a:p>
        </p:txBody>
      </p:sp>
      <p:sp>
        <p:nvSpPr>
          <p:cNvPr id="20" name="Oval 176">
            <a:extLst>
              <a:ext uri="{FF2B5EF4-FFF2-40B4-BE49-F238E27FC236}">
                <a16:creationId xmlns:a16="http://schemas.microsoft.com/office/drawing/2014/main" id="{088A8BA2-3009-ABB5-30FA-D4A954956FC9}"/>
              </a:ext>
            </a:extLst>
          </p:cNvPr>
          <p:cNvSpPr>
            <a:spLocks noChangeArrowheads="1"/>
          </p:cNvSpPr>
          <p:nvPr/>
        </p:nvSpPr>
        <p:spPr bwMode="auto">
          <a:xfrm>
            <a:off x="5830658" y="5943338"/>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2</a:t>
            </a:r>
          </a:p>
        </p:txBody>
      </p:sp>
      <p:sp>
        <p:nvSpPr>
          <p:cNvPr id="21" name="Oval 176">
            <a:extLst>
              <a:ext uri="{FF2B5EF4-FFF2-40B4-BE49-F238E27FC236}">
                <a16:creationId xmlns:a16="http://schemas.microsoft.com/office/drawing/2014/main" id="{D64B5281-6800-35FB-96CE-3A9F6CE6A170}"/>
              </a:ext>
            </a:extLst>
          </p:cNvPr>
          <p:cNvSpPr>
            <a:spLocks noChangeArrowheads="1"/>
          </p:cNvSpPr>
          <p:nvPr/>
        </p:nvSpPr>
        <p:spPr bwMode="auto">
          <a:xfrm>
            <a:off x="5841034" y="590158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1</a:t>
            </a:r>
          </a:p>
        </p:txBody>
      </p:sp>
      <p:sp>
        <p:nvSpPr>
          <p:cNvPr id="22" name="Oval 176">
            <a:extLst>
              <a:ext uri="{FF2B5EF4-FFF2-40B4-BE49-F238E27FC236}">
                <a16:creationId xmlns:a16="http://schemas.microsoft.com/office/drawing/2014/main" id="{22F74A29-DD83-7F12-AEF5-E054F0649AAE}"/>
              </a:ext>
            </a:extLst>
          </p:cNvPr>
          <p:cNvSpPr>
            <a:spLocks noChangeArrowheads="1"/>
          </p:cNvSpPr>
          <p:nvPr/>
        </p:nvSpPr>
        <p:spPr bwMode="auto">
          <a:xfrm>
            <a:off x="5799126" y="5930908"/>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mn-cs"/>
              </a:rPr>
              <a:t>0</a:t>
            </a:r>
          </a:p>
        </p:txBody>
      </p:sp>
      <p:sp>
        <p:nvSpPr>
          <p:cNvPr id="11" name="TextBox 10">
            <a:extLst>
              <a:ext uri="{FF2B5EF4-FFF2-40B4-BE49-F238E27FC236}">
                <a16:creationId xmlns:a16="http://schemas.microsoft.com/office/drawing/2014/main" id="{B47A22BE-9E23-71BB-6A08-271B35C190A2}"/>
              </a:ext>
            </a:extLst>
          </p:cNvPr>
          <p:cNvSpPr txBox="1"/>
          <p:nvPr/>
        </p:nvSpPr>
        <p:spPr>
          <a:xfrm>
            <a:off x="1151047" y="2612405"/>
            <a:ext cx="9626326" cy="1687706"/>
          </a:xfrm>
          <a:prstGeom prst="rect">
            <a:avLst/>
          </a:prstGeom>
          <a:noFill/>
        </p:spPr>
        <p:txBody>
          <a:bodyPr wrap="square">
            <a:spAutoFit/>
          </a:bodyPr>
          <a:lstStyle/>
          <a:p>
            <a:pPr indent="270510" algn="just">
              <a:lnSpc>
                <a:spcPct val="110000"/>
              </a:lnSpc>
            </a:pP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Đáp</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án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Bón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quá</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nhiều</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phân</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hóa</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học</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sẽ</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gây</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lãng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phí</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ô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nhiễm</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môi</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trường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đất</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nước</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ô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nhiễm</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nông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phẩm</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và</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ngay</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cả</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cây</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trồng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có</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thể</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bị</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ảnh</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hưởng</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thậm</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chí</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chết</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vi-VN" sz="32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8060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beep.wav"/>
                                        </p:tgtEl>
                                      </p:cMediaNode>
                                    </p:audio>
                                  </p:subTnLst>
                                </p:cTn>
                              </p:par>
                            </p:childTnLst>
                          </p:cTn>
                        </p:par>
                        <p:par>
                          <p:cTn id="12" fill="hold">
                            <p:stCondLst>
                              <p:cond delay="0"/>
                            </p:stCondLst>
                            <p:childTnLst>
                              <p:par>
                                <p:cTn id="13" presetID="1" presetClass="entr" presetSubtype="0"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beep.wav"/>
                                        </p:tgtEl>
                                      </p:cMediaNode>
                                    </p:audio>
                                  </p:subTnLst>
                                </p:cTn>
                              </p:par>
                            </p:childTnLst>
                          </p:cTn>
                        </p:par>
                        <p:par>
                          <p:cTn id="15" fill="hold">
                            <p:stCondLst>
                              <p:cond delay="1000"/>
                            </p:stCondLst>
                            <p:childTnLst>
                              <p:par>
                                <p:cTn id="16" presetID="1" presetClass="entr" presetSubtype="0"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beep.wav"/>
                                        </p:tgtEl>
                                      </p:cMediaNode>
                                    </p:audio>
                                  </p:subTnLst>
                                </p:cTn>
                              </p:par>
                            </p:childTnLst>
                          </p:cTn>
                        </p:par>
                        <p:par>
                          <p:cTn id="18" fill="hold">
                            <p:stCondLst>
                              <p:cond delay="2000"/>
                            </p:stCondLst>
                            <p:childTnLst>
                              <p:par>
                                <p:cTn id="19" presetID="1" presetClass="entr" presetSubtype="0" fill="hold" grpId="0" nodeType="afterEffect">
                                  <p:stCondLst>
                                    <p:cond delay="1000"/>
                                  </p:stCondLst>
                                  <p:childTnLst>
                                    <p:set>
                                      <p:cBhvr>
                                        <p:cTn id="20"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beep.wav"/>
                                        </p:tgtEl>
                                      </p:cMediaNode>
                                    </p:audio>
                                  </p:subTnLst>
                                </p:cTn>
                              </p:par>
                            </p:childTnLst>
                          </p:cTn>
                        </p:par>
                        <p:par>
                          <p:cTn id="21" fill="hold">
                            <p:stCondLst>
                              <p:cond delay="3000"/>
                            </p:stCondLst>
                            <p:childTnLst>
                              <p:par>
                                <p:cTn id="22" presetID="1" presetClass="entr" presetSubtype="0" fill="hold" grpId="0" nodeType="afterEffect">
                                  <p:stCondLst>
                                    <p:cond delay="1000"/>
                                  </p:stCondLst>
                                  <p:childTnLst>
                                    <p:set>
                                      <p:cBhvr>
                                        <p:cTn id="23"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beep.wav"/>
                                        </p:tgtEl>
                                      </p:cMediaNode>
                                    </p:audio>
                                  </p:subTnLst>
                                </p:cTn>
                              </p:par>
                            </p:childTnLst>
                          </p:cTn>
                        </p:par>
                        <p:par>
                          <p:cTn id="24" fill="hold">
                            <p:stCondLst>
                              <p:cond delay="4000"/>
                            </p:stCondLst>
                            <p:childTnLst>
                              <p:par>
                                <p:cTn id="25" presetID="1" presetClass="entr" presetSubtype="0" fill="hold" grpId="0" nodeType="afterEffect">
                                  <p:stCondLst>
                                    <p:cond delay="1000"/>
                                  </p:stCondLst>
                                  <p:childTnLst>
                                    <p:set>
                                      <p:cBhvr>
                                        <p:cTn id="26"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beep.wav"/>
                                        </p:tgtEl>
                                      </p:cMediaNode>
                                    </p:audio>
                                  </p:subTnLst>
                                </p:cTn>
                              </p:par>
                            </p:childTnLst>
                          </p:cTn>
                        </p:par>
                        <p:par>
                          <p:cTn id="27" fill="hold">
                            <p:stCondLst>
                              <p:cond delay="5000"/>
                            </p:stCondLst>
                            <p:childTnLst>
                              <p:par>
                                <p:cTn id="28" presetID="1" presetClass="entr" presetSubtype="0" fill="hold" grpId="0" nodeType="afterEffect">
                                  <p:stCondLst>
                                    <p:cond delay="1000"/>
                                  </p:stCondLst>
                                  <p:childTnLst>
                                    <p:set>
                                      <p:cBhvr>
                                        <p:cTn id="29"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beep.wav"/>
                                        </p:tgtEl>
                                      </p:cMediaNode>
                                    </p:audio>
                                  </p:subTnLst>
                                </p:cTn>
                              </p:par>
                            </p:childTnLst>
                          </p:cTn>
                        </p:par>
                        <p:par>
                          <p:cTn id="30" fill="hold">
                            <p:stCondLst>
                              <p:cond delay="6000"/>
                            </p:stCondLst>
                            <p:childTnLst>
                              <p:par>
                                <p:cTn id="31" presetID="1" presetClass="entr" presetSubtype="0" fill="hold" grpId="0" nodeType="afterEffect">
                                  <p:stCondLst>
                                    <p:cond delay="1000"/>
                                  </p:stCondLst>
                                  <p:childTnLst>
                                    <p:set>
                                      <p:cBhvr>
                                        <p:cTn id="32"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beep.wav"/>
                                        </p:tgtEl>
                                      </p:cMediaNode>
                                    </p:audio>
                                  </p:subTnLst>
                                </p:cTn>
                              </p:par>
                            </p:childTnLst>
                          </p:cTn>
                        </p:par>
                        <p:par>
                          <p:cTn id="33" fill="hold">
                            <p:stCondLst>
                              <p:cond delay="7000"/>
                            </p:stCondLst>
                            <p:childTnLst>
                              <p:par>
                                <p:cTn id="34" presetID="1" presetClass="entr" presetSubtype="0" fill="hold" grpId="0" nodeType="afterEffect">
                                  <p:stCondLst>
                                    <p:cond delay="1000"/>
                                  </p:stCondLst>
                                  <p:childTnLst>
                                    <p:set>
                                      <p:cBhvr>
                                        <p:cTn id="35"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beep.wav"/>
                                        </p:tgtEl>
                                      </p:cMediaNode>
                                    </p:audio>
                                  </p:subTnLst>
                                </p:cTn>
                              </p:par>
                            </p:childTnLst>
                          </p:cTn>
                        </p:par>
                        <p:par>
                          <p:cTn id="36" fill="hold">
                            <p:stCondLst>
                              <p:cond delay="8000"/>
                            </p:stCondLst>
                            <p:childTnLst>
                              <p:par>
                                <p:cTn id="37" presetID="1" presetClass="entr" presetSubtype="0" fill="hold" grpId="0" nodeType="afterEffect">
                                  <p:stCondLst>
                                    <p:cond delay="1000"/>
                                  </p:stCondLst>
                                  <p:childTnLst>
                                    <p:set>
                                      <p:cBhvr>
                                        <p:cTn id="38"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beep.wav"/>
                                        </p:tgtEl>
                                      </p:cMediaNode>
                                    </p:audio>
                                  </p:subTnLst>
                                </p:cTn>
                              </p:par>
                            </p:childTnLst>
                          </p:cTn>
                        </p:par>
                        <p:par>
                          <p:cTn id="39" fill="hold">
                            <p:stCondLst>
                              <p:cond delay="9000"/>
                            </p:stCondLst>
                            <p:childTnLst>
                              <p:par>
                                <p:cTn id="40" presetID="1" presetClass="entr" presetSubtype="0" fill="hold" grpId="0" nodeType="afterEffect">
                                  <p:stCondLst>
                                    <p:cond delay="1000"/>
                                  </p:stCondLst>
                                  <p:childTnLst>
                                    <p:set>
                                      <p:cBhvr>
                                        <p:cTn id="41"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GUN.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2" grpId="0" animBg="1"/>
      <p:bldP spid="18" grpId="0" animBg="1"/>
      <p:bldP spid="19" grpId="0" animBg="1"/>
      <p:bldP spid="20" grpId="0" animBg="1"/>
      <p:bldP spid="21" grpId="0" animBg="1"/>
      <p:bldP spid="22"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7" name="Picture 6" descr="LƯU Ý KHI BÓN PHÂN CHO CÂY TRỒNG">
            <a:extLst>
              <a:ext uri="{FF2B5EF4-FFF2-40B4-BE49-F238E27FC236}">
                <a16:creationId xmlns:a16="http://schemas.microsoft.com/office/drawing/2014/main" id="{E5EE583E-F63D-D218-08A9-58308F84F5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58" r="9079" b="-4528"/>
          <a:stretch/>
        </p:blipFill>
        <p:spPr bwMode="auto">
          <a:xfrm>
            <a:off x="6350973" y="2326107"/>
            <a:ext cx="5722187" cy="453189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867A999-C4F8-4893-9871-66B525220AEB}"/>
              </a:ext>
            </a:extLst>
          </p:cNvPr>
          <p:cNvSpPr>
            <a:spLocks noGrp="1"/>
          </p:cNvSpPr>
          <p:nvPr>
            <p:ph type="title"/>
          </p:nvPr>
        </p:nvSpPr>
        <p:spPr>
          <a:xfrm>
            <a:off x="368970" y="14990"/>
            <a:ext cx="11582400" cy="2102567"/>
          </a:xfrm>
        </p:spPr>
        <p:txBody>
          <a:bodyPr>
            <a:noAutofit/>
          </a:bodyPr>
          <a:lstStyle/>
          <a:p>
            <a:pPr>
              <a:lnSpc>
                <a:spcPct val="150000"/>
              </a:lnSpc>
            </a:pPr>
            <a:r>
              <a:rPr lang="en-US" sz="3200" b="1" dirty="0">
                <a:solidFill>
                  <a:srgbClr val="C00000"/>
                </a:solidFill>
              </a:rPr>
              <a:t>BÀI 4</a:t>
            </a:r>
            <a:br>
              <a:rPr lang="en-US" sz="3200" b="1" dirty="0">
                <a:solidFill>
                  <a:srgbClr val="C00000"/>
                </a:solidFill>
              </a:rPr>
            </a:br>
            <a:r>
              <a:rPr lang="en-US" sz="3200" b="1" dirty="0">
                <a:solidFill>
                  <a:srgbClr val="C00000"/>
                </a:solidFill>
              </a:rPr>
              <a:t>THÍ NGHIÊM CHỨNG MINH TÁC DỤNG CỦA LOẠI PHÂN BÓN, CÁCH BÓN VÀ HÀM LƯỢNG PHÂN BÓN VỚI CÂY TRỒNG.</a:t>
            </a:r>
            <a:endParaRPr lang="vi-VN" sz="3200" b="1" dirty="0">
              <a:solidFill>
                <a:srgbClr val="C00000"/>
              </a:solidFill>
            </a:endParaRPr>
          </a:p>
        </p:txBody>
      </p:sp>
      <p:pic>
        <p:nvPicPr>
          <p:cNvPr id="6" name="Content Placeholder 5">
            <a:extLst>
              <a:ext uri="{FF2B5EF4-FFF2-40B4-BE49-F238E27FC236}">
                <a16:creationId xmlns:a16="http://schemas.microsoft.com/office/drawing/2014/main" id="{07F6E9B3-A960-9E9B-93A9-C3847CA86B1D}"/>
              </a:ext>
            </a:extLst>
          </p:cNvPr>
          <p:cNvPicPr>
            <a:picLocks noGrp="1" noChangeAspect="1"/>
          </p:cNvPicPr>
          <p:nvPr>
            <p:ph sz="half" idx="2"/>
          </p:nvPr>
        </p:nvPicPr>
        <p:blipFill rotWithShape="1">
          <a:blip r:embed="rId4"/>
          <a:srcRect l="4479" t="2246" r="6538" b="2965"/>
          <a:stretch/>
        </p:blipFill>
        <p:spPr>
          <a:xfrm>
            <a:off x="1537855" y="2303543"/>
            <a:ext cx="4558144" cy="4283427"/>
          </a:xfrm>
          <a:prstGeom prst="ellipse">
            <a:avLst/>
          </a:prstGeom>
        </p:spPr>
      </p:pic>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2218" y="1098642"/>
            <a:ext cx="9607564" cy="5248622"/>
          </a:xfrm>
        </p:spPr>
        <p:txBody>
          <a:bodyPr>
            <a:normAutofit/>
          </a:bodyPr>
          <a:lstStyle/>
          <a:p>
            <a:pPr marL="0" indent="0">
              <a:buNone/>
            </a:pPr>
            <a:r>
              <a:rPr lang="en-US" sz="4000" dirty="0">
                <a:latin typeface="+mj-lt"/>
                <a:cs typeface="Times New Roman" panose="02020603050405020304" pitchFamily="18" charset="0"/>
              </a:rPr>
              <a:t>                                      </a:t>
            </a:r>
            <a:r>
              <a:rPr lang="en-US" sz="40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mj-lt"/>
                <a:cs typeface="Times New Roman" panose="02020603050405020304" pitchFamily="18" charset="0"/>
              </a:rPr>
              <a:t>MỤC TIÊU</a:t>
            </a:r>
          </a:p>
          <a:p>
            <a:pPr marL="0" indent="0" algn="just">
              <a:lnSpc>
                <a:spcPct val="115000"/>
              </a:lnSpc>
              <a:buNone/>
            </a:pPr>
            <a:endParaRPr lang="en-US" sz="4000" dirty="0">
              <a:latin typeface="+mj-lt"/>
              <a:cs typeface="Times New Roman" panose="02020603050405020304" pitchFamily="18" charset="0"/>
            </a:endParaRPr>
          </a:p>
          <a:p>
            <a:pPr marL="0" indent="0" algn="just">
              <a:lnSpc>
                <a:spcPct val="115000"/>
              </a:lnSpc>
              <a:buNone/>
            </a:pP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Tiến</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hành</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được</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thí</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nghiệm</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chứng</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minh</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tác</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dụng</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của</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loại</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phân</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bón</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cách</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bón</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và</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hàm</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lượng</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phân</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bòn</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đối</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với</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cây</a:t>
            </a:r>
            <a:r>
              <a:rPr lang="en-US" sz="4000" kern="0" dirty="0">
                <a:solidFill>
                  <a:srgbClr val="000000"/>
                </a:solidFill>
                <a:effectLst/>
                <a:latin typeface="+mj-lt"/>
                <a:ea typeface="Calibri" panose="020F0502020204030204" pitchFamily="34" charset="0"/>
                <a:cs typeface="Times New Roman" panose="02020603050405020304" pitchFamily="18" charset="0"/>
              </a:rPr>
              <a:t> </a:t>
            </a:r>
            <a:r>
              <a:rPr lang="en-US" sz="4000" kern="0" dirty="0" err="1">
                <a:solidFill>
                  <a:srgbClr val="000000"/>
                </a:solidFill>
                <a:effectLst/>
                <a:latin typeface="+mj-lt"/>
                <a:ea typeface="Calibri" panose="020F0502020204030204" pitchFamily="34" charset="0"/>
                <a:cs typeface="Times New Roman" panose="02020603050405020304" pitchFamily="18" charset="0"/>
              </a:rPr>
              <a:t>trồng</a:t>
            </a:r>
            <a:endParaRPr lang="vi-VN" sz="4000" kern="100" dirty="0">
              <a:effectLst/>
              <a:latin typeface="+mj-lt"/>
              <a:ea typeface="Calibri" panose="020F0502020204030204" pitchFamily="34" charset="0"/>
              <a:cs typeface="Times New Roman" panose="02020603050405020304" pitchFamily="18" charset="0"/>
            </a:endParaRPr>
          </a:p>
        </p:txBody>
      </p:sp>
      <p:pic>
        <p:nvPicPr>
          <p:cNvPr id="6" name="Picture 4" descr="https://lh5.googleusercontent.com/XT4SN_R6YT84OWWW0Jx-QuyBg6x85A5IbIkAGy10buY38NrV0ct4r4RB_FvWoWWxVwkp93GrnQhJ4g7gZORyeXUKuSppL3hfP3UxPv34gysy4rZX3oTPzHk6UunrkTO7dUwndh-hELXqhj_wjQVK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510" y="890095"/>
            <a:ext cx="1559218" cy="1410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010219"/>
      </p:ext>
    </p:extLst>
  </p:cSld>
  <p:clrMapOvr>
    <a:masterClrMapping/>
  </p:clrMapOvr>
  <p:transition spd="slow">
    <p:randomBar dir="vert"/>
  </p:transition>
</p:sld>
</file>

<file path=ppt/theme/theme1.xml><?xml version="1.0" encoding="utf-8"?>
<a:theme xmlns:a="http://schemas.openxmlformats.org/drawingml/2006/main" name="1_Office Theme">
  <a:themeElements>
    <a:clrScheme name="Office">
      <a:dk1>
        <a:sysClr val="windowText" lastClr="2A2A2A"/>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las">
  <a:themeElements>
    <a:clrScheme name="Atlas">
      <a:dk1>
        <a:sysClr val="windowText" lastClr="2A2A2A"/>
      </a:dk1>
      <a:lt1>
        <a:sysClr val="window" lastClr="FFFFFF"/>
      </a:lt1>
      <a:dk2>
        <a:srgbClr val="454545"/>
      </a:dk2>
      <a:lt2>
        <a:srgbClr val="E0E0E0"/>
      </a:lt2>
      <a:accent1>
        <a:srgbClr val="78C30D"/>
      </a:accent1>
      <a:accent2>
        <a:srgbClr val="099B62"/>
      </a:accent2>
      <a:accent3>
        <a:srgbClr val="21CFDF"/>
      </a:accent3>
      <a:accent4>
        <a:srgbClr val="179FDF"/>
      </a:accent4>
      <a:accent5>
        <a:srgbClr val="E75710"/>
      </a:accent5>
      <a:accent6>
        <a:srgbClr val="F89C19"/>
      </a:accent6>
      <a:hlink>
        <a:srgbClr val="7CDE25"/>
      </a:hlink>
      <a:folHlink>
        <a:srgbClr val="BCE8A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ppt/theme/theme3.xml><?xml version="1.0" encoding="utf-8"?>
<a:theme xmlns:a="http://schemas.openxmlformats.org/drawingml/2006/main" name="Berlin">
  <a:themeElements>
    <a:clrScheme name="Berlin">
      <a:dk1>
        <a:sysClr val="windowText" lastClr="2A2A2A"/>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4.xml><?xml version="1.0" encoding="utf-8"?>
<a:theme xmlns:a="http://schemas.openxmlformats.org/drawingml/2006/main" name="Office Theme">
  <a:themeElements>
    <a:clrScheme name="Office">
      <a:dk1>
        <a:sysClr val="windowText" lastClr="2A2A2A"/>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2A2A2A"/>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2A2A2A"/>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1292</TotalTime>
  <Words>1039</Words>
  <PresentationFormat>Widescreen</PresentationFormat>
  <Paragraphs>143</Paragraphs>
  <Slides>24</Slides>
  <Notes>1</Notes>
  <HiddenSlides>0</HiddenSlides>
  <MMClips>1</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24</vt:i4>
      </vt:variant>
    </vt:vector>
  </HeadingPairs>
  <TitlesOfParts>
    <vt:vector size="38" baseType="lpstr">
      <vt:lpstr>.VnBlack</vt:lpstr>
      <vt:lpstr>Arial</vt:lpstr>
      <vt:lpstr>Calibri</vt:lpstr>
      <vt:lpstr>Calibri Light</vt:lpstr>
      <vt:lpstr>Rockwell</vt:lpstr>
      <vt:lpstr>Tahoma</vt:lpstr>
      <vt:lpstr>Times New Roman</vt:lpstr>
      <vt:lpstr>Trebuchet MS</vt:lpstr>
      <vt:lpstr>Wingdings</vt:lpstr>
      <vt:lpstr>1_Office Theme</vt:lpstr>
      <vt:lpstr>Atlas</vt:lpstr>
      <vt:lpstr>Berlin</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4 THÍ NGHIÊM CHỨNG MINH TÁC DỤNG CỦA LOẠI PHÂN BÓN, CÁCH BÓN VÀ HÀM LƯỢNG PHÂN BÓN VỚI CÂY TRỒNG.</vt:lpstr>
      <vt:lpstr>PowerPoint Presentation</vt:lpstr>
      <vt:lpstr> CHUẨN BỊ</vt:lpstr>
      <vt:lpstr>THỰC HÀNH THÍ NGHIỆM</vt:lpstr>
      <vt:lpstr>NHÓM 1-2. CHỨNG MINH TÁC DỤNG CỦA LOẠI PHÂN BÓN</vt:lpstr>
      <vt:lpstr>NHÓM 3,4. CHỨNG MINH TÁC DỤNG CỦA CÁCH BÓN PHÂN</vt:lpstr>
      <vt:lpstr>NHÓM 5,6. CHỨNG MINH TÁC DỤNG CỦA HÀM LƯỢNG PHÂN BÓN</vt:lpstr>
      <vt:lpstr>BÁO CÁO KẾT QUẢ TRONG 5-10p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2024-07-30T02:54:58Z</dcterms:created>
  <dcterms:modified xsi:type="dcterms:W3CDTF">2024-08-24T09:15:00Z</dcterms:modified>
</cp:coreProperties>
</file>