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5"/>
  </p:notesMasterIdLst>
  <p:sldIdLst>
    <p:sldId id="286" r:id="rId2"/>
    <p:sldId id="558" r:id="rId3"/>
    <p:sldId id="285" r:id="rId4"/>
    <p:sldId id="325" r:id="rId5"/>
    <p:sldId id="559" r:id="rId6"/>
    <p:sldId id="294" r:id="rId7"/>
    <p:sldId id="562" r:id="rId8"/>
    <p:sldId id="292" r:id="rId9"/>
    <p:sldId id="293" r:id="rId10"/>
    <p:sldId id="306" r:id="rId11"/>
    <p:sldId id="309" r:id="rId12"/>
    <p:sldId id="307" r:id="rId13"/>
    <p:sldId id="314" r:id="rId14"/>
    <p:sldId id="563" r:id="rId15"/>
    <p:sldId id="369" r:id="rId16"/>
    <p:sldId id="564" r:id="rId17"/>
    <p:sldId id="565" r:id="rId18"/>
    <p:sldId id="566" r:id="rId19"/>
    <p:sldId id="560" r:id="rId20"/>
    <p:sldId id="561" r:id="rId21"/>
    <p:sldId id="322" r:id="rId22"/>
    <p:sldId id="336" r:id="rId23"/>
    <p:sldId id="2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p:scale>
          <a:sx n="25" d="100"/>
          <a:sy n="25" d="100"/>
        </p:scale>
        <p:origin x="2460"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D0364A-1FB9-48D7-9337-15BD4FF41A01}" type="datetimeFigureOut">
              <a:rPr lang="en-US" smtClean="0"/>
              <a:t>11/27/2023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AA9044-B822-4129-9E86-6281E2660A1F}" type="slidenum">
              <a:rPr lang="en-US" smtClean="0"/>
              <a:t>‹#›</a:t>
            </a:fld>
            <a:endParaRPr lang="en-US"/>
          </a:p>
        </p:txBody>
      </p:sp>
    </p:spTree>
    <p:extLst>
      <p:ext uri="{BB962C8B-B14F-4D97-AF65-F5344CB8AC3E}">
        <p14:creationId xmlns:p14="http://schemas.microsoft.com/office/powerpoint/2010/main" val="927212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5295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959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989405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63780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16054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441144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67742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21464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43366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92542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13804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24872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72822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86185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36251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99713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578390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44361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67289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6603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23695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6820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61042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56146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740945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69160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97182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48216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63208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567667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65719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539322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908842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77FD0080-B0CF-507B-DE28-050A11CE093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724435286"/>
      </p:ext>
    </p:extLst>
  </p:cSld>
  <p:clrMap bg1="lt1" tx1="dk1" bg2="lt2" tx2="dk2" accent1="accent1" accent2="accent2" accent3="accent3" accent4="accent4" accent5="accent5" accent6="accent6" hlink="hlink" folHlink="folHlink"/>
  <p:sldLayoutIdLst>
    <p:sldLayoutId id="2147483661" r:id="rId1"/>
    <p:sldLayoutId id="2147483750"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8.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0261C07-C42A-4461-AC00-D0E75B1924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8F7E6103-D4C5-47C3-A6AC-13B86018D4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85" t="8499" r="12098"/>
          <a:stretch/>
        </p:blipFill>
        <p:spPr>
          <a:xfrm flipH="1">
            <a:off x="-163444" y="3272953"/>
            <a:ext cx="3897244" cy="3786393"/>
          </a:xfrm>
          <a:prstGeom prst="rect">
            <a:avLst/>
          </a:prstGeom>
        </p:spPr>
      </p:pic>
      <p:pic>
        <p:nvPicPr>
          <p:cNvPr id="5" name="Picture 4">
            <a:extLst>
              <a:ext uri="{FF2B5EF4-FFF2-40B4-BE49-F238E27FC236}">
                <a16:creationId xmlns:a16="http://schemas.microsoft.com/office/drawing/2014/main" id="{CD69CD1D-5F86-E838-A9C3-3B93950C906F}"/>
              </a:ext>
            </a:extLst>
          </p:cNvPr>
          <p:cNvPicPr>
            <a:picLocks noChangeAspect="1"/>
          </p:cNvPicPr>
          <p:nvPr/>
        </p:nvPicPr>
        <p:blipFill>
          <a:blip r:embed="rId4"/>
          <a:stretch>
            <a:fillRect/>
          </a:stretch>
        </p:blipFill>
        <p:spPr>
          <a:xfrm>
            <a:off x="2024292" y="2212356"/>
            <a:ext cx="7876715" cy="2566638"/>
          </a:xfrm>
          <a:prstGeom prst="rect">
            <a:avLst/>
          </a:prstGeom>
        </p:spPr>
      </p:pic>
    </p:spTree>
    <p:extLst>
      <p:ext uri="{BB962C8B-B14F-4D97-AF65-F5344CB8AC3E}">
        <p14:creationId xmlns:p14="http://schemas.microsoft.com/office/powerpoint/2010/main" val="3539286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CD4B2E4-F37F-4333-3CFC-949B0A56F09A}"/>
              </a:ext>
            </a:extLst>
          </p:cNvPr>
          <p:cNvGraphicFramePr>
            <a:graphicFrameLocks noGrp="1"/>
          </p:cNvGraphicFramePr>
          <p:nvPr>
            <p:extLst>
              <p:ext uri="{D42A27DB-BD31-4B8C-83A1-F6EECF244321}">
                <p14:modId xmlns:p14="http://schemas.microsoft.com/office/powerpoint/2010/main" val="906620051"/>
              </p:ext>
            </p:extLst>
          </p:nvPr>
        </p:nvGraphicFramePr>
        <p:xfrm>
          <a:off x="381000" y="485774"/>
          <a:ext cx="11382375" cy="6200776"/>
        </p:xfrm>
        <a:graphic>
          <a:graphicData uri="http://schemas.openxmlformats.org/drawingml/2006/table">
            <a:tbl>
              <a:tblPr/>
              <a:tblGrid>
                <a:gridCol w="1714500">
                  <a:extLst>
                    <a:ext uri="{9D8B030D-6E8A-4147-A177-3AD203B41FA5}">
                      <a16:colId xmlns:a16="http://schemas.microsoft.com/office/drawing/2014/main" val="2546697559"/>
                    </a:ext>
                  </a:extLst>
                </a:gridCol>
                <a:gridCol w="3949260">
                  <a:extLst>
                    <a:ext uri="{9D8B030D-6E8A-4147-A177-3AD203B41FA5}">
                      <a16:colId xmlns:a16="http://schemas.microsoft.com/office/drawing/2014/main" val="3083792830"/>
                    </a:ext>
                  </a:extLst>
                </a:gridCol>
                <a:gridCol w="5718615">
                  <a:extLst>
                    <a:ext uri="{9D8B030D-6E8A-4147-A177-3AD203B41FA5}">
                      <a16:colId xmlns:a16="http://schemas.microsoft.com/office/drawing/2014/main" val="2360827296"/>
                    </a:ext>
                  </a:extLst>
                </a:gridCol>
              </a:tblGrid>
              <a:tr h="831913">
                <a:tc>
                  <a:txBody>
                    <a:bodyPr/>
                    <a:lstStyle/>
                    <a:p>
                      <a:pPr algn="ctr"/>
                      <a:r>
                        <a:rPr lang="en-US" sz="2400" b="1" dirty="0">
                          <a:solidFill>
                            <a:srgbClr val="000000"/>
                          </a:solidFill>
                          <a:effectLst/>
                          <a:latin typeface="Cambria" panose="02040503050406030204" pitchFamily="18" charset="0"/>
                          <a:ea typeface="Cambria" panose="02040503050406030204" pitchFamily="18" charset="0"/>
                        </a:rPr>
                        <a:t>Con </a:t>
                      </a:r>
                      <a:r>
                        <a:rPr lang="en-US" sz="2400" b="1" dirty="0" err="1">
                          <a:solidFill>
                            <a:srgbClr val="000000"/>
                          </a:solidFill>
                          <a:effectLst/>
                          <a:latin typeface="Cambria" panose="02040503050406030204" pitchFamily="18" charset="0"/>
                          <a:ea typeface="Cambria" panose="02040503050406030204" pitchFamily="18" charset="0"/>
                        </a:rPr>
                        <a:t>chuột</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vi-VN" sz="2400" b="1" dirty="0">
                          <a:solidFill>
                            <a:srgbClr val="000000"/>
                          </a:solidFill>
                          <a:effectLst/>
                          <a:latin typeface="Cambria" panose="02040503050406030204" pitchFamily="18" charset="0"/>
                          <a:ea typeface="Cambria" panose="02040503050406030204" pitchFamily="18" charset="0"/>
                        </a:rPr>
                        <a:t>Điều kiện được cung cấp</a:t>
                      </a:r>
                      <a:endParaRPr lang="vi-VN"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Dự</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đoán</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và</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giải</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thích</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53151935"/>
                  </a:ext>
                </a:extLst>
              </a:tr>
              <a:tr h="1188602">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rPr>
                        <a:t>Ánh sáng, nước, thức ăn, không khí</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rPr>
                        <a:t>Chuột phát triển bình thường vì được cung cấp đủ điều kiện sống và phát triển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6581262"/>
                  </a:ext>
                </a:extLst>
              </a:tr>
              <a:tr h="1247868">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rPr>
                        <a:t>Ánh sáng, nước, không khí</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rPr>
                        <a:t>Chuột dần dần sẽ chết vì không được cung cấp chất dinh dưỡng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874824"/>
                  </a:ext>
                </a:extLst>
              </a:tr>
              <a:tr h="1247868">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a:solidFill>
                            <a:srgbClr val="000000"/>
                          </a:solidFill>
                          <a:effectLst/>
                          <a:latin typeface="Cambria" panose="02040503050406030204" pitchFamily="18" charset="0"/>
                          <a:ea typeface="Cambria" panose="02040503050406030204" pitchFamily="18" charset="0"/>
                        </a:rPr>
                        <a:t>Ánh sáng, thức ăn, không khí</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rPr>
                        <a:t>Chuột dần dần sẽ chết vì không được cung cấp nước cho cơ thể</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4291751"/>
                  </a:ext>
                </a:extLst>
              </a:tr>
              <a:tr h="852612">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rPr>
                        <a:t>Ánh sáng, nước, thức ăn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dirty="0" err="1">
                          <a:solidFill>
                            <a:srgbClr val="000000"/>
                          </a:solidFill>
                          <a:effectLst/>
                          <a:latin typeface="Cambria" panose="02040503050406030204" pitchFamily="18" charset="0"/>
                          <a:ea typeface="Cambria" panose="02040503050406030204" pitchFamily="18" charset="0"/>
                        </a:rPr>
                        <a:t>Chuột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sẽ</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chết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vì</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không</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có</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không</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khí</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cho</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sự</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hô</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hấp</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7692649"/>
                  </a:ext>
                </a:extLst>
              </a:tr>
              <a:tr h="831913">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rPr>
                        <a:t>Nước, thức ăn, không khí</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dirty="0" err="1">
                          <a:solidFill>
                            <a:srgbClr val="000000"/>
                          </a:solidFill>
                          <a:effectLst/>
                          <a:latin typeface="Cambria" panose="02040503050406030204" pitchFamily="18" charset="0"/>
                          <a:ea typeface="Cambria" panose="02040503050406030204" pitchFamily="18" charset="0"/>
                        </a:rPr>
                        <a:t>Chuột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sẽ</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kém</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phát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triển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vì</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thiếu</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ánh</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sáng</a:t>
                      </a:r>
                      <a:r>
                        <a:rPr lang="en-US" sz="2400" dirty="0">
                          <a:solidFill>
                            <a:srgbClr val="000000"/>
                          </a:solidFill>
                          <a:effectLst/>
                          <a:latin typeface="Cambria" panose="02040503050406030204" pitchFamily="18" charset="0"/>
                          <a:ea typeface="Cambria" panose="02040503050406030204" pitchFamily="18"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012826"/>
                  </a:ext>
                </a:extLst>
              </a:tr>
            </a:tbl>
          </a:graphicData>
        </a:graphic>
      </p:graphicFrame>
    </p:spTree>
    <p:extLst>
      <p:ext uri="{BB962C8B-B14F-4D97-AF65-F5344CB8AC3E}">
        <p14:creationId xmlns:p14="http://schemas.microsoft.com/office/powerpoint/2010/main" val="1806538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93469" y="-296698"/>
            <a:ext cx="14110309" cy="7451396"/>
          </a:xfrm>
          <a:prstGeom prst="rect">
            <a:avLst/>
          </a:prstGeom>
        </p:spPr>
      </p:pic>
      <p:grpSp>
        <p:nvGrpSpPr>
          <p:cNvPr id="4" name="Group 3">
            <a:extLst>
              <a:ext uri="{FF2B5EF4-FFF2-40B4-BE49-F238E27FC236}">
                <a16:creationId xmlns:a16="http://schemas.microsoft.com/office/drawing/2014/main" id="{6A053617-8933-574E-E9AF-F2B110F1858D}"/>
              </a:ext>
            </a:extLst>
          </p:cNvPr>
          <p:cNvGrpSpPr/>
          <p:nvPr/>
        </p:nvGrpSpPr>
        <p:grpSpPr>
          <a:xfrm>
            <a:off x="3027017" y="1047751"/>
            <a:ext cx="8136284" cy="895349"/>
            <a:chOff x="4350992" y="1465690"/>
            <a:chExt cx="7124235" cy="1164494"/>
          </a:xfrm>
        </p:grpSpPr>
        <p:sp>
          <p:nvSpPr>
            <p:cNvPr id="6" name="Rounded Rectangle 12">
              <a:extLst>
                <a:ext uri="{FF2B5EF4-FFF2-40B4-BE49-F238E27FC236}">
                  <a16:creationId xmlns:a16="http://schemas.microsoft.com/office/drawing/2014/main" id="{6637EAAD-F7FC-B568-E0F5-DA4C16DEA691}"/>
                </a:ext>
              </a:extLst>
            </p:cNvPr>
            <p:cNvSpPr/>
            <p:nvPr/>
          </p:nvSpPr>
          <p:spPr>
            <a:xfrm>
              <a:off x="4350992" y="1465690"/>
              <a:ext cx="7115894" cy="1164494"/>
            </a:xfrm>
            <a:prstGeom prst="roundRect">
              <a:avLst/>
            </a:prstGeom>
            <a:solidFill>
              <a:schemeClr val="accent6">
                <a:lumMod val="20000"/>
                <a:lumOff val="8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a:ea typeface="+mn-ea"/>
                <a:cs typeface="+mn-cs"/>
              </a:endParaRPr>
            </a:p>
          </p:txBody>
        </p:sp>
        <p:sp>
          <p:nvSpPr>
            <p:cNvPr id="7" name="TextBox 6">
              <a:extLst>
                <a:ext uri="{FF2B5EF4-FFF2-40B4-BE49-F238E27FC236}">
                  <a16:creationId xmlns:a16="http://schemas.microsoft.com/office/drawing/2014/main" id="{3F11DD60-83B4-6B90-915A-7B9CF6312599}"/>
                </a:ext>
              </a:extLst>
            </p:cNvPr>
            <p:cNvSpPr txBox="1"/>
            <p:nvPr/>
          </p:nvSpPr>
          <p:spPr>
            <a:xfrm>
              <a:off x="4590751" y="1496322"/>
              <a:ext cx="6884476" cy="4750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3.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đó</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em</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rút</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ra</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kết</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luận</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gì</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grpSp>
      <p:pic>
        <p:nvPicPr>
          <p:cNvPr id="8" name="Google Shape;213;p8" descr="3 Em Bé Học Bài, Đọc Sách - KhoThietKe.Net">
            <a:extLst>
              <a:ext uri="{FF2B5EF4-FFF2-40B4-BE49-F238E27FC236}">
                <a16:creationId xmlns:a16="http://schemas.microsoft.com/office/drawing/2014/main" id="{975602EF-554F-9A8E-AAB5-92C70B2D95AC}"/>
              </a:ext>
            </a:extLst>
          </p:cNvPr>
          <p:cNvPicPr preferRelativeResize="0"/>
          <p:nvPr/>
        </p:nvPicPr>
        <p:blipFill rotWithShape="1">
          <a:blip r:embed="rId4">
            <a:alphaModFix/>
          </a:blip>
          <a:srcRect/>
          <a:stretch/>
        </p:blipFill>
        <p:spPr>
          <a:xfrm>
            <a:off x="853763" y="2204235"/>
            <a:ext cx="3608539" cy="3057244"/>
          </a:xfrm>
          <a:prstGeom prst="rect">
            <a:avLst/>
          </a:prstGeom>
          <a:noFill/>
          <a:ln>
            <a:noFill/>
          </a:ln>
        </p:spPr>
      </p:pic>
      <p:sp>
        <p:nvSpPr>
          <p:cNvPr id="5" name="Rectangle 4">
            <a:extLst>
              <a:ext uri="{FF2B5EF4-FFF2-40B4-BE49-F238E27FC236}">
                <a16:creationId xmlns:a16="http://schemas.microsoft.com/office/drawing/2014/main" id="{0E872D72-B48B-2FAA-A8D4-135369452F39}"/>
              </a:ext>
            </a:extLst>
          </p:cNvPr>
          <p:cNvSpPr/>
          <p:nvPr/>
        </p:nvSpPr>
        <p:spPr>
          <a:xfrm>
            <a:off x="4638674" y="2628900"/>
            <a:ext cx="6524625" cy="3181349"/>
          </a:xfrm>
          <a:prstGeom prst="rect">
            <a:avLst/>
          </a:prstGeom>
          <a:solidFill>
            <a:schemeClr val="accent5">
              <a:lumMod val="20000"/>
              <a:lumOff val="80000"/>
            </a:schemeClr>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ln w="0"/>
                <a:solidFill>
                  <a:srgbClr val="002060"/>
                </a:solidFill>
                <a:latin typeface="Cambria" panose="02040503050406030204" pitchFamily="18" charset="0"/>
                <a:ea typeface="Cambria" panose="02040503050406030204" pitchFamily="18" charset="0"/>
              </a:rPr>
              <a:t>Một con chuột muốn tồn tại và phát triển cần có điều sống bao gồm các yếu tố: ánh sáng, nước, không khí, chất dinh dưỡng.</a:t>
            </a:r>
            <a:endParaRPr kumimoji="0" lang="en-US" sz="3600" b="0" i="1" u="none" strike="noStrike" kern="1200" cap="none" spc="0" normalizeH="0" baseline="0" noProof="0" dirty="0">
              <a:ln w="0"/>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869318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93469" y="-296698"/>
            <a:ext cx="14110309" cy="7451396"/>
          </a:xfrm>
          <a:prstGeom prst="rect">
            <a:avLst/>
          </a:prstGeom>
        </p:spPr>
      </p:pic>
      <p:pic>
        <p:nvPicPr>
          <p:cNvPr id="4" name="Picture 3">
            <a:extLst>
              <a:ext uri="{FF2B5EF4-FFF2-40B4-BE49-F238E27FC236}">
                <a16:creationId xmlns:a16="http://schemas.microsoft.com/office/drawing/2014/main" id="{22CAFEB7-E14D-6CB5-941E-F53D53D6807D}"/>
              </a:ext>
            </a:extLst>
          </p:cNvPr>
          <p:cNvPicPr>
            <a:picLocks noChangeAspect="1"/>
          </p:cNvPicPr>
          <p:nvPr/>
        </p:nvPicPr>
        <p:blipFill>
          <a:blip r:embed="rId4" cstate="print">
            <a:clrChange>
              <a:clrFrom>
                <a:srgbClr val="FEFEFE"/>
              </a:clrFrom>
              <a:clrTo>
                <a:srgbClr val="FEFEFE">
                  <a:alpha val="0"/>
                </a:srgbClr>
              </a:clrTo>
            </a:clrChange>
            <a:extLst>
              <a:ext uri="{BEBA8EAE-BF5A-486C-A8C5-ECC9F3942E4B}">
                <a14:imgProps xmlns:a14="http://schemas.microsoft.com/office/drawing/2010/main">
                  <a14:imgLayer r:embed="rId5">
                    <a14:imgEffect>
                      <a14:backgroundRemoval t="10000" b="92742" l="9947" r="89876">
                        <a14:foregroundMark x1="34813" y1="32581" x2="42984" y2="33065"/>
                        <a14:foregroundMark x1="34281" y1="31290" x2="54529" y2="33548"/>
                        <a14:foregroundMark x1="49201" y1="28226" x2="52931" y2="35645"/>
                        <a14:foregroundMark x1="30018" y1="91935" x2="36767" y2="91452"/>
                        <a14:foregroundMark x1="49201" y1="91935" x2="54529" y2="92742"/>
                        <a14:foregroundMark x1="46359" y1="43065" x2="51510" y2="53548"/>
                        <a14:foregroundMark x1="45293" y1="38710" x2="50089" y2="53548"/>
                        <a14:backgroundMark x1="65897" y1="7258" x2="84725" y2="32097"/>
                        <a14:backgroundMark x1="74600" y1="20323" x2="81350" y2="28226"/>
                        <a14:backgroundMark x1="66430" y1="15161" x2="74067" y2="23387"/>
                      </a14:backgroundRemoval>
                    </a14:imgEffect>
                  </a14:imgLayer>
                </a14:imgProps>
              </a:ext>
              <a:ext uri="{28A0092B-C50C-407E-A947-70E740481C1C}">
                <a14:useLocalDpi xmlns:a14="http://schemas.microsoft.com/office/drawing/2010/main" val="0"/>
              </a:ext>
            </a:extLst>
          </a:blip>
          <a:stretch>
            <a:fillRect/>
          </a:stretch>
        </p:blipFill>
        <p:spPr>
          <a:xfrm>
            <a:off x="1255467" y="1771650"/>
            <a:ext cx="4188479" cy="4612533"/>
          </a:xfrm>
          <a:prstGeom prst="rect">
            <a:avLst/>
          </a:prstGeom>
        </p:spPr>
      </p:pic>
      <p:grpSp>
        <p:nvGrpSpPr>
          <p:cNvPr id="5" name="Group 4">
            <a:extLst>
              <a:ext uri="{FF2B5EF4-FFF2-40B4-BE49-F238E27FC236}">
                <a16:creationId xmlns:a16="http://schemas.microsoft.com/office/drawing/2014/main" id="{727A47C1-8FA2-F4DB-6B42-76D0E70C36B1}"/>
              </a:ext>
            </a:extLst>
          </p:cNvPr>
          <p:cNvGrpSpPr/>
          <p:nvPr/>
        </p:nvGrpSpPr>
        <p:grpSpPr>
          <a:xfrm>
            <a:off x="3757722" y="1295401"/>
            <a:ext cx="6891228" cy="1419224"/>
            <a:chOff x="6976191" y="659333"/>
            <a:chExt cx="1655659" cy="728011"/>
          </a:xfrm>
        </p:grpSpPr>
        <p:sp>
          <p:nvSpPr>
            <p:cNvPr id="7" name="Flowchart: Alternate Process 6">
              <a:extLst>
                <a:ext uri="{FF2B5EF4-FFF2-40B4-BE49-F238E27FC236}">
                  <a16:creationId xmlns:a16="http://schemas.microsoft.com/office/drawing/2014/main" id="{EDA036AF-CAFE-56AA-14E7-197A7A9AC4ED}"/>
                </a:ext>
              </a:extLst>
            </p:cNvPr>
            <p:cNvSpPr/>
            <p:nvPr/>
          </p:nvSpPr>
          <p:spPr>
            <a:xfrm>
              <a:off x="6976191" y="659333"/>
              <a:ext cx="1655659" cy="728011"/>
            </a:xfrm>
            <a:prstGeom prst="flowChartAlternateProcess">
              <a:avLst/>
            </a:prstGeom>
            <a:solidFill>
              <a:srgbClr val="FFFF00"/>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 name="TextBox 7">
              <a:extLst>
                <a:ext uri="{FF2B5EF4-FFF2-40B4-BE49-F238E27FC236}">
                  <a16:creationId xmlns:a16="http://schemas.microsoft.com/office/drawing/2014/main" id="{2FA1A498-342D-CAF4-0518-21CA043D9A68}"/>
                </a:ext>
              </a:extLst>
            </p:cNvPr>
            <p:cNvSpPr txBox="1"/>
            <p:nvPr/>
          </p:nvSpPr>
          <p:spPr>
            <a:xfrm>
              <a:off x="6992911" y="663523"/>
              <a:ext cx="1590197" cy="57839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3200" b="1"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Theo em các yếu tố nào cần cho động vật sống và phát triển?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12326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93469" y="-296698"/>
            <a:ext cx="14110309" cy="7451396"/>
          </a:xfrm>
          <a:prstGeom prst="rect">
            <a:avLst/>
          </a:prstGeom>
        </p:spPr>
      </p:pic>
      <p:grpSp>
        <p:nvGrpSpPr>
          <p:cNvPr id="3144" name="Graphic 4">
            <a:extLst>
              <a:ext uri="{FF2B5EF4-FFF2-40B4-BE49-F238E27FC236}">
                <a16:creationId xmlns:a16="http://schemas.microsoft.com/office/drawing/2014/main" id="{63A74CD7-AA80-EB54-D8E8-9853DC8FEE7F}"/>
              </a:ext>
            </a:extLst>
          </p:cNvPr>
          <p:cNvGrpSpPr/>
          <p:nvPr/>
        </p:nvGrpSpPr>
        <p:grpSpPr>
          <a:xfrm>
            <a:off x="2419349" y="2143126"/>
            <a:ext cx="7991475" cy="2990850"/>
            <a:chOff x="5610688" y="1031736"/>
            <a:chExt cx="5879305" cy="3980523"/>
          </a:xfrm>
        </p:grpSpPr>
        <p:sp>
          <p:nvSpPr>
            <p:cNvPr id="3145" name="Freeform: Shape 3144">
              <a:extLst>
                <a:ext uri="{FF2B5EF4-FFF2-40B4-BE49-F238E27FC236}">
                  <a16:creationId xmlns:a16="http://schemas.microsoft.com/office/drawing/2014/main" id="{38349450-8A82-69AC-277E-95ED5B9C6A88}"/>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46" name="Freeform: Shape 3145">
              <a:extLst>
                <a:ext uri="{FF2B5EF4-FFF2-40B4-BE49-F238E27FC236}">
                  <a16:creationId xmlns:a16="http://schemas.microsoft.com/office/drawing/2014/main" id="{3110BF9B-4042-1A94-8CF3-4F27921DF909}"/>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nvGrpSpPr>
            <p:cNvPr id="3147" name="Graphic 4">
              <a:extLst>
                <a:ext uri="{FF2B5EF4-FFF2-40B4-BE49-F238E27FC236}">
                  <a16:creationId xmlns:a16="http://schemas.microsoft.com/office/drawing/2014/main" id="{D409577D-563D-F4F2-80BA-0ABCF1FDB445}"/>
                </a:ext>
              </a:extLst>
            </p:cNvPr>
            <p:cNvGrpSpPr/>
            <p:nvPr/>
          </p:nvGrpSpPr>
          <p:grpSpPr>
            <a:xfrm>
              <a:off x="5610688" y="1031736"/>
              <a:ext cx="5879305" cy="3980523"/>
              <a:chOff x="5610688" y="1031736"/>
              <a:chExt cx="5879305" cy="3980523"/>
            </a:xfrm>
            <a:solidFill>
              <a:srgbClr val="1A1A1A"/>
            </a:solidFill>
          </p:grpSpPr>
          <p:sp>
            <p:nvSpPr>
              <p:cNvPr id="3148" name="Freeform: Shape 3147">
                <a:extLst>
                  <a:ext uri="{FF2B5EF4-FFF2-40B4-BE49-F238E27FC236}">
                    <a16:creationId xmlns:a16="http://schemas.microsoft.com/office/drawing/2014/main" id="{EB212F94-CD2E-7E6D-B773-521786C42A68}"/>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49" name="Freeform: Shape 3148">
                <a:extLst>
                  <a:ext uri="{FF2B5EF4-FFF2-40B4-BE49-F238E27FC236}">
                    <a16:creationId xmlns:a16="http://schemas.microsoft.com/office/drawing/2014/main" id="{DE07A283-A12D-B57F-4C50-C2DFE39E801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50" name="Freeform: Shape 3149">
                <a:extLst>
                  <a:ext uri="{FF2B5EF4-FFF2-40B4-BE49-F238E27FC236}">
                    <a16:creationId xmlns:a16="http://schemas.microsoft.com/office/drawing/2014/main" id="{CFED13DB-CDEA-7A5A-6720-C57618613C1F}"/>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51" name="Freeform: Shape 3150">
                <a:extLst>
                  <a:ext uri="{FF2B5EF4-FFF2-40B4-BE49-F238E27FC236}">
                    <a16:creationId xmlns:a16="http://schemas.microsoft.com/office/drawing/2014/main" id="{83E1C9B5-90AB-548A-79FD-978BB5A4FB46}"/>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52" name="Freeform: Shape 3151">
                <a:extLst>
                  <a:ext uri="{FF2B5EF4-FFF2-40B4-BE49-F238E27FC236}">
                    <a16:creationId xmlns:a16="http://schemas.microsoft.com/office/drawing/2014/main" id="{53A2A407-C734-B7E3-84D8-91221CF6B69B}"/>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53" name="Freeform: Shape 3152">
                <a:extLst>
                  <a:ext uri="{FF2B5EF4-FFF2-40B4-BE49-F238E27FC236}">
                    <a16:creationId xmlns:a16="http://schemas.microsoft.com/office/drawing/2014/main" id="{C9018F51-1A1E-FE3C-28FB-F94E4E09CE10}"/>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grpSp>
      <p:sp>
        <p:nvSpPr>
          <p:cNvPr id="3154" name="TextBox 3153">
            <a:extLst>
              <a:ext uri="{FF2B5EF4-FFF2-40B4-BE49-F238E27FC236}">
                <a16:creationId xmlns:a16="http://schemas.microsoft.com/office/drawing/2014/main" id="{091743D6-2724-DD4F-FD95-69D6DFDDB082}"/>
              </a:ext>
            </a:extLst>
          </p:cNvPr>
          <p:cNvSpPr txBox="1"/>
          <p:nvPr/>
        </p:nvSpPr>
        <p:spPr>
          <a:xfrm>
            <a:off x="2937765" y="2397575"/>
            <a:ext cx="6844410" cy="2554545"/>
          </a:xfrm>
          <a:prstGeom prst="rect">
            <a:avLst/>
          </a:prstGeom>
          <a:noFill/>
        </p:spPr>
        <p:txBody>
          <a:bodyPr wrap="square" rtlCol="0">
            <a:spAutoFit/>
          </a:bodyPr>
          <a:lstStyle/>
          <a:p>
            <a:pPr lvl="0" algn="just"/>
            <a:r>
              <a:rPr lang="vi-VN" sz="4000" b="1" dirty="0">
                <a:solidFill>
                  <a:srgbClr val="002060"/>
                </a:solidFill>
                <a:latin typeface="Calibri" panose="020F0502020204030204" pitchFamily="34" charset="0"/>
                <a:cs typeface="Calibri" panose="020F0502020204030204" pitchFamily="34" charset="0"/>
              </a:rPr>
              <a:t>Đa số động vật cần ánh sáng để sưởi ấm, di chuyển và kiếm ăn; cần không khí, nước, chất dinh dưỡng để sống và phát triển.</a:t>
            </a:r>
          </a:p>
        </p:txBody>
      </p:sp>
      <p:grpSp>
        <p:nvGrpSpPr>
          <p:cNvPr id="3155" name="Group 3154">
            <a:extLst>
              <a:ext uri="{FF2B5EF4-FFF2-40B4-BE49-F238E27FC236}">
                <a16:creationId xmlns:a16="http://schemas.microsoft.com/office/drawing/2014/main" id="{BC6D23F7-A3A9-4F05-B97C-05587159FEED}"/>
              </a:ext>
            </a:extLst>
          </p:cNvPr>
          <p:cNvGrpSpPr/>
          <p:nvPr/>
        </p:nvGrpSpPr>
        <p:grpSpPr>
          <a:xfrm>
            <a:off x="10048875" y="3609974"/>
            <a:ext cx="2143125" cy="2629677"/>
            <a:chOff x="8408633" y="1992570"/>
            <a:chExt cx="3507011" cy="3833036"/>
          </a:xfrm>
        </p:grpSpPr>
        <p:grpSp>
          <p:nvGrpSpPr>
            <p:cNvPr id="3156" name="Graphic 4">
              <a:extLst>
                <a:ext uri="{FF2B5EF4-FFF2-40B4-BE49-F238E27FC236}">
                  <a16:creationId xmlns:a16="http://schemas.microsoft.com/office/drawing/2014/main" id="{A2DC6102-32E2-FE74-31D4-B70E087D17B4}"/>
                </a:ext>
              </a:extLst>
            </p:cNvPr>
            <p:cNvGrpSpPr/>
            <p:nvPr/>
          </p:nvGrpSpPr>
          <p:grpSpPr>
            <a:xfrm>
              <a:off x="8408633" y="1992570"/>
              <a:ext cx="3507011" cy="3821123"/>
              <a:chOff x="8408633" y="1992570"/>
              <a:chExt cx="3507011" cy="3821123"/>
            </a:xfrm>
          </p:grpSpPr>
          <p:grpSp>
            <p:nvGrpSpPr>
              <p:cNvPr id="3158" name="Graphic 4">
                <a:extLst>
                  <a:ext uri="{FF2B5EF4-FFF2-40B4-BE49-F238E27FC236}">
                    <a16:creationId xmlns:a16="http://schemas.microsoft.com/office/drawing/2014/main" id="{20916B04-D77F-93BA-F814-F944FC1BC3BC}"/>
                  </a:ext>
                </a:extLst>
              </p:cNvPr>
              <p:cNvGrpSpPr/>
              <p:nvPr/>
            </p:nvGrpSpPr>
            <p:grpSpPr>
              <a:xfrm>
                <a:off x="10886512" y="3334328"/>
                <a:ext cx="1029133" cy="1810218"/>
                <a:chOff x="10886512" y="3334328"/>
                <a:chExt cx="1029133" cy="1810218"/>
              </a:xfrm>
            </p:grpSpPr>
            <p:sp>
              <p:nvSpPr>
                <p:cNvPr id="3233" name="Freeform: Shape 3232">
                  <a:extLst>
                    <a:ext uri="{FF2B5EF4-FFF2-40B4-BE49-F238E27FC236}">
                      <a16:creationId xmlns:a16="http://schemas.microsoft.com/office/drawing/2014/main" id="{D2B7E79B-18D5-3293-65A5-A816A9D1B3A5}"/>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34" name="Freeform: Shape 3233">
                  <a:extLst>
                    <a:ext uri="{FF2B5EF4-FFF2-40B4-BE49-F238E27FC236}">
                      <a16:creationId xmlns:a16="http://schemas.microsoft.com/office/drawing/2014/main" id="{0FE36A7F-429F-9AA4-4114-2B40E51115BB}"/>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35" name="Freeform: Shape 3234">
                  <a:extLst>
                    <a:ext uri="{FF2B5EF4-FFF2-40B4-BE49-F238E27FC236}">
                      <a16:creationId xmlns:a16="http://schemas.microsoft.com/office/drawing/2014/main" id="{B48919DC-3116-0D29-2DA2-B2A499B4E436}"/>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36" name="Freeform: Shape 3235">
                  <a:extLst>
                    <a:ext uri="{FF2B5EF4-FFF2-40B4-BE49-F238E27FC236}">
                      <a16:creationId xmlns:a16="http://schemas.microsoft.com/office/drawing/2014/main" id="{FD325802-6EB0-8182-5AFF-A6B590163259}"/>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37" name="Freeform: Shape 3236">
                  <a:extLst>
                    <a:ext uri="{FF2B5EF4-FFF2-40B4-BE49-F238E27FC236}">
                      <a16:creationId xmlns:a16="http://schemas.microsoft.com/office/drawing/2014/main" id="{F5C8ABF5-F94E-C6B5-100D-F91054DD059D}"/>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38" name="Freeform: Shape 3237">
                  <a:extLst>
                    <a:ext uri="{FF2B5EF4-FFF2-40B4-BE49-F238E27FC236}">
                      <a16:creationId xmlns:a16="http://schemas.microsoft.com/office/drawing/2014/main" id="{FEF4D817-929E-3E5F-723A-B5FDD38A2235}"/>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39" name="Freeform: Shape 3238">
                  <a:extLst>
                    <a:ext uri="{FF2B5EF4-FFF2-40B4-BE49-F238E27FC236}">
                      <a16:creationId xmlns:a16="http://schemas.microsoft.com/office/drawing/2014/main" id="{1D1C5FA5-94DC-1785-5B88-63932388A521}"/>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40" name="Freeform: Shape 3239">
                  <a:extLst>
                    <a:ext uri="{FF2B5EF4-FFF2-40B4-BE49-F238E27FC236}">
                      <a16:creationId xmlns:a16="http://schemas.microsoft.com/office/drawing/2014/main" id="{209982EF-E58B-A027-1453-F0EDE6BF57B0}"/>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41" name="Freeform: Shape 3240">
                  <a:extLst>
                    <a:ext uri="{FF2B5EF4-FFF2-40B4-BE49-F238E27FC236}">
                      <a16:creationId xmlns:a16="http://schemas.microsoft.com/office/drawing/2014/main" id="{A1AAE03D-DDE4-05FE-6EF3-489515592DB2}"/>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sp>
            <p:nvSpPr>
              <p:cNvPr id="3159" name="Freeform: Shape 3158">
                <a:extLst>
                  <a:ext uri="{FF2B5EF4-FFF2-40B4-BE49-F238E27FC236}">
                    <a16:creationId xmlns:a16="http://schemas.microsoft.com/office/drawing/2014/main" id="{F2EB7DCC-20B0-2791-436D-99F020FE6AC5}"/>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60" name="Freeform: Shape 3159">
                <a:extLst>
                  <a:ext uri="{FF2B5EF4-FFF2-40B4-BE49-F238E27FC236}">
                    <a16:creationId xmlns:a16="http://schemas.microsoft.com/office/drawing/2014/main" id="{B9F8A0FD-FEFA-24D6-1AEB-0265DA511AA8}"/>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61" name="Freeform: Shape 3160">
                <a:extLst>
                  <a:ext uri="{FF2B5EF4-FFF2-40B4-BE49-F238E27FC236}">
                    <a16:creationId xmlns:a16="http://schemas.microsoft.com/office/drawing/2014/main" id="{A918A598-6305-AD14-072F-4401ADB71934}"/>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62" name="Freeform: Shape 3161">
                <a:extLst>
                  <a:ext uri="{FF2B5EF4-FFF2-40B4-BE49-F238E27FC236}">
                    <a16:creationId xmlns:a16="http://schemas.microsoft.com/office/drawing/2014/main" id="{6FE2AC75-0A46-CE46-817E-0F565EAB9902}"/>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63" name="Freeform: Shape 3162">
                <a:extLst>
                  <a:ext uri="{FF2B5EF4-FFF2-40B4-BE49-F238E27FC236}">
                    <a16:creationId xmlns:a16="http://schemas.microsoft.com/office/drawing/2014/main" id="{5E139552-4D42-1255-DCEF-A8414BBFB8D8}"/>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64" name="Freeform: Shape 3163">
                <a:extLst>
                  <a:ext uri="{FF2B5EF4-FFF2-40B4-BE49-F238E27FC236}">
                    <a16:creationId xmlns:a16="http://schemas.microsoft.com/office/drawing/2014/main" id="{BBEB9B48-318D-B421-766D-5BC16EC0B70E}"/>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nvGrpSpPr>
              <p:cNvPr id="3165" name="Graphic 4">
                <a:extLst>
                  <a:ext uri="{FF2B5EF4-FFF2-40B4-BE49-F238E27FC236}">
                    <a16:creationId xmlns:a16="http://schemas.microsoft.com/office/drawing/2014/main" id="{2F04F6BF-F081-3783-33A2-0F72DCE20A15}"/>
                  </a:ext>
                </a:extLst>
              </p:cNvPr>
              <p:cNvGrpSpPr/>
              <p:nvPr/>
            </p:nvGrpSpPr>
            <p:grpSpPr>
              <a:xfrm>
                <a:off x="8408633" y="3314331"/>
                <a:ext cx="2021128" cy="2499362"/>
                <a:chOff x="8408633" y="3314331"/>
                <a:chExt cx="2021128" cy="2499362"/>
              </a:xfrm>
            </p:grpSpPr>
            <p:grpSp>
              <p:nvGrpSpPr>
                <p:cNvPr id="3222" name="Graphic 4">
                  <a:extLst>
                    <a:ext uri="{FF2B5EF4-FFF2-40B4-BE49-F238E27FC236}">
                      <a16:creationId xmlns:a16="http://schemas.microsoft.com/office/drawing/2014/main" id="{A9CEAB40-2980-8A76-48E2-1DFEACD9B714}"/>
                    </a:ext>
                  </a:extLst>
                </p:cNvPr>
                <p:cNvGrpSpPr/>
                <p:nvPr/>
              </p:nvGrpSpPr>
              <p:grpSpPr>
                <a:xfrm>
                  <a:off x="8408633" y="3314331"/>
                  <a:ext cx="532978" cy="711598"/>
                  <a:chOff x="8408633" y="3314331"/>
                  <a:chExt cx="532978" cy="711598"/>
                </a:xfrm>
              </p:grpSpPr>
              <p:sp>
                <p:nvSpPr>
                  <p:cNvPr id="3226" name="Freeform: Shape 3225">
                    <a:extLst>
                      <a:ext uri="{FF2B5EF4-FFF2-40B4-BE49-F238E27FC236}">
                        <a16:creationId xmlns:a16="http://schemas.microsoft.com/office/drawing/2014/main" id="{13B11819-95C9-7A85-2941-0F97547215B2}"/>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27" name="Freeform: Shape 3226">
                    <a:extLst>
                      <a:ext uri="{FF2B5EF4-FFF2-40B4-BE49-F238E27FC236}">
                        <a16:creationId xmlns:a16="http://schemas.microsoft.com/office/drawing/2014/main" id="{DAB04F2C-7CB1-9FCD-8DC5-194B6682E98B}"/>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28" name="Freeform: Shape 3227">
                    <a:extLst>
                      <a:ext uri="{FF2B5EF4-FFF2-40B4-BE49-F238E27FC236}">
                        <a16:creationId xmlns:a16="http://schemas.microsoft.com/office/drawing/2014/main" id="{2EB4DFE1-CD86-C492-E366-CC0590549775}"/>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29" name="Freeform: Shape 3228">
                    <a:extLst>
                      <a:ext uri="{FF2B5EF4-FFF2-40B4-BE49-F238E27FC236}">
                        <a16:creationId xmlns:a16="http://schemas.microsoft.com/office/drawing/2014/main" id="{787C8451-464D-CDD8-D1DF-F53374AD9977}"/>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30" name="Freeform: Shape 3229">
                    <a:extLst>
                      <a:ext uri="{FF2B5EF4-FFF2-40B4-BE49-F238E27FC236}">
                        <a16:creationId xmlns:a16="http://schemas.microsoft.com/office/drawing/2014/main" id="{FC03B84A-3618-FC67-8AE2-1F654B3EA9F6}"/>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31" name="Freeform: Shape 3230">
                    <a:extLst>
                      <a:ext uri="{FF2B5EF4-FFF2-40B4-BE49-F238E27FC236}">
                        <a16:creationId xmlns:a16="http://schemas.microsoft.com/office/drawing/2014/main" id="{635FA9AC-B07A-6A98-132A-B9B51ABC7575}"/>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32" name="Freeform: Shape 3231">
                    <a:extLst>
                      <a:ext uri="{FF2B5EF4-FFF2-40B4-BE49-F238E27FC236}">
                        <a16:creationId xmlns:a16="http://schemas.microsoft.com/office/drawing/2014/main" id="{E45462F4-7756-EFA1-DDC2-09644FC68DD4}"/>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sp>
              <p:nvSpPr>
                <p:cNvPr id="3223" name="Freeform: Shape 3222">
                  <a:extLst>
                    <a:ext uri="{FF2B5EF4-FFF2-40B4-BE49-F238E27FC236}">
                      <a16:creationId xmlns:a16="http://schemas.microsoft.com/office/drawing/2014/main" id="{610834FE-600F-0518-E0EC-8A4E4618E3F1}"/>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24" name="Freeform: Shape 3223">
                  <a:extLst>
                    <a:ext uri="{FF2B5EF4-FFF2-40B4-BE49-F238E27FC236}">
                      <a16:creationId xmlns:a16="http://schemas.microsoft.com/office/drawing/2014/main" id="{67F98AA1-931D-6A0C-1735-7F6ED37AA28F}"/>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25" name="Freeform: Shape 3224">
                  <a:extLst>
                    <a:ext uri="{FF2B5EF4-FFF2-40B4-BE49-F238E27FC236}">
                      <a16:creationId xmlns:a16="http://schemas.microsoft.com/office/drawing/2014/main" id="{C0BE38B0-5F00-C184-F1C8-5BF20BAA42A7}"/>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grpSp>
            <p:nvGrpSpPr>
              <p:cNvPr id="3166" name="Graphic 4">
                <a:extLst>
                  <a:ext uri="{FF2B5EF4-FFF2-40B4-BE49-F238E27FC236}">
                    <a16:creationId xmlns:a16="http://schemas.microsoft.com/office/drawing/2014/main" id="{832600C0-555B-51F8-8CF6-3FE12097DA87}"/>
                  </a:ext>
                </a:extLst>
              </p:cNvPr>
              <p:cNvGrpSpPr/>
              <p:nvPr/>
            </p:nvGrpSpPr>
            <p:grpSpPr>
              <a:xfrm>
                <a:off x="9635854" y="2992117"/>
                <a:ext cx="2029993" cy="751396"/>
                <a:chOff x="9635854" y="2992117"/>
                <a:chExt cx="2029993" cy="751396"/>
              </a:xfrm>
            </p:grpSpPr>
            <p:grpSp>
              <p:nvGrpSpPr>
                <p:cNvPr id="3216" name="Graphic 4">
                  <a:extLst>
                    <a:ext uri="{FF2B5EF4-FFF2-40B4-BE49-F238E27FC236}">
                      <a16:creationId xmlns:a16="http://schemas.microsoft.com/office/drawing/2014/main" id="{065C7815-414F-0EA9-DD22-FC08D079777C}"/>
                    </a:ext>
                  </a:extLst>
                </p:cNvPr>
                <p:cNvGrpSpPr/>
                <p:nvPr/>
              </p:nvGrpSpPr>
              <p:grpSpPr>
                <a:xfrm>
                  <a:off x="9635854" y="3377070"/>
                  <a:ext cx="399749" cy="366442"/>
                  <a:chOff x="9635854" y="3377070"/>
                  <a:chExt cx="399749" cy="366442"/>
                </a:xfrm>
              </p:grpSpPr>
              <p:sp>
                <p:nvSpPr>
                  <p:cNvPr id="3220" name="Freeform: Shape 3219">
                    <a:extLst>
                      <a:ext uri="{FF2B5EF4-FFF2-40B4-BE49-F238E27FC236}">
                        <a16:creationId xmlns:a16="http://schemas.microsoft.com/office/drawing/2014/main" id="{4AD6E57E-164A-88EC-BBA6-E382C4C4FBF4}"/>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21" name="Freeform: Shape 3220">
                    <a:extLst>
                      <a:ext uri="{FF2B5EF4-FFF2-40B4-BE49-F238E27FC236}">
                        <a16:creationId xmlns:a16="http://schemas.microsoft.com/office/drawing/2014/main" id="{6FB22B14-A098-8F79-3C99-81B083E305F1}"/>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grpSp>
              <p:nvGrpSpPr>
                <p:cNvPr id="3217" name="Graphic 4">
                  <a:extLst>
                    <a:ext uri="{FF2B5EF4-FFF2-40B4-BE49-F238E27FC236}">
                      <a16:creationId xmlns:a16="http://schemas.microsoft.com/office/drawing/2014/main" id="{11403326-EE81-F8C7-5171-817B1A4C3BB1}"/>
                    </a:ext>
                  </a:extLst>
                </p:cNvPr>
                <p:cNvGrpSpPr/>
                <p:nvPr/>
              </p:nvGrpSpPr>
              <p:grpSpPr>
                <a:xfrm>
                  <a:off x="11305110" y="2992117"/>
                  <a:ext cx="360737" cy="419012"/>
                  <a:chOff x="11305110" y="2992117"/>
                  <a:chExt cx="360737" cy="419012"/>
                </a:xfrm>
              </p:grpSpPr>
              <p:sp>
                <p:nvSpPr>
                  <p:cNvPr id="3218" name="Freeform: Shape 3217">
                    <a:extLst>
                      <a:ext uri="{FF2B5EF4-FFF2-40B4-BE49-F238E27FC236}">
                        <a16:creationId xmlns:a16="http://schemas.microsoft.com/office/drawing/2014/main" id="{F29DF789-56BA-6924-7ACF-CCF6AC7CFACE}"/>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19" name="Freeform: Shape 3218">
                    <a:extLst>
                      <a:ext uri="{FF2B5EF4-FFF2-40B4-BE49-F238E27FC236}">
                        <a16:creationId xmlns:a16="http://schemas.microsoft.com/office/drawing/2014/main" id="{0C7B6DD9-9754-5401-3316-A69D18E2E193}"/>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grpSp>
          <p:sp>
            <p:nvSpPr>
              <p:cNvPr id="3167" name="Freeform: Shape 3166">
                <a:extLst>
                  <a:ext uri="{FF2B5EF4-FFF2-40B4-BE49-F238E27FC236}">
                    <a16:creationId xmlns:a16="http://schemas.microsoft.com/office/drawing/2014/main" id="{F14DD505-147A-9595-7558-6CE7AA690A0D}"/>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nvGrpSpPr>
              <p:cNvPr id="3168" name="Graphic 4">
                <a:extLst>
                  <a:ext uri="{FF2B5EF4-FFF2-40B4-BE49-F238E27FC236}">
                    <a16:creationId xmlns:a16="http://schemas.microsoft.com/office/drawing/2014/main" id="{ED851727-03F6-D400-968D-099B0023BF87}"/>
                  </a:ext>
                </a:extLst>
              </p:cNvPr>
              <p:cNvGrpSpPr/>
              <p:nvPr/>
            </p:nvGrpSpPr>
            <p:grpSpPr>
              <a:xfrm>
                <a:off x="9879743" y="2828220"/>
                <a:ext cx="1476782" cy="856672"/>
                <a:chOff x="9879743" y="2828220"/>
                <a:chExt cx="1476782" cy="856672"/>
              </a:xfrm>
            </p:grpSpPr>
            <p:grpSp>
              <p:nvGrpSpPr>
                <p:cNvPr id="3195" name="Graphic 4">
                  <a:extLst>
                    <a:ext uri="{FF2B5EF4-FFF2-40B4-BE49-F238E27FC236}">
                      <a16:creationId xmlns:a16="http://schemas.microsoft.com/office/drawing/2014/main" id="{648CE5D0-17F9-0AAA-6E98-7FB109EB7F12}"/>
                    </a:ext>
                  </a:extLst>
                </p:cNvPr>
                <p:cNvGrpSpPr/>
                <p:nvPr/>
              </p:nvGrpSpPr>
              <p:grpSpPr>
                <a:xfrm>
                  <a:off x="9879743" y="2828220"/>
                  <a:ext cx="1476782" cy="697584"/>
                  <a:chOff x="9879743" y="2828220"/>
                  <a:chExt cx="1476782" cy="697584"/>
                </a:xfrm>
                <a:solidFill>
                  <a:srgbClr val="201D29"/>
                </a:solidFill>
              </p:grpSpPr>
              <p:pic>
                <p:nvPicPr>
                  <p:cNvPr id="3210" name="Picture 3209">
                    <a:extLst>
                      <a:ext uri="{FF2B5EF4-FFF2-40B4-BE49-F238E27FC236}">
                        <a16:creationId xmlns:a16="http://schemas.microsoft.com/office/drawing/2014/main" id="{2FDA08B2-DB12-0732-3D49-567C9EC4CA79}"/>
                      </a:ext>
                    </a:extLst>
                  </p:cNvPr>
                  <p:cNvPicPr>
                    <a:picLocks noChangeAspect="1"/>
                  </p:cNvPicPr>
                  <p:nvPr/>
                </p:nvPicPr>
                <p:blipFill>
                  <a:blip r:embed="rId4"/>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3211" name="Graphic 4">
                    <a:extLst>
                      <a:ext uri="{FF2B5EF4-FFF2-40B4-BE49-F238E27FC236}">
                        <a16:creationId xmlns:a16="http://schemas.microsoft.com/office/drawing/2014/main" id="{80A41BE6-1124-7753-C9B5-73CBB034B6E6}"/>
                      </a:ext>
                    </a:extLst>
                  </p:cNvPr>
                  <p:cNvGrpSpPr/>
                  <p:nvPr/>
                </p:nvGrpSpPr>
                <p:grpSpPr>
                  <a:xfrm>
                    <a:off x="10121718" y="2828220"/>
                    <a:ext cx="898324" cy="433217"/>
                    <a:chOff x="10121718" y="2828220"/>
                    <a:chExt cx="898324" cy="433217"/>
                  </a:xfrm>
                  <a:solidFill>
                    <a:srgbClr val="201D29"/>
                  </a:solidFill>
                </p:grpSpPr>
                <p:sp>
                  <p:nvSpPr>
                    <p:cNvPr id="3212" name="Freeform: Shape 3211">
                      <a:extLst>
                        <a:ext uri="{FF2B5EF4-FFF2-40B4-BE49-F238E27FC236}">
                          <a16:creationId xmlns:a16="http://schemas.microsoft.com/office/drawing/2014/main" id="{F1E26BF8-DD09-E0DA-9A67-B7C99F74330D}"/>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13" name="Freeform: Shape 3212">
                      <a:extLst>
                        <a:ext uri="{FF2B5EF4-FFF2-40B4-BE49-F238E27FC236}">
                          <a16:creationId xmlns:a16="http://schemas.microsoft.com/office/drawing/2014/main" id="{985496B9-2211-5D0E-41C9-953BFDA93C88}"/>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14" name="Freeform: Shape 3213">
                      <a:extLst>
                        <a:ext uri="{FF2B5EF4-FFF2-40B4-BE49-F238E27FC236}">
                          <a16:creationId xmlns:a16="http://schemas.microsoft.com/office/drawing/2014/main" id="{9E0A9B5B-CAD4-EC9C-F7A0-4F12D4DAE626}"/>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15" name="Freeform: Shape 3214">
                      <a:extLst>
                        <a:ext uri="{FF2B5EF4-FFF2-40B4-BE49-F238E27FC236}">
                          <a16:creationId xmlns:a16="http://schemas.microsoft.com/office/drawing/2014/main" id="{DA26EA4E-238E-1C42-7450-6483F18B14DC}"/>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grpSp>
            <p:grpSp>
              <p:nvGrpSpPr>
                <p:cNvPr id="3196" name="Graphic 4">
                  <a:extLst>
                    <a:ext uri="{FF2B5EF4-FFF2-40B4-BE49-F238E27FC236}">
                      <a16:creationId xmlns:a16="http://schemas.microsoft.com/office/drawing/2014/main" id="{A59AE0F0-3E3F-6BE5-59DD-3C0019E8587C}"/>
                    </a:ext>
                  </a:extLst>
                </p:cNvPr>
                <p:cNvGrpSpPr/>
                <p:nvPr/>
              </p:nvGrpSpPr>
              <p:grpSpPr>
                <a:xfrm>
                  <a:off x="10005654" y="3276357"/>
                  <a:ext cx="408535" cy="408535"/>
                  <a:chOff x="10005654" y="3276357"/>
                  <a:chExt cx="408535" cy="408535"/>
                </a:xfrm>
              </p:grpSpPr>
              <p:sp>
                <p:nvSpPr>
                  <p:cNvPr id="3206" name="Freeform: Shape 3205">
                    <a:extLst>
                      <a:ext uri="{FF2B5EF4-FFF2-40B4-BE49-F238E27FC236}">
                        <a16:creationId xmlns:a16="http://schemas.microsoft.com/office/drawing/2014/main" id="{B2346CFB-688E-CF98-BF8A-74DEC1EFC0E0}"/>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nvGrpSpPr>
                  <p:cNvPr id="3207" name="Graphic 4">
                    <a:extLst>
                      <a:ext uri="{FF2B5EF4-FFF2-40B4-BE49-F238E27FC236}">
                        <a16:creationId xmlns:a16="http://schemas.microsoft.com/office/drawing/2014/main" id="{52868D65-CE0B-082F-496A-9079A1727838}"/>
                      </a:ext>
                    </a:extLst>
                  </p:cNvPr>
                  <p:cNvGrpSpPr/>
                  <p:nvPr/>
                </p:nvGrpSpPr>
                <p:grpSpPr>
                  <a:xfrm>
                    <a:off x="10120136" y="3358194"/>
                    <a:ext cx="140329" cy="178839"/>
                    <a:chOff x="10120136" y="3358194"/>
                    <a:chExt cx="140329" cy="178839"/>
                  </a:xfrm>
                  <a:solidFill>
                    <a:srgbClr val="ED866D"/>
                  </a:solidFill>
                </p:grpSpPr>
                <p:sp>
                  <p:nvSpPr>
                    <p:cNvPr id="3208" name="Freeform: Shape 3207">
                      <a:extLst>
                        <a:ext uri="{FF2B5EF4-FFF2-40B4-BE49-F238E27FC236}">
                          <a16:creationId xmlns:a16="http://schemas.microsoft.com/office/drawing/2014/main" id="{4D8958ED-4693-5B19-B340-F91C8DD32F64}"/>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09" name="Freeform: Shape 3208">
                      <a:extLst>
                        <a:ext uri="{FF2B5EF4-FFF2-40B4-BE49-F238E27FC236}">
                          <a16:creationId xmlns:a16="http://schemas.microsoft.com/office/drawing/2014/main" id="{84275045-B2E0-F3FE-5D75-096BBED7CD97}"/>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grpSp>
            <p:grpSp>
              <p:nvGrpSpPr>
                <p:cNvPr id="3197" name="Graphic 4">
                  <a:extLst>
                    <a:ext uri="{FF2B5EF4-FFF2-40B4-BE49-F238E27FC236}">
                      <a16:creationId xmlns:a16="http://schemas.microsoft.com/office/drawing/2014/main" id="{6365DCDF-ED9B-CA48-3AA3-159DA3719448}"/>
                    </a:ext>
                  </a:extLst>
                </p:cNvPr>
                <p:cNvGrpSpPr/>
                <p:nvPr/>
              </p:nvGrpSpPr>
              <p:grpSpPr>
                <a:xfrm>
                  <a:off x="10905127" y="3090208"/>
                  <a:ext cx="408535" cy="408535"/>
                  <a:chOff x="10905127" y="3090208"/>
                  <a:chExt cx="408535" cy="408535"/>
                </a:xfrm>
              </p:grpSpPr>
              <p:sp>
                <p:nvSpPr>
                  <p:cNvPr id="3202" name="Freeform: Shape 3201">
                    <a:extLst>
                      <a:ext uri="{FF2B5EF4-FFF2-40B4-BE49-F238E27FC236}">
                        <a16:creationId xmlns:a16="http://schemas.microsoft.com/office/drawing/2014/main" id="{EADCEFAE-642B-18A0-EE9C-D1F796D0C2F5}"/>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nvGrpSpPr>
                  <p:cNvPr id="3203" name="Graphic 4">
                    <a:extLst>
                      <a:ext uri="{FF2B5EF4-FFF2-40B4-BE49-F238E27FC236}">
                        <a16:creationId xmlns:a16="http://schemas.microsoft.com/office/drawing/2014/main" id="{2CE6B5F4-5208-0E14-92BF-17B1313EB96B}"/>
                      </a:ext>
                    </a:extLst>
                  </p:cNvPr>
                  <p:cNvGrpSpPr/>
                  <p:nvPr/>
                </p:nvGrpSpPr>
                <p:grpSpPr>
                  <a:xfrm>
                    <a:off x="11031599" y="3210302"/>
                    <a:ext cx="143478" cy="146291"/>
                    <a:chOff x="11031599" y="3210302"/>
                    <a:chExt cx="143478" cy="146291"/>
                  </a:xfrm>
                  <a:solidFill>
                    <a:srgbClr val="ED866D"/>
                  </a:solidFill>
                </p:grpSpPr>
                <p:sp>
                  <p:nvSpPr>
                    <p:cNvPr id="3204" name="Freeform: Shape 3203">
                      <a:extLst>
                        <a:ext uri="{FF2B5EF4-FFF2-40B4-BE49-F238E27FC236}">
                          <a16:creationId xmlns:a16="http://schemas.microsoft.com/office/drawing/2014/main" id="{0E4710CE-3468-3C6F-983A-67CD2BFB1CDC}"/>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05" name="Freeform: Shape 3204">
                      <a:extLst>
                        <a:ext uri="{FF2B5EF4-FFF2-40B4-BE49-F238E27FC236}">
                          <a16:creationId xmlns:a16="http://schemas.microsoft.com/office/drawing/2014/main" id="{CA944369-13CB-768D-7556-07514E2C5A0F}"/>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grpSp>
            <p:sp>
              <p:nvSpPr>
                <p:cNvPr id="3198" name="Freeform: Shape 3197">
                  <a:extLst>
                    <a:ext uri="{FF2B5EF4-FFF2-40B4-BE49-F238E27FC236}">
                      <a16:creationId xmlns:a16="http://schemas.microsoft.com/office/drawing/2014/main" id="{160F741E-C92F-6DB1-07E1-77CBABFD2EC7}"/>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nvGrpSpPr>
                <p:cNvPr id="3199" name="Graphic 4">
                  <a:extLst>
                    <a:ext uri="{FF2B5EF4-FFF2-40B4-BE49-F238E27FC236}">
                      <a16:creationId xmlns:a16="http://schemas.microsoft.com/office/drawing/2014/main" id="{73D0E6F1-C7DE-EEA5-1648-E35196806526}"/>
                    </a:ext>
                  </a:extLst>
                </p:cNvPr>
                <p:cNvGrpSpPr/>
                <p:nvPr/>
              </p:nvGrpSpPr>
              <p:grpSpPr>
                <a:xfrm>
                  <a:off x="10444022" y="3251788"/>
                  <a:ext cx="347239" cy="279569"/>
                  <a:chOff x="10444022" y="3251788"/>
                  <a:chExt cx="347239" cy="279569"/>
                </a:xfrm>
              </p:grpSpPr>
              <p:sp>
                <p:nvSpPr>
                  <p:cNvPr id="3200" name="Freeform: Shape 3199">
                    <a:extLst>
                      <a:ext uri="{FF2B5EF4-FFF2-40B4-BE49-F238E27FC236}">
                        <a16:creationId xmlns:a16="http://schemas.microsoft.com/office/drawing/2014/main" id="{4FD5346B-701C-BDC1-3442-9A08C45DE696}"/>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01" name="Freeform: Shape 3200">
                    <a:extLst>
                      <a:ext uri="{FF2B5EF4-FFF2-40B4-BE49-F238E27FC236}">
                        <a16:creationId xmlns:a16="http://schemas.microsoft.com/office/drawing/2014/main" id="{EEAE3657-A9DF-4166-CF0E-6CA562B80B8F}"/>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grpSp>
          <p:sp>
            <p:nvSpPr>
              <p:cNvPr id="3169" name="Freeform: Shape 3168">
                <a:extLst>
                  <a:ext uri="{FF2B5EF4-FFF2-40B4-BE49-F238E27FC236}">
                    <a16:creationId xmlns:a16="http://schemas.microsoft.com/office/drawing/2014/main" id="{E68E2C89-EE31-89EA-9D60-2301AF54CA53}"/>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70" name="Freeform: Shape 3169">
                <a:extLst>
                  <a:ext uri="{FF2B5EF4-FFF2-40B4-BE49-F238E27FC236}">
                    <a16:creationId xmlns:a16="http://schemas.microsoft.com/office/drawing/2014/main" id="{1B87E13F-A96E-606D-7F6E-6C5B9C6385DE}"/>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71" name="Freeform: Shape 3170">
                <a:extLst>
                  <a:ext uri="{FF2B5EF4-FFF2-40B4-BE49-F238E27FC236}">
                    <a16:creationId xmlns:a16="http://schemas.microsoft.com/office/drawing/2014/main" id="{57DBA3CD-CD93-9445-9001-B5B69CEE16C6}"/>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72" name="Freeform: Shape 3171">
                <a:extLst>
                  <a:ext uri="{FF2B5EF4-FFF2-40B4-BE49-F238E27FC236}">
                    <a16:creationId xmlns:a16="http://schemas.microsoft.com/office/drawing/2014/main" id="{1E7FA818-A7EE-8C4C-4C10-4AEE29C62434}"/>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73" name="Freeform: Shape 3172">
                <a:extLst>
                  <a:ext uri="{FF2B5EF4-FFF2-40B4-BE49-F238E27FC236}">
                    <a16:creationId xmlns:a16="http://schemas.microsoft.com/office/drawing/2014/main" id="{B4BB7304-A0F4-4D44-A22A-399650AEF93E}"/>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74" name="Freeform: Shape 3173">
                <a:extLst>
                  <a:ext uri="{FF2B5EF4-FFF2-40B4-BE49-F238E27FC236}">
                    <a16:creationId xmlns:a16="http://schemas.microsoft.com/office/drawing/2014/main" id="{A428364E-3692-17AF-1C02-9C910CB304A9}"/>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75" name="Freeform: Shape 3174">
                <a:extLst>
                  <a:ext uri="{FF2B5EF4-FFF2-40B4-BE49-F238E27FC236}">
                    <a16:creationId xmlns:a16="http://schemas.microsoft.com/office/drawing/2014/main" id="{DF0761FD-C713-5B60-796C-9459F92B7B0A}"/>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76" name="Freeform: Shape 3175">
                <a:extLst>
                  <a:ext uri="{FF2B5EF4-FFF2-40B4-BE49-F238E27FC236}">
                    <a16:creationId xmlns:a16="http://schemas.microsoft.com/office/drawing/2014/main" id="{D81840AE-2650-ADD5-AD4D-C7B457BE689B}"/>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77" name="Freeform: Shape 3176">
                <a:extLst>
                  <a:ext uri="{FF2B5EF4-FFF2-40B4-BE49-F238E27FC236}">
                    <a16:creationId xmlns:a16="http://schemas.microsoft.com/office/drawing/2014/main" id="{7A090917-F6DF-5843-DA7A-8A325BD6CCE4}"/>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78" name="Freeform: Shape 3177">
                <a:extLst>
                  <a:ext uri="{FF2B5EF4-FFF2-40B4-BE49-F238E27FC236}">
                    <a16:creationId xmlns:a16="http://schemas.microsoft.com/office/drawing/2014/main" id="{E6409ECD-3A88-F326-BCBE-11B21E80BB00}"/>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79" name="Freeform: Shape 3178">
                <a:extLst>
                  <a:ext uri="{FF2B5EF4-FFF2-40B4-BE49-F238E27FC236}">
                    <a16:creationId xmlns:a16="http://schemas.microsoft.com/office/drawing/2014/main" id="{B7060B7D-8F4E-47D9-1BD1-E2B6FCF5A4F7}"/>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nvGrpSpPr>
              <p:cNvPr id="3180" name="Graphic 4">
                <a:extLst>
                  <a:ext uri="{FF2B5EF4-FFF2-40B4-BE49-F238E27FC236}">
                    <a16:creationId xmlns:a16="http://schemas.microsoft.com/office/drawing/2014/main" id="{E6C150B2-B8D0-86E7-181D-D44981302400}"/>
                  </a:ext>
                </a:extLst>
              </p:cNvPr>
              <p:cNvGrpSpPr/>
              <p:nvPr/>
            </p:nvGrpSpPr>
            <p:grpSpPr>
              <a:xfrm>
                <a:off x="10359780" y="4436934"/>
                <a:ext cx="1039758" cy="1174386"/>
                <a:chOff x="10359780" y="4436934"/>
                <a:chExt cx="1039758" cy="1174386"/>
              </a:xfrm>
            </p:grpSpPr>
            <p:sp>
              <p:nvSpPr>
                <p:cNvPr id="3192" name="Freeform: Shape 3191">
                  <a:extLst>
                    <a:ext uri="{FF2B5EF4-FFF2-40B4-BE49-F238E27FC236}">
                      <a16:creationId xmlns:a16="http://schemas.microsoft.com/office/drawing/2014/main" id="{F1905231-8B18-47F6-1F72-25243D188108}"/>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93" name="Freeform: Shape 3192">
                  <a:extLst>
                    <a:ext uri="{FF2B5EF4-FFF2-40B4-BE49-F238E27FC236}">
                      <a16:creationId xmlns:a16="http://schemas.microsoft.com/office/drawing/2014/main" id="{353443B5-86E5-40E1-319D-9BE64355DCAA}"/>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94" name="Freeform: Shape 3193">
                  <a:extLst>
                    <a:ext uri="{FF2B5EF4-FFF2-40B4-BE49-F238E27FC236}">
                      <a16:creationId xmlns:a16="http://schemas.microsoft.com/office/drawing/2014/main" id="{253D2E97-A826-0A94-7621-B47489073FE5}"/>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sp>
            <p:nvSpPr>
              <p:cNvPr id="3181" name="Freeform: Shape 3180">
                <a:extLst>
                  <a:ext uri="{FF2B5EF4-FFF2-40B4-BE49-F238E27FC236}">
                    <a16:creationId xmlns:a16="http://schemas.microsoft.com/office/drawing/2014/main" id="{02ED2AD2-4B99-7E06-45E0-70C6B8AC432E}"/>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nvGrpSpPr>
              <p:cNvPr id="3182" name="Graphic 4">
                <a:extLst>
                  <a:ext uri="{FF2B5EF4-FFF2-40B4-BE49-F238E27FC236}">
                    <a16:creationId xmlns:a16="http://schemas.microsoft.com/office/drawing/2014/main" id="{7CBCEA9F-35D2-1E08-8D1E-E0C6FF9D268D}"/>
                  </a:ext>
                </a:extLst>
              </p:cNvPr>
              <p:cNvGrpSpPr/>
              <p:nvPr/>
            </p:nvGrpSpPr>
            <p:grpSpPr>
              <a:xfrm>
                <a:off x="10426167" y="4902574"/>
                <a:ext cx="1283977" cy="728388"/>
                <a:chOff x="10426167" y="4902574"/>
                <a:chExt cx="1283977" cy="728388"/>
              </a:xfrm>
            </p:grpSpPr>
            <p:grpSp>
              <p:nvGrpSpPr>
                <p:cNvPr id="3188" name="Graphic 4">
                  <a:extLst>
                    <a:ext uri="{FF2B5EF4-FFF2-40B4-BE49-F238E27FC236}">
                      <a16:creationId xmlns:a16="http://schemas.microsoft.com/office/drawing/2014/main" id="{419C3504-3811-2A90-B49D-466F677B7FE3}"/>
                    </a:ext>
                  </a:extLst>
                </p:cNvPr>
                <p:cNvGrpSpPr/>
                <p:nvPr/>
              </p:nvGrpSpPr>
              <p:grpSpPr>
                <a:xfrm>
                  <a:off x="10426167" y="5056265"/>
                  <a:ext cx="515768" cy="574697"/>
                  <a:chOff x="10426167" y="5056265"/>
                  <a:chExt cx="515768" cy="574697"/>
                </a:xfrm>
              </p:grpSpPr>
              <p:sp>
                <p:nvSpPr>
                  <p:cNvPr id="3190" name="Freeform: Shape 3189">
                    <a:extLst>
                      <a:ext uri="{FF2B5EF4-FFF2-40B4-BE49-F238E27FC236}">
                        <a16:creationId xmlns:a16="http://schemas.microsoft.com/office/drawing/2014/main" id="{AFD28525-48E4-0354-3DEB-DA4AF12C61A0}"/>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91" name="Freeform: Shape 3190">
                    <a:extLst>
                      <a:ext uri="{FF2B5EF4-FFF2-40B4-BE49-F238E27FC236}">
                        <a16:creationId xmlns:a16="http://schemas.microsoft.com/office/drawing/2014/main" id="{238BEA69-55A5-8511-2079-1D999B14807B}"/>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sp>
              <p:nvSpPr>
                <p:cNvPr id="3189" name="Freeform: Shape 3188">
                  <a:extLst>
                    <a:ext uri="{FF2B5EF4-FFF2-40B4-BE49-F238E27FC236}">
                      <a16:creationId xmlns:a16="http://schemas.microsoft.com/office/drawing/2014/main" id="{09731093-63D8-854B-40A4-4D54F19334CC}"/>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sp>
            <p:nvSpPr>
              <p:cNvPr id="3183" name="Freeform: Shape 3182">
                <a:extLst>
                  <a:ext uri="{FF2B5EF4-FFF2-40B4-BE49-F238E27FC236}">
                    <a16:creationId xmlns:a16="http://schemas.microsoft.com/office/drawing/2014/main" id="{CEA4964B-39D1-1FCB-69C4-34AA06C3B155}"/>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84" name="Freeform: Shape 3183">
                <a:extLst>
                  <a:ext uri="{FF2B5EF4-FFF2-40B4-BE49-F238E27FC236}">
                    <a16:creationId xmlns:a16="http://schemas.microsoft.com/office/drawing/2014/main" id="{BB3243FD-A8AB-9E4D-D92A-E718C8553002}"/>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85" name="Freeform: Shape 3184">
                <a:extLst>
                  <a:ext uri="{FF2B5EF4-FFF2-40B4-BE49-F238E27FC236}">
                    <a16:creationId xmlns:a16="http://schemas.microsoft.com/office/drawing/2014/main" id="{D86E4ACB-EEC4-A689-4AD0-77F6D9F8ADA8}"/>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86" name="Freeform: Shape 3185">
                <a:extLst>
                  <a:ext uri="{FF2B5EF4-FFF2-40B4-BE49-F238E27FC236}">
                    <a16:creationId xmlns:a16="http://schemas.microsoft.com/office/drawing/2014/main" id="{F8C6BE9B-BF8F-8400-FB62-FC0C033D1C1D}"/>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87" name="Freeform: Shape 3186">
                <a:extLst>
                  <a:ext uri="{FF2B5EF4-FFF2-40B4-BE49-F238E27FC236}">
                    <a16:creationId xmlns:a16="http://schemas.microsoft.com/office/drawing/2014/main" id="{7C8DFA73-F752-F0A8-0259-E7F0031BAEB9}"/>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sp>
          <p:nvSpPr>
            <p:cNvPr id="3157" name="Freeform: Shape 3156">
              <a:extLst>
                <a:ext uri="{FF2B5EF4-FFF2-40B4-BE49-F238E27FC236}">
                  <a16:creationId xmlns:a16="http://schemas.microsoft.com/office/drawing/2014/main" id="{00DC0F38-4CCD-47C1-1328-C493042202C8}"/>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pic>
        <p:nvPicPr>
          <p:cNvPr id="3244" name="Picture 3243">
            <a:extLst>
              <a:ext uri="{FF2B5EF4-FFF2-40B4-BE49-F238E27FC236}">
                <a16:creationId xmlns:a16="http://schemas.microsoft.com/office/drawing/2014/main" id="{4DFCF155-780C-0F7B-DA50-233933CD2DFF}"/>
              </a:ext>
            </a:extLst>
          </p:cNvPr>
          <p:cNvPicPr>
            <a:picLocks noChangeAspect="1"/>
          </p:cNvPicPr>
          <p:nvPr/>
        </p:nvPicPr>
        <p:blipFill>
          <a:blip r:embed="rId5"/>
          <a:stretch>
            <a:fillRect/>
          </a:stretch>
        </p:blipFill>
        <p:spPr>
          <a:xfrm>
            <a:off x="3888297" y="800100"/>
            <a:ext cx="4674824" cy="1351449"/>
          </a:xfrm>
          <a:prstGeom prst="rect">
            <a:avLst/>
          </a:prstGeom>
        </p:spPr>
      </p:pic>
    </p:spTree>
    <p:extLst>
      <p:ext uri="{BB962C8B-B14F-4D97-AF65-F5344CB8AC3E}">
        <p14:creationId xmlns:p14="http://schemas.microsoft.com/office/powerpoint/2010/main" val="3285070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44"/>
                                        </p:tgtEl>
                                        <p:attrNameLst>
                                          <p:attrName>style.visibility</p:attrName>
                                        </p:attrNameLst>
                                      </p:cBhvr>
                                      <p:to>
                                        <p:strVal val="visible"/>
                                      </p:to>
                                    </p:set>
                                    <p:anim calcmode="lin" valueType="num">
                                      <p:cBhvr>
                                        <p:cTn id="7" dur="500" fill="hold"/>
                                        <p:tgtEl>
                                          <p:spTgt spid="3144"/>
                                        </p:tgtEl>
                                        <p:attrNameLst>
                                          <p:attrName>ppt_w</p:attrName>
                                        </p:attrNameLst>
                                      </p:cBhvr>
                                      <p:tavLst>
                                        <p:tav tm="0">
                                          <p:val>
                                            <p:fltVal val="0"/>
                                          </p:val>
                                        </p:tav>
                                        <p:tav tm="100000">
                                          <p:val>
                                            <p:strVal val="#ppt_w"/>
                                          </p:val>
                                        </p:tav>
                                      </p:tavLst>
                                    </p:anim>
                                    <p:anim calcmode="lin" valueType="num">
                                      <p:cBhvr>
                                        <p:cTn id="8" dur="500" fill="hold"/>
                                        <p:tgtEl>
                                          <p:spTgt spid="3144"/>
                                        </p:tgtEl>
                                        <p:attrNameLst>
                                          <p:attrName>ppt_h</p:attrName>
                                        </p:attrNameLst>
                                      </p:cBhvr>
                                      <p:tavLst>
                                        <p:tav tm="0">
                                          <p:val>
                                            <p:fltVal val="0"/>
                                          </p:val>
                                        </p:tav>
                                        <p:tav tm="100000">
                                          <p:val>
                                            <p:strVal val="#ppt_h"/>
                                          </p:val>
                                        </p:tav>
                                      </p:tavLst>
                                    </p:anim>
                                    <p:animEffect transition="in" filter="fade">
                                      <p:cBhvr>
                                        <p:cTn id="9" dur="500"/>
                                        <p:tgtEl>
                                          <p:spTgt spid="314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54"/>
                                        </p:tgtEl>
                                        <p:attrNameLst>
                                          <p:attrName>style.visibility</p:attrName>
                                        </p:attrNameLst>
                                      </p:cBhvr>
                                      <p:to>
                                        <p:strVal val="visible"/>
                                      </p:to>
                                    </p:set>
                                    <p:anim calcmode="lin" valueType="num">
                                      <p:cBhvr>
                                        <p:cTn id="12" dur="500" fill="hold"/>
                                        <p:tgtEl>
                                          <p:spTgt spid="3154"/>
                                        </p:tgtEl>
                                        <p:attrNameLst>
                                          <p:attrName>ppt_w</p:attrName>
                                        </p:attrNameLst>
                                      </p:cBhvr>
                                      <p:tavLst>
                                        <p:tav tm="0">
                                          <p:val>
                                            <p:fltVal val="0"/>
                                          </p:val>
                                        </p:tav>
                                        <p:tav tm="100000">
                                          <p:val>
                                            <p:strVal val="#ppt_w"/>
                                          </p:val>
                                        </p:tav>
                                      </p:tavLst>
                                    </p:anim>
                                    <p:anim calcmode="lin" valueType="num">
                                      <p:cBhvr>
                                        <p:cTn id="13" dur="500" fill="hold"/>
                                        <p:tgtEl>
                                          <p:spTgt spid="3154"/>
                                        </p:tgtEl>
                                        <p:attrNameLst>
                                          <p:attrName>ppt_h</p:attrName>
                                        </p:attrNameLst>
                                      </p:cBhvr>
                                      <p:tavLst>
                                        <p:tav tm="0">
                                          <p:val>
                                            <p:fltVal val="0"/>
                                          </p:val>
                                        </p:tav>
                                        <p:tav tm="100000">
                                          <p:val>
                                            <p:strVal val="#ppt_h"/>
                                          </p:val>
                                        </p:tav>
                                      </p:tavLst>
                                    </p:anim>
                                    <p:animEffect transition="in" filter="fade">
                                      <p:cBhvr>
                                        <p:cTn id="14" dur="500"/>
                                        <p:tgtEl>
                                          <p:spTgt spid="3154"/>
                                        </p:tgtEl>
                                      </p:cBhvr>
                                    </p:animEffect>
                                  </p:childTnLst>
                                </p:cTn>
                              </p:par>
                              <p:par>
                                <p:cTn id="15" presetID="53" presetClass="entr" presetSubtype="16" fill="hold" nodeType="withEffect">
                                  <p:stCondLst>
                                    <p:cond delay="0"/>
                                  </p:stCondLst>
                                  <p:childTnLst>
                                    <p:set>
                                      <p:cBhvr>
                                        <p:cTn id="16" dur="1" fill="hold">
                                          <p:stCondLst>
                                            <p:cond delay="0"/>
                                          </p:stCondLst>
                                        </p:cTn>
                                        <p:tgtEl>
                                          <p:spTgt spid="3155"/>
                                        </p:tgtEl>
                                        <p:attrNameLst>
                                          <p:attrName>style.visibility</p:attrName>
                                        </p:attrNameLst>
                                      </p:cBhvr>
                                      <p:to>
                                        <p:strVal val="visible"/>
                                      </p:to>
                                    </p:set>
                                    <p:anim calcmode="lin" valueType="num">
                                      <p:cBhvr>
                                        <p:cTn id="17" dur="500" fill="hold"/>
                                        <p:tgtEl>
                                          <p:spTgt spid="3155"/>
                                        </p:tgtEl>
                                        <p:attrNameLst>
                                          <p:attrName>ppt_w</p:attrName>
                                        </p:attrNameLst>
                                      </p:cBhvr>
                                      <p:tavLst>
                                        <p:tav tm="0">
                                          <p:val>
                                            <p:fltVal val="0"/>
                                          </p:val>
                                        </p:tav>
                                        <p:tav tm="100000">
                                          <p:val>
                                            <p:strVal val="#ppt_w"/>
                                          </p:val>
                                        </p:tav>
                                      </p:tavLst>
                                    </p:anim>
                                    <p:anim calcmode="lin" valueType="num">
                                      <p:cBhvr>
                                        <p:cTn id="18" dur="500" fill="hold"/>
                                        <p:tgtEl>
                                          <p:spTgt spid="3155"/>
                                        </p:tgtEl>
                                        <p:attrNameLst>
                                          <p:attrName>ppt_h</p:attrName>
                                        </p:attrNameLst>
                                      </p:cBhvr>
                                      <p:tavLst>
                                        <p:tav tm="0">
                                          <p:val>
                                            <p:fltVal val="0"/>
                                          </p:val>
                                        </p:tav>
                                        <p:tav tm="100000">
                                          <p:val>
                                            <p:strVal val="#ppt_h"/>
                                          </p:val>
                                        </p:tav>
                                      </p:tavLst>
                                    </p:anim>
                                    <p:animEffect transition="in" filter="fade">
                                      <p:cBhvr>
                                        <p:cTn id="19" dur="500"/>
                                        <p:tgtEl>
                                          <p:spTgt spid="3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9620D22F-E9D0-F507-3512-81D3B3F396BB}"/>
              </a:ext>
            </a:extLst>
          </p:cNvPr>
          <p:cNvSpPr/>
          <p:nvPr/>
        </p:nvSpPr>
        <p:spPr>
          <a:xfrm>
            <a:off x="2052486" y="1981200"/>
            <a:ext cx="9063259" cy="1896974"/>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B419B509-28B2-FE73-4AF4-79DB5DD816C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639402" y="2628121"/>
            <a:ext cx="2376337" cy="4229879"/>
          </a:xfrm>
          <a:prstGeom prst="rect">
            <a:avLst/>
          </a:prstGeom>
        </p:spPr>
      </p:pic>
      <p:sp>
        <p:nvSpPr>
          <p:cNvPr id="10" name="TextBox 9">
            <a:extLst>
              <a:ext uri="{FF2B5EF4-FFF2-40B4-BE49-F238E27FC236}">
                <a16:creationId xmlns:a16="http://schemas.microsoft.com/office/drawing/2014/main" id="{1ED0D95B-8840-8D59-B258-09B8CDC62EDD}"/>
              </a:ext>
            </a:extLst>
          </p:cNvPr>
          <p:cNvSpPr txBox="1"/>
          <p:nvPr/>
        </p:nvSpPr>
        <p:spPr>
          <a:xfrm>
            <a:off x="2590800" y="2390775"/>
            <a:ext cx="8105775" cy="1015663"/>
          </a:xfrm>
          <a:prstGeom prst="rect">
            <a:avLst/>
          </a:prstGeom>
          <a:noFill/>
        </p:spPr>
        <p:txBody>
          <a:bodyPr wrap="square" rtlCol="0">
            <a:spAutoFit/>
          </a:bodyPr>
          <a:lstStyle/>
          <a:p>
            <a:pPr lvl="0" algn="ctr"/>
            <a:r>
              <a:rPr lang="nl-NL" sz="6000" b="1" i="1" dirty="0">
                <a:solidFill>
                  <a:prstClr val="black"/>
                </a:solidFill>
                <a:ea typeface="Times New Roman" panose="02020603050405020304" pitchFamily="18" charset="0"/>
              </a:rPr>
              <a:t>b) Nhu cầu về nhiệt độ </a:t>
            </a:r>
            <a:endParaRPr kumimoji="0" lang="en-US" sz="6000" b="1" i="0" u="none" strike="noStrike" kern="1200" cap="none" spc="0" normalizeH="0" baseline="0" noProof="0" dirty="0">
              <a:ln>
                <a:noFill/>
              </a:ln>
              <a:solidFill>
                <a:prstClr val="black"/>
              </a:solidFill>
              <a:effectLst/>
              <a:uLnTx/>
              <a:uFillTx/>
              <a:latin typeface="Calibri"/>
              <a:ea typeface="Calibri" panose="020F0502020204030204" pitchFamily="34" charset="0"/>
            </a:endParaRPr>
          </a:p>
        </p:txBody>
      </p:sp>
    </p:spTree>
    <p:extLst>
      <p:ext uri="{BB962C8B-B14F-4D97-AF65-F5344CB8AC3E}">
        <p14:creationId xmlns:p14="http://schemas.microsoft.com/office/powerpoint/2010/main" val="1714693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107" y="0"/>
            <a:ext cx="12209107" cy="6858000"/>
          </a:xfrm>
          <a:prstGeom prst="rect">
            <a:avLst/>
          </a:prstGeom>
        </p:spPr>
      </p:pic>
      <p:grpSp>
        <p:nvGrpSpPr>
          <p:cNvPr id="14" name="Group 13"/>
          <p:cNvGrpSpPr/>
          <p:nvPr/>
        </p:nvGrpSpPr>
        <p:grpSpPr>
          <a:xfrm>
            <a:off x="1896224" y="1511170"/>
            <a:ext cx="8352675" cy="2308355"/>
            <a:chOff x="1539551" y="776190"/>
            <a:chExt cx="2705879" cy="3591120"/>
          </a:xfrm>
        </p:grpSpPr>
        <p:sp>
          <p:nvSpPr>
            <p:cNvPr id="7" name="Rounded Rectangle 6"/>
            <p:cNvSpPr/>
            <p:nvPr/>
          </p:nvSpPr>
          <p:spPr>
            <a:xfrm>
              <a:off x="1539551" y="776190"/>
              <a:ext cx="2705879" cy="359112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srgbClr val="002060"/>
                </a:solidFill>
                <a:effectLst/>
                <a:uLnTx/>
                <a:uFillTx/>
                <a:latin typeface="Baloo 2" pitchFamily="2" charset="0"/>
                <a:ea typeface="+mn-ea"/>
                <a:cs typeface="Baloo 2" pitchFamily="2" charset="0"/>
                <a:sym typeface="Arial"/>
              </a:endParaRPr>
            </a:p>
          </p:txBody>
        </p:sp>
        <p:sp>
          <p:nvSpPr>
            <p:cNvPr id="5" name="Rectangle 4"/>
            <p:cNvSpPr/>
            <p:nvPr/>
          </p:nvSpPr>
          <p:spPr>
            <a:xfrm>
              <a:off x="1700113" y="845914"/>
              <a:ext cx="2390925" cy="3303786"/>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altLang="en-US" sz="44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Baloo 2" pitchFamily="2" charset="0"/>
                  <a:sym typeface="Arial"/>
                </a:rPr>
                <a:t>Nêu một số dẫn chứng động vật cần nhiệt độ môi trường thích hợp để sống?</a:t>
              </a:r>
              <a:endParaRPr kumimoji="0" lang="en-US" sz="44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Baloo 2" pitchFamily="2" charset="0"/>
                <a:sym typeface="Arial"/>
              </a:endParaRPr>
            </a:p>
          </p:txBody>
        </p:sp>
      </p:grpSp>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a:off x="-156873" y="2601634"/>
            <a:ext cx="2419576" cy="4105471"/>
          </a:xfrm>
          <a:prstGeom prst="rect">
            <a:avLst/>
          </a:prstGeom>
        </p:spPr>
      </p:pic>
      <p:pic>
        <p:nvPicPr>
          <p:cNvPr id="4" name="Picture 3"/>
          <p:cNvPicPr>
            <a:picLocks noChangeAspect="1"/>
          </p:cNvPicPr>
          <p:nvPr/>
        </p:nvPicPr>
        <p:blipFill rotWithShape="1">
          <a:blip r:embed="rId6">
            <a:extLst>
              <a:ext uri="{BEBA8EAE-BF5A-486C-A8C5-ECC9F3942E4B}">
                <a14:imgProps xmlns:a14="http://schemas.microsoft.com/office/drawing/2010/main">
                  <a14:imgLayer r:embed="rId5">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flipH="1">
            <a:off x="9938128" y="2539429"/>
            <a:ext cx="2376337" cy="4229879"/>
          </a:xfrm>
          <a:prstGeom prst="rect">
            <a:avLst/>
          </a:prstGeom>
        </p:spPr>
      </p:pic>
    </p:spTree>
    <p:extLst>
      <p:ext uri="{BB962C8B-B14F-4D97-AF65-F5344CB8AC3E}">
        <p14:creationId xmlns:p14="http://schemas.microsoft.com/office/powerpoint/2010/main" val="148439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a:extLst>
              <a:ext uri="{FF2B5EF4-FFF2-40B4-BE49-F238E27FC236}">
                <a16:creationId xmlns:a16="http://schemas.microsoft.com/office/drawing/2014/main" id="{24BA768F-3368-D0BB-CA8F-A23BF6DDED02}"/>
              </a:ext>
            </a:extLst>
          </p:cNvPr>
          <p:cNvSpPr txBox="1">
            <a:spLocks noChangeArrowheads="1"/>
          </p:cNvSpPr>
          <p:nvPr/>
        </p:nvSpPr>
        <p:spPr bwMode="auto">
          <a:xfrm>
            <a:off x="1019228" y="5339557"/>
            <a:ext cx="10159805" cy="120032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a:defRPr/>
            </a:pPr>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Vào mùa rét, chim đi từ phương Bắc đến phương Nam.</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052" name="Picture 4" descr="Tại sao chim di cư không ở luôn phương Nam mà phải &quot;nhọc công&quot; bay về phương  Bắc khi hết mùa lạnh?">
            <a:extLst>
              <a:ext uri="{FF2B5EF4-FFF2-40B4-BE49-F238E27FC236}">
                <a16:creationId xmlns:a16="http://schemas.microsoft.com/office/drawing/2014/main" id="{49A1E04F-02B9-5E05-0795-BE3290699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176022"/>
            <a:ext cx="10315575" cy="4910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56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ấu đi WC như thế nào khi ngủ đông? - KhoaHoc.tv">
            <a:extLst>
              <a:ext uri="{FF2B5EF4-FFF2-40B4-BE49-F238E27FC236}">
                <a16:creationId xmlns:a16="http://schemas.microsoft.com/office/drawing/2014/main" id="{9C5E3DC0-2A02-E42E-0225-5B94EB0E31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762000"/>
            <a:ext cx="5667375" cy="34004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ì sao dơi treo ngược cơ thể khi ngủ? - KhoaHoc.tv">
            <a:extLst>
              <a:ext uri="{FF2B5EF4-FFF2-40B4-BE49-F238E27FC236}">
                <a16:creationId xmlns:a16="http://schemas.microsoft.com/office/drawing/2014/main" id="{61C28CA4-734B-5755-9348-D3DC4C0E9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757238"/>
            <a:ext cx="6096000" cy="3395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7">
            <a:extLst>
              <a:ext uri="{FF2B5EF4-FFF2-40B4-BE49-F238E27FC236}">
                <a16:creationId xmlns:a16="http://schemas.microsoft.com/office/drawing/2014/main" id="{E2F0FBBD-A16A-B23D-88C7-7052C2651575}"/>
              </a:ext>
            </a:extLst>
          </p:cNvPr>
          <p:cNvSpPr txBox="1">
            <a:spLocks noChangeArrowheads="1"/>
          </p:cNvSpPr>
          <p:nvPr/>
        </p:nvSpPr>
        <p:spPr bwMode="auto">
          <a:xfrm>
            <a:off x="1019228" y="4777582"/>
            <a:ext cx="10159805" cy="120032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a:defRPr/>
            </a:pPr>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Hiện tượng ngủ đông của dơi, gấu,... khi trời quá rét.</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64549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òng và trị bệnh trên cá rô phi">
            <a:extLst>
              <a:ext uri="{FF2B5EF4-FFF2-40B4-BE49-F238E27FC236}">
                <a16:creationId xmlns:a16="http://schemas.microsoft.com/office/drawing/2014/main" id="{C8C5283B-12E2-45D2-C73E-D44B59799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4" y="100013"/>
            <a:ext cx="9305925" cy="5229668"/>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7">
            <a:extLst>
              <a:ext uri="{FF2B5EF4-FFF2-40B4-BE49-F238E27FC236}">
                <a16:creationId xmlns:a16="http://schemas.microsoft.com/office/drawing/2014/main" id="{633DEFCE-4D1E-3BBA-5EB8-C5C53D7AF4EB}"/>
              </a:ext>
            </a:extLst>
          </p:cNvPr>
          <p:cNvSpPr txBox="1">
            <a:spLocks noChangeArrowheads="1"/>
          </p:cNvSpPr>
          <p:nvPr/>
        </p:nvSpPr>
        <p:spPr bwMode="auto">
          <a:xfrm>
            <a:off x="943028" y="5448836"/>
            <a:ext cx="10159805" cy="132343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a:defRPr/>
            </a:pPr>
            <a:r>
              <a:rPr lang="vi-VN" sz="4000" b="1" dirty="0">
                <a:solidFill>
                  <a:srgbClr val="FF0000"/>
                </a:solidFill>
                <a:latin typeface="Cambria" panose="02040503050406030204" pitchFamily="18" charset="0"/>
                <a:ea typeface="Cambria" panose="02040503050406030204" pitchFamily="18" charset="0"/>
                <a:cs typeface="Arial" panose="020B0604020202020204" pitchFamily="34" charset="0"/>
              </a:rPr>
              <a:t>Ở nhiệt độ quá thấp hoặc quá cao, cá rô phi sẽ chết.</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8934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grpSp>
        <p:nvGrpSpPr>
          <p:cNvPr id="24" name="Group 23">
            <a:extLst>
              <a:ext uri="{FF2B5EF4-FFF2-40B4-BE49-F238E27FC236}">
                <a16:creationId xmlns:a16="http://schemas.microsoft.com/office/drawing/2014/main" id="{AB230D57-C8E8-FBCC-CC5D-C9EF203FC03C}"/>
              </a:ext>
            </a:extLst>
          </p:cNvPr>
          <p:cNvGrpSpPr/>
          <p:nvPr/>
        </p:nvGrpSpPr>
        <p:grpSpPr>
          <a:xfrm>
            <a:off x="915194" y="426720"/>
            <a:ext cx="10117222" cy="2164079"/>
            <a:chOff x="986208" y="1329418"/>
            <a:chExt cx="10219585" cy="4199164"/>
          </a:xfrm>
        </p:grpSpPr>
        <p:grpSp>
          <p:nvGrpSpPr>
            <p:cNvPr id="25" name="Group 24">
              <a:extLst>
                <a:ext uri="{FF2B5EF4-FFF2-40B4-BE49-F238E27FC236}">
                  <a16:creationId xmlns:a16="http://schemas.microsoft.com/office/drawing/2014/main" id="{AB43CE36-4527-803C-B131-39891579935A}"/>
                </a:ext>
              </a:extLst>
            </p:cNvPr>
            <p:cNvGrpSpPr/>
            <p:nvPr/>
          </p:nvGrpSpPr>
          <p:grpSpPr>
            <a:xfrm>
              <a:off x="986208" y="1329418"/>
              <a:ext cx="10219585" cy="4199164"/>
              <a:chOff x="986208" y="774700"/>
              <a:chExt cx="10219585" cy="5308600"/>
            </a:xfrm>
          </p:grpSpPr>
          <p:sp>
            <p:nvSpPr>
              <p:cNvPr id="27" name="Rectangle: Rounded Corners 26">
                <a:extLst>
                  <a:ext uri="{FF2B5EF4-FFF2-40B4-BE49-F238E27FC236}">
                    <a16:creationId xmlns:a16="http://schemas.microsoft.com/office/drawing/2014/main" id="{B1E4DB4E-5214-86DB-48E9-FA51AE24AF8B}"/>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25D06244-A4C9-CF35-BAA7-F99445A868D8}"/>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6" name="标题 1">
              <a:extLst>
                <a:ext uri="{FF2B5EF4-FFF2-40B4-BE49-F238E27FC236}">
                  <a16:creationId xmlns:a16="http://schemas.microsoft.com/office/drawing/2014/main" id="{764EE3AA-2EAC-2F71-8141-AB1A0CB840E4}"/>
                </a:ext>
              </a:extLst>
            </p:cNvPr>
            <p:cNvSpPr txBox="1">
              <a:spLocks/>
            </p:cNvSpPr>
            <p:nvPr/>
          </p:nvSpPr>
          <p:spPr>
            <a:xfrm>
              <a:off x="2021500" y="4717408"/>
              <a:ext cx="8773888" cy="5901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indent="-1905" algn="just">
                <a:lnSpc>
                  <a:spcPct val="100000"/>
                </a:lnSpc>
                <a:spcBef>
                  <a:spcPts val="0"/>
                </a:spcBef>
                <a:spcAft>
                  <a:spcPts val="0"/>
                </a:spcAft>
                <a:tabLst>
                  <a:tab pos="255270" algn="l"/>
                </a:tabLst>
              </a:pPr>
              <a:r>
                <a:rPr lang="vi-VN" sz="30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Khi động vật được cung cấp không khí, nước và ánh sáng nhưng vẫn có biểu hiện sức khỏe suy yếu dần, điều này chứng tỏ sự khác biệt nào ở động vật so với thực vật?</a:t>
              </a:r>
              <a:endParaRPr lang="en-US" sz="3000" b="1" dirty="0">
                <a:effectLst/>
                <a:latin typeface="Cambria" panose="02040503050406030204" pitchFamily="18" charset="0"/>
                <a:ea typeface="Cambria" panose="02040503050406030204" pitchFamily="18" charset="0"/>
                <a:cs typeface="Calibri" panose="020F0502020204030204" pitchFamily="34" charset="0"/>
              </a:endParaRPr>
            </a:p>
          </p:txBody>
        </p:sp>
      </p:grpSp>
      <p:pic>
        <p:nvPicPr>
          <p:cNvPr id="29" name="图片 14">
            <a:extLst>
              <a:ext uri="{FF2B5EF4-FFF2-40B4-BE49-F238E27FC236}">
                <a16:creationId xmlns:a16="http://schemas.microsoft.com/office/drawing/2014/main" id="{0045EB72-2621-D1EB-57F1-F83A3E1805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781" y="2888166"/>
            <a:ext cx="3773536" cy="3773536"/>
          </a:xfrm>
          <a:prstGeom prst="rect">
            <a:avLst/>
          </a:prstGeom>
        </p:spPr>
      </p:pic>
      <p:pic>
        <p:nvPicPr>
          <p:cNvPr id="30" name="Picture 2" descr="Dấu chấm hỏi png | PNGEgg">
            <a:extLst>
              <a:ext uri="{FF2B5EF4-FFF2-40B4-BE49-F238E27FC236}">
                <a16:creationId xmlns:a16="http://schemas.microsoft.com/office/drawing/2014/main" id="{796D3FA5-57F2-4323-5E1E-1A9FB7DC71B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991394" y="1143000"/>
            <a:ext cx="1143000" cy="1065513"/>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061FCEE9-518A-8AFF-5C04-C5807D02E35B}"/>
              </a:ext>
            </a:extLst>
          </p:cNvPr>
          <p:cNvSpPr/>
          <p:nvPr/>
        </p:nvSpPr>
        <p:spPr>
          <a:xfrm>
            <a:off x="3523785" y="3276600"/>
            <a:ext cx="7373609" cy="1754326"/>
          </a:xfrm>
          <a:prstGeom prst="rect">
            <a:avLst/>
          </a:prstGeom>
          <a:ln w="76200">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n-US" sz="36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Đ</a:t>
            </a:r>
            <a:r>
              <a:rPr lang="vi-VN" sz="36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iều này chứng tỏ sự khác biệt về điều kiện sống cần thiết ở động vật so với thực vật. </a:t>
            </a:r>
          </a:p>
        </p:txBody>
      </p:sp>
    </p:spTree>
    <p:extLst>
      <p:ext uri="{BB962C8B-B14F-4D97-AF65-F5344CB8AC3E}">
        <p14:creationId xmlns:p14="http://schemas.microsoft.com/office/powerpoint/2010/main" val="4151413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par>
                                <p:cTn id="13" presetID="2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3707376" y="163584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
        <p:nvSpPr>
          <p:cNvPr id="5" name="TextBox 4">
            <a:extLst>
              <a:ext uri="{FF2B5EF4-FFF2-40B4-BE49-F238E27FC236}">
                <a16:creationId xmlns:a16="http://schemas.microsoft.com/office/drawing/2014/main" id="{D4DFDD1A-B979-4E03-B531-DEAE9F0E94E0}"/>
              </a:ext>
            </a:extLst>
          </p:cNvPr>
          <p:cNvSpPr txBox="1"/>
          <p:nvPr/>
        </p:nvSpPr>
        <p:spPr>
          <a:xfrm>
            <a:off x="3149600" y="3048000"/>
            <a:ext cx="6532880" cy="1077218"/>
          </a:xfrm>
          <a:prstGeom prst="rect">
            <a:avLst/>
          </a:prstGeom>
          <a:noFill/>
        </p:spPr>
        <p:txBody>
          <a:bodyPr wrap="square" rtlCol="0">
            <a:spAutoFit/>
          </a:bodyPr>
          <a:lstStyle/>
          <a:p>
            <a:pPr lvl="0" algn="ctr"/>
            <a:r>
              <a:rPr lang="en-US" sz="3200" b="1" dirty="0" err="1">
                <a:solidFill>
                  <a:sysClr val="windowText" lastClr="000000"/>
                </a:solidFill>
                <a:latin typeface="Calibri" panose="020F0502020204030204" pitchFamily="34" charset="0"/>
                <a:cs typeface="Calibri" panose="020F0502020204030204" pitchFamily="34" charset="0"/>
              </a:rPr>
              <a:t>Lần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lượt</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mỗi</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bạn</a:t>
            </a:r>
            <a:r>
              <a:rPr lang="en-US" sz="3200" b="1" dirty="0">
                <a:solidFill>
                  <a:sysClr val="windowText" lastClr="000000"/>
                </a:solidFill>
                <a:latin typeface="Calibri" panose="020F0502020204030204" pitchFamily="34" charset="0"/>
                <a:cs typeface="Calibri" panose="020F0502020204030204" pitchFamily="34" charset="0"/>
              </a:rPr>
              <a:t> k</a:t>
            </a:r>
            <a:r>
              <a:rPr lang="vi-VN" sz="3200" b="1" dirty="0">
                <a:solidFill>
                  <a:sysClr val="windowText" lastClr="000000"/>
                </a:solidFill>
                <a:latin typeface="Calibri" panose="020F0502020204030204" pitchFamily="34" charset="0"/>
                <a:cs typeface="Calibri" panose="020F0502020204030204" pitchFamily="34" charset="0"/>
              </a:rPr>
              <a:t>ể tên một số động vật sống trên cạn, dưới nước?</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51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93469" y="-296698"/>
            <a:ext cx="14110309" cy="7451396"/>
          </a:xfrm>
          <a:prstGeom prst="rect">
            <a:avLst/>
          </a:prstGeom>
        </p:spPr>
      </p:pic>
      <p:grpSp>
        <p:nvGrpSpPr>
          <p:cNvPr id="3144" name="Graphic 4">
            <a:extLst>
              <a:ext uri="{FF2B5EF4-FFF2-40B4-BE49-F238E27FC236}">
                <a16:creationId xmlns:a16="http://schemas.microsoft.com/office/drawing/2014/main" id="{63A74CD7-AA80-EB54-D8E8-9853DC8FEE7F}"/>
              </a:ext>
            </a:extLst>
          </p:cNvPr>
          <p:cNvGrpSpPr/>
          <p:nvPr/>
        </p:nvGrpSpPr>
        <p:grpSpPr>
          <a:xfrm>
            <a:off x="2419349" y="2143126"/>
            <a:ext cx="7991475" cy="2990850"/>
            <a:chOff x="5610688" y="1031736"/>
            <a:chExt cx="5879305" cy="3980523"/>
          </a:xfrm>
        </p:grpSpPr>
        <p:sp>
          <p:nvSpPr>
            <p:cNvPr id="3145" name="Freeform: Shape 3144">
              <a:extLst>
                <a:ext uri="{FF2B5EF4-FFF2-40B4-BE49-F238E27FC236}">
                  <a16:creationId xmlns:a16="http://schemas.microsoft.com/office/drawing/2014/main" id="{38349450-8A82-69AC-277E-95ED5B9C6A88}"/>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46" name="Freeform: Shape 3145">
              <a:extLst>
                <a:ext uri="{FF2B5EF4-FFF2-40B4-BE49-F238E27FC236}">
                  <a16:creationId xmlns:a16="http://schemas.microsoft.com/office/drawing/2014/main" id="{3110BF9B-4042-1A94-8CF3-4F27921DF909}"/>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nvGrpSpPr>
            <p:cNvPr id="3147" name="Graphic 4">
              <a:extLst>
                <a:ext uri="{FF2B5EF4-FFF2-40B4-BE49-F238E27FC236}">
                  <a16:creationId xmlns:a16="http://schemas.microsoft.com/office/drawing/2014/main" id="{D409577D-563D-F4F2-80BA-0ABCF1FDB445}"/>
                </a:ext>
              </a:extLst>
            </p:cNvPr>
            <p:cNvGrpSpPr/>
            <p:nvPr/>
          </p:nvGrpSpPr>
          <p:grpSpPr>
            <a:xfrm>
              <a:off x="5610688" y="1031736"/>
              <a:ext cx="5879305" cy="3980523"/>
              <a:chOff x="5610688" y="1031736"/>
              <a:chExt cx="5879305" cy="3980523"/>
            </a:xfrm>
            <a:solidFill>
              <a:srgbClr val="1A1A1A"/>
            </a:solidFill>
          </p:grpSpPr>
          <p:sp>
            <p:nvSpPr>
              <p:cNvPr id="3148" name="Freeform: Shape 3147">
                <a:extLst>
                  <a:ext uri="{FF2B5EF4-FFF2-40B4-BE49-F238E27FC236}">
                    <a16:creationId xmlns:a16="http://schemas.microsoft.com/office/drawing/2014/main" id="{EB212F94-CD2E-7E6D-B773-521786C42A68}"/>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49" name="Freeform: Shape 3148">
                <a:extLst>
                  <a:ext uri="{FF2B5EF4-FFF2-40B4-BE49-F238E27FC236}">
                    <a16:creationId xmlns:a16="http://schemas.microsoft.com/office/drawing/2014/main" id="{DE07A283-A12D-B57F-4C50-C2DFE39E801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50" name="Freeform: Shape 3149">
                <a:extLst>
                  <a:ext uri="{FF2B5EF4-FFF2-40B4-BE49-F238E27FC236}">
                    <a16:creationId xmlns:a16="http://schemas.microsoft.com/office/drawing/2014/main" id="{CFED13DB-CDEA-7A5A-6720-C57618613C1F}"/>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51" name="Freeform: Shape 3150">
                <a:extLst>
                  <a:ext uri="{FF2B5EF4-FFF2-40B4-BE49-F238E27FC236}">
                    <a16:creationId xmlns:a16="http://schemas.microsoft.com/office/drawing/2014/main" id="{83E1C9B5-90AB-548A-79FD-978BB5A4FB46}"/>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52" name="Freeform: Shape 3151">
                <a:extLst>
                  <a:ext uri="{FF2B5EF4-FFF2-40B4-BE49-F238E27FC236}">
                    <a16:creationId xmlns:a16="http://schemas.microsoft.com/office/drawing/2014/main" id="{53A2A407-C734-B7E3-84D8-91221CF6B69B}"/>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53" name="Freeform: Shape 3152">
                <a:extLst>
                  <a:ext uri="{FF2B5EF4-FFF2-40B4-BE49-F238E27FC236}">
                    <a16:creationId xmlns:a16="http://schemas.microsoft.com/office/drawing/2014/main" id="{C9018F51-1A1E-FE3C-28FB-F94E4E09CE10}"/>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grpSp>
      <p:sp>
        <p:nvSpPr>
          <p:cNvPr id="3154" name="TextBox 3153">
            <a:extLst>
              <a:ext uri="{FF2B5EF4-FFF2-40B4-BE49-F238E27FC236}">
                <a16:creationId xmlns:a16="http://schemas.microsoft.com/office/drawing/2014/main" id="{091743D6-2724-DD4F-FD95-69D6DFDDB082}"/>
              </a:ext>
            </a:extLst>
          </p:cNvPr>
          <p:cNvSpPr txBox="1"/>
          <p:nvPr/>
        </p:nvSpPr>
        <p:spPr>
          <a:xfrm>
            <a:off x="2937765" y="2397575"/>
            <a:ext cx="6844410" cy="2554545"/>
          </a:xfrm>
          <a:prstGeom prst="rect">
            <a:avLst/>
          </a:prstGeom>
          <a:noFill/>
        </p:spPr>
        <p:txBody>
          <a:bodyPr wrap="square" rtlCol="0">
            <a:spAutoFit/>
          </a:bodyPr>
          <a:lstStyle/>
          <a:p>
            <a:pPr lvl="0" algn="just"/>
            <a:r>
              <a:rPr lang="vi-VN" sz="4000" b="1" dirty="0">
                <a:solidFill>
                  <a:srgbClr val="002060"/>
                </a:solidFill>
                <a:latin typeface="Calibri" panose="020F0502020204030204" pitchFamily="34" charset="0"/>
                <a:cs typeface="Calibri" panose="020F0502020204030204" pitchFamily="34" charset="0"/>
              </a:rPr>
              <a:t>Nhiệt độ môi trường có ảnh hưởng đến các nhóm động vật. Động vật cần nhiệt độ thích hợp để sống và phát triển.</a:t>
            </a:r>
            <a:endParaRPr kumimoji="0" lang="vi-VN"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3155" name="Group 3154">
            <a:extLst>
              <a:ext uri="{FF2B5EF4-FFF2-40B4-BE49-F238E27FC236}">
                <a16:creationId xmlns:a16="http://schemas.microsoft.com/office/drawing/2014/main" id="{BC6D23F7-A3A9-4F05-B97C-05587159FEED}"/>
              </a:ext>
            </a:extLst>
          </p:cNvPr>
          <p:cNvGrpSpPr/>
          <p:nvPr/>
        </p:nvGrpSpPr>
        <p:grpSpPr>
          <a:xfrm>
            <a:off x="10048875" y="3609974"/>
            <a:ext cx="2143125" cy="2629677"/>
            <a:chOff x="8408633" y="1992570"/>
            <a:chExt cx="3507011" cy="3833036"/>
          </a:xfrm>
        </p:grpSpPr>
        <p:grpSp>
          <p:nvGrpSpPr>
            <p:cNvPr id="3156" name="Graphic 4">
              <a:extLst>
                <a:ext uri="{FF2B5EF4-FFF2-40B4-BE49-F238E27FC236}">
                  <a16:creationId xmlns:a16="http://schemas.microsoft.com/office/drawing/2014/main" id="{A2DC6102-32E2-FE74-31D4-B70E087D17B4}"/>
                </a:ext>
              </a:extLst>
            </p:cNvPr>
            <p:cNvGrpSpPr/>
            <p:nvPr/>
          </p:nvGrpSpPr>
          <p:grpSpPr>
            <a:xfrm>
              <a:off x="8408633" y="1992570"/>
              <a:ext cx="3507011" cy="3821123"/>
              <a:chOff x="8408633" y="1992570"/>
              <a:chExt cx="3507011" cy="3821123"/>
            </a:xfrm>
          </p:grpSpPr>
          <p:grpSp>
            <p:nvGrpSpPr>
              <p:cNvPr id="3158" name="Graphic 4">
                <a:extLst>
                  <a:ext uri="{FF2B5EF4-FFF2-40B4-BE49-F238E27FC236}">
                    <a16:creationId xmlns:a16="http://schemas.microsoft.com/office/drawing/2014/main" id="{20916B04-D77F-93BA-F814-F944FC1BC3BC}"/>
                  </a:ext>
                </a:extLst>
              </p:cNvPr>
              <p:cNvGrpSpPr/>
              <p:nvPr/>
            </p:nvGrpSpPr>
            <p:grpSpPr>
              <a:xfrm>
                <a:off x="10886512" y="3334328"/>
                <a:ext cx="1029133" cy="1810218"/>
                <a:chOff x="10886512" y="3334328"/>
                <a:chExt cx="1029133" cy="1810218"/>
              </a:xfrm>
            </p:grpSpPr>
            <p:sp>
              <p:nvSpPr>
                <p:cNvPr id="3233" name="Freeform: Shape 3232">
                  <a:extLst>
                    <a:ext uri="{FF2B5EF4-FFF2-40B4-BE49-F238E27FC236}">
                      <a16:creationId xmlns:a16="http://schemas.microsoft.com/office/drawing/2014/main" id="{D2B7E79B-18D5-3293-65A5-A816A9D1B3A5}"/>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34" name="Freeform: Shape 3233">
                  <a:extLst>
                    <a:ext uri="{FF2B5EF4-FFF2-40B4-BE49-F238E27FC236}">
                      <a16:creationId xmlns:a16="http://schemas.microsoft.com/office/drawing/2014/main" id="{0FE36A7F-429F-9AA4-4114-2B40E51115BB}"/>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35" name="Freeform: Shape 3234">
                  <a:extLst>
                    <a:ext uri="{FF2B5EF4-FFF2-40B4-BE49-F238E27FC236}">
                      <a16:creationId xmlns:a16="http://schemas.microsoft.com/office/drawing/2014/main" id="{B48919DC-3116-0D29-2DA2-B2A499B4E436}"/>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36" name="Freeform: Shape 3235">
                  <a:extLst>
                    <a:ext uri="{FF2B5EF4-FFF2-40B4-BE49-F238E27FC236}">
                      <a16:creationId xmlns:a16="http://schemas.microsoft.com/office/drawing/2014/main" id="{FD325802-6EB0-8182-5AFF-A6B590163259}"/>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37" name="Freeform: Shape 3236">
                  <a:extLst>
                    <a:ext uri="{FF2B5EF4-FFF2-40B4-BE49-F238E27FC236}">
                      <a16:creationId xmlns:a16="http://schemas.microsoft.com/office/drawing/2014/main" id="{F5C8ABF5-F94E-C6B5-100D-F91054DD059D}"/>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38" name="Freeform: Shape 3237">
                  <a:extLst>
                    <a:ext uri="{FF2B5EF4-FFF2-40B4-BE49-F238E27FC236}">
                      <a16:creationId xmlns:a16="http://schemas.microsoft.com/office/drawing/2014/main" id="{FEF4D817-929E-3E5F-723A-B5FDD38A2235}"/>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39" name="Freeform: Shape 3238">
                  <a:extLst>
                    <a:ext uri="{FF2B5EF4-FFF2-40B4-BE49-F238E27FC236}">
                      <a16:creationId xmlns:a16="http://schemas.microsoft.com/office/drawing/2014/main" id="{1D1C5FA5-94DC-1785-5B88-63932388A521}"/>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40" name="Freeform: Shape 3239">
                  <a:extLst>
                    <a:ext uri="{FF2B5EF4-FFF2-40B4-BE49-F238E27FC236}">
                      <a16:creationId xmlns:a16="http://schemas.microsoft.com/office/drawing/2014/main" id="{209982EF-E58B-A027-1453-F0EDE6BF57B0}"/>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41" name="Freeform: Shape 3240">
                  <a:extLst>
                    <a:ext uri="{FF2B5EF4-FFF2-40B4-BE49-F238E27FC236}">
                      <a16:creationId xmlns:a16="http://schemas.microsoft.com/office/drawing/2014/main" id="{A1AAE03D-DDE4-05FE-6EF3-489515592DB2}"/>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sp>
            <p:nvSpPr>
              <p:cNvPr id="3159" name="Freeform: Shape 3158">
                <a:extLst>
                  <a:ext uri="{FF2B5EF4-FFF2-40B4-BE49-F238E27FC236}">
                    <a16:creationId xmlns:a16="http://schemas.microsoft.com/office/drawing/2014/main" id="{F2EB7DCC-20B0-2791-436D-99F020FE6AC5}"/>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60" name="Freeform: Shape 3159">
                <a:extLst>
                  <a:ext uri="{FF2B5EF4-FFF2-40B4-BE49-F238E27FC236}">
                    <a16:creationId xmlns:a16="http://schemas.microsoft.com/office/drawing/2014/main" id="{B9F8A0FD-FEFA-24D6-1AEB-0265DA511AA8}"/>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61" name="Freeform: Shape 3160">
                <a:extLst>
                  <a:ext uri="{FF2B5EF4-FFF2-40B4-BE49-F238E27FC236}">
                    <a16:creationId xmlns:a16="http://schemas.microsoft.com/office/drawing/2014/main" id="{A918A598-6305-AD14-072F-4401ADB71934}"/>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62" name="Freeform: Shape 3161">
                <a:extLst>
                  <a:ext uri="{FF2B5EF4-FFF2-40B4-BE49-F238E27FC236}">
                    <a16:creationId xmlns:a16="http://schemas.microsoft.com/office/drawing/2014/main" id="{6FE2AC75-0A46-CE46-817E-0F565EAB9902}"/>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63" name="Freeform: Shape 3162">
                <a:extLst>
                  <a:ext uri="{FF2B5EF4-FFF2-40B4-BE49-F238E27FC236}">
                    <a16:creationId xmlns:a16="http://schemas.microsoft.com/office/drawing/2014/main" id="{5E139552-4D42-1255-DCEF-A8414BBFB8D8}"/>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64" name="Freeform: Shape 3163">
                <a:extLst>
                  <a:ext uri="{FF2B5EF4-FFF2-40B4-BE49-F238E27FC236}">
                    <a16:creationId xmlns:a16="http://schemas.microsoft.com/office/drawing/2014/main" id="{BBEB9B48-318D-B421-766D-5BC16EC0B70E}"/>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nvGrpSpPr>
              <p:cNvPr id="3165" name="Graphic 4">
                <a:extLst>
                  <a:ext uri="{FF2B5EF4-FFF2-40B4-BE49-F238E27FC236}">
                    <a16:creationId xmlns:a16="http://schemas.microsoft.com/office/drawing/2014/main" id="{2F04F6BF-F081-3783-33A2-0F72DCE20A15}"/>
                  </a:ext>
                </a:extLst>
              </p:cNvPr>
              <p:cNvGrpSpPr/>
              <p:nvPr/>
            </p:nvGrpSpPr>
            <p:grpSpPr>
              <a:xfrm>
                <a:off x="8408633" y="3314331"/>
                <a:ext cx="2021128" cy="2499362"/>
                <a:chOff x="8408633" y="3314331"/>
                <a:chExt cx="2021128" cy="2499362"/>
              </a:xfrm>
            </p:grpSpPr>
            <p:grpSp>
              <p:nvGrpSpPr>
                <p:cNvPr id="3222" name="Graphic 4">
                  <a:extLst>
                    <a:ext uri="{FF2B5EF4-FFF2-40B4-BE49-F238E27FC236}">
                      <a16:creationId xmlns:a16="http://schemas.microsoft.com/office/drawing/2014/main" id="{A9CEAB40-2980-8A76-48E2-1DFEACD9B714}"/>
                    </a:ext>
                  </a:extLst>
                </p:cNvPr>
                <p:cNvGrpSpPr/>
                <p:nvPr/>
              </p:nvGrpSpPr>
              <p:grpSpPr>
                <a:xfrm>
                  <a:off x="8408633" y="3314331"/>
                  <a:ext cx="532978" cy="711598"/>
                  <a:chOff x="8408633" y="3314331"/>
                  <a:chExt cx="532978" cy="711598"/>
                </a:xfrm>
              </p:grpSpPr>
              <p:sp>
                <p:nvSpPr>
                  <p:cNvPr id="3226" name="Freeform: Shape 3225">
                    <a:extLst>
                      <a:ext uri="{FF2B5EF4-FFF2-40B4-BE49-F238E27FC236}">
                        <a16:creationId xmlns:a16="http://schemas.microsoft.com/office/drawing/2014/main" id="{13B11819-95C9-7A85-2941-0F97547215B2}"/>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27" name="Freeform: Shape 3226">
                    <a:extLst>
                      <a:ext uri="{FF2B5EF4-FFF2-40B4-BE49-F238E27FC236}">
                        <a16:creationId xmlns:a16="http://schemas.microsoft.com/office/drawing/2014/main" id="{DAB04F2C-7CB1-9FCD-8DC5-194B6682E98B}"/>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28" name="Freeform: Shape 3227">
                    <a:extLst>
                      <a:ext uri="{FF2B5EF4-FFF2-40B4-BE49-F238E27FC236}">
                        <a16:creationId xmlns:a16="http://schemas.microsoft.com/office/drawing/2014/main" id="{2EB4DFE1-CD86-C492-E366-CC0590549775}"/>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29" name="Freeform: Shape 3228">
                    <a:extLst>
                      <a:ext uri="{FF2B5EF4-FFF2-40B4-BE49-F238E27FC236}">
                        <a16:creationId xmlns:a16="http://schemas.microsoft.com/office/drawing/2014/main" id="{787C8451-464D-CDD8-D1DF-F53374AD9977}"/>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30" name="Freeform: Shape 3229">
                    <a:extLst>
                      <a:ext uri="{FF2B5EF4-FFF2-40B4-BE49-F238E27FC236}">
                        <a16:creationId xmlns:a16="http://schemas.microsoft.com/office/drawing/2014/main" id="{FC03B84A-3618-FC67-8AE2-1F654B3EA9F6}"/>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31" name="Freeform: Shape 3230">
                    <a:extLst>
                      <a:ext uri="{FF2B5EF4-FFF2-40B4-BE49-F238E27FC236}">
                        <a16:creationId xmlns:a16="http://schemas.microsoft.com/office/drawing/2014/main" id="{635FA9AC-B07A-6A98-132A-B9B51ABC7575}"/>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32" name="Freeform: Shape 3231">
                    <a:extLst>
                      <a:ext uri="{FF2B5EF4-FFF2-40B4-BE49-F238E27FC236}">
                        <a16:creationId xmlns:a16="http://schemas.microsoft.com/office/drawing/2014/main" id="{E45462F4-7756-EFA1-DDC2-09644FC68DD4}"/>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sp>
              <p:nvSpPr>
                <p:cNvPr id="3223" name="Freeform: Shape 3222">
                  <a:extLst>
                    <a:ext uri="{FF2B5EF4-FFF2-40B4-BE49-F238E27FC236}">
                      <a16:creationId xmlns:a16="http://schemas.microsoft.com/office/drawing/2014/main" id="{610834FE-600F-0518-E0EC-8A4E4618E3F1}"/>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24" name="Freeform: Shape 3223">
                  <a:extLst>
                    <a:ext uri="{FF2B5EF4-FFF2-40B4-BE49-F238E27FC236}">
                      <a16:creationId xmlns:a16="http://schemas.microsoft.com/office/drawing/2014/main" id="{67F98AA1-931D-6A0C-1735-7F6ED37AA28F}"/>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25" name="Freeform: Shape 3224">
                  <a:extLst>
                    <a:ext uri="{FF2B5EF4-FFF2-40B4-BE49-F238E27FC236}">
                      <a16:creationId xmlns:a16="http://schemas.microsoft.com/office/drawing/2014/main" id="{C0BE38B0-5F00-C184-F1C8-5BF20BAA42A7}"/>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grpSp>
            <p:nvGrpSpPr>
              <p:cNvPr id="3166" name="Graphic 4">
                <a:extLst>
                  <a:ext uri="{FF2B5EF4-FFF2-40B4-BE49-F238E27FC236}">
                    <a16:creationId xmlns:a16="http://schemas.microsoft.com/office/drawing/2014/main" id="{832600C0-555B-51F8-8CF6-3FE12097DA87}"/>
                  </a:ext>
                </a:extLst>
              </p:cNvPr>
              <p:cNvGrpSpPr/>
              <p:nvPr/>
            </p:nvGrpSpPr>
            <p:grpSpPr>
              <a:xfrm>
                <a:off x="9635854" y="2992117"/>
                <a:ext cx="2029993" cy="751396"/>
                <a:chOff x="9635854" y="2992117"/>
                <a:chExt cx="2029993" cy="751396"/>
              </a:xfrm>
            </p:grpSpPr>
            <p:grpSp>
              <p:nvGrpSpPr>
                <p:cNvPr id="3216" name="Graphic 4">
                  <a:extLst>
                    <a:ext uri="{FF2B5EF4-FFF2-40B4-BE49-F238E27FC236}">
                      <a16:creationId xmlns:a16="http://schemas.microsoft.com/office/drawing/2014/main" id="{065C7815-414F-0EA9-DD22-FC08D079777C}"/>
                    </a:ext>
                  </a:extLst>
                </p:cNvPr>
                <p:cNvGrpSpPr/>
                <p:nvPr/>
              </p:nvGrpSpPr>
              <p:grpSpPr>
                <a:xfrm>
                  <a:off x="9635854" y="3377070"/>
                  <a:ext cx="399749" cy="366442"/>
                  <a:chOff x="9635854" y="3377070"/>
                  <a:chExt cx="399749" cy="366442"/>
                </a:xfrm>
              </p:grpSpPr>
              <p:sp>
                <p:nvSpPr>
                  <p:cNvPr id="3220" name="Freeform: Shape 3219">
                    <a:extLst>
                      <a:ext uri="{FF2B5EF4-FFF2-40B4-BE49-F238E27FC236}">
                        <a16:creationId xmlns:a16="http://schemas.microsoft.com/office/drawing/2014/main" id="{4AD6E57E-164A-88EC-BBA6-E382C4C4FBF4}"/>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21" name="Freeform: Shape 3220">
                    <a:extLst>
                      <a:ext uri="{FF2B5EF4-FFF2-40B4-BE49-F238E27FC236}">
                        <a16:creationId xmlns:a16="http://schemas.microsoft.com/office/drawing/2014/main" id="{6FB22B14-A098-8F79-3C99-81B083E305F1}"/>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grpSp>
              <p:nvGrpSpPr>
                <p:cNvPr id="3217" name="Graphic 4">
                  <a:extLst>
                    <a:ext uri="{FF2B5EF4-FFF2-40B4-BE49-F238E27FC236}">
                      <a16:creationId xmlns:a16="http://schemas.microsoft.com/office/drawing/2014/main" id="{11403326-EE81-F8C7-5171-817B1A4C3BB1}"/>
                    </a:ext>
                  </a:extLst>
                </p:cNvPr>
                <p:cNvGrpSpPr/>
                <p:nvPr/>
              </p:nvGrpSpPr>
              <p:grpSpPr>
                <a:xfrm>
                  <a:off x="11305110" y="2992117"/>
                  <a:ext cx="360737" cy="419012"/>
                  <a:chOff x="11305110" y="2992117"/>
                  <a:chExt cx="360737" cy="419012"/>
                </a:xfrm>
              </p:grpSpPr>
              <p:sp>
                <p:nvSpPr>
                  <p:cNvPr id="3218" name="Freeform: Shape 3217">
                    <a:extLst>
                      <a:ext uri="{FF2B5EF4-FFF2-40B4-BE49-F238E27FC236}">
                        <a16:creationId xmlns:a16="http://schemas.microsoft.com/office/drawing/2014/main" id="{F29DF789-56BA-6924-7ACF-CCF6AC7CFACE}"/>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19" name="Freeform: Shape 3218">
                    <a:extLst>
                      <a:ext uri="{FF2B5EF4-FFF2-40B4-BE49-F238E27FC236}">
                        <a16:creationId xmlns:a16="http://schemas.microsoft.com/office/drawing/2014/main" id="{0C7B6DD9-9754-5401-3316-A69D18E2E193}"/>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grpSp>
          <p:sp>
            <p:nvSpPr>
              <p:cNvPr id="3167" name="Freeform: Shape 3166">
                <a:extLst>
                  <a:ext uri="{FF2B5EF4-FFF2-40B4-BE49-F238E27FC236}">
                    <a16:creationId xmlns:a16="http://schemas.microsoft.com/office/drawing/2014/main" id="{F14DD505-147A-9595-7558-6CE7AA690A0D}"/>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nvGrpSpPr>
              <p:cNvPr id="3168" name="Graphic 4">
                <a:extLst>
                  <a:ext uri="{FF2B5EF4-FFF2-40B4-BE49-F238E27FC236}">
                    <a16:creationId xmlns:a16="http://schemas.microsoft.com/office/drawing/2014/main" id="{ED851727-03F6-D400-968D-099B0023BF87}"/>
                  </a:ext>
                </a:extLst>
              </p:cNvPr>
              <p:cNvGrpSpPr/>
              <p:nvPr/>
            </p:nvGrpSpPr>
            <p:grpSpPr>
              <a:xfrm>
                <a:off x="9879743" y="2828220"/>
                <a:ext cx="1476782" cy="856672"/>
                <a:chOff x="9879743" y="2828220"/>
                <a:chExt cx="1476782" cy="856672"/>
              </a:xfrm>
            </p:grpSpPr>
            <p:grpSp>
              <p:nvGrpSpPr>
                <p:cNvPr id="3195" name="Graphic 4">
                  <a:extLst>
                    <a:ext uri="{FF2B5EF4-FFF2-40B4-BE49-F238E27FC236}">
                      <a16:creationId xmlns:a16="http://schemas.microsoft.com/office/drawing/2014/main" id="{648CE5D0-17F9-0AAA-6E98-7FB109EB7F12}"/>
                    </a:ext>
                  </a:extLst>
                </p:cNvPr>
                <p:cNvGrpSpPr/>
                <p:nvPr/>
              </p:nvGrpSpPr>
              <p:grpSpPr>
                <a:xfrm>
                  <a:off x="9879743" y="2828220"/>
                  <a:ext cx="1476782" cy="697584"/>
                  <a:chOff x="9879743" y="2828220"/>
                  <a:chExt cx="1476782" cy="697584"/>
                </a:xfrm>
                <a:solidFill>
                  <a:srgbClr val="201D29"/>
                </a:solidFill>
              </p:grpSpPr>
              <p:pic>
                <p:nvPicPr>
                  <p:cNvPr id="3210" name="Picture 3209">
                    <a:extLst>
                      <a:ext uri="{FF2B5EF4-FFF2-40B4-BE49-F238E27FC236}">
                        <a16:creationId xmlns:a16="http://schemas.microsoft.com/office/drawing/2014/main" id="{2FDA08B2-DB12-0732-3D49-567C9EC4CA79}"/>
                      </a:ext>
                    </a:extLst>
                  </p:cNvPr>
                  <p:cNvPicPr>
                    <a:picLocks noChangeAspect="1"/>
                  </p:cNvPicPr>
                  <p:nvPr/>
                </p:nvPicPr>
                <p:blipFill>
                  <a:blip r:embed="rId4"/>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3211" name="Graphic 4">
                    <a:extLst>
                      <a:ext uri="{FF2B5EF4-FFF2-40B4-BE49-F238E27FC236}">
                        <a16:creationId xmlns:a16="http://schemas.microsoft.com/office/drawing/2014/main" id="{80A41BE6-1124-7753-C9B5-73CBB034B6E6}"/>
                      </a:ext>
                    </a:extLst>
                  </p:cNvPr>
                  <p:cNvGrpSpPr/>
                  <p:nvPr/>
                </p:nvGrpSpPr>
                <p:grpSpPr>
                  <a:xfrm>
                    <a:off x="10121718" y="2828220"/>
                    <a:ext cx="898324" cy="433217"/>
                    <a:chOff x="10121718" y="2828220"/>
                    <a:chExt cx="898324" cy="433217"/>
                  </a:xfrm>
                  <a:solidFill>
                    <a:srgbClr val="201D29"/>
                  </a:solidFill>
                </p:grpSpPr>
                <p:sp>
                  <p:nvSpPr>
                    <p:cNvPr id="3212" name="Freeform: Shape 3211">
                      <a:extLst>
                        <a:ext uri="{FF2B5EF4-FFF2-40B4-BE49-F238E27FC236}">
                          <a16:creationId xmlns:a16="http://schemas.microsoft.com/office/drawing/2014/main" id="{F1E26BF8-DD09-E0DA-9A67-B7C99F74330D}"/>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13" name="Freeform: Shape 3212">
                      <a:extLst>
                        <a:ext uri="{FF2B5EF4-FFF2-40B4-BE49-F238E27FC236}">
                          <a16:creationId xmlns:a16="http://schemas.microsoft.com/office/drawing/2014/main" id="{985496B9-2211-5D0E-41C9-953BFDA93C88}"/>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14" name="Freeform: Shape 3213">
                      <a:extLst>
                        <a:ext uri="{FF2B5EF4-FFF2-40B4-BE49-F238E27FC236}">
                          <a16:creationId xmlns:a16="http://schemas.microsoft.com/office/drawing/2014/main" id="{9E0A9B5B-CAD4-EC9C-F7A0-4F12D4DAE626}"/>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15" name="Freeform: Shape 3214">
                      <a:extLst>
                        <a:ext uri="{FF2B5EF4-FFF2-40B4-BE49-F238E27FC236}">
                          <a16:creationId xmlns:a16="http://schemas.microsoft.com/office/drawing/2014/main" id="{DA26EA4E-238E-1C42-7450-6483F18B14DC}"/>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grpSp>
            <p:grpSp>
              <p:nvGrpSpPr>
                <p:cNvPr id="3196" name="Graphic 4">
                  <a:extLst>
                    <a:ext uri="{FF2B5EF4-FFF2-40B4-BE49-F238E27FC236}">
                      <a16:creationId xmlns:a16="http://schemas.microsoft.com/office/drawing/2014/main" id="{A59AE0F0-3E3F-6BE5-59DD-3C0019E8587C}"/>
                    </a:ext>
                  </a:extLst>
                </p:cNvPr>
                <p:cNvGrpSpPr/>
                <p:nvPr/>
              </p:nvGrpSpPr>
              <p:grpSpPr>
                <a:xfrm>
                  <a:off x="10005654" y="3276357"/>
                  <a:ext cx="408535" cy="408535"/>
                  <a:chOff x="10005654" y="3276357"/>
                  <a:chExt cx="408535" cy="408535"/>
                </a:xfrm>
              </p:grpSpPr>
              <p:sp>
                <p:nvSpPr>
                  <p:cNvPr id="3206" name="Freeform: Shape 3205">
                    <a:extLst>
                      <a:ext uri="{FF2B5EF4-FFF2-40B4-BE49-F238E27FC236}">
                        <a16:creationId xmlns:a16="http://schemas.microsoft.com/office/drawing/2014/main" id="{B2346CFB-688E-CF98-BF8A-74DEC1EFC0E0}"/>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nvGrpSpPr>
                  <p:cNvPr id="3207" name="Graphic 4">
                    <a:extLst>
                      <a:ext uri="{FF2B5EF4-FFF2-40B4-BE49-F238E27FC236}">
                        <a16:creationId xmlns:a16="http://schemas.microsoft.com/office/drawing/2014/main" id="{52868D65-CE0B-082F-496A-9079A1727838}"/>
                      </a:ext>
                    </a:extLst>
                  </p:cNvPr>
                  <p:cNvGrpSpPr/>
                  <p:nvPr/>
                </p:nvGrpSpPr>
                <p:grpSpPr>
                  <a:xfrm>
                    <a:off x="10120136" y="3358194"/>
                    <a:ext cx="140329" cy="178839"/>
                    <a:chOff x="10120136" y="3358194"/>
                    <a:chExt cx="140329" cy="178839"/>
                  </a:xfrm>
                  <a:solidFill>
                    <a:srgbClr val="ED866D"/>
                  </a:solidFill>
                </p:grpSpPr>
                <p:sp>
                  <p:nvSpPr>
                    <p:cNvPr id="3208" name="Freeform: Shape 3207">
                      <a:extLst>
                        <a:ext uri="{FF2B5EF4-FFF2-40B4-BE49-F238E27FC236}">
                          <a16:creationId xmlns:a16="http://schemas.microsoft.com/office/drawing/2014/main" id="{4D8958ED-4693-5B19-B340-F91C8DD32F64}"/>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09" name="Freeform: Shape 3208">
                      <a:extLst>
                        <a:ext uri="{FF2B5EF4-FFF2-40B4-BE49-F238E27FC236}">
                          <a16:creationId xmlns:a16="http://schemas.microsoft.com/office/drawing/2014/main" id="{84275045-B2E0-F3FE-5D75-096BBED7CD97}"/>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grpSp>
            <p:grpSp>
              <p:nvGrpSpPr>
                <p:cNvPr id="3197" name="Graphic 4">
                  <a:extLst>
                    <a:ext uri="{FF2B5EF4-FFF2-40B4-BE49-F238E27FC236}">
                      <a16:creationId xmlns:a16="http://schemas.microsoft.com/office/drawing/2014/main" id="{6365DCDF-ED9B-CA48-3AA3-159DA3719448}"/>
                    </a:ext>
                  </a:extLst>
                </p:cNvPr>
                <p:cNvGrpSpPr/>
                <p:nvPr/>
              </p:nvGrpSpPr>
              <p:grpSpPr>
                <a:xfrm>
                  <a:off x="10905127" y="3090208"/>
                  <a:ext cx="408535" cy="408535"/>
                  <a:chOff x="10905127" y="3090208"/>
                  <a:chExt cx="408535" cy="408535"/>
                </a:xfrm>
              </p:grpSpPr>
              <p:sp>
                <p:nvSpPr>
                  <p:cNvPr id="3202" name="Freeform: Shape 3201">
                    <a:extLst>
                      <a:ext uri="{FF2B5EF4-FFF2-40B4-BE49-F238E27FC236}">
                        <a16:creationId xmlns:a16="http://schemas.microsoft.com/office/drawing/2014/main" id="{EADCEFAE-642B-18A0-EE9C-D1F796D0C2F5}"/>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nvGrpSpPr>
                  <p:cNvPr id="3203" name="Graphic 4">
                    <a:extLst>
                      <a:ext uri="{FF2B5EF4-FFF2-40B4-BE49-F238E27FC236}">
                        <a16:creationId xmlns:a16="http://schemas.microsoft.com/office/drawing/2014/main" id="{2CE6B5F4-5208-0E14-92BF-17B1313EB96B}"/>
                      </a:ext>
                    </a:extLst>
                  </p:cNvPr>
                  <p:cNvGrpSpPr/>
                  <p:nvPr/>
                </p:nvGrpSpPr>
                <p:grpSpPr>
                  <a:xfrm>
                    <a:off x="11031599" y="3210302"/>
                    <a:ext cx="143478" cy="146291"/>
                    <a:chOff x="11031599" y="3210302"/>
                    <a:chExt cx="143478" cy="146291"/>
                  </a:xfrm>
                  <a:solidFill>
                    <a:srgbClr val="ED866D"/>
                  </a:solidFill>
                </p:grpSpPr>
                <p:sp>
                  <p:nvSpPr>
                    <p:cNvPr id="3204" name="Freeform: Shape 3203">
                      <a:extLst>
                        <a:ext uri="{FF2B5EF4-FFF2-40B4-BE49-F238E27FC236}">
                          <a16:creationId xmlns:a16="http://schemas.microsoft.com/office/drawing/2014/main" id="{0E4710CE-3468-3C6F-983A-67CD2BFB1CDC}"/>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05" name="Freeform: Shape 3204">
                      <a:extLst>
                        <a:ext uri="{FF2B5EF4-FFF2-40B4-BE49-F238E27FC236}">
                          <a16:creationId xmlns:a16="http://schemas.microsoft.com/office/drawing/2014/main" id="{CA944369-13CB-768D-7556-07514E2C5A0F}"/>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grpSp>
            <p:sp>
              <p:nvSpPr>
                <p:cNvPr id="3198" name="Freeform: Shape 3197">
                  <a:extLst>
                    <a:ext uri="{FF2B5EF4-FFF2-40B4-BE49-F238E27FC236}">
                      <a16:creationId xmlns:a16="http://schemas.microsoft.com/office/drawing/2014/main" id="{160F741E-C92F-6DB1-07E1-77CBABFD2EC7}"/>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nvGrpSpPr>
                <p:cNvPr id="3199" name="Graphic 4">
                  <a:extLst>
                    <a:ext uri="{FF2B5EF4-FFF2-40B4-BE49-F238E27FC236}">
                      <a16:creationId xmlns:a16="http://schemas.microsoft.com/office/drawing/2014/main" id="{73D0E6F1-C7DE-EEA5-1648-E35196806526}"/>
                    </a:ext>
                  </a:extLst>
                </p:cNvPr>
                <p:cNvGrpSpPr/>
                <p:nvPr/>
              </p:nvGrpSpPr>
              <p:grpSpPr>
                <a:xfrm>
                  <a:off x="10444022" y="3251788"/>
                  <a:ext cx="347239" cy="279569"/>
                  <a:chOff x="10444022" y="3251788"/>
                  <a:chExt cx="347239" cy="279569"/>
                </a:xfrm>
              </p:grpSpPr>
              <p:sp>
                <p:nvSpPr>
                  <p:cNvPr id="3200" name="Freeform: Shape 3199">
                    <a:extLst>
                      <a:ext uri="{FF2B5EF4-FFF2-40B4-BE49-F238E27FC236}">
                        <a16:creationId xmlns:a16="http://schemas.microsoft.com/office/drawing/2014/main" id="{4FD5346B-701C-BDC1-3442-9A08C45DE696}"/>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01" name="Freeform: Shape 3200">
                    <a:extLst>
                      <a:ext uri="{FF2B5EF4-FFF2-40B4-BE49-F238E27FC236}">
                        <a16:creationId xmlns:a16="http://schemas.microsoft.com/office/drawing/2014/main" id="{EEAE3657-A9DF-4166-CF0E-6CA562B80B8F}"/>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grpSp>
          <p:sp>
            <p:nvSpPr>
              <p:cNvPr id="3169" name="Freeform: Shape 3168">
                <a:extLst>
                  <a:ext uri="{FF2B5EF4-FFF2-40B4-BE49-F238E27FC236}">
                    <a16:creationId xmlns:a16="http://schemas.microsoft.com/office/drawing/2014/main" id="{E68E2C89-EE31-89EA-9D60-2301AF54CA53}"/>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70" name="Freeform: Shape 3169">
                <a:extLst>
                  <a:ext uri="{FF2B5EF4-FFF2-40B4-BE49-F238E27FC236}">
                    <a16:creationId xmlns:a16="http://schemas.microsoft.com/office/drawing/2014/main" id="{1B87E13F-A96E-606D-7F6E-6C5B9C6385DE}"/>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71" name="Freeform: Shape 3170">
                <a:extLst>
                  <a:ext uri="{FF2B5EF4-FFF2-40B4-BE49-F238E27FC236}">
                    <a16:creationId xmlns:a16="http://schemas.microsoft.com/office/drawing/2014/main" id="{57DBA3CD-CD93-9445-9001-B5B69CEE16C6}"/>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72" name="Freeform: Shape 3171">
                <a:extLst>
                  <a:ext uri="{FF2B5EF4-FFF2-40B4-BE49-F238E27FC236}">
                    <a16:creationId xmlns:a16="http://schemas.microsoft.com/office/drawing/2014/main" id="{1E7FA818-A7EE-8C4C-4C10-4AEE29C62434}"/>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73" name="Freeform: Shape 3172">
                <a:extLst>
                  <a:ext uri="{FF2B5EF4-FFF2-40B4-BE49-F238E27FC236}">
                    <a16:creationId xmlns:a16="http://schemas.microsoft.com/office/drawing/2014/main" id="{B4BB7304-A0F4-4D44-A22A-399650AEF93E}"/>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74" name="Freeform: Shape 3173">
                <a:extLst>
                  <a:ext uri="{FF2B5EF4-FFF2-40B4-BE49-F238E27FC236}">
                    <a16:creationId xmlns:a16="http://schemas.microsoft.com/office/drawing/2014/main" id="{A428364E-3692-17AF-1C02-9C910CB304A9}"/>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75" name="Freeform: Shape 3174">
                <a:extLst>
                  <a:ext uri="{FF2B5EF4-FFF2-40B4-BE49-F238E27FC236}">
                    <a16:creationId xmlns:a16="http://schemas.microsoft.com/office/drawing/2014/main" id="{DF0761FD-C713-5B60-796C-9459F92B7B0A}"/>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76" name="Freeform: Shape 3175">
                <a:extLst>
                  <a:ext uri="{FF2B5EF4-FFF2-40B4-BE49-F238E27FC236}">
                    <a16:creationId xmlns:a16="http://schemas.microsoft.com/office/drawing/2014/main" id="{D81840AE-2650-ADD5-AD4D-C7B457BE689B}"/>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77" name="Freeform: Shape 3176">
                <a:extLst>
                  <a:ext uri="{FF2B5EF4-FFF2-40B4-BE49-F238E27FC236}">
                    <a16:creationId xmlns:a16="http://schemas.microsoft.com/office/drawing/2014/main" id="{7A090917-F6DF-5843-DA7A-8A325BD6CCE4}"/>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78" name="Freeform: Shape 3177">
                <a:extLst>
                  <a:ext uri="{FF2B5EF4-FFF2-40B4-BE49-F238E27FC236}">
                    <a16:creationId xmlns:a16="http://schemas.microsoft.com/office/drawing/2014/main" id="{E6409ECD-3A88-F326-BCBE-11B21E80BB00}"/>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79" name="Freeform: Shape 3178">
                <a:extLst>
                  <a:ext uri="{FF2B5EF4-FFF2-40B4-BE49-F238E27FC236}">
                    <a16:creationId xmlns:a16="http://schemas.microsoft.com/office/drawing/2014/main" id="{B7060B7D-8F4E-47D9-1BD1-E2B6FCF5A4F7}"/>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nvGrpSpPr>
              <p:cNvPr id="3180" name="Graphic 4">
                <a:extLst>
                  <a:ext uri="{FF2B5EF4-FFF2-40B4-BE49-F238E27FC236}">
                    <a16:creationId xmlns:a16="http://schemas.microsoft.com/office/drawing/2014/main" id="{E6C150B2-B8D0-86E7-181D-D44981302400}"/>
                  </a:ext>
                </a:extLst>
              </p:cNvPr>
              <p:cNvGrpSpPr/>
              <p:nvPr/>
            </p:nvGrpSpPr>
            <p:grpSpPr>
              <a:xfrm>
                <a:off x="10359780" y="4436934"/>
                <a:ext cx="1039758" cy="1174386"/>
                <a:chOff x="10359780" y="4436934"/>
                <a:chExt cx="1039758" cy="1174386"/>
              </a:xfrm>
            </p:grpSpPr>
            <p:sp>
              <p:nvSpPr>
                <p:cNvPr id="3192" name="Freeform: Shape 3191">
                  <a:extLst>
                    <a:ext uri="{FF2B5EF4-FFF2-40B4-BE49-F238E27FC236}">
                      <a16:creationId xmlns:a16="http://schemas.microsoft.com/office/drawing/2014/main" id="{F1905231-8B18-47F6-1F72-25243D188108}"/>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93" name="Freeform: Shape 3192">
                  <a:extLst>
                    <a:ext uri="{FF2B5EF4-FFF2-40B4-BE49-F238E27FC236}">
                      <a16:creationId xmlns:a16="http://schemas.microsoft.com/office/drawing/2014/main" id="{353443B5-86E5-40E1-319D-9BE64355DCAA}"/>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94" name="Freeform: Shape 3193">
                  <a:extLst>
                    <a:ext uri="{FF2B5EF4-FFF2-40B4-BE49-F238E27FC236}">
                      <a16:creationId xmlns:a16="http://schemas.microsoft.com/office/drawing/2014/main" id="{253D2E97-A826-0A94-7621-B47489073FE5}"/>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sp>
            <p:nvSpPr>
              <p:cNvPr id="3181" name="Freeform: Shape 3180">
                <a:extLst>
                  <a:ext uri="{FF2B5EF4-FFF2-40B4-BE49-F238E27FC236}">
                    <a16:creationId xmlns:a16="http://schemas.microsoft.com/office/drawing/2014/main" id="{02ED2AD2-4B99-7E06-45E0-70C6B8AC432E}"/>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nvGrpSpPr>
              <p:cNvPr id="3182" name="Graphic 4">
                <a:extLst>
                  <a:ext uri="{FF2B5EF4-FFF2-40B4-BE49-F238E27FC236}">
                    <a16:creationId xmlns:a16="http://schemas.microsoft.com/office/drawing/2014/main" id="{7CBCEA9F-35D2-1E08-8D1E-E0C6FF9D268D}"/>
                  </a:ext>
                </a:extLst>
              </p:cNvPr>
              <p:cNvGrpSpPr/>
              <p:nvPr/>
            </p:nvGrpSpPr>
            <p:grpSpPr>
              <a:xfrm>
                <a:off x="10426167" y="4902574"/>
                <a:ext cx="1283977" cy="728388"/>
                <a:chOff x="10426167" y="4902574"/>
                <a:chExt cx="1283977" cy="728388"/>
              </a:xfrm>
            </p:grpSpPr>
            <p:grpSp>
              <p:nvGrpSpPr>
                <p:cNvPr id="3188" name="Graphic 4">
                  <a:extLst>
                    <a:ext uri="{FF2B5EF4-FFF2-40B4-BE49-F238E27FC236}">
                      <a16:creationId xmlns:a16="http://schemas.microsoft.com/office/drawing/2014/main" id="{419C3504-3811-2A90-B49D-466F677B7FE3}"/>
                    </a:ext>
                  </a:extLst>
                </p:cNvPr>
                <p:cNvGrpSpPr/>
                <p:nvPr/>
              </p:nvGrpSpPr>
              <p:grpSpPr>
                <a:xfrm>
                  <a:off x="10426167" y="5056265"/>
                  <a:ext cx="515768" cy="574697"/>
                  <a:chOff x="10426167" y="5056265"/>
                  <a:chExt cx="515768" cy="574697"/>
                </a:xfrm>
              </p:grpSpPr>
              <p:sp>
                <p:nvSpPr>
                  <p:cNvPr id="3190" name="Freeform: Shape 3189">
                    <a:extLst>
                      <a:ext uri="{FF2B5EF4-FFF2-40B4-BE49-F238E27FC236}">
                        <a16:creationId xmlns:a16="http://schemas.microsoft.com/office/drawing/2014/main" id="{AFD28525-48E4-0354-3DEB-DA4AF12C61A0}"/>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91" name="Freeform: Shape 3190">
                    <a:extLst>
                      <a:ext uri="{FF2B5EF4-FFF2-40B4-BE49-F238E27FC236}">
                        <a16:creationId xmlns:a16="http://schemas.microsoft.com/office/drawing/2014/main" id="{238BEA69-55A5-8511-2079-1D999B14807B}"/>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sp>
              <p:nvSpPr>
                <p:cNvPr id="3189" name="Freeform: Shape 3188">
                  <a:extLst>
                    <a:ext uri="{FF2B5EF4-FFF2-40B4-BE49-F238E27FC236}">
                      <a16:creationId xmlns:a16="http://schemas.microsoft.com/office/drawing/2014/main" id="{09731093-63D8-854B-40A4-4D54F19334CC}"/>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sp>
            <p:nvSpPr>
              <p:cNvPr id="3183" name="Freeform: Shape 3182">
                <a:extLst>
                  <a:ext uri="{FF2B5EF4-FFF2-40B4-BE49-F238E27FC236}">
                    <a16:creationId xmlns:a16="http://schemas.microsoft.com/office/drawing/2014/main" id="{CEA4964B-39D1-1FCB-69C4-34AA06C3B155}"/>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84" name="Freeform: Shape 3183">
                <a:extLst>
                  <a:ext uri="{FF2B5EF4-FFF2-40B4-BE49-F238E27FC236}">
                    <a16:creationId xmlns:a16="http://schemas.microsoft.com/office/drawing/2014/main" id="{BB3243FD-A8AB-9E4D-D92A-E718C8553002}"/>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85" name="Freeform: Shape 3184">
                <a:extLst>
                  <a:ext uri="{FF2B5EF4-FFF2-40B4-BE49-F238E27FC236}">
                    <a16:creationId xmlns:a16="http://schemas.microsoft.com/office/drawing/2014/main" id="{D86E4ACB-EEC4-A689-4AD0-77F6D9F8ADA8}"/>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86" name="Freeform: Shape 3185">
                <a:extLst>
                  <a:ext uri="{FF2B5EF4-FFF2-40B4-BE49-F238E27FC236}">
                    <a16:creationId xmlns:a16="http://schemas.microsoft.com/office/drawing/2014/main" id="{F8C6BE9B-BF8F-8400-FB62-FC0C033D1C1D}"/>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87" name="Freeform: Shape 3186">
                <a:extLst>
                  <a:ext uri="{FF2B5EF4-FFF2-40B4-BE49-F238E27FC236}">
                    <a16:creationId xmlns:a16="http://schemas.microsoft.com/office/drawing/2014/main" id="{7C8DFA73-F752-F0A8-0259-E7F0031BAEB9}"/>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sp>
          <p:nvSpPr>
            <p:cNvPr id="3157" name="Freeform: Shape 3156">
              <a:extLst>
                <a:ext uri="{FF2B5EF4-FFF2-40B4-BE49-F238E27FC236}">
                  <a16:creationId xmlns:a16="http://schemas.microsoft.com/office/drawing/2014/main" id="{00DC0F38-4CCD-47C1-1328-C493042202C8}"/>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pic>
        <p:nvPicPr>
          <p:cNvPr id="3244" name="Picture 3243">
            <a:extLst>
              <a:ext uri="{FF2B5EF4-FFF2-40B4-BE49-F238E27FC236}">
                <a16:creationId xmlns:a16="http://schemas.microsoft.com/office/drawing/2014/main" id="{4DFCF155-780C-0F7B-DA50-233933CD2DFF}"/>
              </a:ext>
            </a:extLst>
          </p:cNvPr>
          <p:cNvPicPr>
            <a:picLocks noChangeAspect="1"/>
          </p:cNvPicPr>
          <p:nvPr/>
        </p:nvPicPr>
        <p:blipFill>
          <a:blip r:embed="rId5"/>
          <a:stretch>
            <a:fillRect/>
          </a:stretch>
        </p:blipFill>
        <p:spPr>
          <a:xfrm>
            <a:off x="3888297" y="800100"/>
            <a:ext cx="4674824" cy="1351449"/>
          </a:xfrm>
          <a:prstGeom prst="rect">
            <a:avLst/>
          </a:prstGeom>
        </p:spPr>
      </p:pic>
    </p:spTree>
    <p:extLst>
      <p:ext uri="{BB962C8B-B14F-4D97-AF65-F5344CB8AC3E}">
        <p14:creationId xmlns:p14="http://schemas.microsoft.com/office/powerpoint/2010/main" val="2675503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44"/>
                                        </p:tgtEl>
                                        <p:attrNameLst>
                                          <p:attrName>style.visibility</p:attrName>
                                        </p:attrNameLst>
                                      </p:cBhvr>
                                      <p:to>
                                        <p:strVal val="visible"/>
                                      </p:to>
                                    </p:set>
                                    <p:anim calcmode="lin" valueType="num">
                                      <p:cBhvr>
                                        <p:cTn id="7" dur="500" fill="hold"/>
                                        <p:tgtEl>
                                          <p:spTgt spid="3144"/>
                                        </p:tgtEl>
                                        <p:attrNameLst>
                                          <p:attrName>ppt_w</p:attrName>
                                        </p:attrNameLst>
                                      </p:cBhvr>
                                      <p:tavLst>
                                        <p:tav tm="0">
                                          <p:val>
                                            <p:fltVal val="0"/>
                                          </p:val>
                                        </p:tav>
                                        <p:tav tm="100000">
                                          <p:val>
                                            <p:strVal val="#ppt_w"/>
                                          </p:val>
                                        </p:tav>
                                      </p:tavLst>
                                    </p:anim>
                                    <p:anim calcmode="lin" valueType="num">
                                      <p:cBhvr>
                                        <p:cTn id="8" dur="500" fill="hold"/>
                                        <p:tgtEl>
                                          <p:spTgt spid="3144"/>
                                        </p:tgtEl>
                                        <p:attrNameLst>
                                          <p:attrName>ppt_h</p:attrName>
                                        </p:attrNameLst>
                                      </p:cBhvr>
                                      <p:tavLst>
                                        <p:tav tm="0">
                                          <p:val>
                                            <p:fltVal val="0"/>
                                          </p:val>
                                        </p:tav>
                                        <p:tav tm="100000">
                                          <p:val>
                                            <p:strVal val="#ppt_h"/>
                                          </p:val>
                                        </p:tav>
                                      </p:tavLst>
                                    </p:anim>
                                    <p:animEffect transition="in" filter="fade">
                                      <p:cBhvr>
                                        <p:cTn id="9" dur="500"/>
                                        <p:tgtEl>
                                          <p:spTgt spid="314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54"/>
                                        </p:tgtEl>
                                        <p:attrNameLst>
                                          <p:attrName>style.visibility</p:attrName>
                                        </p:attrNameLst>
                                      </p:cBhvr>
                                      <p:to>
                                        <p:strVal val="visible"/>
                                      </p:to>
                                    </p:set>
                                    <p:anim calcmode="lin" valueType="num">
                                      <p:cBhvr>
                                        <p:cTn id="12" dur="500" fill="hold"/>
                                        <p:tgtEl>
                                          <p:spTgt spid="3154"/>
                                        </p:tgtEl>
                                        <p:attrNameLst>
                                          <p:attrName>ppt_w</p:attrName>
                                        </p:attrNameLst>
                                      </p:cBhvr>
                                      <p:tavLst>
                                        <p:tav tm="0">
                                          <p:val>
                                            <p:fltVal val="0"/>
                                          </p:val>
                                        </p:tav>
                                        <p:tav tm="100000">
                                          <p:val>
                                            <p:strVal val="#ppt_w"/>
                                          </p:val>
                                        </p:tav>
                                      </p:tavLst>
                                    </p:anim>
                                    <p:anim calcmode="lin" valueType="num">
                                      <p:cBhvr>
                                        <p:cTn id="13" dur="500" fill="hold"/>
                                        <p:tgtEl>
                                          <p:spTgt spid="3154"/>
                                        </p:tgtEl>
                                        <p:attrNameLst>
                                          <p:attrName>ppt_h</p:attrName>
                                        </p:attrNameLst>
                                      </p:cBhvr>
                                      <p:tavLst>
                                        <p:tav tm="0">
                                          <p:val>
                                            <p:fltVal val="0"/>
                                          </p:val>
                                        </p:tav>
                                        <p:tav tm="100000">
                                          <p:val>
                                            <p:strVal val="#ppt_h"/>
                                          </p:val>
                                        </p:tav>
                                      </p:tavLst>
                                    </p:anim>
                                    <p:animEffect transition="in" filter="fade">
                                      <p:cBhvr>
                                        <p:cTn id="14" dur="500"/>
                                        <p:tgtEl>
                                          <p:spTgt spid="3154"/>
                                        </p:tgtEl>
                                      </p:cBhvr>
                                    </p:animEffect>
                                  </p:childTnLst>
                                </p:cTn>
                              </p:par>
                              <p:par>
                                <p:cTn id="15" presetID="53" presetClass="entr" presetSubtype="16" fill="hold" nodeType="withEffect">
                                  <p:stCondLst>
                                    <p:cond delay="0"/>
                                  </p:stCondLst>
                                  <p:childTnLst>
                                    <p:set>
                                      <p:cBhvr>
                                        <p:cTn id="16" dur="1" fill="hold">
                                          <p:stCondLst>
                                            <p:cond delay="0"/>
                                          </p:stCondLst>
                                        </p:cTn>
                                        <p:tgtEl>
                                          <p:spTgt spid="3155"/>
                                        </p:tgtEl>
                                        <p:attrNameLst>
                                          <p:attrName>style.visibility</p:attrName>
                                        </p:attrNameLst>
                                      </p:cBhvr>
                                      <p:to>
                                        <p:strVal val="visible"/>
                                      </p:to>
                                    </p:set>
                                    <p:anim calcmode="lin" valueType="num">
                                      <p:cBhvr>
                                        <p:cTn id="17" dur="500" fill="hold"/>
                                        <p:tgtEl>
                                          <p:spTgt spid="3155"/>
                                        </p:tgtEl>
                                        <p:attrNameLst>
                                          <p:attrName>ppt_w</p:attrName>
                                        </p:attrNameLst>
                                      </p:cBhvr>
                                      <p:tavLst>
                                        <p:tav tm="0">
                                          <p:val>
                                            <p:fltVal val="0"/>
                                          </p:val>
                                        </p:tav>
                                        <p:tav tm="100000">
                                          <p:val>
                                            <p:strVal val="#ppt_w"/>
                                          </p:val>
                                        </p:tav>
                                      </p:tavLst>
                                    </p:anim>
                                    <p:anim calcmode="lin" valueType="num">
                                      <p:cBhvr>
                                        <p:cTn id="18" dur="500" fill="hold"/>
                                        <p:tgtEl>
                                          <p:spTgt spid="3155"/>
                                        </p:tgtEl>
                                        <p:attrNameLst>
                                          <p:attrName>ppt_h</p:attrName>
                                        </p:attrNameLst>
                                      </p:cBhvr>
                                      <p:tavLst>
                                        <p:tav tm="0">
                                          <p:val>
                                            <p:fltVal val="0"/>
                                          </p:val>
                                        </p:tav>
                                        <p:tav tm="100000">
                                          <p:val>
                                            <p:strVal val="#ppt_h"/>
                                          </p:val>
                                        </p:tav>
                                      </p:tavLst>
                                    </p:anim>
                                    <p:animEffect transition="in" filter="fade">
                                      <p:cBhvr>
                                        <p:cTn id="19" dur="500"/>
                                        <p:tgtEl>
                                          <p:spTgt spid="3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0261C07-C42A-4461-AC00-D0E75B1924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8F7E6103-D4C5-47C3-A6AC-13B86018D4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85" t="8499" r="12098"/>
          <a:stretch/>
        </p:blipFill>
        <p:spPr>
          <a:xfrm flipH="1">
            <a:off x="-163444" y="3272953"/>
            <a:ext cx="3897244" cy="3786393"/>
          </a:xfrm>
          <a:prstGeom prst="rect">
            <a:avLst/>
          </a:prstGeom>
        </p:spPr>
      </p:pic>
      <p:pic>
        <p:nvPicPr>
          <p:cNvPr id="6" name="Picture 5">
            <a:extLst>
              <a:ext uri="{FF2B5EF4-FFF2-40B4-BE49-F238E27FC236}">
                <a16:creationId xmlns:a16="http://schemas.microsoft.com/office/drawing/2014/main" id="{DD20E43D-B3EC-1C6E-95F7-E7D022E4DD04}"/>
              </a:ext>
            </a:extLst>
          </p:cNvPr>
          <p:cNvPicPr>
            <a:picLocks noChangeAspect="1"/>
          </p:cNvPicPr>
          <p:nvPr/>
        </p:nvPicPr>
        <p:blipFill>
          <a:blip r:embed="rId4"/>
          <a:stretch>
            <a:fillRect/>
          </a:stretch>
        </p:blipFill>
        <p:spPr>
          <a:xfrm>
            <a:off x="2587061" y="2156326"/>
            <a:ext cx="7151228" cy="3078747"/>
          </a:xfrm>
          <a:prstGeom prst="rect">
            <a:avLst/>
          </a:prstGeom>
        </p:spPr>
      </p:pic>
    </p:spTree>
    <p:extLst>
      <p:ext uri="{BB962C8B-B14F-4D97-AF65-F5344CB8AC3E}">
        <p14:creationId xmlns:p14="http://schemas.microsoft.com/office/powerpoint/2010/main" val="3974651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451063" y="2565917"/>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725385" y="2077617"/>
            <a:ext cx="2376337" cy="4229879"/>
          </a:xfrm>
          <a:prstGeom prst="rect">
            <a:avLst/>
          </a:prstGeom>
        </p:spPr>
      </p:pic>
      <p:sp>
        <p:nvSpPr>
          <p:cNvPr id="10" name="Oval Callout 9"/>
          <p:cNvSpPr/>
          <p:nvPr/>
        </p:nvSpPr>
        <p:spPr>
          <a:xfrm>
            <a:off x="2714624" y="2105025"/>
            <a:ext cx="6510279" cy="2933700"/>
          </a:xfrm>
          <a:prstGeom prst="roundRect">
            <a:avLst/>
          </a:prstGeom>
          <a:solidFill>
            <a:schemeClr val="accent5">
              <a:lumMod val="20000"/>
              <a:lumOff val="80000"/>
            </a:schemeClr>
          </a:solidFill>
          <a:ln>
            <a:solidFill>
              <a:srgbClr val="C00000"/>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457200" lvl="0" indent="-457200" algn="just" defTabSz="1219170">
              <a:buClr>
                <a:srgbClr val="000000"/>
              </a:buClr>
              <a:buFont typeface="Arial" panose="020B0604020202020204" pitchFamily="34" charset="0"/>
              <a:buChar char="•"/>
            </a:pPr>
            <a:r>
              <a:rPr lang="vi-VN" altLang="en-US" sz="3200" b="1" kern="0" dirty="0">
                <a:solidFill>
                  <a:srgbClr val="002060"/>
                </a:solidFill>
                <a:latin typeface="Cambria" panose="02040503050406030204" pitchFamily="18" charset="0"/>
                <a:ea typeface="Cambria" panose="02040503050406030204" pitchFamily="18" charset="0"/>
                <a:cs typeface="Baloo 2" pitchFamily="2" charset="0"/>
                <a:sym typeface="Arial"/>
              </a:rPr>
              <a:t>Chia lớp thành các nhóm. </a:t>
            </a:r>
          </a:p>
          <a:p>
            <a:pPr marL="457200" lvl="0" indent="-457200" algn="just" defTabSz="1219170">
              <a:buClr>
                <a:srgbClr val="000000"/>
              </a:buClr>
              <a:buFont typeface="Arial" panose="020B0604020202020204" pitchFamily="34" charset="0"/>
              <a:buChar char="•"/>
            </a:pPr>
            <a:r>
              <a:rPr lang="vi-VN" altLang="en-US" sz="3200" b="1" kern="0" dirty="0">
                <a:solidFill>
                  <a:srgbClr val="002060"/>
                </a:solidFill>
                <a:latin typeface="Cambria" panose="02040503050406030204" pitchFamily="18" charset="0"/>
                <a:ea typeface="Cambria" panose="02040503050406030204" pitchFamily="18" charset="0"/>
                <a:cs typeface="Baloo 2" pitchFamily="2" charset="0"/>
                <a:sym typeface="Arial"/>
              </a:rPr>
              <a:t>Các nhóm thi nhau </a:t>
            </a:r>
            <a:r>
              <a:rPr lang="en-US" altLang="en-US" sz="3200" b="1" kern="0" dirty="0" err="1">
                <a:solidFill>
                  <a:srgbClr val="002060"/>
                </a:solidFill>
                <a:latin typeface="Cambria" panose="02040503050406030204" pitchFamily="18" charset="0"/>
                <a:ea typeface="Cambria" panose="02040503050406030204" pitchFamily="18" charset="0"/>
                <a:cs typeface="Baloo 2" pitchFamily="2" charset="0"/>
                <a:sym typeface="Arial"/>
              </a:rPr>
              <a:t>kể</a:t>
            </a:r>
            <a:r>
              <a:rPr lang="vi-VN" altLang="en-US" sz="3200" b="1" kern="0" dirty="0">
                <a:solidFill>
                  <a:srgbClr val="002060"/>
                </a:solidFill>
                <a:latin typeface="Cambria" panose="02040503050406030204" pitchFamily="18" charset="0"/>
                <a:ea typeface="Cambria" panose="02040503050406030204" pitchFamily="18" charset="0"/>
                <a:cs typeface="Baloo 2" pitchFamily="2" charset="0"/>
                <a:sym typeface="Arial"/>
              </a:rPr>
              <a:t> tên con vật mà em yêu thích. Nêu yếu tố cần cho con vật đó sống và phát triển?</a:t>
            </a:r>
          </a:p>
        </p:txBody>
      </p:sp>
      <p:pic>
        <p:nvPicPr>
          <p:cNvPr id="11" name="Picture 10">
            <a:extLst>
              <a:ext uri="{FF2B5EF4-FFF2-40B4-BE49-F238E27FC236}">
                <a16:creationId xmlns:a16="http://schemas.microsoft.com/office/drawing/2014/main" id="{A720199B-DA0A-43EF-9F8F-7ADEFA79F966}"/>
              </a:ext>
            </a:extLst>
          </p:cNvPr>
          <p:cNvPicPr>
            <a:picLocks noChangeAspect="1"/>
          </p:cNvPicPr>
          <p:nvPr/>
        </p:nvPicPr>
        <p:blipFill>
          <a:blip r:embed="rId6"/>
          <a:stretch>
            <a:fillRect/>
          </a:stretch>
        </p:blipFill>
        <p:spPr>
          <a:xfrm>
            <a:off x="0" y="326452"/>
            <a:ext cx="11802879" cy="1499746"/>
          </a:xfrm>
          <a:prstGeom prst="rect">
            <a:avLst/>
          </a:prstGeom>
        </p:spPr>
      </p:pic>
    </p:spTree>
    <p:extLst>
      <p:ext uri="{BB962C8B-B14F-4D97-AF65-F5344CB8AC3E}">
        <p14:creationId xmlns:p14="http://schemas.microsoft.com/office/powerpoint/2010/main" val="106625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out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F1134F-68A6-46DA-AA10-C327ACE954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图片 3">
            <a:extLst>
              <a:ext uri="{FF2B5EF4-FFF2-40B4-BE49-F238E27FC236}">
                <a16:creationId xmlns:a16="http://schemas.microsoft.com/office/drawing/2014/main" id="{74F17991-CFA6-4E8E-A724-9846AC08B61F}"/>
              </a:ext>
            </a:extLst>
          </p:cNvPr>
          <p:cNvPicPr>
            <a:picLocks noChangeAspect="1"/>
          </p:cNvPicPr>
          <p:nvPr/>
        </p:nvPicPr>
        <p:blipFill rotWithShape="1">
          <a:blip r:embed="rId3">
            <a:extLst>
              <a:ext uri="{28A0092B-C50C-407E-A947-70E740481C1C}">
                <a14:useLocalDpi xmlns:a14="http://schemas.microsoft.com/office/drawing/2010/main" val="0"/>
              </a:ext>
            </a:extLst>
          </a:blip>
          <a:srcRect b="-3"/>
          <a:stretch/>
        </p:blipFill>
        <p:spPr>
          <a:xfrm>
            <a:off x="8407718" y="3812813"/>
            <a:ext cx="3276601" cy="3291840"/>
          </a:xfrm>
          <a:prstGeom prst="rect">
            <a:avLst/>
          </a:prstGeom>
        </p:spPr>
      </p:pic>
      <p:pic>
        <p:nvPicPr>
          <p:cNvPr id="5" name="图片 4">
            <a:extLst>
              <a:ext uri="{FF2B5EF4-FFF2-40B4-BE49-F238E27FC236}">
                <a16:creationId xmlns:a16="http://schemas.microsoft.com/office/drawing/2014/main" id="{BF7012FD-D768-4CBB-B701-17DD569AE16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82014" y="3566160"/>
            <a:ext cx="3276601" cy="3291840"/>
          </a:xfrm>
          <a:prstGeom prst="rect">
            <a:avLst/>
          </a:prstGeom>
        </p:spPr>
      </p:pic>
      <p:pic>
        <p:nvPicPr>
          <p:cNvPr id="6" name="图片 5">
            <a:extLst>
              <a:ext uri="{FF2B5EF4-FFF2-40B4-BE49-F238E27FC236}">
                <a16:creationId xmlns:a16="http://schemas.microsoft.com/office/drawing/2014/main" id="{98C63F03-F1D4-461F-8685-005F72CB1A4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200069" y="-73284"/>
            <a:ext cx="3276601" cy="3291840"/>
          </a:xfrm>
          <a:prstGeom prst="rect">
            <a:avLst/>
          </a:prstGeom>
        </p:spPr>
      </p:pic>
      <p:pic>
        <p:nvPicPr>
          <p:cNvPr id="2" name="Picture 1">
            <a:extLst>
              <a:ext uri="{FF2B5EF4-FFF2-40B4-BE49-F238E27FC236}">
                <a16:creationId xmlns:a16="http://schemas.microsoft.com/office/drawing/2014/main" id="{3EC1D776-5960-9DBE-85C6-73DE8C9643E0}"/>
              </a:ext>
            </a:extLst>
          </p:cNvPr>
          <p:cNvPicPr>
            <a:picLocks noChangeAspect="1"/>
          </p:cNvPicPr>
          <p:nvPr/>
        </p:nvPicPr>
        <p:blipFill>
          <a:blip r:embed="rId6"/>
          <a:stretch>
            <a:fillRect/>
          </a:stretch>
        </p:blipFill>
        <p:spPr>
          <a:xfrm>
            <a:off x="2664458" y="2001271"/>
            <a:ext cx="6559865" cy="2798307"/>
          </a:xfrm>
          <a:prstGeom prst="rect">
            <a:avLst/>
          </a:prstGeom>
        </p:spPr>
      </p:pic>
    </p:spTree>
    <p:extLst>
      <p:ext uri="{BB962C8B-B14F-4D97-AF65-F5344CB8AC3E}">
        <p14:creationId xmlns:p14="http://schemas.microsoft.com/office/powerpoint/2010/main" val="347157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par>
                                <p:cTn id="39" presetID="53" presetClass="entr" presetSubtype="16"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F1134F-68A6-46DA-AA10-C327ACE954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图片 3">
            <a:extLst>
              <a:ext uri="{FF2B5EF4-FFF2-40B4-BE49-F238E27FC236}">
                <a16:creationId xmlns:a16="http://schemas.microsoft.com/office/drawing/2014/main" id="{74F17991-CFA6-4E8E-A724-9846AC08B61F}"/>
              </a:ext>
            </a:extLst>
          </p:cNvPr>
          <p:cNvPicPr>
            <a:picLocks noChangeAspect="1"/>
          </p:cNvPicPr>
          <p:nvPr/>
        </p:nvPicPr>
        <p:blipFill rotWithShape="1">
          <a:blip r:embed="rId3">
            <a:extLst>
              <a:ext uri="{28A0092B-C50C-407E-A947-70E740481C1C}">
                <a14:useLocalDpi xmlns:a14="http://schemas.microsoft.com/office/drawing/2010/main" val="0"/>
              </a:ext>
            </a:extLst>
          </a:blip>
          <a:srcRect b="-3"/>
          <a:stretch/>
        </p:blipFill>
        <p:spPr>
          <a:xfrm>
            <a:off x="9196188" y="1963637"/>
            <a:ext cx="2710059" cy="2722663"/>
          </a:xfrm>
          <a:prstGeom prst="rect">
            <a:avLst/>
          </a:prstGeom>
        </p:spPr>
      </p:pic>
      <p:pic>
        <p:nvPicPr>
          <p:cNvPr id="5" name="图片 4">
            <a:extLst>
              <a:ext uri="{FF2B5EF4-FFF2-40B4-BE49-F238E27FC236}">
                <a16:creationId xmlns:a16="http://schemas.microsoft.com/office/drawing/2014/main" id="{BF7012FD-D768-4CBB-B701-17DD569AE16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82015" y="4162424"/>
            <a:ext cx="2683096" cy="2695575"/>
          </a:xfrm>
          <a:prstGeom prst="rect">
            <a:avLst/>
          </a:prstGeom>
        </p:spPr>
      </p:pic>
      <p:pic>
        <p:nvPicPr>
          <p:cNvPr id="6" name="图片 5">
            <a:extLst>
              <a:ext uri="{FF2B5EF4-FFF2-40B4-BE49-F238E27FC236}">
                <a16:creationId xmlns:a16="http://schemas.microsoft.com/office/drawing/2014/main" id="{98C63F03-F1D4-461F-8685-005F72CB1A4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876494" y="-249719"/>
            <a:ext cx="2476576" cy="2488094"/>
          </a:xfrm>
          <a:prstGeom prst="rect">
            <a:avLst/>
          </a:prstGeom>
        </p:spPr>
      </p:pic>
      <p:pic>
        <p:nvPicPr>
          <p:cNvPr id="11" name="Picture 10">
            <a:extLst>
              <a:ext uri="{FF2B5EF4-FFF2-40B4-BE49-F238E27FC236}">
                <a16:creationId xmlns:a16="http://schemas.microsoft.com/office/drawing/2014/main" id="{17C9C2BC-7ECE-AAE0-4D52-C175A1467BF0}"/>
              </a:ext>
            </a:extLst>
          </p:cNvPr>
          <p:cNvPicPr>
            <a:picLocks noChangeAspect="1"/>
          </p:cNvPicPr>
          <p:nvPr/>
        </p:nvPicPr>
        <p:blipFill>
          <a:blip r:embed="rId6"/>
          <a:stretch>
            <a:fillRect/>
          </a:stretch>
        </p:blipFill>
        <p:spPr>
          <a:xfrm>
            <a:off x="2197670" y="1711412"/>
            <a:ext cx="7358510" cy="920576"/>
          </a:xfrm>
          <a:prstGeom prst="rect">
            <a:avLst/>
          </a:prstGeom>
        </p:spPr>
      </p:pic>
      <p:sp>
        <p:nvSpPr>
          <p:cNvPr id="2" name="TextBox 1">
            <a:extLst>
              <a:ext uri="{FF2B5EF4-FFF2-40B4-BE49-F238E27FC236}">
                <a16:creationId xmlns:a16="http://schemas.microsoft.com/office/drawing/2014/main" id="{A391FDA9-E72C-35CE-AE35-44318E753230}"/>
              </a:ext>
            </a:extLst>
          </p:cNvPr>
          <p:cNvSpPr txBox="1"/>
          <p:nvPr/>
        </p:nvSpPr>
        <p:spPr>
          <a:xfrm>
            <a:off x="2200275" y="3009900"/>
            <a:ext cx="7200900" cy="1446550"/>
          </a:xfrm>
          <a:prstGeom prst="rect">
            <a:avLst/>
          </a:prstGeom>
          <a:noFill/>
        </p:spPr>
        <p:txBody>
          <a:bodyPr wrap="square" rtlCol="0">
            <a:spAutoFit/>
          </a:bodyPr>
          <a:lstStyle/>
          <a:p>
            <a:pPr algn="ctr"/>
            <a:r>
              <a:rPr lang="en-US" sz="4400" b="1" dirty="0" err="1">
                <a:solidFill>
                  <a:srgbClr val="FF0000"/>
                </a:solidFill>
              </a:rPr>
              <a:t>Bài</a:t>
            </a:r>
            <a:r>
              <a:rPr lang="en-US" sz="4400" b="1" dirty="0">
                <a:solidFill>
                  <a:srgbClr val="FF0000"/>
                </a:solidFill>
              </a:rPr>
              <a:t> 14: Nhu </a:t>
            </a:r>
            <a:r>
              <a:rPr lang="en-US" sz="4400" b="1" dirty="0" err="1">
                <a:solidFill>
                  <a:srgbClr val="FF0000"/>
                </a:solidFill>
              </a:rPr>
              <a:t>cầu</a:t>
            </a:r>
            <a:r>
              <a:rPr lang="en-US" sz="4400" b="1" dirty="0">
                <a:solidFill>
                  <a:srgbClr val="FF0000"/>
                </a:solidFill>
              </a:rPr>
              <a:t> </a:t>
            </a:r>
            <a:r>
              <a:rPr lang="en-US" sz="4400" b="1" dirty="0" err="1">
                <a:solidFill>
                  <a:srgbClr val="FF0000"/>
                </a:solidFill>
              </a:rPr>
              <a:t>sống</a:t>
            </a:r>
            <a:r>
              <a:rPr lang="en-US" sz="4400" b="1" dirty="0">
                <a:solidFill>
                  <a:srgbClr val="FF0000"/>
                </a:solidFill>
              </a:rPr>
              <a:t> </a:t>
            </a:r>
            <a:r>
              <a:rPr lang="en-US" sz="4400" b="1" dirty="0" err="1">
                <a:solidFill>
                  <a:srgbClr val="FF0000"/>
                </a:solidFill>
              </a:rPr>
              <a:t>của</a:t>
            </a:r>
            <a:r>
              <a:rPr lang="en-US" sz="4400" b="1" dirty="0">
                <a:solidFill>
                  <a:srgbClr val="FF0000"/>
                </a:solidFill>
              </a:rPr>
              <a:t> </a:t>
            </a:r>
            <a:r>
              <a:rPr lang="en-US" sz="4400" b="1" dirty="0" err="1">
                <a:solidFill>
                  <a:srgbClr val="FF0000"/>
                </a:solidFill>
              </a:rPr>
              <a:t>động</a:t>
            </a:r>
            <a:r>
              <a:rPr lang="en-US" sz="4400" b="1" dirty="0">
                <a:solidFill>
                  <a:srgbClr val="FF0000"/>
                </a:solidFill>
              </a:rPr>
              <a:t> </a:t>
            </a:r>
            <a:r>
              <a:rPr lang="en-US" sz="4400" b="1" dirty="0" err="1">
                <a:solidFill>
                  <a:srgbClr val="FF0000"/>
                </a:solidFill>
              </a:rPr>
              <a:t>vật</a:t>
            </a:r>
            <a:r>
              <a:rPr lang="en-US" sz="4400" b="1" dirty="0">
                <a:solidFill>
                  <a:srgbClr val="FF0000"/>
                </a:solidFill>
              </a:rPr>
              <a:t> </a:t>
            </a:r>
            <a:r>
              <a:rPr lang="en-US" sz="4400" b="1" dirty="0" err="1">
                <a:solidFill>
                  <a:srgbClr val="FF0000"/>
                </a:solidFill>
              </a:rPr>
              <a:t>và</a:t>
            </a:r>
            <a:r>
              <a:rPr lang="en-US" sz="4400" b="1" dirty="0">
                <a:solidFill>
                  <a:srgbClr val="FF0000"/>
                </a:solidFill>
              </a:rPr>
              <a:t> </a:t>
            </a:r>
            <a:r>
              <a:rPr lang="en-US" sz="4400" b="1" dirty="0" err="1">
                <a:solidFill>
                  <a:srgbClr val="FF0000"/>
                </a:solidFill>
              </a:rPr>
              <a:t>chăm</a:t>
            </a:r>
            <a:r>
              <a:rPr lang="en-US" sz="4400" b="1" dirty="0">
                <a:solidFill>
                  <a:srgbClr val="FF0000"/>
                </a:solidFill>
              </a:rPr>
              <a:t> </a:t>
            </a:r>
            <a:r>
              <a:rPr lang="en-US" sz="4400" b="1" dirty="0" err="1">
                <a:solidFill>
                  <a:srgbClr val="FF0000"/>
                </a:solidFill>
              </a:rPr>
              <a:t>sóc</a:t>
            </a:r>
            <a:r>
              <a:rPr lang="en-US" sz="4400" b="1" dirty="0">
                <a:solidFill>
                  <a:srgbClr val="FF0000"/>
                </a:solidFill>
              </a:rPr>
              <a:t> </a:t>
            </a:r>
            <a:r>
              <a:rPr lang="en-US" sz="4400" b="1" dirty="0" err="1">
                <a:solidFill>
                  <a:srgbClr val="FF0000"/>
                </a:solidFill>
              </a:rPr>
              <a:t>vật</a:t>
            </a:r>
            <a:r>
              <a:rPr lang="en-US" sz="4400" b="1" dirty="0">
                <a:solidFill>
                  <a:srgbClr val="FF0000"/>
                </a:solidFill>
              </a:rPr>
              <a:t> </a:t>
            </a:r>
            <a:r>
              <a:rPr lang="en-US" sz="4400" b="1" dirty="0" err="1">
                <a:solidFill>
                  <a:srgbClr val="FF0000"/>
                </a:solidFill>
              </a:rPr>
              <a:t>nuôi</a:t>
            </a:r>
            <a:endParaRPr lang="en-US" sz="4400" b="1" dirty="0">
              <a:solidFill>
                <a:srgbClr val="FF0000"/>
              </a:solidFill>
            </a:endParaRPr>
          </a:p>
        </p:txBody>
      </p:sp>
    </p:spTree>
    <p:extLst>
      <p:ext uri="{BB962C8B-B14F-4D97-AF65-F5344CB8AC3E}">
        <p14:creationId xmlns:p14="http://schemas.microsoft.com/office/powerpoint/2010/main" val="3785627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93469" y="-296698"/>
            <a:ext cx="14110309" cy="7451396"/>
          </a:xfrm>
          <a:prstGeom prst="rect">
            <a:avLst/>
          </a:prstGeom>
        </p:spPr>
      </p:pic>
      <p:sp>
        <p:nvSpPr>
          <p:cNvPr id="4" name="TextBox 3">
            <a:extLst>
              <a:ext uri="{FF2B5EF4-FFF2-40B4-BE49-F238E27FC236}">
                <a16:creationId xmlns:a16="http://schemas.microsoft.com/office/drawing/2014/main" id="{318999EA-498C-B562-6694-CD7DC9E4B16C}"/>
              </a:ext>
            </a:extLst>
          </p:cNvPr>
          <p:cNvSpPr txBox="1"/>
          <p:nvPr/>
        </p:nvSpPr>
        <p:spPr>
          <a:xfrm>
            <a:off x="847725" y="2115990"/>
            <a:ext cx="10410825" cy="4154984"/>
          </a:xfrm>
          <a:prstGeom prst="rect">
            <a:avLst/>
          </a:prstGeom>
          <a:noFill/>
        </p:spPr>
        <p:txBody>
          <a:bodyPr wrap="square" rtlCol="0">
            <a:spAutoFit/>
          </a:bodyPr>
          <a:lstStyle/>
          <a:p>
            <a:pPr marL="342900" lvl="0" indent="-342900" algn="just">
              <a:buFont typeface="Arial" panose="020B0604020202020204" pitchFamily="34" charset="0"/>
              <a:buChar char="•"/>
            </a:pPr>
            <a:r>
              <a:rPr lang="vi-VN" sz="2200" b="1" dirty="0">
                <a:solidFill>
                  <a:srgbClr val="002060"/>
                </a:solidFill>
                <a:latin typeface="Cambria" panose="02040503050406030204" pitchFamily="18" charset="0"/>
                <a:ea typeface="Cambria" panose="02040503050406030204" pitchFamily="18" charset="0"/>
              </a:rPr>
              <a:t>Đưa ra được dẫn chứng cho thấy động vật cần ánh sáng, không khí, nước, nhiệt độ và thức ăn để sống và phát triển.</a:t>
            </a:r>
          </a:p>
          <a:p>
            <a:pPr marL="342900" lvl="0" indent="-342900" algn="just">
              <a:buFont typeface="Arial" panose="020B0604020202020204" pitchFamily="34" charset="0"/>
              <a:buChar char="•"/>
            </a:pPr>
            <a:r>
              <a:rPr lang="vi-VN" sz="2200" b="1" dirty="0">
                <a:solidFill>
                  <a:srgbClr val="002060"/>
                </a:solidFill>
                <a:latin typeface="Cambria" panose="02040503050406030204" pitchFamily="18" charset="0"/>
                <a:ea typeface="Cambria" panose="02040503050406030204" pitchFamily="18" charset="0"/>
              </a:rPr>
              <a:t>Trình bày được động vật không tự tổng hợp được các chất dinh dưỡng, phải sử dụng các chất dinh dưỡng của thực vật và động vật khác để sống và phát triển.</a:t>
            </a:r>
          </a:p>
          <a:p>
            <a:pPr marL="342900" lvl="0" indent="-342900" algn="just">
              <a:buFont typeface="Arial" panose="020B0604020202020204" pitchFamily="34" charset="0"/>
              <a:buChar char="•"/>
            </a:pPr>
            <a:r>
              <a:rPr lang="vi-VN" sz="2200" b="1" dirty="0">
                <a:solidFill>
                  <a:srgbClr val="002060"/>
                </a:solidFill>
                <a:latin typeface="Cambria" panose="02040503050406030204" pitchFamily="18" charset="0"/>
                <a:ea typeface="Cambria" panose="02040503050406030204" pitchFamily="18" charset="0"/>
              </a:rPr>
              <a:t>Quan sát thí nghiệm nhu cầu sống của động vật, dự đoán kết quả thí nghiệm, so sánh kết quả với dự đoán và nguyên nhân kết quả thí nghiệm.</a:t>
            </a:r>
          </a:p>
          <a:p>
            <a:pPr marL="342900" lvl="0" indent="-342900" algn="just">
              <a:buFont typeface="Arial" panose="020B0604020202020204" pitchFamily="34" charset="0"/>
              <a:buChar char="•"/>
            </a:pPr>
            <a:r>
              <a:rPr lang="vi-VN" sz="2200" b="1" dirty="0">
                <a:solidFill>
                  <a:srgbClr val="002060"/>
                </a:solidFill>
                <a:latin typeface="Cambria" panose="02040503050406030204" pitchFamily="18" charset="0"/>
                <a:ea typeface="Cambria" panose="02040503050406030204" pitchFamily="18" charset="0"/>
              </a:rPr>
              <a:t>Vận dụng được kiến thức về nhu cầu sống của động vật để đề xuất việc làm cụ thể trong chăm sóc vật nuôi, giải thích được tại sao cần phải làm công việc đó…</a:t>
            </a:r>
          </a:p>
          <a:p>
            <a:pPr marL="342900" lvl="0" indent="-342900" algn="just">
              <a:buFont typeface="Arial" panose="020B0604020202020204" pitchFamily="34" charset="0"/>
              <a:buChar char="•"/>
            </a:pPr>
            <a:r>
              <a:rPr lang="vi-VN" sz="2200" b="1" dirty="0">
                <a:solidFill>
                  <a:srgbClr val="002060"/>
                </a:solidFill>
                <a:latin typeface="Cambria" panose="02040503050406030204" pitchFamily="18" charset="0"/>
                <a:ea typeface="Cambria" panose="02040503050406030204" pitchFamily="18" charset="0"/>
              </a:rPr>
              <a:t>Liên hệ thực tế ở gia đình thực hiện được việc làm phù hợp để chăm sóc vật nuôi ở nhà.</a:t>
            </a:r>
          </a:p>
        </p:txBody>
      </p:sp>
      <p:pic>
        <p:nvPicPr>
          <p:cNvPr id="5" name="Picture 4">
            <a:extLst>
              <a:ext uri="{FF2B5EF4-FFF2-40B4-BE49-F238E27FC236}">
                <a16:creationId xmlns:a16="http://schemas.microsoft.com/office/drawing/2014/main" id="{692DB478-713A-3CF1-5646-BD4C67EC3081}"/>
              </a:ext>
            </a:extLst>
          </p:cNvPr>
          <p:cNvPicPr>
            <a:picLocks noChangeAspect="1"/>
          </p:cNvPicPr>
          <p:nvPr/>
        </p:nvPicPr>
        <p:blipFill>
          <a:blip r:embed="rId4"/>
          <a:stretch>
            <a:fillRect/>
          </a:stretch>
        </p:blipFill>
        <p:spPr>
          <a:xfrm>
            <a:off x="2019886" y="503983"/>
            <a:ext cx="8474523" cy="1773932"/>
          </a:xfrm>
          <a:prstGeom prst="rect">
            <a:avLst/>
          </a:prstGeom>
        </p:spPr>
      </p:pic>
    </p:spTree>
    <p:extLst>
      <p:ext uri="{BB962C8B-B14F-4D97-AF65-F5344CB8AC3E}">
        <p14:creationId xmlns:p14="http://schemas.microsoft.com/office/powerpoint/2010/main" val="323509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0261C07-C42A-4461-AC00-D0E75B1924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8F7E6103-D4C5-47C3-A6AC-13B86018D4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85" t="8499" r="12098"/>
          <a:stretch/>
        </p:blipFill>
        <p:spPr>
          <a:xfrm flipH="1">
            <a:off x="-163444" y="3272953"/>
            <a:ext cx="3897244" cy="3786393"/>
          </a:xfrm>
          <a:prstGeom prst="rect">
            <a:avLst/>
          </a:prstGeom>
        </p:spPr>
      </p:pic>
      <p:pic>
        <p:nvPicPr>
          <p:cNvPr id="4" name="Picture 3">
            <a:extLst>
              <a:ext uri="{FF2B5EF4-FFF2-40B4-BE49-F238E27FC236}">
                <a16:creationId xmlns:a16="http://schemas.microsoft.com/office/drawing/2014/main" id="{D5074143-875C-5C40-6B27-AF67EC897262}"/>
              </a:ext>
            </a:extLst>
          </p:cNvPr>
          <p:cNvPicPr>
            <a:picLocks noChangeAspect="1"/>
          </p:cNvPicPr>
          <p:nvPr/>
        </p:nvPicPr>
        <p:blipFill>
          <a:blip r:embed="rId4"/>
          <a:stretch>
            <a:fillRect/>
          </a:stretch>
        </p:blipFill>
        <p:spPr>
          <a:xfrm>
            <a:off x="3014911" y="2565895"/>
            <a:ext cx="6489307" cy="1635305"/>
          </a:xfrm>
          <a:prstGeom prst="rect">
            <a:avLst/>
          </a:prstGeom>
        </p:spPr>
      </p:pic>
    </p:spTree>
    <p:extLst>
      <p:ext uri="{BB962C8B-B14F-4D97-AF65-F5344CB8AC3E}">
        <p14:creationId xmlns:p14="http://schemas.microsoft.com/office/powerpoint/2010/main" val="589396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93469" y="-296698"/>
            <a:ext cx="14110309" cy="7451396"/>
          </a:xfrm>
          <a:prstGeom prst="rect">
            <a:avLst/>
          </a:prstGeom>
        </p:spPr>
      </p:pic>
      <p:pic>
        <p:nvPicPr>
          <p:cNvPr id="6" name="图片 5">
            <a:extLst>
              <a:ext uri="{FF2B5EF4-FFF2-40B4-BE49-F238E27FC236}">
                <a16:creationId xmlns:a16="http://schemas.microsoft.com/office/drawing/2014/main" id="{264264CA-DD1A-42C4-ADCD-DE6B057E6D6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595171" y="1178865"/>
            <a:ext cx="4817599" cy="4500270"/>
          </a:xfrm>
          <a:prstGeom prst="rect">
            <a:avLst/>
          </a:prstGeom>
        </p:spPr>
      </p:pic>
      <p:sp>
        <p:nvSpPr>
          <p:cNvPr id="7" name="Cloud 6">
            <a:extLst>
              <a:ext uri="{FF2B5EF4-FFF2-40B4-BE49-F238E27FC236}">
                <a16:creationId xmlns:a16="http://schemas.microsoft.com/office/drawing/2014/main" id="{C4F272C9-F0AE-F4B0-2751-DE5BD4B0EDDE}"/>
              </a:ext>
            </a:extLst>
          </p:cNvPr>
          <p:cNvSpPr/>
          <p:nvPr/>
        </p:nvSpPr>
        <p:spPr>
          <a:xfrm rot="11112132">
            <a:off x="800821" y="1378934"/>
            <a:ext cx="6737633" cy="3456888"/>
          </a:xfrm>
          <a:prstGeom prst="cloud">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17">
            <a:extLst>
              <a:ext uri="{FF2B5EF4-FFF2-40B4-BE49-F238E27FC236}">
                <a16:creationId xmlns:a16="http://schemas.microsoft.com/office/drawing/2014/main" id="{F9E67DE8-5B42-BC73-DD6F-88CF1811E33B}"/>
              </a:ext>
            </a:extLst>
          </p:cNvPr>
          <p:cNvSpPr txBox="1">
            <a:spLocks noChangeArrowheads="1"/>
          </p:cNvSpPr>
          <p:nvPr/>
        </p:nvSpPr>
        <p:spPr bwMode="auto">
          <a:xfrm>
            <a:off x="1019174" y="2003211"/>
            <a:ext cx="6130751"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lvl="0" algn="ctr">
              <a:defRPr/>
            </a:pPr>
            <a:r>
              <a:rPr lang="vi-VN" altLang="en-US" sz="5400" dirty="0">
                <a:latin typeface="Calibri" panose="020F0502020204030204" pitchFamily="34" charset="0"/>
                <a:ea typeface="Cambria" panose="02040503050406030204" pitchFamily="18" charset="0"/>
                <a:cs typeface="Calibri" panose="020F0502020204030204" pitchFamily="34" charset="0"/>
              </a:rPr>
              <a:t>Hoạt động 1: Tìm hiểu nhu cầu sống của động vật</a:t>
            </a:r>
            <a:endParaRPr kumimoji="0" lang="vi-VN" altLang="en-US" sz="5400" b="1" i="0" u="none" strike="noStrike" kern="1200" cap="none" spc="0" normalizeH="0" baseline="0" noProof="0" dirty="0">
              <a:ln>
                <a:noFill/>
              </a:ln>
              <a:solidFill>
                <a:srgbClr val="0000CC"/>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279846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9620D22F-E9D0-F507-3512-81D3B3F396BB}"/>
              </a:ext>
            </a:extLst>
          </p:cNvPr>
          <p:cNvSpPr/>
          <p:nvPr/>
        </p:nvSpPr>
        <p:spPr>
          <a:xfrm>
            <a:off x="2052486" y="1504949"/>
            <a:ext cx="9063259" cy="2373225"/>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B419B509-28B2-FE73-4AF4-79DB5DD816C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639402" y="2628121"/>
            <a:ext cx="2376337" cy="4229879"/>
          </a:xfrm>
          <a:prstGeom prst="rect">
            <a:avLst/>
          </a:prstGeom>
        </p:spPr>
      </p:pic>
      <p:sp>
        <p:nvSpPr>
          <p:cNvPr id="10" name="TextBox 9">
            <a:extLst>
              <a:ext uri="{FF2B5EF4-FFF2-40B4-BE49-F238E27FC236}">
                <a16:creationId xmlns:a16="http://schemas.microsoft.com/office/drawing/2014/main" id="{1ED0D95B-8840-8D59-B258-09B8CDC62EDD}"/>
              </a:ext>
            </a:extLst>
          </p:cNvPr>
          <p:cNvSpPr txBox="1"/>
          <p:nvPr/>
        </p:nvSpPr>
        <p:spPr>
          <a:xfrm>
            <a:off x="2590800" y="1800225"/>
            <a:ext cx="8105775" cy="1754326"/>
          </a:xfrm>
          <a:prstGeom prst="rect">
            <a:avLst/>
          </a:prstGeom>
          <a:noFill/>
        </p:spPr>
        <p:txBody>
          <a:bodyPr wrap="square" rtlCol="0">
            <a:spAutoFit/>
          </a:bodyPr>
          <a:lstStyle/>
          <a:p>
            <a:pPr algn="ctr"/>
            <a:r>
              <a:rPr lang="nl-NL" sz="5400" b="1" i="1" dirty="0">
                <a:effectLst/>
                <a:ea typeface="Times New Roman" panose="02020603050405020304" pitchFamily="18" charset="0"/>
              </a:rPr>
              <a:t>a)Nhu cầu về ánh sáng, không khí, nước và thức ăn</a:t>
            </a:r>
            <a:endParaRPr lang="en-US" sz="5400" b="1" dirty="0">
              <a:effectLst/>
              <a:ea typeface="Calibri" panose="020F0502020204030204" pitchFamily="34" charset="0"/>
            </a:endParaRPr>
          </a:p>
        </p:txBody>
      </p:sp>
    </p:spTree>
    <p:extLst>
      <p:ext uri="{BB962C8B-B14F-4D97-AF65-F5344CB8AC3E}">
        <p14:creationId xmlns:p14="http://schemas.microsoft.com/office/powerpoint/2010/main" val="753268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93469" y="-296698"/>
            <a:ext cx="14110309" cy="7451396"/>
          </a:xfrm>
          <a:prstGeom prst="rect">
            <a:avLst/>
          </a:prstGeom>
        </p:spPr>
      </p:pic>
      <p:sp>
        <p:nvSpPr>
          <p:cNvPr id="6" name="Rectangle: Rounded Corners 5">
            <a:extLst>
              <a:ext uri="{FF2B5EF4-FFF2-40B4-BE49-F238E27FC236}">
                <a16:creationId xmlns:a16="http://schemas.microsoft.com/office/drawing/2014/main" id="{D6118101-1EB5-BE52-7AE6-447B273B189A}"/>
              </a:ext>
            </a:extLst>
          </p:cNvPr>
          <p:cNvSpPr/>
          <p:nvPr/>
        </p:nvSpPr>
        <p:spPr>
          <a:xfrm>
            <a:off x="352424" y="123825"/>
            <a:ext cx="11630025" cy="6619875"/>
          </a:xfrm>
          <a:prstGeom prst="roundRect">
            <a:avLst>
              <a:gd name="adj" fmla="val 1433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8D572EE8-FD48-AA47-5A6C-ADB86B942D08}"/>
              </a:ext>
            </a:extLst>
          </p:cNvPr>
          <p:cNvSpPr txBox="1"/>
          <p:nvPr/>
        </p:nvSpPr>
        <p:spPr>
          <a:xfrm>
            <a:off x="647700" y="371475"/>
            <a:ext cx="11544300" cy="523220"/>
          </a:xfrm>
          <a:prstGeom prst="rect">
            <a:avLst/>
          </a:prstGeom>
          <a:noFill/>
        </p:spPr>
        <p:txBody>
          <a:bodyPr wrap="square" rtlCol="0">
            <a:spAutoFit/>
          </a:bodyPr>
          <a:lstStyle/>
          <a:p>
            <a:pPr lvl="0">
              <a:defRPr/>
            </a:pPr>
            <a:r>
              <a:rPr lang="vi-VN" sz="2800" b="1" dirty="0">
                <a:solidFill>
                  <a:srgbClr val="000000"/>
                </a:solidFill>
                <a:latin typeface="Cambria" panose="02040503050406030204" pitchFamily="18" charset="0"/>
                <a:ea typeface="Cambria" panose="02040503050406030204" pitchFamily="18" charset="0"/>
              </a:rPr>
              <a:t>Mỗi con chuột ở các hình sau đây sống trong điều kiện như thế nào?</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DCE5F408-E8F3-8C44-C251-A291546BD197}"/>
              </a:ext>
            </a:extLst>
          </p:cNvPr>
          <p:cNvPicPr>
            <a:picLocks noChangeAspect="1"/>
          </p:cNvPicPr>
          <p:nvPr/>
        </p:nvPicPr>
        <p:blipFill>
          <a:blip r:embed="rId4"/>
          <a:stretch>
            <a:fillRect/>
          </a:stretch>
        </p:blipFill>
        <p:spPr>
          <a:xfrm>
            <a:off x="3457575" y="1344650"/>
            <a:ext cx="5734050" cy="4651337"/>
          </a:xfrm>
          <a:prstGeom prst="rect">
            <a:avLst/>
          </a:prstGeom>
        </p:spPr>
      </p:pic>
      <p:cxnSp>
        <p:nvCxnSpPr>
          <p:cNvPr id="10" name="Straight Connector 9">
            <a:extLst>
              <a:ext uri="{FF2B5EF4-FFF2-40B4-BE49-F238E27FC236}">
                <a16:creationId xmlns:a16="http://schemas.microsoft.com/office/drawing/2014/main" id="{10A2D829-79EC-EF10-AB56-8AE6FA237CE1}"/>
              </a:ext>
            </a:extLst>
          </p:cNvPr>
          <p:cNvCxnSpPr/>
          <p:nvPr/>
        </p:nvCxnSpPr>
        <p:spPr>
          <a:xfrm flipH="1" flipV="1">
            <a:off x="2867025" y="1819275"/>
            <a:ext cx="1628775" cy="190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A34F7C3C-7A1A-BB5D-D372-A04D4BE2D341}"/>
              </a:ext>
            </a:extLst>
          </p:cNvPr>
          <p:cNvSpPr/>
          <p:nvPr/>
        </p:nvSpPr>
        <p:spPr>
          <a:xfrm>
            <a:off x="133350" y="1209675"/>
            <a:ext cx="2733675" cy="10668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mbria" panose="02040503050406030204" pitchFamily="18" charset="0"/>
                <a:ea typeface="Cambria" panose="02040503050406030204" pitchFamily="18" charset="0"/>
              </a:rPr>
              <a:t>Ánh sáng (ban ngày), nước, thức ăn, không khí.</a:t>
            </a:r>
            <a:endParaRPr lang="en-US" sz="2000" b="1" dirty="0">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4E3ADC5B-6861-1CF1-D5B5-06CA17D656DD}"/>
              </a:ext>
            </a:extLst>
          </p:cNvPr>
          <p:cNvCxnSpPr>
            <a:cxnSpLocks/>
          </p:cNvCxnSpPr>
          <p:nvPr/>
        </p:nvCxnSpPr>
        <p:spPr>
          <a:xfrm flipH="1">
            <a:off x="8833362" y="1779639"/>
            <a:ext cx="979232" cy="2338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BB1AAB12-9B41-57EC-3DEE-DBF5143F1D1D}"/>
              </a:ext>
            </a:extLst>
          </p:cNvPr>
          <p:cNvSpPr/>
          <p:nvPr/>
        </p:nvSpPr>
        <p:spPr>
          <a:xfrm>
            <a:off x="9816281" y="1256378"/>
            <a:ext cx="2306894" cy="10668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mbria" panose="02040503050406030204" pitchFamily="18" charset="0"/>
                <a:ea typeface="Cambria" panose="02040503050406030204" pitchFamily="18" charset="0"/>
              </a:rPr>
              <a:t>Ánh sáng (ban ngày), nước, không khí.</a:t>
            </a:r>
            <a:endParaRPr lang="en-US" sz="2000" b="1" dirty="0">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70E51526-8BE2-6CB2-394E-BB93421D51F6}"/>
              </a:ext>
            </a:extLst>
          </p:cNvPr>
          <p:cNvCxnSpPr/>
          <p:nvPr/>
        </p:nvCxnSpPr>
        <p:spPr>
          <a:xfrm flipH="1" flipV="1">
            <a:off x="3112831" y="3559585"/>
            <a:ext cx="1628775" cy="190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157C833F-9BF4-CBFE-7599-A15A971FA701}"/>
              </a:ext>
            </a:extLst>
          </p:cNvPr>
          <p:cNvSpPr/>
          <p:nvPr/>
        </p:nvSpPr>
        <p:spPr>
          <a:xfrm>
            <a:off x="379156" y="2949985"/>
            <a:ext cx="2733675" cy="10668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mbria" panose="02040503050406030204" pitchFamily="18" charset="0"/>
                <a:ea typeface="Cambria" panose="02040503050406030204" pitchFamily="18" charset="0"/>
              </a:rPr>
              <a:t>Ánh sáng (ban ngày), thức ăn, không khí.</a:t>
            </a:r>
            <a:endParaRPr lang="en-US" sz="2000" b="1" dirty="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7755FDFE-8B44-1CF4-CE02-37C7C10734C4}"/>
              </a:ext>
            </a:extLst>
          </p:cNvPr>
          <p:cNvCxnSpPr>
            <a:cxnSpLocks/>
          </p:cNvCxnSpPr>
          <p:nvPr/>
        </p:nvCxnSpPr>
        <p:spPr>
          <a:xfrm flipH="1">
            <a:off x="9069337" y="3451123"/>
            <a:ext cx="979232" cy="2338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C7C98A0B-0D07-6CAB-F90B-0F87F5BAE3DA}"/>
              </a:ext>
            </a:extLst>
          </p:cNvPr>
          <p:cNvSpPr/>
          <p:nvPr/>
        </p:nvSpPr>
        <p:spPr>
          <a:xfrm>
            <a:off x="10052256" y="2927862"/>
            <a:ext cx="2277396" cy="10668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mbria" panose="02040503050406030204" pitchFamily="18" charset="0"/>
                <a:ea typeface="Cambria" panose="02040503050406030204" pitchFamily="18" charset="0"/>
              </a:rPr>
              <a:t>Ánh sáng (ban ngày), nước, thức ăn, không cung cấp không khí.</a:t>
            </a:r>
            <a:endParaRPr lang="en-US" b="1" dirty="0">
              <a:latin typeface="Cambria" panose="02040503050406030204" pitchFamily="18" charset="0"/>
              <a:ea typeface="Cambria" panose="02040503050406030204" pitchFamily="18" charset="0"/>
            </a:endParaRPr>
          </a:p>
        </p:txBody>
      </p:sp>
      <p:cxnSp>
        <p:nvCxnSpPr>
          <p:cNvPr id="21" name="Straight Connector 20">
            <a:extLst>
              <a:ext uri="{FF2B5EF4-FFF2-40B4-BE49-F238E27FC236}">
                <a16:creationId xmlns:a16="http://schemas.microsoft.com/office/drawing/2014/main" id="{8BCF930D-C9E8-3631-ABA4-3DA190E8402E}"/>
              </a:ext>
            </a:extLst>
          </p:cNvPr>
          <p:cNvCxnSpPr>
            <a:cxnSpLocks/>
          </p:cNvCxnSpPr>
          <p:nvPr/>
        </p:nvCxnSpPr>
        <p:spPr>
          <a:xfrm flipH="1" flipV="1">
            <a:off x="2886689" y="5565366"/>
            <a:ext cx="2648872" cy="1471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6639F8FA-1F63-2658-43E0-C463DB4FEE5D}"/>
              </a:ext>
            </a:extLst>
          </p:cNvPr>
          <p:cNvSpPr/>
          <p:nvPr/>
        </p:nvSpPr>
        <p:spPr>
          <a:xfrm>
            <a:off x="245806" y="4955766"/>
            <a:ext cx="2640883" cy="10668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mbria" panose="02040503050406030204" pitchFamily="18" charset="0"/>
                <a:ea typeface="Cambria" panose="02040503050406030204" pitchFamily="18" charset="0"/>
              </a:rPr>
              <a:t>Không có ánh sáng, nước, thức ăn, không khí. </a:t>
            </a: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60001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6" grpId="0" animBg="1"/>
      <p:bldP spid="19"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93469" y="-296698"/>
            <a:ext cx="14110309" cy="7451396"/>
          </a:xfrm>
          <a:prstGeom prst="rect">
            <a:avLst/>
          </a:prstGeom>
        </p:spPr>
      </p:pic>
      <p:sp>
        <p:nvSpPr>
          <p:cNvPr id="13" name="TextBox 12">
            <a:extLst>
              <a:ext uri="{FF2B5EF4-FFF2-40B4-BE49-F238E27FC236}">
                <a16:creationId xmlns:a16="http://schemas.microsoft.com/office/drawing/2014/main" id="{3AA8CA22-6B8C-36F0-2452-58A7EDC4C588}"/>
              </a:ext>
            </a:extLst>
          </p:cNvPr>
          <p:cNvSpPr txBox="1"/>
          <p:nvPr/>
        </p:nvSpPr>
        <p:spPr>
          <a:xfrm>
            <a:off x="1374498" y="989779"/>
            <a:ext cx="9607827" cy="1200329"/>
          </a:xfrm>
          <a:custGeom>
            <a:avLst/>
            <a:gdLst>
              <a:gd name="connsiteX0" fmla="*/ 0 w 9607827"/>
              <a:gd name="connsiteY0" fmla="*/ 0 h 1200329"/>
              <a:gd name="connsiteX1" fmla="*/ 9607827 w 9607827"/>
              <a:gd name="connsiteY1" fmla="*/ 0 h 1200329"/>
              <a:gd name="connsiteX2" fmla="*/ 9607827 w 9607827"/>
              <a:gd name="connsiteY2" fmla="*/ 1200329 h 1200329"/>
              <a:gd name="connsiteX3" fmla="*/ 0 w 9607827"/>
              <a:gd name="connsiteY3" fmla="*/ 1200329 h 1200329"/>
              <a:gd name="connsiteX4" fmla="*/ 0 w 9607827"/>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7827" h="1200329" fill="none" extrusionOk="0">
                <a:moveTo>
                  <a:pt x="0" y="0"/>
                </a:moveTo>
                <a:cubicBezTo>
                  <a:pt x="2623239" y="5222"/>
                  <a:pt x="5240773" y="24918"/>
                  <a:pt x="9607827" y="0"/>
                </a:cubicBezTo>
                <a:cubicBezTo>
                  <a:pt x="9674561" y="180425"/>
                  <a:pt x="9660844" y="1037242"/>
                  <a:pt x="9607827" y="1200329"/>
                </a:cubicBezTo>
                <a:cubicBezTo>
                  <a:pt x="7016232" y="1035568"/>
                  <a:pt x="1733083" y="1318479"/>
                  <a:pt x="0" y="1200329"/>
                </a:cubicBezTo>
                <a:cubicBezTo>
                  <a:pt x="40680" y="790633"/>
                  <a:pt x="-39089" y="241570"/>
                  <a:pt x="0" y="0"/>
                </a:cubicBezTo>
                <a:close/>
              </a:path>
              <a:path w="9607827" h="1200329" stroke="0" extrusionOk="0">
                <a:moveTo>
                  <a:pt x="0" y="0"/>
                </a:moveTo>
                <a:cubicBezTo>
                  <a:pt x="1117743" y="11849"/>
                  <a:pt x="7656568" y="-161459"/>
                  <a:pt x="9607827" y="0"/>
                </a:cubicBezTo>
                <a:cubicBezTo>
                  <a:pt x="9532785" y="255061"/>
                  <a:pt x="9678349" y="845340"/>
                  <a:pt x="9607827" y="1200329"/>
                </a:cubicBezTo>
                <a:cubicBezTo>
                  <a:pt x="5459218" y="1054469"/>
                  <a:pt x="1977966" y="1122005"/>
                  <a:pt x="0" y="1200329"/>
                </a:cubicBezTo>
                <a:cubicBezTo>
                  <a:pt x="-104018" y="661816"/>
                  <a:pt x="-19313" y="34284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2.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Dự</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đoán</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điều</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gì</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sẽ</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xảy</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ra</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với</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con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chuột</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trong</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mỗi</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điều</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kiện</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trên</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và</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giải</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thích</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6" name="Picture 5">
            <a:extLst>
              <a:ext uri="{FF2B5EF4-FFF2-40B4-BE49-F238E27FC236}">
                <a16:creationId xmlns:a16="http://schemas.microsoft.com/office/drawing/2014/main" id="{B715C293-943C-21A7-24B7-C752986F7B48}"/>
              </a:ext>
            </a:extLst>
          </p:cNvPr>
          <p:cNvPicPr>
            <a:picLocks noChangeAspect="1"/>
          </p:cNvPicPr>
          <p:nvPr/>
        </p:nvPicPr>
        <p:blipFill>
          <a:blip r:embed="rId4"/>
          <a:stretch>
            <a:fillRect/>
          </a:stretch>
        </p:blipFill>
        <p:spPr>
          <a:xfrm>
            <a:off x="1409700" y="2478655"/>
            <a:ext cx="9763124" cy="3392335"/>
          </a:xfrm>
          <a:prstGeom prst="rect">
            <a:avLst/>
          </a:prstGeom>
        </p:spPr>
      </p:pic>
    </p:spTree>
    <p:extLst>
      <p:ext uri="{BB962C8B-B14F-4D97-AF65-F5344CB8AC3E}">
        <p14:creationId xmlns:p14="http://schemas.microsoft.com/office/powerpoint/2010/main" val="2466499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715</Words>
  <PresentationFormat>Widescreen</PresentationFormat>
  <Paragraphs>49</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等线</vt:lpstr>
      <vt:lpstr>Arial</vt:lpstr>
      <vt:lpstr>Baloo 2</vt:lpstr>
      <vt:lpstr>Calibri</vt:lpstr>
      <vt:lpstr>Calibri Light</vt:lpstr>
      <vt:lpstr>Cambria</vt:lpstr>
      <vt:lpstr>字魂86号-杨任东楷书</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2023-11-27T09:51:24Z</dcterms:created>
  <dcterms:modified xsi:type="dcterms:W3CDTF">2023-11-27T09:51:42Z</dcterms:modified>
</cp:coreProperties>
</file>