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EDB9BE-A2ED-4C54-B846-64AEEBDD13FE}" v="9" dt="2022-08-08T22:02:44.5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2DEDB9BE-A2ED-4C54-B846-64AEEBDD13FE}"/>
    <pc:docChg chg="custSel modSld">
      <pc:chgData name="Trang Ha" userId="270efafb50020bd6" providerId="LiveId" clId="{2DEDB9BE-A2ED-4C54-B846-64AEEBDD13FE}" dt="2022-08-08T22:02:44.551" v="78" actId="1076"/>
      <pc:docMkLst>
        <pc:docMk/>
      </pc:docMkLst>
      <pc:sldChg chg="addSp delSp modSp mod">
        <pc:chgData name="Trang Ha" userId="270efafb50020bd6" providerId="LiveId" clId="{2DEDB9BE-A2ED-4C54-B846-64AEEBDD13FE}" dt="2022-08-08T22:02:44.551" v="78" actId="1076"/>
        <pc:sldMkLst>
          <pc:docMk/>
          <pc:sldMk cId="4184934910" sldId="427"/>
        </pc:sldMkLst>
        <pc:spChg chg="mod">
          <ac:chgData name="Trang Ha" userId="270efafb50020bd6" providerId="LiveId" clId="{2DEDB9BE-A2ED-4C54-B846-64AEEBDD13FE}" dt="2022-08-08T21:59:13.884" v="65" actId="20577"/>
          <ac:spMkLst>
            <pc:docMk/>
            <pc:sldMk cId="4184934910" sldId="427"/>
            <ac:spMk id="26" creationId="{00000000-0000-0000-0000-000000000000}"/>
          </ac:spMkLst>
        </pc:spChg>
        <pc:picChg chg="del">
          <ac:chgData name="Trang Ha" userId="270efafb50020bd6" providerId="LiveId" clId="{2DEDB9BE-A2ED-4C54-B846-64AEEBDD13FE}" dt="2022-08-08T22:01:08.659" v="66" actId="478"/>
          <ac:picMkLst>
            <pc:docMk/>
            <pc:sldMk cId="4184934910" sldId="427"/>
            <ac:picMk id="2" creationId="{00000000-0000-0000-0000-000000000000}"/>
          </ac:picMkLst>
        </pc:picChg>
        <pc:picChg chg="add del mod">
          <ac:chgData name="Trang Ha" userId="270efafb50020bd6" providerId="LiveId" clId="{2DEDB9BE-A2ED-4C54-B846-64AEEBDD13FE}" dt="2022-08-08T22:02:33.416" v="71" actId="478"/>
          <ac:picMkLst>
            <pc:docMk/>
            <pc:sldMk cId="4184934910" sldId="427"/>
            <ac:picMk id="3" creationId="{6D3BF470-6DA3-1D36-BF89-163018E3BD3C}"/>
          </ac:picMkLst>
        </pc:picChg>
        <pc:picChg chg="add mod">
          <ac:chgData name="Trang Ha" userId="270efafb50020bd6" providerId="LiveId" clId="{2DEDB9BE-A2ED-4C54-B846-64AEEBDD13FE}" dt="2022-08-08T22:02:44.551" v="78" actId="1076"/>
          <ac:picMkLst>
            <pc:docMk/>
            <pc:sldMk cId="4184934910" sldId="427"/>
            <ac:picMk id="1026" creationId="{83642F5F-9FD8-9617-556A-471D2AB74BC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746919" y="3922098"/>
            <a:ext cx="7239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Ánh mai: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ánh sáng buổi sớm</a:t>
            </a:r>
          </a:p>
        </p:txBody>
      </p:sp>
      <p:pic>
        <p:nvPicPr>
          <p:cNvPr id="1026" name="Picture 2" descr="Những bài thơ ngắn hay về nắng không thể không đọc - Thư viện thơ hay">
            <a:extLst>
              <a:ext uri="{FF2B5EF4-FFF2-40B4-BE49-F238E27FC236}">
                <a16:creationId xmlns:a16="http://schemas.microsoft.com/office/drawing/2014/main" id="{83642F5F-9FD8-9617-556A-471D2AB74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73" y="2362200"/>
            <a:ext cx="72390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17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1043</cp:revision>
  <dcterms:created xsi:type="dcterms:W3CDTF">2008-09-09T22:52:10Z</dcterms:created>
  <dcterms:modified xsi:type="dcterms:W3CDTF">2022-08-08T22:02:47Z</dcterms:modified>
</cp:coreProperties>
</file>