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2" r:id="rId5"/>
    <p:sldId id="273" r:id="rId6"/>
    <p:sldId id="264" r:id="rId7"/>
    <p:sldId id="265" r:id="rId8"/>
    <p:sldId id="266" r:id="rId9"/>
    <p:sldId id="267" r:id="rId10"/>
    <p:sldId id="269" r:id="rId11"/>
    <p:sldId id="270"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3E721-E005-498F-A803-6BD8E4377A99}"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US"/>
        </a:p>
      </dgm:t>
    </dgm:pt>
    <dgm:pt modelId="{99B01DCD-3ACC-49BC-B5C5-BC32087E9F03}">
      <dgm:prSet phldrT="[Text]"/>
      <dgm:spPr/>
      <dgm:t>
        <a:bodyPr/>
        <a:lstStyle/>
        <a:p>
          <a:pPr latinLnBrk="0"/>
          <a:r>
            <a:rPr lang="en-US" smtClean="0"/>
            <a:t>singer/band</a:t>
          </a:r>
          <a:endParaRPr lang="en-US"/>
        </a:p>
      </dgm:t>
    </dgm:pt>
    <dgm:pt modelId="{A304218F-0D20-456B-A3C4-AE0CF84FC931}" type="parTrans" cxnId="{306D1257-1B66-4AF0-90FA-2AA96639C866}">
      <dgm:prSet/>
      <dgm:spPr/>
      <dgm:t>
        <a:bodyPr/>
        <a:lstStyle/>
        <a:p>
          <a:pPr latinLnBrk="0"/>
          <a:endParaRPr lang="en-US">
            <a:solidFill>
              <a:schemeClr val="tx1"/>
            </a:solidFill>
          </a:endParaRPr>
        </a:p>
      </dgm:t>
    </dgm:pt>
    <dgm:pt modelId="{CE7EE371-8CE2-4FD4-88B6-97A79D90610D}" type="sibTrans" cxnId="{306D1257-1B66-4AF0-90FA-2AA96639C866}">
      <dgm:prSet/>
      <dgm:spPr/>
      <dgm:t>
        <a:bodyPr/>
        <a:lstStyle/>
        <a:p>
          <a:pPr latinLnBrk="0"/>
          <a:endParaRPr lang="en-US">
            <a:solidFill>
              <a:schemeClr val="tx1"/>
            </a:solidFill>
          </a:endParaRPr>
        </a:p>
      </dgm:t>
    </dgm:pt>
    <dgm:pt modelId="{2D215DFA-852B-4FA8-9AC1-6C9831A41848}">
      <dgm:prSet phldrT="[Text]" custT="1"/>
      <dgm:spPr/>
      <dgm:t>
        <a:bodyPr/>
        <a:lstStyle/>
        <a:p>
          <a:pPr latinLnBrk="0"/>
          <a:r>
            <a:rPr lang="en-US" sz="1800" smtClean="0"/>
            <a:t>Who is he/she</a:t>
          </a:r>
          <a:endParaRPr lang="en-US" sz="1800"/>
        </a:p>
      </dgm:t>
    </dgm:pt>
    <dgm:pt modelId="{47D61D88-2483-4A51-84B4-6389DE9B3FDD}" type="parTrans" cxnId="{57417C98-1D3C-4D21-BFB8-7270EA6BAB40}">
      <dgm:prSet/>
      <dgm:spPr/>
      <dgm:t>
        <a:bodyPr/>
        <a:lstStyle/>
        <a:p>
          <a:pPr latinLnBrk="0"/>
          <a:endParaRPr lang="en-US">
            <a:solidFill>
              <a:schemeClr val="tx1"/>
            </a:solidFill>
          </a:endParaRPr>
        </a:p>
      </dgm:t>
    </dgm:pt>
    <dgm:pt modelId="{DA6EC0EF-255E-4078-8AE3-5BD8D87B086C}" type="sibTrans" cxnId="{57417C98-1D3C-4D21-BFB8-7270EA6BAB40}">
      <dgm:prSet/>
      <dgm:spPr/>
      <dgm:t>
        <a:bodyPr/>
        <a:lstStyle/>
        <a:p>
          <a:pPr latinLnBrk="0"/>
          <a:endParaRPr lang="en-US">
            <a:solidFill>
              <a:schemeClr val="tx1"/>
            </a:solidFill>
          </a:endParaRPr>
        </a:p>
      </dgm:t>
    </dgm:pt>
    <dgm:pt modelId="{1930ABAC-502F-4AA6-9BBD-2A7BE65F88E8}">
      <dgm:prSet phldrT="[Text]" custT="1"/>
      <dgm:spPr/>
      <dgm:t>
        <a:bodyPr/>
        <a:lstStyle/>
        <a:p>
          <a:pPr latinLnBrk="0"/>
          <a:r>
            <a:rPr lang="en-US" sz="1800" smtClean="0"/>
            <a:t>Why do you listen to their music</a:t>
          </a:r>
          <a:endParaRPr lang="en-US" sz="1800"/>
        </a:p>
      </dgm:t>
    </dgm:pt>
    <dgm:pt modelId="{C33C28B1-975C-4A1C-A707-CAD2B032B1B5}" type="parTrans" cxnId="{0C6C7ADC-237F-4413-BA2C-7294A5652578}">
      <dgm:prSet/>
      <dgm:spPr/>
      <dgm:t>
        <a:bodyPr/>
        <a:lstStyle/>
        <a:p>
          <a:pPr latinLnBrk="0"/>
          <a:endParaRPr lang="en-US">
            <a:solidFill>
              <a:schemeClr val="tx1"/>
            </a:solidFill>
          </a:endParaRPr>
        </a:p>
      </dgm:t>
    </dgm:pt>
    <dgm:pt modelId="{3D27AB0C-9D84-426D-AEE0-2BEC0AFB1E9A}" type="sibTrans" cxnId="{0C6C7ADC-237F-4413-BA2C-7294A5652578}">
      <dgm:prSet/>
      <dgm:spPr/>
      <dgm:t>
        <a:bodyPr/>
        <a:lstStyle/>
        <a:p>
          <a:pPr latinLnBrk="0"/>
          <a:endParaRPr lang="en-US">
            <a:solidFill>
              <a:schemeClr val="tx1"/>
            </a:solidFill>
          </a:endParaRPr>
        </a:p>
      </dgm:t>
    </dgm:pt>
    <dgm:pt modelId="{95E265A1-F66B-4B03-A441-E898043370BE}">
      <dgm:prSet phldrT="[Text]" custT="1"/>
      <dgm:spPr/>
      <dgm:t>
        <a:bodyPr/>
        <a:lstStyle/>
        <a:p>
          <a:pPr latinLnBrk="0"/>
          <a:r>
            <a:rPr lang="en-US" sz="2000" smtClean="0"/>
            <a:t>What is his/her genre of music</a:t>
          </a:r>
          <a:endParaRPr lang="en-US" sz="2000"/>
        </a:p>
      </dgm:t>
    </dgm:pt>
    <dgm:pt modelId="{504122EC-B82C-4714-8531-0EE603B1D131}" type="parTrans" cxnId="{32E8677B-D698-431F-80B8-87462878BC91}">
      <dgm:prSet/>
      <dgm:spPr/>
      <dgm:t>
        <a:bodyPr/>
        <a:lstStyle/>
        <a:p>
          <a:pPr latinLnBrk="0"/>
          <a:endParaRPr lang="en-US">
            <a:solidFill>
              <a:schemeClr val="tx1"/>
            </a:solidFill>
          </a:endParaRPr>
        </a:p>
      </dgm:t>
    </dgm:pt>
    <dgm:pt modelId="{17A0CFB1-4704-4AF8-8C7B-AB47C22F1DA7}" type="sibTrans" cxnId="{32E8677B-D698-431F-80B8-87462878BC91}">
      <dgm:prSet/>
      <dgm:spPr/>
      <dgm:t>
        <a:bodyPr/>
        <a:lstStyle/>
        <a:p>
          <a:pPr latinLnBrk="0"/>
          <a:endParaRPr lang="en-US">
            <a:solidFill>
              <a:schemeClr val="tx1"/>
            </a:solidFill>
          </a:endParaRPr>
        </a:p>
      </dgm:t>
    </dgm:pt>
    <dgm:pt modelId="{FD63D31A-D666-4309-AF94-7F4D2CFAC8DC}" type="pres">
      <dgm:prSet presAssocID="{0A63E721-E005-498F-A803-6BD8E4377A99}" presName="Name0" presStyleCnt="0">
        <dgm:presLayoutVars>
          <dgm:chMax val="1"/>
          <dgm:chPref val="1"/>
          <dgm:dir/>
          <dgm:animOne val="branch"/>
          <dgm:animLvl val="lvl"/>
        </dgm:presLayoutVars>
      </dgm:prSet>
      <dgm:spPr/>
      <dgm:t>
        <a:bodyPr/>
        <a:lstStyle/>
        <a:p>
          <a:endParaRPr lang="en-US"/>
        </a:p>
      </dgm:t>
    </dgm:pt>
    <dgm:pt modelId="{1F1924FC-DB02-4448-9BA8-14F7D7214246}" type="pres">
      <dgm:prSet presAssocID="{99B01DCD-3ACC-49BC-B5C5-BC32087E9F03}" presName="singleCycle" presStyleCnt="0"/>
      <dgm:spPr/>
      <dgm:t>
        <a:bodyPr/>
        <a:lstStyle/>
        <a:p>
          <a:endParaRPr lang="en-US"/>
        </a:p>
      </dgm:t>
    </dgm:pt>
    <dgm:pt modelId="{1F5889BC-B1F0-4D44-9957-4A9066179FE6}" type="pres">
      <dgm:prSet presAssocID="{99B01DCD-3ACC-49BC-B5C5-BC32087E9F03}" presName="singleCenter" presStyleLbl="node1" presStyleIdx="0" presStyleCnt="4" custScaleX="181449" custLinFactNeighborX="-90175" custLinFactNeighborY="-15436">
        <dgm:presLayoutVars>
          <dgm:chMax val="7"/>
          <dgm:chPref val="7"/>
        </dgm:presLayoutVars>
      </dgm:prSet>
      <dgm:spPr/>
      <dgm:t>
        <a:bodyPr/>
        <a:lstStyle/>
        <a:p>
          <a:endParaRPr lang="en-US"/>
        </a:p>
      </dgm:t>
    </dgm:pt>
    <dgm:pt modelId="{68B86306-CEAE-40D0-867D-7F6BBD7CCAEA}" type="pres">
      <dgm:prSet presAssocID="{47D61D88-2483-4A51-84B4-6389DE9B3FDD}" presName="Name56" presStyleLbl="parChTrans1D2" presStyleIdx="0" presStyleCnt="3"/>
      <dgm:spPr/>
      <dgm:t>
        <a:bodyPr/>
        <a:lstStyle/>
        <a:p>
          <a:endParaRPr lang="en-US"/>
        </a:p>
      </dgm:t>
    </dgm:pt>
    <dgm:pt modelId="{968ED5F2-6E7E-4275-9459-9DD62AF82422}" type="pres">
      <dgm:prSet presAssocID="{2D215DFA-852B-4FA8-9AC1-6C9831A41848}" presName="text0" presStyleLbl="node1" presStyleIdx="1" presStyleCnt="4" custScaleX="275691" custRadScaleRad="113905" custRadScaleInc="-36615">
        <dgm:presLayoutVars>
          <dgm:bulletEnabled val="1"/>
        </dgm:presLayoutVars>
      </dgm:prSet>
      <dgm:spPr/>
      <dgm:t>
        <a:bodyPr/>
        <a:lstStyle/>
        <a:p>
          <a:endParaRPr lang="en-US"/>
        </a:p>
      </dgm:t>
    </dgm:pt>
    <dgm:pt modelId="{BDC26080-5890-416F-AAE6-9D7B5887280C}" type="pres">
      <dgm:prSet presAssocID="{C33C28B1-975C-4A1C-A707-CAD2B032B1B5}" presName="Name56" presStyleLbl="parChTrans1D2" presStyleIdx="1" presStyleCnt="3"/>
      <dgm:spPr/>
      <dgm:t>
        <a:bodyPr/>
        <a:lstStyle/>
        <a:p>
          <a:endParaRPr lang="en-US"/>
        </a:p>
      </dgm:t>
    </dgm:pt>
    <dgm:pt modelId="{EEC9F5FB-054A-4EC4-B7E8-A3105CFF8BBF}" type="pres">
      <dgm:prSet presAssocID="{1930ABAC-502F-4AA6-9BBD-2A7BE65F88E8}" presName="text0" presStyleLbl="node1" presStyleIdx="2" presStyleCnt="4" custScaleX="277306" custScaleY="148228" custRadScaleRad="59927" custRadScaleInc="174695">
        <dgm:presLayoutVars>
          <dgm:bulletEnabled val="1"/>
        </dgm:presLayoutVars>
      </dgm:prSet>
      <dgm:spPr/>
      <dgm:t>
        <a:bodyPr/>
        <a:lstStyle/>
        <a:p>
          <a:endParaRPr lang="en-US"/>
        </a:p>
      </dgm:t>
    </dgm:pt>
    <dgm:pt modelId="{76297ACE-DC89-413F-B6BC-CFA4DF5BA0EB}" type="pres">
      <dgm:prSet presAssocID="{504122EC-B82C-4714-8531-0EE603B1D131}" presName="Name56" presStyleLbl="parChTrans1D2" presStyleIdx="2" presStyleCnt="3"/>
      <dgm:spPr/>
      <dgm:t>
        <a:bodyPr/>
        <a:lstStyle/>
        <a:p>
          <a:endParaRPr lang="en-US"/>
        </a:p>
      </dgm:t>
    </dgm:pt>
    <dgm:pt modelId="{EE1D2D4C-F10D-4385-944A-F268B5F99260}" type="pres">
      <dgm:prSet presAssocID="{95E265A1-F66B-4B03-A441-E898043370BE}" presName="text0" presStyleLbl="node1" presStyleIdx="3" presStyleCnt="4" custScaleX="297370" custScaleY="148227" custRadScaleRad="36975" custRadScaleInc="182467">
        <dgm:presLayoutVars>
          <dgm:bulletEnabled val="1"/>
        </dgm:presLayoutVars>
      </dgm:prSet>
      <dgm:spPr/>
      <dgm:t>
        <a:bodyPr/>
        <a:lstStyle/>
        <a:p>
          <a:endParaRPr lang="en-US"/>
        </a:p>
      </dgm:t>
    </dgm:pt>
  </dgm:ptLst>
  <dgm:cxnLst>
    <dgm:cxn modelId="{4CA8C2C3-1CDE-429F-9A63-F358C4B99832}" type="presOf" srcId="{C33C28B1-975C-4A1C-A707-CAD2B032B1B5}" destId="{BDC26080-5890-416F-AAE6-9D7B5887280C}" srcOrd="0" destOrd="0" presId="urn:microsoft.com/office/officeart/2008/layout/RadialCluster"/>
    <dgm:cxn modelId="{E2E2AC5E-8A44-4BA9-9171-6C6E4E4DA1C9}" type="presOf" srcId="{47D61D88-2483-4A51-84B4-6389DE9B3FDD}" destId="{68B86306-CEAE-40D0-867D-7F6BBD7CCAEA}" srcOrd="0" destOrd="0" presId="urn:microsoft.com/office/officeart/2008/layout/RadialCluster"/>
    <dgm:cxn modelId="{E5D51A89-DCC7-4AA5-837E-0A8B948BA008}" type="presOf" srcId="{99B01DCD-3ACC-49BC-B5C5-BC32087E9F03}" destId="{1F5889BC-B1F0-4D44-9957-4A9066179FE6}" srcOrd="0" destOrd="0" presId="urn:microsoft.com/office/officeart/2008/layout/RadialCluster"/>
    <dgm:cxn modelId="{0C6C7ADC-237F-4413-BA2C-7294A5652578}" srcId="{99B01DCD-3ACC-49BC-B5C5-BC32087E9F03}" destId="{1930ABAC-502F-4AA6-9BBD-2A7BE65F88E8}" srcOrd="1" destOrd="0" parTransId="{C33C28B1-975C-4A1C-A707-CAD2B032B1B5}" sibTransId="{3D27AB0C-9D84-426D-AEE0-2BEC0AFB1E9A}"/>
    <dgm:cxn modelId="{E02E2339-756A-4A9F-A741-15B332B12F74}" type="presOf" srcId="{95E265A1-F66B-4B03-A441-E898043370BE}" destId="{EE1D2D4C-F10D-4385-944A-F268B5F99260}" srcOrd="0" destOrd="0" presId="urn:microsoft.com/office/officeart/2008/layout/RadialCluster"/>
    <dgm:cxn modelId="{32E8677B-D698-431F-80B8-87462878BC91}" srcId="{99B01DCD-3ACC-49BC-B5C5-BC32087E9F03}" destId="{95E265A1-F66B-4B03-A441-E898043370BE}" srcOrd="2" destOrd="0" parTransId="{504122EC-B82C-4714-8531-0EE603B1D131}" sibTransId="{17A0CFB1-4704-4AF8-8C7B-AB47C22F1DA7}"/>
    <dgm:cxn modelId="{306D1257-1B66-4AF0-90FA-2AA96639C866}" srcId="{0A63E721-E005-498F-A803-6BD8E4377A99}" destId="{99B01DCD-3ACC-49BC-B5C5-BC32087E9F03}" srcOrd="0" destOrd="0" parTransId="{A304218F-0D20-456B-A3C4-AE0CF84FC931}" sibTransId="{CE7EE371-8CE2-4FD4-88B6-97A79D90610D}"/>
    <dgm:cxn modelId="{29FFCA4A-607E-475C-9409-0F5CACFCC77A}" type="presOf" srcId="{0A63E721-E005-498F-A803-6BD8E4377A99}" destId="{FD63D31A-D666-4309-AF94-7F4D2CFAC8DC}" srcOrd="0" destOrd="0" presId="urn:microsoft.com/office/officeart/2008/layout/RadialCluster"/>
    <dgm:cxn modelId="{74F9D62B-BA79-4574-910B-10AB0AE3EE8E}" type="presOf" srcId="{2D215DFA-852B-4FA8-9AC1-6C9831A41848}" destId="{968ED5F2-6E7E-4275-9459-9DD62AF82422}" srcOrd="0" destOrd="0" presId="urn:microsoft.com/office/officeart/2008/layout/RadialCluster"/>
    <dgm:cxn modelId="{57417C98-1D3C-4D21-BFB8-7270EA6BAB40}" srcId="{99B01DCD-3ACC-49BC-B5C5-BC32087E9F03}" destId="{2D215DFA-852B-4FA8-9AC1-6C9831A41848}" srcOrd="0" destOrd="0" parTransId="{47D61D88-2483-4A51-84B4-6389DE9B3FDD}" sibTransId="{DA6EC0EF-255E-4078-8AE3-5BD8D87B086C}"/>
    <dgm:cxn modelId="{47414D67-E99A-461A-A484-A162C2FA7B1B}" type="presOf" srcId="{504122EC-B82C-4714-8531-0EE603B1D131}" destId="{76297ACE-DC89-413F-B6BC-CFA4DF5BA0EB}" srcOrd="0" destOrd="0" presId="urn:microsoft.com/office/officeart/2008/layout/RadialCluster"/>
    <dgm:cxn modelId="{2AAF6B13-3008-4BA6-BB7B-0C4246BC45E4}" type="presOf" srcId="{1930ABAC-502F-4AA6-9BBD-2A7BE65F88E8}" destId="{EEC9F5FB-054A-4EC4-B7E8-A3105CFF8BBF}" srcOrd="0" destOrd="0" presId="urn:microsoft.com/office/officeart/2008/layout/RadialCluster"/>
    <dgm:cxn modelId="{D843F18A-B20F-4C55-9A93-D4244BF8C824}" type="presParOf" srcId="{FD63D31A-D666-4309-AF94-7F4D2CFAC8DC}" destId="{1F1924FC-DB02-4448-9BA8-14F7D7214246}" srcOrd="0" destOrd="0" presId="urn:microsoft.com/office/officeart/2008/layout/RadialCluster"/>
    <dgm:cxn modelId="{B8E6DABB-7B5D-492A-AA42-6D248370416E}" type="presParOf" srcId="{1F1924FC-DB02-4448-9BA8-14F7D7214246}" destId="{1F5889BC-B1F0-4D44-9957-4A9066179FE6}" srcOrd="0" destOrd="0" presId="urn:microsoft.com/office/officeart/2008/layout/RadialCluster"/>
    <dgm:cxn modelId="{9FD98299-5CDB-4911-987B-7A867498E647}" type="presParOf" srcId="{1F1924FC-DB02-4448-9BA8-14F7D7214246}" destId="{68B86306-CEAE-40D0-867D-7F6BBD7CCAEA}" srcOrd="1" destOrd="0" presId="urn:microsoft.com/office/officeart/2008/layout/RadialCluster"/>
    <dgm:cxn modelId="{EB2F901A-F43A-411C-8039-DEB014746B61}" type="presParOf" srcId="{1F1924FC-DB02-4448-9BA8-14F7D7214246}" destId="{968ED5F2-6E7E-4275-9459-9DD62AF82422}" srcOrd="2" destOrd="0" presId="urn:microsoft.com/office/officeart/2008/layout/RadialCluster"/>
    <dgm:cxn modelId="{E1D0C7FE-5AE6-4D5C-A83B-7DA375D2DE85}" type="presParOf" srcId="{1F1924FC-DB02-4448-9BA8-14F7D7214246}" destId="{BDC26080-5890-416F-AAE6-9D7B5887280C}" srcOrd="3" destOrd="0" presId="urn:microsoft.com/office/officeart/2008/layout/RadialCluster"/>
    <dgm:cxn modelId="{48BE4B00-A7C4-4C74-A3E2-47B32DA36BC9}" type="presParOf" srcId="{1F1924FC-DB02-4448-9BA8-14F7D7214246}" destId="{EEC9F5FB-054A-4EC4-B7E8-A3105CFF8BBF}" srcOrd="4" destOrd="0" presId="urn:microsoft.com/office/officeart/2008/layout/RadialCluster"/>
    <dgm:cxn modelId="{2FFAFC9F-1860-48AE-B08E-535647FC0728}" type="presParOf" srcId="{1F1924FC-DB02-4448-9BA8-14F7D7214246}" destId="{76297ACE-DC89-413F-B6BC-CFA4DF5BA0EB}" srcOrd="5" destOrd="0" presId="urn:microsoft.com/office/officeart/2008/layout/RadialCluster"/>
    <dgm:cxn modelId="{E44CF6FF-0366-4CD7-BAD7-09AEF5F6B058}" type="presParOf" srcId="{1F1924FC-DB02-4448-9BA8-14F7D7214246}" destId="{EE1D2D4C-F10D-4385-944A-F268B5F9926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889BC-B1F0-4D44-9957-4A9066179FE6}">
      <dsp:nvSpPr>
        <dsp:cNvPr id="0" name=""/>
        <dsp:cNvSpPr/>
      </dsp:nvSpPr>
      <dsp:spPr>
        <a:xfrm>
          <a:off x="24427" y="887540"/>
          <a:ext cx="1617446" cy="89140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latinLnBrk="0">
            <a:lnSpc>
              <a:spcPct val="90000"/>
            </a:lnSpc>
            <a:spcBef>
              <a:spcPct val="0"/>
            </a:spcBef>
            <a:spcAft>
              <a:spcPct val="35000"/>
            </a:spcAft>
          </a:pPr>
          <a:r>
            <a:rPr lang="en-US" sz="2300" kern="1200" smtClean="0"/>
            <a:t>singer/band</a:t>
          </a:r>
          <a:endParaRPr lang="en-US" sz="2300" kern="1200"/>
        </a:p>
      </dsp:txBody>
      <dsp:txXfrm>
        <a:off x="67942" y="931055"/>
        <a:ext cx="1530416" cy="804375"/>
      </dsp:txXfrm>
    </dsp:sp>
    <dsp:sp modelId="{68B86306-CEAE-40D0-867D-7F6BBD7CCAEA}">
      <dsp:nvSpPr>
        <dsp:cNvPr id="0" name=""/>
        <dsp:cNvSpPr/>
      </dsp:nvSpPr>
      <dsp:spPr>
        <a:xfrm rot="19890452">
          <a:off x="1605520" y="751099"/>
          <a:ext cx="600283" cy="0"/>
        </a:xfrm>
        <a:custGeom>
          <a:avLst/>
          <a:gdLst/>
          <a:ahLst/>
          <a:cxnLst/>
          <a:rect l="0" t="0" r="0" b="0"/>
          <a:pathLst>
            <a:path>
              <a:moveTo>
                <a:pt x="0" y="0"/>
              </a:moveTo>
              <a:lnTo>
                <a:pt x="60028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8ED5F2-6E7E-4275-9459-9DD62AF82422}">
      <dsp:nvSpPr>
        <dsp:cNvPr id="0" name=""/>
        <dsp:cNvSpPr/>
      </dsp:nvSpPr>
      <dsp:spPr>
        <a:xfrm>
          <a:off x="1896343" y="10677"/>
          <a:ext cx="1646541" cy="597241"/>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latinLnBrk="0">
            <a:lnSpc>
              <a:spcPct val="90000"/>
            </a:lnSpc>
            <a:spcBef>
              <a:spcPct val="0"/>
            </a:spcBef>
            <a:spcAft>
              <a:spcPct val="35000"/>
            </a:spcAft>
          </a:pPr>
          <a:r>
            <a:rPr lang="en-US" sz="1800" kern="1200" smtClean="0"/>
            <a:t>Who is he/she</a:t>
          </a:r>
          <a:endParaRPr lang="en-US" sz="1800" kern="1200"/>
        </a:p>
      </dsp:txBody>
      <dsp:txXfrm>
        <a:off x="1925498" y="39832"/>
        <a:ext cx="1588231" cy="538931"/>
      </dsp:txXfrm>
    </dsp:sp>
    <dsp:sp modelId="{BDC26080-5890-416F-AAE6-9D7B5887280C}">
      <dsp:nvSpPr>
        <dsp:cNvPr id="0" name=""/>
        <dsp:cNvSpPr/>
      </dsp:nvSpPr>
      <dsp:spPr>
        <a:xfrm rot="1678974">
          <a:off x="1625009" y="1830619"/>
          <a:ext cx="288486" cy="0"/>
        </a:xfrm>
        <a:custGeom>
          <a:avLst/>
          <a:gdLst/>
          <a:ahLst/>
          <a:cxnLst/>
          <a:rect l="0" t="0" r="0" b="0"/>
          <a:pathLst>
            <a:path>
              <a:moveTo>
                <a:pt x="0" y="0"/>
              </a:moveTo>
              <a:lnTo>
                <a:pt x="28848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C9F5FB-054A-4EC4-B7E8-A3105CFF8BBF}">
      <dsp:nvSpPr>
        <dsp:cNvPr id="0" name=""/>
        <dsp:cNvSpPr/>
      </dsp:nvSpPr>
      <dsp:spPr>
        <a:xfrm>
          <a:off x="1896632" y="1895647"/>
          <a:ext cx="1656187" cy="885279"/>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latinLnBrk="0">
            <a:lnSpc>
              <a:spcPct val="90000"/>
            </a:lnSpc>
            <a:spcBef>
              <a:spcPct val="0"/>
            </a:spcBef>
            <a:spcAft>
              <a:spcPct val="35000"/>
            </a:spcAft>
          </a:pPr>
          <a:r>
            <a:rPr lang="en-US" sz="1800" kern="1200" smtClean="0"/>
            <a:t>Why do you listen to their music</a:t>
          </a:r>
          <a:endParaRPr lang="en-US" sz="1800" kern="1200"/>
        </a:p>
      </dsp:txBody>
      <dsp:txXfrm>
        <a:off x="1939848" y="1938863"/>
        <a:ext cx="1569755" cy="798847"/>
      </dsp:txXfrm>
    </dsp:sp>
    <dsp:sp modelId="{76297ACE-DC89-413F-B6BC-CFA4DF5BA0EB}">
      <dsp:nvSpPr>
        <dsp:cNvPr id="0" name=""/>
        <dsp:cNvSpPr/>
      </dsp:nvSpPr>
      <dsp:spPr>
        <a:xfrm rot="21491487">
          <a:off x="1641704" y="1296957"/>
          <a:ext cx="681236" cy="0"/>
        </a:xfrm>
        <a:custGeom>
          <a:avLst/>
          <a:gdLst/>
          <a:ahLst/>
          <a:cxnLst/>
          <a:rect l="0" t="0" r="0" b="0"/>
          <a:pathLst>
            <a:path>
              <a:moveTo>
                <a:pt x="0" y="0"/>
              </a:moveTo>
              <a:lnTo>
                <a:pt x="68123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1D2D4C-F10D-4385-944A-F268B5F99260}">
      <dsp:nvSpPr>
        <dsp:cNvPr id="0" name=""/>
        <dsp:cNvSpPr/>
      </dsp:nvSpPr>
      <dsp:spPr>
        <a:xfrm>
          <a:off x="2322770" y="815531"/>
          <a:ext cx="1776017" cy="88527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latinLnBrk="0">
            <a:lnSpc>
              <a:spcPct val="90000"/>
            </a:lnSpc>
            <a:spcBef>
              <a:spcPct val="0"/>
            </a:spcBef>
            <a:spcAft>
              <a:spcPct val="35000"/>
            </a:spcAft>
          </a:pPr>
          <a:r>
            <a:rPr lang="en-US" sz="2000" kern="1200" smtClean="0"/>
            <a:t>What is his/her genre of music</a:t>
          </a:r>
          <a:endParaRPr lang="en-US" sz="2000" kern="1200"/>
        </a:p>
      </dsp:txBody>
      <dsp:txXfrm>
        <a:off x="2365985" y="858746"/>
        <a:ext cx="1689587" cy="79884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F11638-836A-435B-AC6C-02B06AA5CC02}"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12549-24EF-454A-90FC-54F0EF4583D1}" type="slidenum">
              <a:rPr lang="en-US" smtClean="0"/>
              <a:t>‹#›</a:t>
            </a:fld>
            <a:endParaRPr lang="en-US"/>
          </a:p>
        </p:txBody>
      </p:sp>
    </p:spTree>
    <p:extLst>
      <p:ext uri="{BB962C8B-B14F-4D97-AF65-F5344CB8AC3E}">
        <p14:creationId xmlns:p14="http://schemas.microsoft.com/office/powerpoint/2010/main" val="2575859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11638-836A-435B-AC6C-02B06AA5CC02}"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12549-24EF-454A-90FC-54F0EF4583D1}" type="slidenum">
              <a:rPr lang="en-US" smtClean="0"/>
              <a:t>‹#›</a:t>
            </a:fld>
            <a:endParaRPr lang="en-US"/>
          </a:p>
        </p:txBody>
      </p:sp>
    </p:spTree>
    <p:extLst>
      <p:ext uri="{BB962C8B-B14F-4D97-AF65-F5344CB8AC3E}">
        <p14:creationId xmlns:p14="http://schemas.microsoft.com/office/powerpoint/2010/main" val="38593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11638-836A-435B-AC6C-02B06AA5CC02}"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12549-24EF-454A-90FC-54F0EF4583D1}" type="slidenum">
              <a:rPr lang="en-US" smtClean="0"/>
              <a:t>‹#›</a:t>
            </a:fld>
            <a:endParaRPr lang="en-US"/>
          </a:p>
        </p:txBody>
      </p:sp>
    </p:spTree>
    <p:extLst>
      <p:ext uri="{BB962C8B-B14F-4D97-AF65-F5344CB8AC3E}">
        <p14:creationId xmlns:p14="http://schemas.microsoft.com/office/powerpoint/2010/main" val="202927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11638-836A-435B-AC6C-02B06AA5CC02}"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12549-24EF-454A-90FC-54F0EF4583D1}" type="slidenum">
              <a:rPr lang="en-US" smtClean="0"/>
              <a:t>‹#›</a:t>
            </a:fld>
            <a:endParaRPr lang="en-US"/>
          </a:p>
        </p:txBody>
      </p:sp>
    </p:spTree>
    <p:extLst>
      <p:ext uri="{BB962C8B-B14F-4D97-AF65-F5344CB8AC3E}">
        <p14:creationId xmlns:p14="http://schemas.microsoft.com/office/powerpoint/2010/main" val="372829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11638-836A-435B-AC6C-02B06AA5CC02}" type="datetimeFigureOut">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12549-24EF-454A-90FC-54F0EF4583D1}" type="slidenum">
              <a:rPr lang="en-US" smtClean="0"/>
              <a:t>‹#›</a:t>
            </a:fld>
            <a:endParaRPr lang="en-US"/>
          </a:p>
        </p:txBody>
      </p:sp>
    </p:spTree>
    <p:extLst>
      <p:ext uri="{BB962C8B-B14F-4D97-AF65-F5344CB8AC3E}">
        <p14:creationId xmlns:p14="http://schemas.microsoft.com/office/powerpoint/2010/main" val="52160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F11638-836A-435B-AC6C-02B06AA5CC02}"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12549-24EF-454A-90FC-54F0EF4583D1}" type="slidenum">
              <a:rPr lang="en-US" smtClean="0"/>
              <a:t>‹#›</a:t>
            </a:fld>
            <a:endParaRPr lang="en-US"/>
          </a:p>
        </p:txBody>
      </p:sp>
    </p:spTree>
    <p:extLst>
      <p:ext uri="{BB962C8B-B14F-4D97-AF65-F5344CB8AC3E}">
        <p14:creationId xmlns:p14="http://schemas.microsoft.com/office/powerpoint/2010/main" val="77453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F11638-836A-435B-AC6C-02B06AA5CC02}" type="datetimeFigureOut">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12549-24EF-454A-90FC-54F0EF4583D1}" type="slidenum">
              <a:rPr lang="en-US" smtClean="0"/>
              <a:t>‹#›</a:t>
            </a:fld>
            <a:endParaRPr lang="en-US"/>
          </a:p>
        </p:txBody>
      </p:sp>
    </p:spTree>
    <p:extLst>
      <p:ext uri="{BB962C8B-B14F-4D97-AF65-F5344CB8AC3E}">
        <p14:creationId xmlns:p14="http://schemas.microsoft.com/office/powerpoint/2010/main" val="1331701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F11638-836A-435B-AC6C-02B06AA5CC02}" type="datetimeFigureOut">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12549-24EF-454A-90FC-54F0EF4583D1}" type="slidenum">
              <a:rPr lang="en-US" smtClean="0"/>
              <a:t>‹#›</a:t>
            </a:fld>
            <a:endParaRPr lang="en-US"/>
          </a:p>
        </p:txBody>
      </p:sp>
    </p:spTree>
    <p:extLst>
      <p:ext uri="{BB962C8B-B14F-4D97-AF65-F5344CB8AC3E}">
        <p14:creationId xmlns:p14="http://schemas.microsoft.com/office/powerpoint/2010/main" val="373271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11638-836A-435B-AC6C-02B06AA5CC02}" type="datetimeFigureOut">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12549-24EF-454A-90FC-54F0EF4583D1}" type="slidenum">
              <a:rPr lang="en-US" smtClean="0"/>
              <a:t>‹#›</a:t>
            </a:fld>
            <a:endParaRPr lang="en-US"/>
          </a:p>
        </p:txBody>
      </p:sp>
    </p:spTree>
    <p:extLst>
      <p:ext uri="{BB962C8B-B14F-4D97-AF65-F5344CB8AC3E}">
        <p14:creationId xmlns:p14="http://schemas.microsoft.com/office/powerpoint/2010/main" val="2278004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11638-836A-435B-AC6C-02B06AA5CC02}"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12549-24EF-454A-90FC-54F0EF4583D1}" type="slidenum">
              <a:rPr lang="en-US" smtClean="0"/>
              <a:t>‹#›</a:t>
            </a:fld>
            <a:endParaRPr lang="en-US"/>
          </a:p>
        </p:txBody>
      </p:sp>
    </p:spTree>
    <p:extLst>
      <p:ext uri="{BB962C8B-B14F-4D97-AF65-F5344CB8AC3E}">
        <p14:creationId xmlns:p14="http://schemas.microsoft.com/office/powerpoint/2010/main" val="2484021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11638-836A-435B-AC6C-02B06AA5CC02}" type="datetimeFigureOut">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12549-24EF-454A-90FC-54F0EF4583D1}" type="slidenum">
              <a:rPr lang="en-US" smtClean="0"/>
              <a:t>‹#›</a:t>
            </a:fld>
            <a:endParaRPr lang="en-US"/>
          </a:p>
        </p:txBody>
      </p:sp>
    </p:spTree>
    <p:extLst>
      <p:ext uri="{BB962C8B-B14F-4D97-AF65-F5344CB8AC3E}">
        <p14:creationId xmlns:p14="http://schemas.microsoft.com/office/powerpoint/2010/main" val="310098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F11638-836A-435B-AC6C-02B06AA5CC02}" type="datetimeFigureOut">
              <a:rPr lang="en-US" smtClean="0"/>
              <a:t>3/25/2022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8912549-24EF-454A-90FC-54F0EF4583D1}" type="slidenum">
              <a:rPr lang="en-US" smtClean="0"/>
              <a:t>‹#›</a:t>
            </a:fld>
            <a:endParaRPr lang="en-US"/>
          </a:p>
        </p:txBody>
      </p:sp>
    </p:spTree>
    <p:extLst>
      <p:ext uri="{BB962C8B-B14F-4D97-AF65-F5344CB8AC3E}">
        <p14:creationId xmlns:p14="http://schemas.microsoft.com/office/powerpoint/2010/main" val="99318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323528" y="1635646"/>
            <a:ext cx="8712968" cy="122413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UY" altLang="en-US" sz="4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KEY ENGLISH TEST </a:t>
            </a:r>
            <a:r>
              <a:rPr lang="es-UY" altLang="en-US" sz="48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es-UY" altLang="en-US" sz="4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s-UY" altLang="en-US" sz="4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s-UY" altLang="en-US" sz="4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SPEAKING TEST 1</a:t>
            </a:r>
            <a:endParaRPr lang="es-ES" altLang="en-US" sz="4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58166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0"/>
            <a:ext cx="4048009" cy="2859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owchart: Process 1"/>
          <p:cNvSpPr/>
          <p:nvPr/>
        </p:nvSpPr>
        <p:spPr>
          <a:xfrm>
            <a:off x="2111538" y="2955145"/>
            <a:ext cx="5196766" cy="1776845"/>
          </a:xfrm>
          <a:prstGeom prst="flowChartProcess">
            <a:avLst/>
          </a:prstGeom>
          <a:ln/>
        </p:spPr>
        <p:style>
          <a:lnRef idx="1">
            <a:schemeClr val="accent6"/>
          </a:lnRef>
          <a:fillRef idx="3">
            <a:schemeClr val="accent6"/>
          </a:fillRef>
          <a:effectRef idx="2">
            <a:schemeClr val="accent6"/>
          </a:effectRef>
          <a:fontRef idx="minor">
            <a:schemeClr val="lt1"/>
          </a:fontRef>
        </p:style>
        <p:txBody>
          <a:bodyPr lIns="68573" tIns="34286" rIns="68573" bIns="34286" rtlCol="0" anchor="ctr"/>
          <a:lstStyle/>
          <a:p>
            <a:pPr marL="257146" indent="-257146">
              <a:buAutoNum type="arabicPeriod"/>
            </a:pPr>
            <a:r>
              <a:rPr lang="en-US" smtClean="0">
                <a:solidFill>
                  <a:schemeClr val="tx1"/>
                </a:solidFill>
              </a:rPr>
              <a:t>What is the shopping centre’s name?</a:t>
            </a:r>
          </a:p>
          <a:p>
            <a:pPr marL="257146" indent="-257146">
              <a:buAutoNum type="arabicPeriod"/>
            </a:pPr>
            <a:r>
              <a:rPr lang="en-US" smtClean="0">
                <a:solidFill>
                  <a:schemeClr val="tx1"/>
                </a:solidFill>
              </a:rPr>
              <a:t>Where is it?</a:t>
            </a:r>
          </a:p>
          <a:p>
            <a:pPr marL="257146" indent="-257146">
              <a:buAutoNum type="arabicPeriod"/>
            </a:pPr>
            <a:r>
              <a:rPr lang="en-US" smtClean="0">
                <a:solidFill>
                  <a:schemeClr val="tx1"/>
                </a:solidFill>
              </a:rPr>
              <a:t>How many shops are there in the centre?</a:t>
            </a:r>
          </a:p>
          <a:p>
            <a:pPr marL="257146" indent="-257146">
              <a:buAutoNum type="arabicPeriod"/>
            </a:pPr>
            <a:r>
              <a:rPr lang="en-US" smtClean="0">
                <a:solidFill>
                  <a:schemeClr val="tx1"/>
                </a:solidFill>
              </a:rPr>
              <a:t>Is there a car park?</a:t>
            </a:r>
          </a:p>
          <a:p>
            <a:pPr marL="257146" indent="-257146">
              <a:buAutoNum type="arabicPeriod"/>
            </a:pPr>
            <a:r>
              <a:rPr lang="en-US" smtClean="0">
                <a:solidFill>
                  <a:schemeClr val="tx1"/>
                </a:solidFill>
              </a:rPr>
              <a:t>Does it open today?</a:t>
            </a:r>
          </a:p>
          <a:p>
            <a:pPr marL="257146" indent="-257146">
              <a:buAutoNum type="arabicPeriod"/>
            </a:pPr>
            <a:endParaRPr lang="en-US">
              <a:solidFill>
                <a:schemeClr val="tx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93" y="-32826"/>
            <a:ext cx="3851920" cy="291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5675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hopping cen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26"/>
            <a:ext cx="9252520" cy="5158526"/>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p:cNvSpPr/>
          <p:nvPr/>
        </p:nvSpPr>
        <p:spPr>
          <a:xfrm>
            <a:off x="4571695" y="231490"/>
            <a:ext cx="4286235" cy="18002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Now, imagine you are advertising the shopping centre. Talk about it based on the given information</a:t>
            </a:r>
            <a:endParaRPr lang="en-US"/>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1" y="3286"/>
            <a:ext cx="3851920" cy="2912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860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218" y="88161"/>
            <a:ext cx="3049073" cy="597640"/>
          </a:xfrm>
        </p:spPr>
        <p:txBody>
          <a:bodyPr/>
          <a:lstStyle/>
          <a:p>
            <a:r>
              <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KET SPEAKING</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Content Placeholder 3"/>
          <p:cNvSpPr>
            <a:spLocks noGrp="1"/>
          </p:cNvSpPr>
          <p:nvPr>
            <p:ph sz="half" idx="1"/>
          </p:nvPr>
        </p:nvSpPr>
        <p:spPr>
          <a:xfrm>
            <a:off x="808359" y="757035"/>
            <a:ext cx="7546810" cy="3254875"/>
          </a:xfrm>
          <a:noFill/>
          <a:ln>
            <a:noFill/>
          </a:ln>
        </p:spPr>
        <p:style>
          <a:lnRef idx="2">
            <a:schemeClr val="accent6"/>
          </a:lnRef>
          <a:fillRef idx="1">
            <a:schemeClr val="lt1"/>
          </a:fillRef>
          <a:effectRef idx="0">
            <a:schemeClr val="accent6"/>
          </a:effectRef>
          <a:fontRef idx="minor">
            <a:schemeClr val="dk1"/>
          </a:fontRef>
        </p:style>
        <p:txBody>
          <a:bodyPr>
            <a:noAutofit/>
          </a:bodyPr>
          <a:lstStyle/>
          <a:p>
            <a:pPr marL="34286" indent="0">
              <a:spcBef>
                <a:spcPts val="0"/>
              </a:spcBef>
              <a:buNone/>
            </a:pPr>
            <a:r>
              <a:rPr lang="en-US" sz="1600" b="1"/>
              <a:t>Time allowed</a:t>
            </a:r>
            <a:r>
              <a:rPr lang="en-US" sz="1600"/>
              <a:t> - 8-10 minutes</a:t>
            </a:r>
          </a:p>
          <a:p>
            <a:pPr>
              <a:spcBef>
                <a:spcPts val="0"/>
              </a:spcBef>
            </a:pPr>
            <a:r>
              <a:rPr lang="en-US" sz="1600"/>
              <a:t>Normally you will do the speaking test with another candidate. The two of you will meet two examiners. One of the examiners will talk to you, the other does not particpate in the conversations.</a:t>
            </a:r>
          </a:p>
          <a:p>
            <a:pPr>
              <a:spcBef>
                <a:spcPts val="0"/>
              </a:spcBef>
            </a:pPr>
            <a:r>
              <a:rPr lang="en-US" sz="1600"/>
              <a:t>There are two parts to the speaking test:</a:t>
            </a:r>
          </a:p>
          <a:p>
            <a:pPr>
              <a:spcBef>
                <a:spcPts val="0"/>
              </a:spcBef>
            </a:pPr>
            <a:r>
              <a:rPr lang="en-US" sz="1600"/>
              <a:t>Speaking part 1: short questions and answers between you and the examiner</a:t>
            </a:r>
          </a:p>
          <a:p>
            <a:pPr>
              <a:spcBef>
                <a:spcPts val="0"/>
              </a:spcBef>
            </a:pPr>
            <a:r>
              <a:rPr lang="en-US" sz="1600"/>
              <a:t>Speaking part 2: the examiner gives you some information or a card with some ideas for questions. You have to talk with the other candidate and ask or answer questions.</a:t>
            </a:r>
            <a:br>
              <a:rPr lang="en-US" sz="1600"/>
            </a:br>
            <a:r>
              <a:rPr lang="en-US" sz="1600" b="1"/>
              <a:t>How to prepare for KET Speaking</a:t>
            </a:r>
            <a:endParaRPr lang="en-US" sz="1600"/>
          </a:p>
          <a:p>
            <a:pPr>
              <a:spcBef>
                <a:spcPts val="0"/>
              </a:spcBef>
            </a:pPr>
            <a:r>
              <a:rPr lang="en-US" sz="1600"/>
              <a:t>Speak as much as you can, with your friends</a:t>
            </a:r>
          </a:p>
          <a:p>
            <a:pPr>
              <a:spcBef>
                <a:spcPts val="0"/>
              </a:spcBef>
            </a:pPr>
            <a:r>
              <a:rPr lang="en-US" sz="1600"/>
              <a:t>Practise asking and asnwering questions about daily life</a:t>
            </a:r>
          </a:p>
          <a:p>
            <a:pPr>
              <a:spcBef>
                <a:spcPts val="0"/>
              </a:spcBef>
            </a:pPr>
            <a:r>
              <a:rPr lang="en-US" sz="1600"/>
              <a:t>Practise giving information about yourself</a:t>
            </a:r>
          </a:p>
        </p:txBody>
      </p:sp>
    </p:spTree>
    <p:extLst>
      <p:ext uri="{BB962C8B-B14F-4D97-AF65-F5344CB8AC3E}">
        <p14:creationId xmlns:p14="http://schemas.microsoft.com/office/powerpoint/2010/main" val="36204454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13517" y="72895"/>
            <a:ext cx="3552176" cy="857250"/>
          </a:xfrm>
        </p:spPr>
        <p:txBody>
          <a:bodyPr>
            <a:normAutofit/>
          </a:bodyPr>
          <a:lstStyle/>
          <a:p>
            <a:pPr algn="l"/>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1: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Content Placeholder 1"/>
          <p:cNvSpPr>
            <a:spLocks noGrp="1"/>
          </p:cNvSpPr>
          <p:nvPr>
            <p:ph idx="4294967295"/>
          </p:nvPr>
        </p:nvSpPr>
        <p:spPr>
          <a:xfrm>
            <a:off x="1979712" y="1419622"/>
            <a:ext cx="4967264" cy="2736304"/>
          </a:xfrm>
          <a:prstGeom prst="rect">
            <a:avLst/>
          </a:prstGeom>
        </p:spPr>
        <p:txBody>
          <a:bodyPr>
            <a:noAutofit/>
          </a:bodyPr>
          <a:lstStyle/>
          <a:p>
            <a:pPr lvl="0"/>
            <a:r>
              <a:rPr lang="en-US" sz="2000" smtClean="0"/>
              <a:t>Do you like music?</a:t>
            </a:r>
          </a:p>
          <a:p>
            <a:pPr lvl="0"/>
            <a:r>
              <a:rPr lang="en-US" sz="2000" smtClean="0"/>
              <a:t>What sort of music do you like? </a:t>
            </a:r>
          </a:p>
          <a:p>
            <a:pPr lvl="0"/>
            <a:r>
              <a:rPr lang="en-US" sz="2000" smtClean="0"/>
              <a:t>Do you often listen to music in your free time? </a:t>
            </a:r>
          </a:p>
          <a:p>
            <a:pPr lvl="0"/>
            <a:r>
              <a:rPr lang="en-US" sz="2000" smtClean="0"/>
              <a:t>Where do you often listen to music?</a:t>
            </a:r>
          </a:p>
          <a:p>
            <a:pPr lvl="0"/>
            <a:r>
              <a:rPr lang="en-US" sz="2000" smtClean="0"/>
              <a:t>Do you often buy CDs? Why? Why not?</a:t>
            </a:r>
          </a:p>
          <a:p>
            <a:pPr lvl="0"/>
            <a:r>
              <a:rPr lang="en-US" sz="2000" smtClean="0"/>
              <a:t>Talk about your favorite band/singer</a:t>
            </a:r>
          </a:p>
          <a:p>
            <a:pPr marL="0" lvl="0" indent="0">
              <a:buNone/>
            </a:pPr>
            <a:endParaRPr lang="en-US" sz="2000" smtClean="0"/>
          </a:p>
        </p:txBody>
      </p:sp>
      <p:sp>
        <p:nvSpPr>
          <p:cNvPr id="4" name="Rounded Rectangle 3"/>
          <p:cNvSpPr/>
          <p:nvPr/>
        </p:nvSpPr>
        <p:spPr>
          <a:xfrm>
            <a:off x="5940152" y="555526"/>
            <a:ext cx="2808312" cy="792088"/>
          </a:xfrm>
          <a:prstGeom prst="roundRect">
            <a:avLst/>
          </a:prstGeom>
        </p:spPr>
        <p:style>
          <a:lnRef idx="1">
            <a:schemeClr val="accent3"/>
          </a:lnRef>
          <a:fillRef idx="2">
            <a:schemeClr val="accent3"/>
          </a:fillRef>
          <a:effectRef idx="1">
            <a:schemeClr val="accent3"/>
          </a:effectRef>
          <a:fontRef idx="minor">
            <a:schemeClr val="dk1"/>
          </a:fontRef>
        </p:style>
        <p:txBody>
          <a:bodyPr lIns="91430" tIns="45715" rIns="91430" bIns="45715" rtlCol="0" anchor="ctr"/>
          <a:lstStyle/>
          <a:p>
            <a:pPr algn="ctr"/>
            <a:r>
              <a:rPr lang="en-US" smtClean="0">
                <a:solidFill>
                  <a:srgbClr val="C00000"/>
                </a:solidFill>
              </a:rPr>
              <a:t>Remember to add more details to your answer to make it longer</a:t>
            </a:r>
            <a:endParaRPr lang="en-US">
              <a:solidFill>
                <a:srgbClr val="C00000"/>
              </a:solidFill>
            </a:endParaRPr>
          </a:p>
        </p:txBody>
      </p:sp>
    </p:spTree>
    <p:extLst>
      <p:ext uri="{BB962C8B-B14F-4D97-AF65-F5344CB8AC3E}">
        <p14:creationId xmlns:p14="http://schemas.microsoft.com/office/powerpoint/2010/main" val="9462837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usic clipar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1798" y1="21361" x2="22445" y2="87271"/>
                        <a14:foregroundMark x1="5239" y1="45501" x2="11449" y2="31822"/>
                        <a14:foregroundMark x1="61772" y1="77103" x2="53493" y2="19751"/>
                        <a14:foregroundMark x1="58344" y1="47476" x2="63131" y2="49012"/>
                        <a14:backgroundMark x1="54204" y1="32626" x2="63131" y2="59181"/>
                        <a14:backgroundMark x1="61125" y1="57571" x2="55563" y2="60351"/>
                        <a14:backgroundMark x1="53881" y1="26774" x2="61125" y2="44696"/>
                        <a14:backgroundMark x1="23157" y1="62692" x2="27620" y2="68910"/>
                        <a14:backgroundMark x1="25938" y1="61522" x2="17270" y2="56035"/>
                        <a14:backgroundMark x1="5886" y1="36942" x2="12807" y2="40819"/>
                      </a14:backgroundRemoval>
                    </a14:imgEffect>
                  </a14:imgLayer>
                </a14:imgProps>
              </a:ext>
              <a:ext uri="{28A0092B-C50C-407E-A947-70E740481C1C}">
                <a14:useLocalDpi xmlns:a14="http://schemas.microsoft.com/office/drawing/2010/main" val="0"/>
              </a:ext>
            </a:extLst>
          </a:blip>
          <a:srcRect/>
          <a:stretch>
            <a:fillRect/>
          </a:stretch>
        </p:blipFill>
        <p:spPr bwMode="auto">
          <a:xfrm>
            <a:off x="251520" y="53863"/>
            <a:ext cx="1140961" cy="10088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music genres vocabul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504" y="0"/>
            <a:ext cx="7293496" cy="51576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419622"/>
            <a:ext cx="2255990" cy="1414637"/>
          </a:xfrm>
          <a:prstGeom prst="cloud">
            <a:avLst/>
          </a:prstGeom>
          <a:ln/>
        </p:spPr>
        <p:style>
          <a:lnRef idx="1">
            <a:schemeClr val="accent2"/>
          </a:lnRef>
          <a:fillRef idx="2">
            <a:schemeClr val="accent2"/>
          </a:fillRef>
          <a:effectRef idx="1">
            <a:schemeClr val="accent2"/>
          </a:effectRef>
          <a:fontRef idx="minor">
            <a:schemeClr val="dk1"/>
          </a:fontRef>
        </p:style>
        <p:txBody>
          <a:bodyPr>
            <a:normAutofit/>
          </a:bodyPr>
          <a:lstStyle/>
          <a:p>
            <a:r>
              <a:rPr lang="en-US" sz="1800" smtClean="0"/>
              <a:t>MUSIC GENRES</a:t>
            </a:r>
            <a:endParaRPr lang="en-US" sz="1800"/>
          </a:p>
        </p:txBody>
      </p:sp>
    </p:spTree>
    <p:extLst>
      <p:ext uri="{BB962C8B-B14F-4D97-AF65-F5344CB8AC3E}">
        <p14:creationId xmlns:p14="http://schemas.microsoft.com/office/powerpoint/2010/main" val="365744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usic clipar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1798" y1="21361" x2="22445" y2="87271"/>
                        <a14:foregroundMark x1="5239" y1="45501" x2="11449" y2="31822"/>
                        <a14:foregroundMark x1="61772" y1="77103" x2="53493" y2="19751"/>
                        <a14:foregroundMark x1="58344" y1="47476" x2="63131" y2="49012"/>
                        <a14:backgroundMark x1="54204" y1="32626" x2="63131" y2="59181"/>
                        <a14:backgroundMark x1="61125" y1="57571" x2="55563" y2="60351"/>
                        <a14:backgroundMark x1="53881" y1="26774" x2="61125" y2="44696"/>
                        <a14:backgroundMark x1="23157" y1="62692" x2="27620" y2="68910"/>
                        <a14:backgroundMark x1="25938" y1="61522" x2="17270" y2="56035"/>
                        <a14:backgroundMark x1="5886" y1="36942" x2="12807" y2="40819"/>
                      </a14:backgroundRemoval>
                    </a14:imgEffect>
                  </a14:imgLayer>
                </a14:imgProps>
              </a:ext>
              <a:ext uri="{28A0092B-C50C-407E-A947-70E740481C1C}">
                <a14:useLocalDpi xmlns:a14="http://schemas.microsoft.com/office/drawing/2010/main" val="0"/>
              </a:ext>
            </a:extLst>
          </a:blip>
          <a:srcRect/>
          <a:stretch>
            <a:fillRect/>
          </a:stretch>
        </p:blipFill>
        <p:spPr bwMode="auto">
          <a:xfrm>
            <a:off x="251520" y="53863"/>
            <a:ext cx="1140961" cy="10088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419622"/>
            <a:ext cx="2255990" cy="1414637"/>
          </a:xfrm>
          <a:prstGeom prst="cloud">
            <a:avLst/>
          </a:prstGeom>
          <a:ln/>
        </p:spPr>
        <p:style>
          <a:lnRef idx="1">
            <a:schemeClr val="accent2"/>
          </a:lnRef>
          <a:fillRef idx="2">
            <a:schemeClr val="accent2"/>
          </a:fillRef>
          <a:effectRef idx="1">
            <a:schemeClr val="accent2"/>
          </a:effectRef>
          <a:fontRef idx="minor">
            <a:schemeClr val="dk1"/>
          </a:fontRef>
        </p:style>
        <p:txBody>
          <a:bodyPr>
            <a:normAutofit/>
          </a:bodyPr>
          <a:lstStyle/>
          <a:p>
            <a:r>
              <a:rPr lang="en-US" sz="1800" smtClean="0"/>
              <a:t>MUSIC GENRES</a:t>
            </a:r>
            <a:endParaRPr lang="en-US" sz="1800"/>
          </a:p>
        </p:txBody>
      </p:sp>
      <p:pic>
        <p:nvPicPr>
          <p:cNvPr id="2050" name="Picture 2" descr="Image result for music genres vocabul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5" y="0"/>
            <a:ext cx="5673312" cy="40119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51920" y="1966069"/>
            <a:ext cx="320922" cy="461665"/>
          </a:xfrm>
          <a:prstGeom prst="rect">
            <a:avLst/>
          </a:prstGeom>
          <a:noFill/>
        </p:spPr>
        <p:txBody>
          <a:bodyPr wrap="none" lIns="91440" tIns="45720" rIns="91440" bIns="45720">
            <a:spAutoFit/>
          </a:bodyPr>
          <a:lstStyle/>
          <a:p>
            <a:pPr algn="ctr"/>
            <a:r>
              <a:rPr lang="en-US" sz="2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endPar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1243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45081" y="16170"/>
            <a:ext cx="5328593" cy="4524315"/>
          </a:xfrm>
          <a:prstGeom prst="rect">
            <a:avLst/>
          </a:prstGeom>
          <a:noFill/>
        </p:spPr>
        <p:txBody>
          <a:bodyPr wrap="square" rtlCol="0">
            <a:spAutoFit/>
          </a:bodyPr>
          <a:lstStyle/>
          <a:p>
            <a:r>
              <a:rPr lang="en-US" smtClean="0"/>
              <a:t>Sample answers:</a:t>
            </a:r>
          </a:p>
          <a:p>
            <a:pPr marL="342900" indent="-342900">
              <a:buFont typeface="+mj-lt"/>
              <a:buAutoNum type="arabicPeriod"/>
            </a:pPr>
            <a:r>
              <a:rPr lang="en-US" smtClean="0"/>
              <a:t>Do you like music?</a:t>
            </a:r>
          </a:p>
          <a:p>
            <a:pPr marL="342900" indent="-342900">
              <a:buFont typeface="+mj-lt"/>
              <a:buAutoNum type="arabicPeriod"/>
            </a:pPr>
            <a:r>
              <a:rPr lang="en-US" smtClean="0"/>
              <a:t>What sort of music do you like? </a:t>
            </a:r>
          </a:p>
          <a:p>
            <a:pPr marL="342900" indent="-342900">
              <a:buFont typeface="+mj-lt"/>
              <a:buAutoNum type="arabicPeriod"/>
            </a:pPr>
            <a:r>
              <a:rPr lang="en-US" smtClean="0"/>
              <a:t>Do you often listen to music in your free time? </a:t>
            </a:r>
          </a:p>
          <a:p>
            <a:pPr marL="342900" indent="-342900">
              <a:buFont typeface="+mj-lt"/>
              <a:buAutoNum type="arabicPeriod"/>
            </a:pPr>
            <a:r>
              <a:rPr lang="en-US" smtClean="0"/>
              <a:t>Where do you often listen to music?</a:t>
            </a:r>
          </a:p>
          <a:p>
            <a:pPr marL="342900" indent="-342900">
              <a:buFont typeface="+mj-lt"/>
              <a:buAutoNum type="arabicPeriod"/>
            </a:pPr>
            <a:r>
              <a:rPr lang="en-US" smtClean="0"/>
              <a:t>Do you often buy CDs? Why? Why not?</a:t>
            </a:r>
          </a:p>
          <a:p>
            <a:endParaRPr lang="en-US" smtClean="0"/>
          </a:p>
          <a:p>
            <a:pPr marL="285750" indent="-285750">
              <a:buFontTx/>
              <a:buChar char="-"/>
            </a:pPr>
            <a:r>
              <a:rPr lang="en-US" smtClean="0"/>
              <a:t>Yes, I am a big fan of music.</a:t>
            </a:r>
          </a:p>
          <a:p>
            <a:pPr marL="285750" indent="-285750">
              <a:buFontTx/>
              <a:buChar char="-"/>
            </a:pPr>
            <a:r>
              <a:rPr lang="en-US" smtClean="0"/>
              <a:t>I like pop music and electronic dance music (EDM) because they are very catchy.</a:t>
            </a:r>
          </a:p>
          <a:p>
            <a:pPr marL="285750" indent="-285750">
              <a:buFontTx/>
              <a:buChar char="-"/>
            </a:pPr>
            <a:r>
              <a:rPr lang="en-US" smtClean="0"/>
              <a:t>Yes. I spend most of my freetime listening to music as a way to relax.</a:t>
            </a:r>
          </a:p>
          <a:p>
            <a:pPr marL="285750" indent="-285750">
              <a:buFontTx/>
              <a:buChar char="-"/>
            </a:pPr>
            <a:r>
              <a:rPr lang="en-US" smtClean="0"/>
              <a:t>I often do that in my own room where I can feel and dance to the music I like</a:t>
            </a:r>
          </a:p>
          <a:p>
            <a:pPr marL="285750" indent="-285750">
              <a:buFontTx/>
              <a:buChar char="-"/>
            </a:pPr>
            <a:r>
              <a:rPr lang="en-US" smtClean="0"/>
              <a:t>No, I have never bought a CD. Because I can listen to music online through the Internet.  </a:t>
            </a:r>
            <a:endParaRPr lang="en-US"/>
          </a:p>
        </p:txBody>
      </p:sp>
      <p:pic>
        <p:nvPicPr>
          <p:cNvPr id="3074" name="Picture 2" descr="Image result for music symbol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01" r="17280"/>
          <a:stretch/>
        </p:blipFill>
        <p:spPr bwMode="auto">
          <a:xfrm>
            <a:off x="0" y="16170"/>
            <a:ext cx="2945081" cy="512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barn(inVertical)">
                                      <p:cBhvr>
                                        <p:cTn id="13" dur="500"/>
                                        <p:tgtEl>
                                          <p:spTgt spid="4">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barn(inVertical)">
                                      <p:cBhvr>
                                        <p:cTn id="18" dur="500"/>
                                        <p:tgtEl>
                                          <p:spTgt spid="4">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Effect transition="in" filter="barn(inVertical)">
                                      <p:cBhvr>
                                        <p:cTn id="23" dur="500"/>
                                        <p:tgtEl>
                                          <p:spTgt spid="4">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barn(inVertical)">
                                      <p:cBhvr>
                                        <p:cTn id="28" dur="500"/>
                                        <p:tgtEl>
                                          <p:spTgt spid="4">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animEffect transition="in" filter="barn(inVertical)">
                                      <p:cBhvr>
                                        <p:cTn id="3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267494"/>
            <a:ext cx="4135303" cy="499041"/>
          </a:xfrm>
        </p:spPr>
        <p:txBody>
          <a:bodyPr>
            <a:noAutofit/>
          </a:bodyPr>
          <a:lstStyle/>
          <a:p>
            <a:r>
              <a:rPr 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Favorite singer/band</a:t>
            </a:r>
            <a:endPar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5004049" y="411510"/>
            <a:ext cx="3576898" cy="627689"/>
          </a:xfrm>
          <a:prstGeom prst="horizontalScroll">
            <a:avLst/>
          </a:prstGeom>
        </p:spPr>
        <p:style>
          <a:lnRef idx="1">
            <a:schemeClr val="accent6"/>
          </a:lnRef>
          <a:fillRef idx="2">
            <a:schemeClr val="accent6"/>
          </a:fillRef>
          <a:effectRef idx="1">
            <a:schemeClr val="accent6"/>
          </a:effectRef>
          <a:fontRef idx="minor">
            <a:schemeClr val="dk1"/>
          </a:fontRef>
        </p:style>
        <p:txBody>
          <a:bodyPr>
            <a:normAutofit fontScale="47500" lnSpcReduction="20000"/>
          </a:bodyPr>
          <a:lstStyle/>
          <a:p>
            <a:r>
              <a:rPr lang="en-US" smtClean="0"/>
              <a:t>The answer should be at least 3 sentences</a:t>
            </a:r>
            <a:endParaRPr lang="en-US"/>
          </a:p>
        </p:txBody>
      </p:sp>
      <p:graphicFrame>
        <p:nvGraphicFramePr>
          <p:cNvPr id="5" name="Diagram 4"/>
          <p:cNvGraphicFramePr/>
          <p:nvPr>
            <p:extLst>
              <p:ext uri="{D42A27DB-BD31-4B8C-83A1-F6EECF244321}">
                <p14:modId xmlns:p14="http://schemas.microsoft.com/office/powerpoint/2010/main" val="2411979446"/>
              </p:ext>
            </p:extLst>
          </p:nvPr>
        </p:nvGraphicFramePr>
        <p:xfrm>
          <a:off x="1025097" y="1468191"/>
          <a:ext cx="6546560" cy="297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79771" y="843558"/>
            <a:ext cx="3570900" cy="392407"/>
          </a:xfrm>
          <a:prstGeom prst="rect">
            <a:avLst/>
          </a:prstGeom>
          <a:noFill/>
        </p:spPr>
        <p:txBody>
          <a:bodyPr wrap="none" lIns="68573" tIns="34286" rIns="68573" bIns="34286">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100" b="1">
                <a:ln/>
                <a:solidFill>
                  <a:srgbClr val="C00000"/>
                </a:solidFill>
              </a:rPr>
              <a:t>Helpful outline and vocabulary</a:t>
            </a:r>
          </a:p>
        </p:txBody>
      </p:sp>
      <p:pic>
        <p:nvPicPr>
          <p:cNvPr id="4098" name="Picture 2" descr="Image result for talk about favorite dish outlin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9061" l="0" r="100000">
                        <a14:foregroundMark x1="16000" y1="48826" x2="19000" y2="36150"/>
                        <a14:foregroundMark x1="18333" y1="36150" x2="30667" y2="28638"/>
                        <a14:foregroundMark x1="30667" y1="28638" x2="32667" y2="42254"/>
                        <a14:foregroundMark x1="32667" y1="42254" x2="26333" y2="50235"/>
                        <a14:foregroundMark x1="48667" y1="20657" x2="41000" y2="25352"/>
                        <a14:foregroundMark x1="41000" y1="30516" x2="42000" y2="37559"/>
                        <a14:foregroundMark x1="42000" y1="37559" x2="53000" y2="35681"/>
                        <a14:foregroundMark x1="53000" y1="35681" x2="53000" y2="35681"/>
                        <a14:foregroundMark x1="59000" y1="26761" x2="69333" y2="32394"/>
                        <a14:foregroundMark x1="69333" y1="32394" x2="67000" y2="35211"/>
                        <a14:foregroundMark x1="67000" y1="35211" x2="71667" y2="30047"/>
                        <a14:foregroundMark x1="71667" y1="24883" x2="60667" y2="19718"/>
                        <a14:foregroundMark x1="69333" y1="47887" x2="77333" y2="62441"/>
                        <a14:foregroundMark x1="53667" y1="61972" x2="45000" y2="45070"/>
                        <a14:foregroundMark x1="79667" y1="37559" x2="81333" y2="25352"/>
                        <a14:foregroundMark x1="37000" y1="24883" x2="31333" y2="16901"/>
                        <a14:foregroundMark x1="64333" y1="72300" x2="64333" y2="59155"/>
                      </a14:backgroundRemoval>
                    </a14:imgEffect>
                  </a14:imgLayer>
                </a14:imgProps>
              </a:ext>
              <a:ext uri="{28A0092B-C50C-407E-A947-70E740481C1C}">
                <a14:useLocalDpi xmlns:a14="http://schemas.microsoft.com/office/drawing/2010/main" val="0"/>
              </a:ext>
            </a:extLst>
          </a:blip>
          <a:srcRect/>
          <a:stretch>
            <a:fillRect/>
          </a:stretch>
        </p:blipFill>
        <p:spPr bwMode="auto">
          <a:xfrm>
            <a:off x="-18803" y="3524499"/>
            <a:ext cx="2284024" cy="162165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508104" y="2622782"/>
            <a:ext cx="3635896"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For example: My favorite singer is Taylor Swift, an American. She used to be famous for her country music and now she changes to pop music. I love listening to her songs because they are very arousing and catchy. </a:t>
            </a:r>
            <a:endParaRPr lang="en-US"/>
          </a:p>
        </p:txBody>
      </p:sp>
      <p:pic>
        <p:nvPicPr>
          <p:cNvPr id="7" name="Picture 2" descr="Image result for taylor swif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48949" y="1095247"/>
            <a:ext cx="1518661" cy="151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32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wipe(down)">
                                      <p:cBhvr>
                                        <p:cTn id="25" dur="500"/>
                                        <p:tgtEl>
                                          <p:spTgt spid="3">
                                            <p:bg/>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graphicEl>
                                              <a:dgm id="{1F5889BC-B1F0-4D44-9957-4A9066179FE6}"/>
                                            </p:graphicEl>
                                          </p:spTgt>
                                        </p:tgtEl>
                                        <p:attrNameLst>
                                          <p:attrName>style.visibility</p:attrName>
                                        </p:attrNameLst>
                                      </p:cBhvr>
                                      <p:to>
                                        <p:strVal val="visible"/>
                                      </p:to>
                                    </p:set>
                                    <p:animEffect transition="in" filter="circle(in)">
                                      <p:cBhvr>
                                        <p:cTn id="43" dur="2000"/>
                                        <p:tgtEl>
                                          <p:spTgt spid="5">
                                            <p:graphicEl>
                                              <a:dgm id="{1F5889BC-B1F0-4D44-9957-4A9066179FE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5">
                                            <p:graphicEl>
                                              <a:dgm id="{68B86306-CEAE-40D0-867D-7F6BBD7CCAEA}"/>
                                            </p:graphicEl>
                                          </p:spTgt>
                                        </p:tgtEl>
                                        <p:attrNameLst>
                                          <p:attrName>style.visibility</p:attrName>
                                        </p:attrNameLst>
                                      </p:cBhvr>
                                      <p:to>
                                        <p:strVal val="visible"/>
                                      </p:to>
                                    </p:set>
                                    <p:animEffect transition="in" filter="circle(in)">
                                      <p:cBhvr>
                                        <p:cTn id="48" dur="2000"/>
                                        <p:tgtEl>
                                          <p:spTgt spid="5">
                                            <p:graphicEl>
                                              <a:dgm id="{68B86306-CEAE-40D0-867D-7F6BBD7CCAEA}"/>
                                            </p:graphicEl>
                                          </p:spTgt>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5">
                                            <p:graphicEl>
                                              <a:dgm id="{968ED5F2-6E7E-4275-9459-9DD62AF82422}"/>
                                            </p:graphicEl>
                                          </p:spTgt>
                                        </p:tgtEl>
                                        <p:attrNameLst>
                                          <p:attrName>style.visibility</p:attrName>
                                        </p:attrNameLst>
                                      </p:cBhvr>
                                      <p:to>
                                        <p:strVal val="visible"/>
                                      </p:to>
                                    </p:set>
                                    <p:animEffect transition="in" filter="circle(in)">
                                      <p:cBhvr>
                                        <p:cTn id="51" dur="2000"/>
                                        <p:tgtEl>
                                          <p:spTgt spid="5">
                                            <p:graphicEl>
                                              <a:dgm id="{968ED5F2-6E7E-4275-9459-9DD62AF8242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5">
                                            <p:graphicEl>
                                              <a:dgm id="{BDC26080-5890-416F-AAE6-9D7B5887280C}"/>
                                            </p:graphicEl>
                                          </p:spTgt>
                                        </p:tgtEl>
                                        <p:attrNameLst>
                                          <p:attrName>style.visibility</p:attrName>
                                        </p:attrNameLst>
                                      </p:cBhvr>
                                      <p:to>
                                        <p:strVal val="visible"/>
                                      </p:to>
                                    </p:set>
                                    <p:animEffect transition="in" filter="circle(in)">
                                      <p:cBhvr>
                                        <p:cTn id="56" dur="2000"/>
                                        <p:tgtEl>
                                          <p:spTgt spid="5">
                                            <p:graphicEl>
                                              <a:dgm id="{BDC26080-5890-416F-AAE6-9D7B5887280C}"/>
                                            </p:graphicEl>
                                          </p:spTgt>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5">
                                            <p:graphicEl>
                                              <a:dgm id="{EEC9F5FB-054A-4EC4-B7E8-A3105CFF8BBF}"/>
                                            </p:graphicEl>
                                          </p:spTgt>
                                        </p:tgtEl>
                                        <p:attrNameLst>
                                          <p:attrName>style.visibility</p:attrName>
                                        </p:attrNameLst>
                                      </p:cBhvr>
                                      <p:to>
                                        <p:strVal val="visible"/>
                                      </p:to>
                                    </p:set>
                                    <p:animEffect transition="in" filter="circle(in)">
                                      <p:cBhvr>
                                        <p:cTn id="59" dur="2000"/>
                                        <p:tgtEl>
                                          <p:spTgt spid="5">
                                            <p:graphicEl>
                                              <a:dgm id="{EEC9F5FB-054A-4EC4-B7E8-A3105CFF8B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5">
                                            <p:graphicEl>
                                              <a:dgm id="{76297ACE-DC89-413F-B6BC-CFA4DF5BA0EB}"/>
                                            </p:graphicEl>
                                          </p:spTgt>
                                        </p:tgtEl>
                                        <p:attrNameLst>
                                          <p:attrName>style.visibility</p:attrName>
                                        </p:attrNameLst>
                                      </p:cBhvr>
                                      <p:to>
                                        <p:strVal val="visible"/>
                                      </p:to>
                                    </p:set>
                                    <p:animEffect transition="in" filter="circle(in)">
                                      <p:cBhvr>
                                        <p:cTn id="64" dur="2000"/>
                                        <p:tgtEl>
                                          <p:spTgt spid="5">
                                            <p:graphicEl>
                                              <a:dgm id="{76297ACE-DC89-413F-B6BC-CFA4DF5BA0EB}"/>
                                            </p:graphicEl>
                                          </p:spTgt>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5">
                                            <p:graphicEl>
                                              <a:dgm id="{EE1D2D4C-F10D-4385-944A-F268B5F99260}"/>
                                            </p:graphicEl>
                                          </p:spTgt>
                                        </p:tgtEl>
                                        <p:attrNameLst>
                                          <p:attrName>style.visibility</p:attrName>
                                        </p:attrNameLst>
                                      </p:cBhvr>
                                      <p:to>
                                        <p:strVal val="visible"/>
                                      </p:to>
                                    </p:set>
                                    <p:animEffect transition="in" filter="circle(in)">
                                      <p:cBhvr>
                                        <p:cTn id="67" dur="2000"/>
                                        <p:tgtEl>
                                          <p:spTgt spid="5">
                                            <p:graphicEl>
                                              <a:dgm id="{EE1D2D4C-F10D-4385-944A-F268B5F9926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barn(inVertical)">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down)">
                                      <p:cBhvr>
                                        <p:cTn id="7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Graphic spid="5" grpId="0" uiExpand="1">
        <p:bldSub>
          <a:bldDgm bld="lvlOne"/>
        </p:bldSub>
      </p:bldGraphic>
      <p:bldP spid="10"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046" y="1635646"/>
            <a:ext cx="8229600" cy="857250"/>
          </a:xfrm>
        </p:spPr>
        <p:txBody>
          <a:bodyPr>
            <a:normAutofit fontScale="90000"/>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SPEAKING</a:t>
            </a:r>
            <a:b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2</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ounded Rectangle 4"/>
          <p:cNvSpPr/>
          <p:nvPr/>
        </p:nvSpPr>
        <p:spPr>
          <a:xfrm>
            <a:off x="1309255" y="2787775"/>
            <a:ext cx="6816437" cy="8628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r>
              <a:rPr lang="en-US">
                <a:solidFill>
                  <a:srgbClr val="C00000"/>
                </a:solidFill>
              </a:rPr>
              <a:t>Asking and answering questions using these prompt cards </a:t>
            </a:r>
          </a:p>
        </p:txBody>
      </p:sp>
    </p:spTree>
    <p:extLst>
      <p:ext uri="{BB962C8B-B14F-4D97-AF65-F5344CB8AC3E}">
        <p14:creationId xmlns:p14="http://schemas.microsoft.com/office/powerpoint/2010/main" val="14641367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635" y="12728"/>
            <a:ext cx="4070400" cy="305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3202786"/>
            <a:ext cx="3961552" cy="1732388"/>
          </a:xfrm>
          <a:prstGeom prst="rect">
            <a:avLst/>
          </a:prstGeom>
        </p:spPr>
        <p:style>
          <a:lnRef idx="2">
            <a:schemeClr val="accent3"/>
          </a:lnRef>
          <a:fillRef idx="1">
            <a:schemeClr val="lt1"/>
          </a:fillRef>
          <a:effectRef idx="0">
            <a:schemeClr val="accent3"/>
          </a:effectRef>
          <a:fontRef idx="minor">
            <a:schemeClr val="dk1"/>
          </a:fontRef>
        </p:style>
        <p:txBody>
          <a:bodyPr wrap="square" lIns="69714" tIns="34857" rIns="69714" bIns="34857" rtlCol="0">
            <a:spAutoFit/>
          </a:bodyPr>
          <a:lstStyle/>
          <a:p>
            <a:pPr marL="261427" indent="-261427">
              <a:buAutoNum type="arabicPeriod"/>
            </a:pPr>
            <a:r>
              <a:rPr lang="en-US" smtClean="0"/>
              <a:t>What is the name of the dentist?</a:t>
            </a:r>
          </a:p>
          <a:p>
            <a:pPr marL="261427" indent="-261427">
              <a:buAutoNum type="arabicPeriod"/>
            </a:pPr>
            <a:r>
              <a:rPr lang="en-US" smtClean="0"/>
              <a:t>What is his telephone number?</a:t>
            </a:r>
          </a:p>
          <a:p>
            <a:pPr marL="261427" indent="-261427">
              <a:buAutoNum type="arabicPeriod"/>
            </a:pPr>
            <a:r>
              <a:rPr lang="en-US" smtClean="0"/>
              <a:t>Can I make an appointment in the evening?</a:t>
            </a:r>
          </a:p>
          <a:p>
            <a:pPr marL="261427" indent="-261427">
              <a:buAutoNum type="arabicPeriod"/>
            </a:pPr>
            <a:r>
              <a:rPr lang="en-US" smtClean="0"/>
              <a:t>What is the address?</a:t>
            </a:r>
          </a:p>
          <a:p>
            <a:pPr marL="261427" indent="-261427">
              <a:buAutoNum type="arabicPeriod"/>
            </a:pPr>
            <a:r>
              <a:rPr lang="en-US" smtClean="0"/>
              <a:t>Is there a car park?</a:t>
            </a:r>
            <a:endParaRPr lang="en-US"/>
          </a:p>
        </p:txBody>
      </p:sp>
      <p:sp>
        <p:nvSpPr>
          <p:cNvPr id="10" name="Rectangle 9"/>
          <p:cNvSpPr/>
          <p:nvPr/>
        </p:nvSpPr>
        <p:spPr>
          <a:xfrm>
            <a:off x="4739739" y="3549611"/>
            <a:ext cx="3882367" cy="1038738"/>
          </a:xfrm>
          <a:prstGeom prst="rect">
            <a:avLst/>
          </a:prstGeom>
        </p:spPr>
        <p:style>
          <a:lnRef idx="2">
            <a:schemeClr val="accent6"/>
          </a:lnRef>
          <a:fillRef idx="1">
            <a:schemeClr val="lt1"/>
          </a:fillRef>
          <a:effectRef idx="0">
            <a:schemeClr val="accent6"/>
          </a:effectRef>
          <a:fontRef idx="minor">
            <a:schemeClr val="dk1"/>
          </a:fontRef>
        </p:style>
        <p:txBody>
          <a:bodyPr wrap="square" lIns="68573" tIns="34286" rIns="68573" bIns="3428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1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Can you think of other questions or other ways to ask and answer?</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186592" cy="306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5028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386</Words>
  <Application>Microsoft Office PowerPoint</Application>
  <PresentationFormat>On-screen Show (16:9)</PresentationFormat>
  <Paragraphs>55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Office Theme</vt:lpstr>
      <vt:lpstr>KEY ENGLISH TEST 2 SPEAKING TEST 1</vt:lpstr>
      <vt:lpstr>KET SPEAKING</vt:lpstr>
      <vt:lpstr>Part 1: </vt:lpstr>
      <vt:lpstr>MUSIC GENRES</vt:lpstr>
      <vt:lpstr>MUSIC GENRES</vt:lpstr>
      <vt:lpstr>PowerPoint Presentation</vt:lpstr>
      <vt:lpstr>Favorite singer/band</vt:lpstr>
      <vt:lpstr>SPEAKING PART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zizibibi</dc:creator>
  <cp:lastModifiedBy>Windows User</cp:lastModifiedBy>
  <cp:revision>27</cp:revision>
  <dcterms:created xsi:type="dcterms:W3CDTF">2019-10-31T07:16:09Z</dcterms:created>
  <dcterms:modified xsi:type="dcterms:W3CDTF">2022-03-25T15:02:15Z</dcterms:modified>
</cp:coreProperties>
</file>