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image" Target="../media/image1.gif"/><Relationship Id="rId4" Type="http://schemas.openxmlformats.org/officeDocument/2006/relationships/slide" Target="slide6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phẩm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Làng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Kim </a:t>
            </a:r>
            <a:r>
              <a:rPr lang="en-US" sz="3200" b="1" dirty="0" err="1">
                <a:solidFill>
                  <a:schemeClr val="tx1"/>
                </a:solidFill>
              </a:rPr>
              <a:t>Lân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thuộc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loại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nào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Truyện</a:t>
            </a:r>
            <a:r>
              <a:rPr lang="en-US" sz="3200" b="1" dirty="0"/>
              <a:t> </a:t>
            </a:r>
            <a:r>
              <a:rPr lang="en-US" sz="3200" b="1" dirty="0" err="1"/>
              <a:t>ngắn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Nhân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vật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chính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truyện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Làng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ai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 smtClean="0">
                <a:solidFill>
                  <a:srgbClr val="002060"/>
                </a:solidFill>
              </a:rPr>
              <a:t>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Hai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Truyện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ngắn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Làng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viết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về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đề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tài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gì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chemeClr val="tx1"/>
                </a:solidFill>
              </a:rPr>
              <a:t>Tác giả đặt nhân vật chính vào tình huống </a:t>
            </a:r>
            <a:r>
              <a:rPr lang="en-US" sz="3200" b="1" dirty="0" err="1" smtClean="0">
                <a:solidFill>
                  <a:schemeClr val="tx1"/>
                </a:solidFill>
              </a:rPr>
              <a:t>gì</a:t>
            </a:r>
            <a:r>
              <a:rPr lang="vi-VN" sz="3200" b="1" dirty="0" smtClean="0">
                <a:solidFill>
                  <a:schemeClr val="tx1"/>
                </a:solidFill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rgbClr val="002060"/>
                </a:solidFill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</a:rPr>
              <a:t> tin </a:t>
            </a:r>
            <a:r>
              <a:rPr lang="en-US" sz="3200" b="1" dirty="0" err="1" smtClean="0">
                <a:solidFill>
                  <a:srgbClr val="002060"/>
                </a:solidFill>
              </a:rPr>
              <a:t>làng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giặc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</a:rPr>
              <a:t>Ngôi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kể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trong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truyện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ngắn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Làng</a:t>
            </a:r>
            <a:r>
              <a:rPr lang="en-US" sz="44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  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 smtClean="0"/>
              <a:t>N</a:t>
            </a:r>
            <a:r>
              <a:rPr lang="en-US" sz="3200" dirty="0" err="1" smtClean="0"/>
              <a:t>gôi</a:t>
            </a:r>
            <a:r>
              <a:rPr lang="en-US" sz="3200" dirty="0" smtClean="0"/>
              <a:t> </a:t>
            </a:r>
            <a:r>
              <a:rPr lang="en-US" sz="3200" dirty="0" err="1" smtClean="0"/>
              <a:t>thứ</a:t>
            </a:r>
            <a:r>
              <a:rPr lang="en-US" sz="3200" dirty="0" smtClean="0"/>
              <a:t> 3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Truyện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1948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3200" b="1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truyện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Kim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rgbClr val="002060"/>
                </a:solidFill>
              </a:rPr>
              <a:t>Phân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tích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diễn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biến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tâm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lí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err="1" smtClean="0">
                <a:solidFill>
                  <a:srgbClr val="002060"/>
                </a:solidFill>
              </a:rPr>
              <a:t>nhân</a:t>
            </a:r>
            <a:r>
              <a:rPr lang="en-US" sz="3200" b="1" smtClean="0">
                <a:solidFill>
                  <a:srgbClr val="002060"/>
                </a:solidFill>
              </a:rPr>
              <a:t> v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169</Words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2021-08-08T09:26:05Z</dcterms:modified>
</cp:coreProperties>
</file>