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2" r:id="rId5"/>
    <p:sldId id="443" r:id="rId6"/>
    <p:sldId id="445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88938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“Nét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mỗi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nl-NL" sz="3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9281319" y="3237130"/>
            <a:ext cx="6553200" cy="5449670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918" y="3711612"/>
            <a:ext cx="7627409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dụ: múa, hát, nhảy hiện đại, </a:t>
            </a:r>
            <a:r>
              <a:rPr lang="nl-NL" sz="4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88938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“Nét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riêng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mỗi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 chọn tài năng của lớp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 CHỌN TÀI NĂNG CỦA LỚP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2" descr="Top 18 Tiết mục múa, nhảy chào mừng 20/11 hay và ý nghĩa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" y="3414055"/>
            <a:ext cx="4861133" cy="39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551" y="3414053"/>
            <a:ext cx="5081368" cy="3977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475" y="3390607"/>
            <a:ext cx="5351585" cy="40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9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10407</TotalTime>
  <Words>423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1179</cp:revision>
  <dcterms:created xsi:type="dcterms:W3CDTF">2008-09-09T22:52:10Z</dcterms:created>
  <dcterms:modified xsi:type="dcterms:W3CDTF">2022-08-27T10:06:40Z</dcterms:modified>
</cp:coreProperties>
</file>