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95" r:id="rId2"/>
    <p:sldId id="296" r:id="rId3"/>
    <p:sldId id="266" r:id="rId4"/>
    <p:sldId id="298" r:id="rId5"/>
    <p:sldId id="300" r:id="rId6"/>
    <p:sldId id="297" r:id="rId7"/>
    <p:sldId id="282" r:id="rId8"/>
    <p:sldId id="272" r:id="rId9"/>
    <p:sldId id="275" r:id="rId10"/>
    <p:sldId id="285" r:id="rId11"/>
    <p:sldId id="302" r:id="rId12"/>
    <p:sldId id="286" r:id="rId13"/>
    <p:sldId id="283" r:id="rId14"/>
    <p:sldId id="284" r:id="rId15"/>
    <p:sldId id="278" r:id="rId16"/>
    <p:sldId id="288" r:id="rId17"/>
    <p:sldId id="289" r:id="rId18"/>
    <p:sldId id="292" r:id="rId19"/>
    <p:sldId id="293" r:id="rId20"/>
    <p:sldId id="304" r:id="rId21"/>
    <p:sldId id="303" r:id="rId22"/>
    <p:sldId id="267" r:id="rId23"/>
    <p:sldId id="268" r:id="rId24"/>
  </p:sldIdLst>
  <p:sldSz cx="9144000" cy="6858000" type="screen4x3"/>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46" d="100"/>
          <a:sy n="46" d="100"/>
        </p:scale>
        <p:origin x="-558" y="-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5DDFC6-03FF-4072-A334-6CE9804DB26F}" type="datetimeFigureOut">
              <a:rPr lang="en-US" smtClean="0"/>
              <a:pPr/>
              <a:t>10/10/2016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06C6CF-AEAA-446D-8A55-CE1CCD4FE7C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06C6CF-AEAA-446D-8A55-CE1CCD4FE7CE}"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06C6CF-AEAA-446D-8A55-CE1CCD4FE7CE}"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B4EE11E-63D5-4987-BAE1-62B4BA4C63E4}" type="slidenum">
              <a:rPr lang="en-US"/>
              <a:pPr/>
              <a:t>23</a:t>
            </a:fld>
            <a:endParaRPr lang="en-US"/>
          </a:p>
        </p:txBody>
      </p:sp>
      <p:sp>
        <p:nvSpPr>
          <p:cNvPr id="37890"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AA63237C-B54F-44FD-BE76-F461C8A809FD}" type="slidenum">
              <a:rPr lang="en-US" sz="1200">
                <a:latin typeface="+mn-lt"/>
              </a:rPr>
              <a:pPr algn="r">
                <a:defRPr/>
              </a:pPr>
              <a:t>23</a:t>
            </a:fld>
            <a:endParaRPr lang="en-US" sz="1200">
              <a:latin typeface="+mn-lt"/>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p:txBody>
          <a:bodyPr/>
          <a:lstStyle/>
          <a:p>
            <a:pPr>
              <a:spcBef>
                <a:spcPct val="0"/>
              </a:spcBef>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5BB8A4-68AB-4FBB-A9D3-248006F51D8B}" type="datetimeFigureOut">
              <a:rPr lang="en-US" smtClean="0"/>
              <a:pPr/>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F7BD1-2C58-4881-9659-3337FB689F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5BB8A4-68AB-4FBB-A9D3-248006F51D8B}" type="datetimeFigureOut">
              <a:rPr lang="en-US" smtClean="0"/>
              <a:pPr/>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F7BD1-2C58-4881-9659-3337FB689F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5BB8A4-68AB-4FBB-A9D3-248006F51D8B}" type="datetimeFigureOut">
              <a:rPr lang="en-US" smtClean="0"/>
              <a:pPr/>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F7BD1-2C58-4881-9659-3337FB689FC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5BB8A4-68AB-4FBB-A9D3-248006F51D8B}" type="datetimeFigureOut">
              <a:rPr lang="en-US" smtClean="0"/>
              <a:pPr/>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F7BD1-2C58-4881-9659-3337FB689F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BB8A4-68AB-4FBB-A9D3-248006F51D8B}" type="datetimeFigureOut">
              <a:rPr lang="en-US" smtClean="0"/>
              <a:pPr/>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F7BD1-2C58-4881-9659-3337FB689F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5BB8A4-68AB-4FBB-A9D3-248006F51D8B}" type="datetimeFigureOut">
              <a:rPr lang="en-US" smtClean="0"/>
              <a:pPr/>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AF7BD1-2C58-4881-9659-3337FB689F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5BB8A4-68AB-4FBB-A9D3-248006F51D8B}" type="datetimeFigureOut">
              <a:rPr lang="en-US" smtClean="0"/>
              <a:pPr/>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AF7BD1-2C58-4881-9659-3337FB689F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5BB8A4-68AB-4FBB-A9D3-248006F51D8B}" type="datetimeFigureOut">
              <a:rPr lang="en-US" smtClean="0"/>
              <a:pPr/>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AF7BD1-2C58-4881-9659-3337FB689F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5BB8A4-68AB-4FBB-A9D3-248006F51D8B}" type="datetimeFigureOut">
              <a:rPr lang="en-US" smtClean="0"/>
              <a:pPr/>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AF7BD1-2C58-4881-9659-3337FB689F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5BB8A4-68AB-4FBB-A9D3-248006F51D8B}" type="datetimeFigureOut">
              <a:rPr lang="en-US" smtClean="0"/>
              <a:pPr/>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AF7BD1-2C58-4881-9659-3337FB689F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5BB8A4-68AB-4FBB-A9D3-248006F51D8B}" type="datetimeFigureOut">
              <a:rPr lang="en-US" smtClean="0"/>
              <a:pPr/>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AF7BD1-2C58-4881-9659-3337FB689F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5BB8A4-68AB-4FBB-A9D3-248006F51D8B}" type="datetimeFigureOut">
              <a:rPr lang="en-US" smtClean="0"/>
              <a:pPr/>
              <a:t>10/10/2016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F7BD1-2C58-4881-9659-3337FB689F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1.gif"/><Relationship Id="rId1" Type="http://schemas.openxmlformats.org/officeDocument/2006/relationships/slideLayout" Target="../slideLayouts/slideLayout1.xml"/><Relationship Id="rId4" Type="http://schemas.openxmlformats.org/officeDocument/2006/relationships/image" Target="../media/image14.gif"/></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18.xml"/><Relationship Id="rId3" Type="http://schemas.openxmlformats.org/officeDocument/2006/relationships/audio" Target="../media/audio2.wav"/><Relationship Id="rId7" Type="http://schemas.openxmlformats.org/officeDocument/2006/relationships/image" Target="../media/image18.gif"/><Relationship Id="rId12" Type="http://schemas.openxmlformats.org/officeDocument/2006/relationships/image" Target="../media/image21.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image" Target="../media/image20.gif"/><Relationship Id="rId5" Type="http://schemas.openxmlformats.org/officeDocument/2006/relationships/image" Target="../media/image17.jpeg"/><Relationship Id="rId15" Type="http://schemas.openxmlformats.org/officeDocument/2006/relationships/image" Target="../media/image22.jpeg"/><Relationship Id="rId10" Type="http://schemas.openxmlformats.org/officeDocument/2006/relationships/slide" Target="slide17.xml"/><Relationship Id="rId4" Type="http://schemas.openxmlformats.org/officeDocument/2006/relationships/image" Target="../media/image15.png"/><Relationship Id="rId9" Type="http://schemas.openxmlformats.org/officeDocument/2006/relationships/image" Target="../media/image19.gif"/><Relationship Id="rId14" Type="http://schemas.openxmlformats.org/officeDocument/2006/relationships/image" Target="../media/image11.gif"/></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1.gif"/><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1.gif"/><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1.gif"/><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1.gif"/><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1.gif"/><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7.gif"/><Relationship Id="rId2" Type="http://schemas.openxmlformats.org/officeDocument/2006/relationships/slideLayout" Target="../slideLayouts/slideLayout7.xml"/><Relationship Id="rId1" Type="http://schemas.openxmlformats.org/officeDocument/2006/relationships/audio" Target="file:///C:\Documents%20and%20Settings\Administrator\Desktop\ThuyAV\90%20-%20Auld%20Lang%20Syne%20-%20Kids.mp3" TargetMode="External"/><Relationship Id="rId6" Type="http://schemas.openxmlformats.org/officeDocument/2006/relationships/image" Target="../media/image26.png"/><Relationship Id="rId5" Type="http://schemas.openxmlformats.org/officeDocument/2006/relationships/image" Target="../media/image25.gif"/><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Layout" Target="../slideLayouts/slideLayout1.xml"/><Relationship Id="rId1" Type="http://schemas.openxmlformats.org/officeDocument/2006/relationships/audio" Target="file:///D:\New%20%20English_6_7_8_CD\english8_CD1\25%20Track%2025.wma" TargetMode="Externa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Layout" Target="../slideLayouts/slideLayout1.xml"/><Relationship Id="rId1" Type="http://schemas.openxmlformats.org/officeDocument/2006/relationships/audio" Target="file:///D:\New%20%20English_6_7_8_CD\english8_CD1\25%20Track%2025.wma" TargetMode="Externa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audio" Target="file:///D:\New%20%20English_6_7_8_CD\english8_CD1\25%20Track%2025.wma"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2" descr="3963122472009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051" name="Picture 2" descr="Picture16"/>
          <p:cNvPicPr>
            <a:picLocks noChangeAspect="1" noChangeArrowheads="1"/>
          </p:cNvPicPr>
          <p:nvPr/>
        </p:nvPicPr>
        <p:blipFill>
          <a:blip r:embed="rId3"/>
          <a:srcRect/>
          <a:stretch>
            <a:fillRect/>
          </a:stretch>
        </p:blipFill>
        <p:spPr bwMode="auto">
          <a:xfrm>
            <a:off x="838200" y="614363"/>
            <a:ext cx="7543800" cy="5557837"/>
          </a:xfrm>
          <a:prstGeom prst="rect">
            <a:avLst/>
          </a:prstGeom>
          <a:noFill/>
          <a:ln w="9525">
            <a:noFill/>
            <a:miter lim="800000"/>
            <a:headEnd/>
            <a:tailEnd/>
          </a:ln>
        </p:spPr>
      </p:pic>
      <p:sp>
        <p:nvSpPr>
          <p:cNvPr id="2052" name="Text Box 3"/>
          <p:cNvSpPr txBox="1">
            <a:spLocks noChangeArrowheads="1"/>
          </p:cNvSpPr>
          <p:nvPr/>
        </p:nvSpPr>
        <p:spPr bwMode="auto">
          <a:xfrm>
            <a:off x="685800" y="685800"/>
            <a:ext cx="6858000" cy="3077766"/>
          </a:xfrm>
          <a:prstGeom prst="rect">
            <a:avLst/>
          </a:prstGeom>
          <a:noFill/>
          <a:ln w="9525" algn="ctr">
            <a:noFill/>
            <a:miter lim="800000"/>
            <a:headEnd/>
            <a:tailEnd/>
          </a:ln>
        </p:spPr>
        <p:txBody>
          <a:bodyPr>
            <a:spAutoFit/>
          </a:bodyPr>
          <a:lstStyle/>
          <a:p>
            <a:pPr algn="ctr" eaLnBrk="0" hangingPunct="0">
              <a:spcBef>
                <a:spcPct val="50000"/>
              </a:spcBef>
              <a:defRPr/>
            </a:pPr>
            <a:r>
              <a:rPr lang="en-US" sz="3200" b="1" dirty="0">
                <a:latin typeface="Times New Roman" pitchFamily="18" charset="0"/>
                <a:cs typeface="Arial" pitchFamily="34" charset="0"/>
              </a:rPr>
              <a:t>English 8</a:t>
            </a:r>
          </a:p>
          <a:p>
            <a:pPr algn="ctr" eaLnBrk="0" hangingPunct="0">
              <a:spcBef>
                <a:spcPct val="50000"/>
              </a:spcBef>
              <a:defRPr/>
            </a:pPr>
            <a:r>
              <a:rPr lang="en-US" sz="2800" b="1" dirty="0" smtClean="0">
                <a:latin typeface="Times New Roman" pitchFamily="18" charset="0"/>
                <a:cs typeface="Arial" pitchFamily="34" charset="0"/>
              </a:rPr>
              <a:t>UNIT 2 </a:t>
            </a:r>
            <a:r>
              <a:rPr lang="en-US" sz="2800" b="1" dirty="0">
                <a:latin typeface="Times New Roman" pitchFamily="18" charset="0"/>
                <a:cs typeface="Arial" pitchFamily="34" charset="0"/>
              </a:rPr>
              <a:t>. </a:t>
            </a:r>
            <a:r>
              <a:rPr lang="en-US" sz="2800" b="1" dirty="0" smtClean="0">
                <a:ln w="10541" cmpd="sng">
                  <a:solidFill>
                    <a:schemeClr val="accent1">
                      <a:shade val="88000"/>
                      <a:satMod val="110000"/>
                    </a:schemeClr>
                  </a:solidFill>
                  <a:prstDash val="solid"/>
                </a:ln>
                <a:latin typeface="Times New Roman" pitchFamily="18" charset="0"/>
                <a:cs typeface="Times New Roman" pitchFamily="18" charset="0"/>
              </a:rPr>
              <a:t>LIFE IN THE COUNTRYSISE</a:t>
            </a:r>
            <a:endParaRPr lang="en-US" sz="2800" b="1" dirty="0">
              <a:ln w="10541" cmpd="sng">
                <a:solidFill>
                  <a:schemeClr val="accent1">
                    <a:shade val="88000"/>
                    <a:satMod val="110000"/>
                  </a:schemeClr>
                </a:solidFill>
                <a:prstDash val="solid"/>
              </a:ln>
              <a:latin typeface="Times New Roman" pitchFamily="18" charset="0"/>
              <a:cs typeface="Times New Roman" pitchFamily="18" charset="0"/>
            </a:endParaRPr>
          </a:p>
          <a:p>
            <a:pPr algn="ctr" eaLnBrk="0" hangingPunct="0">
              <a:spcBef>
                <a:spcPct val="50000"/>
              </a:spcBef>
              <a:defRPr/>
            </a:pPr>
            <a:endParaRPr lang="en-US" sz="2400" b="1" dirty="0" smtClean="0">
              <a:latin typeface="Times New Roman" pitchFamily="18" charset="0"/>
              <a:cs typeface="Arial" pitchFamily="34" charset="0"/>
            </a:endParaRPr>
          </a:p>
          <a:p>
            <a:pPr algn="ctr" eaLnBrk="0" hangingPunct="0">
              <a:spcBef>
                <a:spcPct val="50000"/>
              </a:spcBef>
              <a:defRPr/>
            </a:pPr>
            <a:r>
              <a:rPr lang="en-US" sz="2400" b="1" dirty="0" smtClean="0">
                <a:latin typeface="Times New Roman" pitchFamily="18" charset="0"/>
                <a:cs typeface="Arial" pitchFamily="34" charset="0"/>
              </a:rPr>
              <a:t>PERIOD 16: REVISION FOR UNITS 1,2</a:t>
            </a:r>
            <a:endParaRPr lang="en-US" sz="2400" b="1" dirty="0">
              <a:latin typeface="Times New Roman" pitchFamily="18" charset="0"/>
              <a:cs typeface="Arial" pitchFamily="34" charset="0"/>
            </a:endParaRPr>
          </a:p>
          <a:p>
            <a:pPr algn="ctr" eaLnBrk="0" hangingPunct="0">
              <a:spcBef>
                <a:spcPct val="50000"/>
              </a:spcBef>
              <a:defRPr/>
            </a:pPr>
            <a:endParaRPr lang="en-US" sz="3200" b="1" dirty="0">
              <a:latin typeface="Times New Roman" pitchFamily="18" charset="0"/>
              <a:cs typeface="Arial" pitchFamily="34" charset="0"/>
            </a:endParaRPr>
          </a:p>
        </p:txBody>
      </p:sp>
      <p:sp>
        <p:nvSpPr>
          <p:cNvPr id="16388" name="WordArt 4"/>
          <p:cNvSpPr>
            <a:spLocks noChangeArrowheads="1" noChangeShapeType="1" noTextEdit="1"/>
          </p:cNvSpPr>
          <p:nvPr/>
        </p:nvSpPr>
        <p:spPr bwMode="auto">
          <a:xfrm>
            <a:off x="1981200" y="3733800"/>
            <a:ext cx="4953000" cy="1524000"/>
          </a:xfrm>
          <a:prstGeom prst="rect">
            <a:avLst/>
          </a:prstGeom>
        </p:spPr>
        <p:txBody>
          <a:bodyPr wrap="none" fromWordArt="1">
            <a:prstTxWarp prst="textWave1">
              <a:avLst>
                <a:gd name="adj1" fmla="val 13005"/>
                <a:gd name="adj2" fmla="val -463"/>
              </a:avLst>
            </a:prstTxWarp>
          </a:bodyPr>
          <a:lstStyle/>
          <a:p>
            <a:pPr algn="ctr"/>
            <a:r>
              <a:rPr lang="en-US" sz="3600" kern="10">
                <a:ln w="9525">
                  <a:noFill/>
                  <a:round/>
                  <a:headEnd/>
                  <a:tailEnd/>
                </a:ln>
                <a:solidFill>
                  <a:srgbClr val="FF00FF"/>
                </a:solidFill>
                <a:effectLst>
                  <a:outerShdw dist="53882" dir="2700000" algn="ctr" rotWithShape="0">
                    <a:srgbClr val="C0C0C0">
                      <a:alpha val="79999"/>
                    </a:srgbClr>
                  </a:outerShdw>
                </a:effectLst>
                <a:latin typeface="Times New Roman"/>
                <a:cs typeface="Times New Roman"/>
              </a:rPr>
              <a:t>Welcome to our class</a:t>
            </a:r>
          </a:p>
        </p:txBody>
      </p:sp>
      <p:sp>
        <p:nvSpPr>
          <p:cNvPr id="2054" name="Text Box 3"/>
          <p:cNvSpPr txBox="1">
            <a:spLocks noChangeArrowheads="1"/>
          </p:cNvSpPr>
          <p:nvPr/>
        </p:nvSpPr>
        <p:spPr bwMode="auto">
          <a:xfrm>
            <a:off x="2057400" y="4572000"/>
            <a:ext cx="4283075" cy="461963"/>
          </a:xfrm>
          <a:prstGeom prst="rect">
            <a:avLst/>
          </a:prstGeom>
          <a:noFill/>
          <a:ln w="9525" algn="ctr">
            <a:noFill/>
            <a:miter lim="800000"/>
            <a:headEnd/>
            <a:tailEnd/>
          </a:ln>
        </p:spPr>
        <p:txBody>
          <a:bodyPr>
            <a:spAutoFit/>
          </a:bodyPr>
          <a:lstStyle/>
          <a:p>
            <a:pPr algn="ctr" eaLnBrk="0" hangingPunct="0">
              <a:spcBef>
                <a:spcPct val="50000"/>
              </a:spcBef>
            </a:pPr>
            <a:endParaRPr lang="en-US" sz="2400" b="1">
              <a:solidFill>
                <a:srgbClr val="FF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p:cTn id="6" dur="2000" fill="hold"/>
                                        <p:tgtEl>
                                          <p:spTgt spid="16388"/>
                                        </p:tgtEl>
                                        <p:attrNameLst>
                                          <p:attrName>style.color</p:attrName>
                                        </p:attrNameLst>
                                      </p:cBhvr>
                                      <p:to>
                                        <a:srgbClr val="FF3300"/>
                                      </p:to>
                                    </p:animClr>
                                    <p:set>
                                      <p:cBhvr>
                                        <p:cTn id="7" dur="2000" fill="hold"/>
                                        <p:tgtEl>
                                          <p:spTgt spid="16388"/>
                                        </p:tgtEl>
                                        <p:attrNameLst>
                                          <p:attrName>fill.type</p:attrName>
                                        </p:attrNameLst>
                                      </p:cBhvr>
                                      <p:to>
                                        <p:strVal val="solid"/>
                                      </p:to>
                                    </p:set>
                                    <p:set>
                                      <p:cBhvr>
                                        <p:cTn id="8" dur="2000" fill="hold"/>
                                        <p:tgtEl>
                                          <p:spTgt spid="1638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ocess 4"/>
          <p:cNvSpPr/>
          <p:nvPr/>
        </p:nvSpPr>
        <p:spPr>
          <a:xfrm>
            <a:off x="152400" y="152400"/>
            <a:ext cx="8839200" cy="6553200"/>
          </a:xfrm>
          <a:prstGeom prst="flowChartProcess">
            <a:avLst/>
          </a:prstGeom>
          <a:ln w="76200">
            <a:solidFill>
              <a:srgbClr val="FF0000"/>
            </a:solidFill>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solidFill>
                <a:srgbClr val="FFFF00"/>
              </a:solidFill>
            </a:endParaRPr>
          </a:p>
        </p:txBody>
      </p:sp>
      <p:pic>
        <p:nvPicPr>
          <p:cNvPr id="6" name="Picture 63" descr="FLOWR004"/>
          <p:cNvPicPr>
            <a:picLocks noChangeAspect="1" noChangeArrowheads="1" noCrop="1"/>
          </p:cNvPicPr>
          <p:nvPr/>
        </p:nvPicPr>
        <p:blipFill>
          <a:blip r:embed="rId2"/>
          <a:srcRect/>
          <a:stretch>
            <a:fillRect/>
          </a:stretch>
        </p:blipFill>
        <p:spPr bwMode="auto">
          <a:xfrm rot="21370937">
            <a:off x="8357477" y="5053722"/>
            <a:ext cx="762000" cy="762000"/>
          </a:xfrm>
          <a:prstGeom prst="rect">
            <a:avLst/>
          </a:prstGeom>
          <a:noFill/>
          <a:ln w="9525">
            <a:noFill/>
            <a:miter lim="800000"/>
            <a:headEnd/>
            <a:tailEnd/>
          </a:ln>
        </p:spPr>
      </p:pic>
      <p:pic>
        <p:nvPicPr>
          <p:cNvPr id="7" name="Picture 63" descr="FLOWR004"/>
          <p:cNvPicPr>
            <a:picLocks noChangeAspect="1" noChangeArrowheads="1" noCrop="1"/>
          </p:cNvPicPr>
          <p:nvPr/>
        </p:nvPicPr>
        <p:blipFill>
          <a:blip r:embed="rId2"/>
          <a:srcRect/>
          <a:stretch>
            <a:fillRect/>
          </a:stretch>
        </p:blipFill>
        <p:spPr bwMode="auto">
          <a:xfrm rot="21370937">
            <a:off x="8177921" y="5282323"/>
            <a:ext cx="762000" cy="762000"/>
          </a:xfrm>
          <a:prstGeom prst="rect">
            <a:avLst/>
          </a:prstGeom>
          <a:noFill/>
          <a:ln w="9525">
            <a:noFill/>
            <a:miter lim="800000"/>
            <a:headEnd/>
            <a:tailEnd/>
          </a:ln>
        </p:spPr>
      </p:pic>
      <p:pic>
        <p:nvPicPr>
          <p:cNvPr id="8" name="Picture 63" descr="FLOWR004"/>
          <p:cNvPicPr>
            <a:picLocks noChangeAspect="1" noChangeArrowheads="1" noCrop="1"/>
          </p:cNvPicPr>
          <p:nvPr/>
        </p:nvPicPr>
        <p:blipFill>
          <a:blip r:embed="rId2"/>
          <a:srcRect/>
          <a:stretch>
            <a:fillRect/>
          </a:stretch>
        </p:blipFill>
        <p:spPr bwMode="auto">
          <a:xfrm rot="21370937">
            <a:off x="8357477" y="5434722"/>
            <a:ext cx="762000" cy="762000"/>
          </a:xfrm>
          <a:prstGeom prst="rect">
            <a:avLst/>
          </a:prstGeom>
          <a:noFill/>
          <a:ln w="9525">
            <a:noFill/>
            <a:miter lim="800000"/>
            <a:headEnd/>
            <a:tailEnd/>
          </a:ln>
        </p:spPr>
      </p:pic>
      <p:pic>
        <p:nvPicPr>
          <p:cNvPr id="9" name="Picture 63" descr="FLOWR004"/>
          <p:cNvPicPr>
            <a:picLocks noChangeAspect="1" noChangeArrowheads="1" noCrop="1"/>
          </p:cNvPicPr>
          <p:nvPr/>
        </p:nvPicPr>
        <p:blipFill>
          <a:blip r:embed="rId2"/>
          <a:srcRect/>
          <a:stretch>
            <a:fillRect/>
          </a:stretch>
        </p:blipFill>
        <p:spPr bwMode="auto">
          <a:xfrm rot="21370937">
            <a:off x="7949322" y="5663323"/>
            <a:ext cx="762000" cy="762000"/>
          </a:xfrm>
          <a:prstGeom prst="rect">
            <a:avLst/>
          </a:prstGeom>
          <a:noFill/>
          <a:ln w="9525">
            <a:noFill/>
            <a:miter lim="800000"/>
            <a:headEnd/>
            <a:tailEnd/>
          </a:ln>
        </p:spPr>
      </p:pic>
      <p:pic>
        <p:nvPicPr>
          <p:cNvPr id="10" name="Picture 63" descr="FLOWR004"/>
          <p:cNvPicPr>
            <a:picLocks noChangeAspect="1" noChangeArrowheads="1" noCrop="1"/>
          </p:cNvPicPr>
          <p:nvPr/>
        </p:nvPicPr>
        <p:blipFill>
          <a:blip r:embed="rId2"/>
          <a:srcRect/>
          <a:stretch>
            <a:fillRect/>
          </a:stretch>
        </p:blipFill>
        <p:spPr bwMode="auto">
          <a:xfrm rot="21370937">
            <a:off x="8357477" y="5891922"/>
            <a:ext cx="762000" cy="762000"/>
          </a:xfrm>
          <a:prstGeom prst="rect">
            <a:avLst/>
          </a:prstGeom>
          <a:noFill/>
          <a:ln w="9525">
            <a:noFill/>
            <a:miter lim="800000"/>
            <a:headEnd/>
            <a:tailEnd/>
          </a:ln>
        </p:spPr>
      </p:pic>
      <p:pic>
        <p:nvPicPr>
          <p:cNvPr id="11" name="Picture 63" descr="FLOWR004"/>
          <p:cNvPicPr>
            <a:picLocks noChangeAspect="1" noChangeArrowheads="1" noCrop="1"/>
          </p:cNvPicPr>
          <p:nvPr/>
        </p:nvPicPr>
        <p:blipFill>
          <a:blip r:embed="rId2"/>
          <a:srcRect/>
          <a:stretch>
            <a:fillRect/>
          </a:stretch>
        </p:blipFill>
        <p:spPr bwMode="auto">
          <a:xfrm rot="21370937">
            <a:off x="7720723" y="5891923"/>
            <a:ext cx="762000" cy="762000"/>
          </a:xfrm>
          <a:prstGeom prst="rect">
            <a:avLst/>
          </a:prstGeom>
          <a:noFill/>
          <a:ln w="9525">
            <a:noFill/>
            <a:miter lim="800000"/>
            <a:headEnd/>
            <a:tailEnd/>
          </a:ln>
        </p:spPr>
      </p:pic>
      <p:pic>
        <p:nvPicPr>
          <p:cNvPr id="12" name="Picture 63" descr="FLOWR004"/>
          <p:cNvPicPr>
            <a:picLocks noChangeAspect="1" noChangeArrowheads="1" noCrop="1"/>
          </p:cNvPicPr>
          <p:nvPr/>
        </p:nvPicPr>
        <p:blipFill>
          <a:blip r:embed="rId2"/>
          <a:srcRect/>
          <a:stretch>
            <a:fillRect/>
          </a:stretch>
        </p:blipFill>
        <p:spPr bwMode="auto">
          <a:xfrm rot="21370937">
            <a:off x="8101722" y="5815723"/>
            <a:ext cx="762000" cy="762000"/>
          </a:xfrm>
          <a:prstGeom prst="rect">
            <a:avLst/>
          </a:prstGeom>
          <a:noFill/>
          <a:ln w="9525">
            <a:noFill/>
            <a:miter lim="800000"/>
            <a:headEnd/>
            <a:tailEnd/>
          </a:ln>
        </p:spPr>
      </p:pic>
      <p:sp>
        <p:nvSpPr>
          <p:cNvPr id="18" name="Rectangle 17"/>
          <p:cNvSpPr/>
          <p:nvPr/>
        </p:nvSpPr>
        <p:spPr>
          <a:xfrm>
            <a:off x="609600" y="304800"/>
            <a:ext cx="7543800" cy="584775"/>
          </a:xfrm>
          <a:prstGeom prst="rect">
            <a:avLst/>
          </a:prstGeom>
          <a:noFill/>
        </p:spPr>
        <p:txBody>
          <a:bodyPr wrap="square" lIns="91440" tIns="45720" rIns="91440" bIns="45720">
            <a:spAutoFit/>
          </a:bodyPr>
          <a:lstStyle/>
          <a:p>
            <a:pPr algn="ctr"/>
            <a:r>
              <a:rPr lang="en-US" sz="3200" b="1"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rPr>
              <a:t>D. WRITING</a:t>
            </a:r>
            <a:endParaRPr lang="en-US" sz="3200" b="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endParaRPr>
          </a:p>
        </p:txBody>
      </p:sp>
      <p:sp>
        <p:nvSpPr>
          <p:cNvPr id="19" name="TextBox 18"/>
          <p:cNvSpPr txBox="1"/>
          <p:nvPr/>
        </p:nvSpPr>
        <p:spPr>
          <a:xfrm>
            <a:off x="228600" y="1828800"/>
            <a:ext cx="8915400" cy="4893647"/>
          </a:xfrm>
          <a:prstGeom prst="rect">
            <a:avLst/>
          </a:prstGeom>
          <a:noFill/>
        </p:spPr>
        <p:txBody>
          <a:bodyPr wrap="square" rtlCol="0">
            <a:spAutoFit/>
          </a:bodyPr>
          <a:lstStyle/>
          <a:p>
            <a:pPr marL="457200" indent="-457200">
              <a:buAutoNum type="arabicPeriod"/>
            </a:pPr>
            <a:r>
              <a:rPr lang="en-US" sz="2400" dirty="0" err="1" smtClean="0">
                <a:latin typeface="Times New Roman" pitchFamily="18" charset="0"/>
                <a:cs typeface="Times New Roman" pitchFamily="18" charset="0"/>
              </a:rPr>
              <a:t>Mr</a:t>
            </a:r>
            <a:r>
              <a:rPr lang="en-US" sz="2400" dirty="0" smtClean="0">
                <a:latin typeface="Times New Roman" pitchFamily="18" charset="0"/>
                <a:cs typeface="Times New Roman" pitchFamily="18" charset="0"/>
              </a:rPr>
              <a:t> Hung can drive  50km/hr while </a:t>
            </a:r>
            <a:r>
              <a:rPr lang="en-US" sz="2400" dirty="0" err="1" smtClean="0">
                <a:latin typeface="Times New Roman" pitchFamily="18" charset="0"/>
                <a:cs typeface="Times New Roman" pitchFamily="18" charset="0"/>
              </a:rPr>
              <a:t>Mr</a:t>
            </a:r>
            <a:r>
              <a:rPr lang="en-US" sz="2400" dirty="0" smtClean="0">
                <a:latin typeface="Times New Roman" pitchFamily="18" charset="0"/>
                <a:cs typeface="Times New Roman" pitchFamily="18" charset="0"/>
              </a:rPr>
              <a:t> Minh can only drive 20km/hr. (</a:t>
            </a:r>
            <a:r>
              <a:rPr lang="en-US" sz="2400" b="1" i="1" dirty="0" smtClean="0">
                <a:latin typeface="Times New Roman" pitchFamily="18" charset="0"/>
                <a:cs typeface="Times New Roman" pitchFamily="18" charset="0"/>
              </a:rPr>
              <a:t>fast) (</a:t>
            </a:r>
            <a:r>
              <a:rPr lang="en-US" sz="2400" i="1" dirty="0" smtClean="0">
                <a:latin typeface="Times New Roman" pitchFamily="18" charset="0"/>
                <a:cs typeface="Times New Roman" pitchFamily="18" charset="0"/>
              </a:rPr>
              <a:t>rewrite sentences)</a:t>
            </a:r>
          </a:p>
          <a:p>
            <a:pPr marL="457200" indent="-457200">
              <a:buAutoNum type="arabicPeriod"/>
            </a:pPr>
            <a:endParaRPr lang="en-US" sz="2400" b="1" i="1"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Mr</a:t>
            </a:r>
            <a:r>
              <a:rPr lang="en-US" sz="2400" dirty="0" smtClean="0">
                <a:latin typeface="Times New Roman" pitchFamily="18" charset="0"/>
                <a:cs typeface="Times New Roman" pitchFamily="18" charset="0"/>
              </a:rPr>
              <a:t> Hung can run ____________________. </a:t>
            </a:r>
          </a:p>
          <a:p>
            <a:pPr algn="ctr"/>
            <a:r>
              <a:rPr lang="en-US" sz="2400" dirty="0" smtClean="0">
                <a:latin typeface="Times New Roman" pitchFamily="18" charset="0"/>
                <a:cs typeface="Times New Roman" pitchFamily="18" charset="0"/>
              </a:rPr>
              <a:t>2. to / I / 5 pm / going / at / hang / with / am / my / out / cousins / . </a:t>
            </a:r>
          </a:p>
          <a:p>
            <a:pPr algn="ctr"/>
            <a:r>
              <a:rPr lang="en-US" sz="2400" i="1" dirty="0" smtClean="0">
                <a:solidFill>
                  <a:schemeClr val="accent5">
                    <a:lumMod val="50000"/>
                  </a:schemeClr>
                </a:solidFill>
                <a:latin typeface="Times New Roman" pitchFamily="18" charset="0"/>
                <a:cs typeface="Times New Roman" pitchFamily="18" charset="0"/>
              </a:rPr>
              <a:t>(r</a:t>
            </a:r>
            <a:r>
              <a:rPr lang="en-US" sz="2400" i="1" dirty="0" smtClean="0">
                <a:solidFill>
                  <a:schemeClr val="tx2"/>
                </a:solidFill>
                <a:latin typeface="Times New Roman" pitchFamily="18" charset="0"/>
                <a:cs typeface="Times New Roman" pitchFamily="18" charset="0"/>
              </a:rPr>
              <a:t>eorder </a:t>
            </a:r>
            <a:r>
              <a:rPr lang="en-US" sz="2400" i="1" dirty="0" smtClean="0">
                <a:solidFill>
                  <a:schemeClr val="accent5">
                    <a:lumMod val="50000"/>
                  </a:schemeClr>
                </a:solidFill>
                <a:latin typeface="Times New Roman" pitchFamily="18" charset="0"/>
                <a:cs typeface="Times New Roman" pitchFamily="18" charset="0"/>
              </a:rPr>
              <a:t>sentence)</a:t>
            </a:r>
            <a:r>
              <a:rPr lang="en-US" sz="2400" dirty="0" smtClean="0">
                <a:latin typeface="Times New Roman" pitchFamily="18" charset="0"/>
                <a:cs typeface="Times New Roman" pitchFamily="18" charset="0"/>
              </a:rPr>
              <a:t>  </a:t>
            </a:r>
            <a:endParaRPr lang="en-US" sz="3600" b="1" i="1"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pPr marL="342900" indent="-342900"/>
            <a:endParaRPr lang="en-US" sz="2400" dirty="0" smtClean="0">
              <a:latin typeface="Times New Roman" pitchFamily="18" charset="0"/>
              <a:cs typeface="Times New Roman" pitchFamily="18" charset="0"/>
            </a:endParaRPr>
          </a:p>
          <a:p>
            <a:pPr marL="342900" indent="-342900"/>
            <a:r>
              <a:rPr lang="en-US" sz="2400" dirty="0" smtClean="0">
                <a:latin typeface="Times New Roman" pitchFamily="18" charset="0"/>
                <a:cs typeface="Times New Roman" pitchFamily="18" charset="0"/>
              </a:rPr>
              <a:t>3. We are both bad at swimming but I’m better than </a:t>
            </a:r>
          </a:p>
          <a:p>
            <a:pPr marL="342900" indent="-342900"/>
            <a:r>
              <a:rPr lang="en-US" sz="2400" dirty="0" smtClean="0">
                <a:latin typeface="Times New Roman" pitchFamily="18" charset="0"/>
                <a:cs typeface="Times New Roman" pitchFamily="18" charset="0"/>
              </a:rPr>
              <a:t>my sister. (badly) (</a:t>
            </a:r>
            <a:r>
              <a:rPr lang="en-US" sz="2400" i="1" dirty="0" smtClean="0">
                <a:latin typeface="Times New Roman" pitchFamily="18" charset="0"/>
                <a:cs typeface="Times New Roman" pitchFamily="18" charset="0"/>
              </a:rPr>
              <a:t>rewrite sentences)</a:t>
            </a:r>
          </a:p>
          <a:p>
            <a:pPr marL="342900" indent="-342900"/>
            <a:endParaRPr lang="en-US" sz="2400" dirty="0" smtClean="0">
              <a:latin typeface="Times New Roman" pitchFamily="18" charset="0"/>
              <a:cs typeface="Times New Roman" pitchFamily="18" charset="0"/>
            </a:endParaRPr>
          </a:p>
          <a:p>
            <a:r>
              <a:rPr lang="en-US" sz="2400" dirty="0" smtClean="0">
                <a:latin typeface="Arial" panose="020B0604020202020204" pitchFamily="34" charset="0"/>
                <a:cs typeface="Arial" panose="020B0604020202020204" pitchFamily="34" charset="0"/>
              </a:rPr>
              <a:t>→ My sister swims ____________________.</a:t>
            </a:r>
            <a:endParaRPr lang="vi-VN" sz="2400" dirty="0" smtClean="0">
              <a:latin typeface="Arial" panose="020B0604020202020204" pitchFamily="34" charset="0"/>
              <a:cs typeface="Arial" panose="020B0604020202020204" pitchFamily="34" charset="0"/>
            </a:endParaRPr>
          </a:p>
          <a:p>
            <a:pPr marL="457200" indent="-457200"/>
            <a:r>
              <a:rPr lang="en-US" sz="2400" dirty="0" smtClean="0"/>
              <a:t> </a:t>
            </a:r>
            <a:endParaRPr lang="en-US" sz="2400" dirty="0"/>
          </a:p>
        </p:txBody>
      </p:sp>
      <p:sp>
        <p:nvSpPr>
          <p:cNvPr id="14" name="Rectangle 13"/>
          <p:cNvSpPr/>
          <p:nvPr/>
        </p:nvSpPr>
        <p:spPr>
          <a:xfrm>
            <a:off x="-3505200" y="1600200"/>
            <a:ext cx="2970685" cy="492443"/>
          </a:xfrm>
          <a:prstGeom prst="rect">
            <a:avLst/>
          </a:prstGeom>
        </p:spPr>
        <p:txBody>
          <a:bodyPr wrap="none">
            <a:spAutoFit/>
          </a:bodyPr>
          <a:lstStyle/>
          <a:p>
            <a:r>
              <a:rPr lang="vi-VN" sz="2600" b="1" i="1" dirty="0">
                <a:solidFill>
                  <a:srgbClr val="FF0000"/>
                </a:solidFill>
                <a:latin typeface="+mj-lt"/>
              </a:rPr>
              <a:t>faster than </a:t>
            </a:r>
            <a:r>
              <a:rPr lang="en-US" sz="2600" b="1" i="1" dirty="0" err="1" smtClean="0">
                <a:solidFill>
                  <a:srgbClr val="FF0000"/>
                </a:solidFill>
                <a:latin typeface="+mj-lt"/>
              </a:rPr>
              <a:t>Mr</a:t>
            </a:r>
            <a:r>
              <a:rPr lang="en-US" sz="2600" b="1" i="1" dirty="0" smtClean="0">
                <a:solidFill>
                  <a:srgbClr val="FF0000"/>
                </a:solidFill>
                <a:latin typeface="+mj-lt"/>
              </a:rPr>
              <a:t> Minh</a:t>
            </a:r>
            <a:endParaRPr lang="vi-VN" sz="2600" b="1" i="1" dirty="0">
              <a:solidFill>
                <a:srgbClr val="FF0000"/>
              </a:solidFill>
              <a:latin typeface="+mj-lt"/>
            </a:endParaRPr>
          </a:p>
        </p:txBody>
      </p:sp>
      <p:sp>
        <p:nvSpPr>
          <p:cNvPr id="15" name="Rectangle 14"/>
          <p:cNvSpPr/>
          <p:nvPr/>
        </p:nvSpPr>
        <p:spPr>
          <a:xfrm>
            <a:off x="-8763000" y="4038600"/>
            <a:ext cx="8229600" cy="523220"/>
          </a:xfrm>
          <a:prstGeom prst="rect">
            <a:avLst/>
          </a:prstGeom>
        </p:spPr>
        <p:txBody>
          <a:bodyPr wrap="square">
            <a:spAutoFit/>
          </a:bodyPr>
          <a:lstStyle/>
          <a:p>
            <a:r>
              <a:rPr lang="en-US" sz="2800" i="1" dirty="0" smtClean="0">
                <a:solidFill>
                  <a:srgbClr val="FF0000"/>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a:t>
            </a:r>
            <a:r>
              <a:rPr lang="en-US" sz="2800" i="1" dirty="0" smtClean="0">
                <a:solidFill>
                  <a:srgbClr val="FF0000"/>
                </a:solidFill>
                <a:latin typeface="Times New Roman" pitchFamily="18" charset="0"/>
                <a:cs typeface="Times New Roman" pitchFamily="18" charset="0"/>
              </a:rPr>
              <a:t>I am going to hang out with my cousins at 5 pm .</a:t>
            </a:r>
            <a:endParaRPr lang="vi-VN" sz="2600" b="1" i="1" dirty="0">
              <a:solidFill>
                <a:srgbClr val="FF0000"/>
              </a:solidFill>
              <a:latin typeface="Times New Roman" pitchFamily="18" charset="0"/>
              <a:cs typeface="Times New Roman" pitchFamily="18" charset="0"/>
            </a:endParaRPr>
          </a:p>
        </p:txBody>
      </p:sp>
      <p:sp>
        <p:nvSpPr>
          <p:cNvPr id="17" name="Rectangle 16"/>
          <p:cNvSpPr/>
          <p:nvPr/>
        </p:nvSpPr>
        <p:spPr>
          <a:xfrm>
            <a:off x="-3810000" y="5715000"/>
            <a:ext cx="2326278" cy="492443"/>
          </a:xfrm>
          <a:prstGeom prst="rect">
            <a:avLst/>
          </a:prstGeom>
        </p:spPr>
        <p:txBody>
          <a:bodyPr wrap="square">
            <a:spAutoFit/>
          </a:bodyPr>
          <a:lstStyle/>
          <a:p>
            <a:r>
              <a:rPr lang="vi-VN" sz="2600" b="1" i="1" dirty="0">
                <a:solidFill>
                  <a:srgbClr val="FF0000"/>
                </a:solidFill>
                <a:latin typeface="+mj-lt"/>
              </a:rPr>
              <a:t>worse than I do</a:t>
            </a:r>
          </a:p>
        </p:txBody>
      </p:sp>
      <p:sp>
        <p:nvSpPr>
          <p:cNvPr id="21" name="TextBox 20"/>
          <p:cNvSpPr txBox="1"/>
          <p:nvPr/>
        </p:nvSpPr>
        <p:spPr>
          <a:xfrm>
            <a:off x="533400" y="914400"/>
            <a:ext cx="8077200" cy="830997"/>
          </a:xfrm>
          <a:prstGeom prst="rect">
            <a:avLst/>
          </a:prstGeom>
          <a:noFill/>
        </p:spPr>
        <p:txBody>
          <a:bodyPr wrap="square" rtlCol="0">
            <a:spAutoFit/>
          </a:bodyPr>
          <a:lstStyle/>
          <a:p>
            <a:pPr algn="ctr"/>
            <a:r>
              <a:rPr lang="en-US" sz="2400" b="1" dirty="0" smtClean="0">
                <a:solidFill>
                  <a:srgbClr val="FF0000"/>
                </a:solidFill>
              </a:rPr>
              <a:t>*  Rewrite these sentences with the cues given or directed in the brackets.</a:t>
            </a:r>
            <a:endParaRPr lang="en-US"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900" decel="100000" fill="hold"/>
                                        <p:tgtEl>
                                          <p:spTgt spid="1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900" decel="100000" fill="hold"/>
                                        <p:tgtEl>
                                          <p:spTgt spid="1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ocess 4"/>
          <p:cNvSpPr/>
          <p:nvPr/>
        </p:nvSpPr>
        <p:spPr>
          <a:xfrm>
            <a:off x="0" y="304800"/>
            <a:ext cx="8839200" cy="6553200"/>
          </a:xfrm>
          <a:prstGeom prst="flowChartProcess">
            <a:avLst/>
          </a:prstGeom>
          <a:ln w="76200">
            <a:solidFill>
              <a:srgbClr val="FF0000"/>
            </a:solidFill>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solidFill>
                <a:srgbClr val="FFFF00"/>
              </a:solidFill>
            </a:endParaRPr>
          </a:p>
        </p:txBody>
      </p:sp>
      <p:pic>
        <p:nvPicPr>
          <p:cNvPr id="6" name="Picture 63" descr="FLOWR004"/>
          <p:cNvPicPr>
            <a:picLocks noChangeAspect="1" noChangeArrowheads="1" noCrop="1"/>
          </p:cNvPicPr>
          <p:nvPr/>
        </p:nvPicPr>
        <p:blipFill>
          <a:blip r:embed="rId2"/>
          <a:srcRect/>
          <a:stretch>
            <a:fillRect/>
          </a:stretch>
        </p:blipFill>
        <p:spPr bwMode="auto">
          <a:xfrm rot="21370937">
            <a:off x="8357477" y="5053722"/>
            <a:ext cx="762000" cy="762000"/>
          </a:xfrm>
          <a:prstGeom prst="rect">
            <a:avLst/>
          </a:prstGeom>
          <a:noFill/>
          <a:ln w="9525">
            <a:noFill/>
            <a:miter lim="800000"/>
            <a:headEnd/>
            <a:tailEnd/>
          </a:ln>
        </p:spPr>
      </p:pic>
      <p:pic>
        <p:nvPicPr>
          <p:cNvPr id="7" name="Picture 63" descr="FLOWR004"/>
          <p:cNvPicPr>
            <a:picLocks noChangeAspect="1" noChangeArrowheads="1" noCrop="1"/>
          </p:cNvPicPr>
          <p:nvPr/>
        </p:nvPicPr>
        <p:blipFill>
          <a:blip r:embed="rId2"/>
          <a:srcRect/>
          <a:stretch>
            <a:fillRect/>
          </a:stretch>
        </p:blipFill>
        <p:spPr bwMode="auto">
          <a:xfrm rot="21370937">
            <a:off x="8177921" y="5282323"/>
            <a:ext cx="762000" cy="762000"/>
          </a:xfrm>
          <a:prstGeom prst="rect">
            <a:avLst/>
          </a:prstGeom>
          <a:noFill/>
          <a:ln w="9525">
            <a:noFill/>
            <a:miter lim="800000"/>
            <a:headEnd/>
            <a:tailEnd/>
          </a:ln>
        </p:spPr>
      </p:pic>
      <p:pic>
        <p:nvPicPr>
          <p:cNvPr id="8" name="Picture 63" descr="FLOWR004"/>
          <p:cNvPicPr>
            <a:picLocks noChangeAspect="1" noChangeArrowheads="1" noCrop="1"/>
          </p:cNvPicPr>
          <p:nvPr/>
        </p:nvPicPr>
        <p:blipFill>
          <a:blip r:embed="rId2"/>
          <a:srcRect/>
          <a:stretch>
            <a:fillRect/>
          </a:stretch>
        </p:blipFill>
        <p:spPr bwMode="auto">
          <a:xfrm rot="21370937">
            <a:off x="8357477" y="5434722"/>
            <a:ext cx="762000" cy="762000"/>
          </a:xfrm>
          <a:prstGeom prst="rect">
            <a:avLst/>
          </a:prstGeom>
          <a:noFill/>
          <a:ln w="9525">
            <a:noFill/>
            <a:miter lim="800000"/>
            <a:headEnd/>
            <a:tailEnd/>
          </a:ln>
        </p:spPr>
      </p:pic>
      <p:pic>
        <p:nvPicPr>
          <p:cNvPr id="9" name="Picture 63" descr="FLOWR004"/>
          <p:cNvPicPr>
            <a:picLocks noChangeAspect="1" noChangeArrowheads="1" noCrop="1"/>
          </p:cNvPicPr>
          <p:nvPr/>
        </p:nvPicPr>
        <p:blipFill>
          <a:blip r:embed="rId2"/>
          <a:srcRect/>
          <a:stretch>
            <a:fillRect/>
          </a:stretch>
        </p:blipFill>
        <p:spPr bwMode="auto">
          <a:xfrm rot="21370937">
            <a:off x="7949322" y="5663323"/>
            <a:ext cx="762000" cy="762000"/>
          </a:xfrm>
          <a:prstGeom prst="rect">
            <a:avLst/>
          </a:prstGeom>
          <a:noFill/>
          <a:ln w="9525">
            <a:noFill/>
            <a:miter lim="800000"/>
            <a:headEnd/>
            <a:tailEnd/>
          </a:ln>
        </p:spPr>
      </p:pic>
      <p:pic>
        <p:nvPicPr>
          <p:cNvPr id="10" name="Picture 63" descr="FLOWR004"/>
          <p:cNvPicPr>
            <a:picLocks noChangeAspect="1" noChangeArrowheads="1" noCrop="1"/>
          </p:cNvPicPr>
          <p:nvPr/>
        </p:nvPicPr>
        <p:blipFill>
          <a:blip r:embed="rId2"/>
          <a:srcRect/>
          <a:stretch>
            <a:fillRect/>
          </a:stretch>
        </p:blipFill>
        <p:spPr bwMode="auto">
          <a:xfrm rot="21370937">
            <a:off x="8357477" y="5891922"/>
            <a:ext cx="762000" cy="762000"/>
          </a:xfrm>
          <a:prstGeom prst="rect">
            <a:avLst/>
          </a:prstGeom>
          <a:noFill/>
          <a:ln w="9525">
            <a:noFill/>
            <a:miter lim="800000"/>
            <a:headEnd/>
            <a:tailEnd/>
          </a:ln>
        </p:spPr>
      </p:pic>
      <p:pic>
        <p:nvPicPr>
          <p:cNvPr id="11" name="Picture 63" descr="FLOWR004"/>
          <p:cNvPicPr>
            <a:picLocks noChangeAspect="1" noChangeArrowheads="1" noCrop="1"/>
          </p:cNvPicPr>
          <p:nvPr/>
        </p:nvPicPr>
        <p:blipFill>
          <a:blip r:embed="rId2"/>
          <a:srcRect/>
          <a:stretch>
            <a:fillRect/>
          </a:stretch>
        </p:blipFill>
        <p:spPr bwMode="auto">
          <a:xfrm rot="21370937">
            <a:off x="7720723" y="5891923"/>
            <a:ext cx="762000" cy="762000"/>
          </a:xfrm>
          <a:prstGeom prst="rect">
            <a:avLst/>
          </a:prstGeom>
          <a:noFill/>
          <a:ln w="9525">
            <a:noFill/>
            <a:miter lim="800000"/>
            <a:headEnd/>
            <a:tailEnd/>
          </a:ln>
        </p:spPr>
      </p:pic>
      <p:pic>
        <p:nvPicPr>
          <p:cNvPr id="12" name="Picture 63" descr="FLOWR004"/>
          <p:cNvPicPr>
            <a:picLocks noChangeAspect="1" noChangeArrowheads="1" noCrop="1"/>
          </p:cNvPicPr>
          <p:nvPr/>
        </p:nvPicPr>
        <p:blipFill>
          <a:blip r:embed="rId2"/>
          <a:srcRect/>
          <a:stretch>
            <a:fillRect/>
          </a:stretch>
        </p:blipFill>
        <p:spPr bwMode="auto">
          <a:xfrm rot="21370937">
            <a:off x="8101722" y="5815723"/>
            <a:ext cx="762000" cy="762000"/>
          </a:xfrm>
          <a:prstGeom prst="rect">
            <a:avLst/>
          </a:prstGeom>
          <a:noFill/>
          <a:ln w="9525">
            <a:noFill/>
            <a:miter lim="800000"/>
            <a:headEnd/>
            <a:tailEnd/>
          </a:ln>
        </p:spPr>
      </p:pic>
      <p:sp>
        <p:nvSpPr>
          <p:cNvPr id="18" name="Rectangle 17"/>
          <p:cNvSpPr/>
          <p:nvPr/>
        </p:nvSpPr>
        <p:spPr>
          <a:xfrm>
            <a:off x="609600" y="381000"/>
            <a:ext cx="7543800" cy="769441"/>
          </a:xfrm>
          <a:prstGeom prst="rect">
            <a:avLst/>
          </a:prstGeom>
          <a:noFill/>
        </p:spPr>
        <p:txBody>
          <a:bodyPr wrap="square" lIns="91440" tIns="45720" rIns="91440" bIns="45720">
            <a:spAutoFit/>
          </a:bodyPr>
          <a:lstStyle/>
          <a:p>
            <a:pPr algn="ctr"/>
            <a:r>
              <a:rPr lang="en-US" sz="4400" b="1"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rPr>
              <a:t>D. WRITING</a:t>
            </a:r>
            <a:endParaRPr lang="en-US" sz="4400" b="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endParaRPr>
          </a:p>
        </p:txBody>
      </p:sp>
      <p:sp>
        <p:nvSpPr>
          <p:cNvPr id="19" name="TextBox 18"/>
          <p:cNvSpPr txBox="1"/>
          <p:nvPr/>
        </p:nvSpPr>
        <p:spPr>
          <a:xfrm>
            <a:off x="0" y="1143000"/>
            <a:ext cx="8610600" cy="4801314"/>
          </a:xfrm>
          <a:prstGeom prst="rect">
            <a:avLst/>
          </a:prstGeom>
          <a:noFill/>
        </p:spPr>
        <p:txBody>
          <a:bodyPr wrap="square" rtlCol="0">
            <a:spAutoFit/>
          </a:bodyPr>
          <a:lstStyle/>
          <a:p>
            <a:pPr algn="ctr">
              <a:buFont typeface="Arial" charset="0"/>
              <a:buChar char="•"/>
            </a:pPr>
            <a:endParaRPr lang="en-US" sz="2400" b="1" dirty="0" smtClean="0">
              <a:solidFill>
                <a:srgbClr val="FF0000"/>
              </a:solidFill>
            </a:endParaRPr>
          </a:p>
          <a:p>
            <a:r>
              <a:rPr lang="en-US" sz="3200" dirty="0" smtClean="0">
                <a:latin typeface="Times New Roman" pitchFamily="18" charset="0"/>
                <a:cs typeface="Times New Roman" pitchFamily="18" charset="0"/>
              </a:rPr>
              <a:t>4. enjoys / </a:t>
            </a:r>
            <a:r>
              <a:rPr lang="en-US" sz="3200" dirty="0" err="1" smtClean="0">
                <a:latin typeface="Times New Roman" pitchFamily="18" charset="0"/>
                <a:cs typeface="Times New Roman" pitchFamily="18" charset="0"/>
              </a:rPr>
              <a:t>Lan</a:t>
            </a:r>
            <a:r>
              <a:rPr lang="en-US" sz="3200" dirty="0" smtClean="0">
                <a:latin typeface="Times New Roman" pitchFamily="18" charset="0"/>
                <a:cs typeface="Times New Roman" pitchFamily="18" charset="0"/>
              </a:rPr>
              <a:t> / read / news / surfing / Internet / to / the / . </a:t>
            </a:r>
            <a:r>
              <a:rPr lang="en-US" sz="3200" i="1" dirty="0" smtClean="0">
                <a:solidFill>
                  <a:schemeClr val="accent5">
                    <a:lumMod val="50000"/>
                  </a:schemeClr>
                </a:solidFill>
                <a:latin typeface="Times New Roman" pitchFamily="18" charset="0"/>
                <a:cs typeface="Times New Roman" pitchFamily="18" charset="0"/>
              </a:rPr>
              <a:t>(r</a:t>
            </a:r>
            <a:r>
              <a:rPr lang="en-US" sz="3200" i="1" dirty="0" smtClean="0">
                <a:solidFill>
                  <a:schemeClr val="tx2"/>
                </a:solidFill>
                <a:latin typeface="Times New Roman" pitchFamily="18" charset="0"/>
                <a:cs typeface="Times New Roman" pitchFamily="18" charset="0"/>
              </a:rPr>
              <a:t>eorder </a:t>
            </a:r>
            <a:r>
              <a:rPr lang="en-US" sz="3200" i="1" dirty="0" smtClean="0">
                <a:solidFill>
                  <a:schemeClr val="accent5">
                    <a:lumMod val="50000"/>
                  </a:schemeClr>
                </a:solidFill>
                <a:latin typeface="Times New Roman" pitchFamily="18" charset="0"/>
                <a:cs typeface="Times New Roman" pitchFamily="18" charset="0"/>
              </a:rPr>
              <a:t>sentence)</a:t>
            </a:r>
          </a:p>
          <a:p>
            <a:endParaRPr lang="en-US" sz="3200" dirty="0" smtClean="0">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5. We / fancy / relax /  with / relatives / downtown / . </a:t>
            </a:r>
            <a:r>
              <a:rPr lang="en-US" sz="3200" i="1" dirty="0" smtClean="0">
                <a:solidFill>
                  <a:schemeClr val="accent5">
                    <a:lumMod val="50000"/>
                  </a:schemeClr>
                </a:solidFill>
                <a:latin typeface="Times New Roman" pitchFamily="18" charset="0"/>
                <a:cs typeface="Times New Roman" pitchFamily="18" charset="0"/>
              </a:rPr>
              <a:t>(complete sentence)</a:t>
            </a:r>
          </a:p>
          <a:p>
            <a:endParaRPr lang="en-US" sz="3200" dirty="0" smtClean="0">
              <a:latin typeface="Times New Roman" pitchFamily="18" charset="0"/>
              <a:cs typeface="Times New Roman" pitchFamily="18" charset="0"/>
            </a:endParaRPr>
          </a:p>
          <a:p>
            <a:endParaRPr lang="en-US" sz="2600" dirty="0">
              <a:latin typeface="Times New Roman" pitchFamily="18" charset="0"/>
              <a:cs typeface="Times New Roman" pitchFamily="18" charset="0"/>
            </a:endParaRPr>
          </a:p>
        </p:txBody>
      </p:sp>
      <p:sp>
        <p:nvSpPr>
          <p:cNvPr id="20" name="Rectangle 19"/>
          <p:cNvSpPr/>
          <p:nvPr/>
        </p:nvSpPr>
        <p:spPr>
          <a:xfrm>
            <a:off x="-8610600" y="2438400"/>
            <a:ext cx="8001000" cy="1354217"/>
          </a:xfrm>
          <a:prstGeom prst="rect">
            <a:avLst/>
          </a:prstGeom>
        </p:spPr>
        <p:txBody>
          <a:bodyPr wrap="square">
            <a:spAutoFit/>
          </a:bodyPr>
          <a:lstStyle/>
          <a:p>
            <a:endParaRPr lang="en-US" sz="2800" dirty="0" smtClean="0">
              <a:latin typeface="Times New Roman" pitchFamily="18" charset="0"/>
              <a:cs typeface="Times New Roman" pitchFamily="18" charset="0"/>
              <a:sym typeface="Wingdings" pitchFamily="2" charset="2"/>
            </a:endParaRPr>
          </a:p>
          <a:p>
            <a:r>
              <a:rPr lang="en-US" sz="2800" i="1" dirty="0" smtClean="0">
                <a:solidFill>
                  <a:srgbClr val="FF0000"/>
                </a:solidFill>
                <a:latin typeface="Times New Roman" pitchFamily="18" charset="0"/>
                <a:cs typeface="Times New Roman" pitchFamily="18" charset="0"/>
                <a:sym typeface="Wingdings" pitchFamily="2" charset="2"/>
              </a:rPr>
              <a:t></a:t>
            </a:r>
            <a:r>
              <a:rPr lang="en-US" sz="2800" i="1" dirty="0" err="1" smtClean="0">
                <a:solidFill>
                  <a:srgbClr val="FF0000"/>
                </a:solidFill>
                <a:latin typeface="Times New Roman" pitchFamily="18" charset="0"/>
                <a:cs typeface="Times New Roman" pitchFamily="18" charset="0"/>
              </a:rPr>
              <a:t>Lan</a:t>
            </a:r>
            <a:r>
              <a:rPr lang="en-US" sz="2800" i="1" dirty="0" smtClean="0">
                <a:solidFill>
                  <a:srgbClr val="FF0000"/>
                </a:solidFill>
                <a:latin typeface="Times New Roman" pitchFamily="18" charset="0"/>
                <a:cs typeface="Times New Roman" pitchFamily="18" charset="0"/>
                <a:sym typeface="Wingdings" pitchFamily="2" charset="2"/>
              </a:rPr>
              <a:t> </a:t>
            </a:r>
            <a:r>
              <a:rPr lang="en-US" sz="2800" i="1" dirty="0" smtClean="0">
                <a:solidFill>
                  <a:srgbClr val="FF0000"/>
                </a:solidFill>
                <a:latin typeface="Times New Roman" pitchFamily="18" charset="0"/>
                <a:cs typeface="Times New Roman" pitchFamily="18" charset="0"/>
              </a:rPr>
              <a:t>enjoys surfing  Internet  to  read  news . </a:t>
            </a:r>
          </a:p>
          <a:p>
            <a:endParaRPr lang="vi-VN" sz="2600" b="1" i="1" dirty="0">
              <a:solidFill>
                <a:srgbClr val="FF0000"/>
              </a:solidFill>
              <a:latin typeface="+mj-lt"/>
            </a:endParaRPr>
          </a:p>
        </p:txBody>
      </p:sp>
      <p:sp>
        <p:nvSpPr>
          <p:cNvPr id="21" name="Rectangle 20"/>
          <p:cNvSpPr/>
          <p:nvPr/>
        </p:nvSpPr>
        <p:spPr>
          <a:xfrm>
            <a:off x="-8610600" y="5257800"/>
            <a:ext cx="8001000" cy="1846659"/>
          </a:xfrm>
          <a:prstGeom prst="rect">
            <a:avLst/>
          </a:prstGeom>
        </p:spPr>
        <p:txBody>
          <a:bodyPr wrap="square">
            <a:spAutoFit/>
          </a:bodyPr>
          <a:lstStyle/>
          <a:p>
            <a:endParaRPr lang="en-US" sz="2800" dirty="0" smtClean="0">
              <a:latin typeface="Times New Roman" pitchFamily="18" charset="0"/>
              <a:cs typeface="Times New Roman" pitchFamily="18" charset="0"/>
              <a:sym typeface="Wingdings" pitchFamily="2" charset="2"/>
            </a:endParaRPr>
          </a:p>
          <a:p>
            <a:r>
              <a:rPr lang="en-US" sz="3200" dirty="0" smtClean="0">
                <a:latin typeface="Times New Roman" pitchFamily="18" charset="0"/>
                <a:cs typeface="Times New Roman" pitchFamily="18" charset="0"/>
                <a:sym typeface="Wingdings" pitchFamily="2" charset="2"/>
              </a:rPr>
              <a:t> </a:t>
            </a:r>
            <a:r>
              <a:rPr lang="en-US" sz="3200" i="1" dirty="0" smtClean="0">
                <a:latin typeface="Times New Roman" pitchFamily="18" charset="0"/>
                <a:cs typeface="Times New Roman" pitchFamily="18" charset="0"/>
                <a:sym typeface="Wingdings" pitchFamily="2" charset="2"/>
              </a:rPr>
              <a:t> </a:t>
            </a:r>
            <a:r>
              <a:rPr lang="en-US" sz="2800" i="1" dirty="0" smtClean="0">
                <a:solidFill>
                  <a:srgbClr val="FF0000"/>
                </a:solidFill>
                <a:latin typeface="Times New Roman" pitchFamily="18" charset="0"/>
                <a:cs typeface="Times New Roman" pitchFamily="18" charset="0"/>
              </a:rPr>
              <a:t>We  fancy  relaxing   with our  relatives  downtown. </a:t>
            </a:r>
          </a:p>
          <a:p>
            <a:endParaRPr lang="vi-VN" sz="2600" b="1" i="1"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anim calcmode="lin" valueType="num">
                                      <p:cBhvr>
                                        <p:cTn id="16" dur="1000" fill="hold"/>
                                        <p:tgtEl>
                                          <p:spTgt spid="21"/>
                                        </p:tgtEl>
                                        <p:attrNameLst>
                                          <p:attrName>ppt_x</p:attrName>
                                        </p:attrNameLst>
                                      </p:cBhvr>
                                      <p:tavLst>
                                        <p:tav tm="0">
                                          <p:val>
                                            <p:strVal val="#ppt_x"/>
                                          </p:val>
                                        </p:tav>
                                        <p:tav tm="100000">
                                          <p:val>
                                            <p:strVal val="#ppt_x"/>
                                          </p:val>
                                        </p:tav>
                                      </p:tavLst>
                                    </p:anim>
                                    <p:anim calcmode="lin" valueType="num">
                                      <p:cBhvr>
                                        <p:cTn id="17" dur="900" decel="100000" fill="hold"/>
                                        <p:tgtEl>
                                          <p:spTgt spid="2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ocess 4"/>
          <p:cNvSpPr/>
          <p:nvPr/>
        </p:nvSpPr>
        <p:spPr>
          <a:xfrm>
            <a:off x="152400" y="152400"/>
            <a:ext cx="8839200" cy="6553200"/>
          </a:xfrm>
          <a:prstGeom prst="flowChartProcess">
            <a:avLst/>
          </a:prstGeom>
          <a:ln w="76200">
            <a:solidFill>
              <a:srgbClr val="FF0000"/>
            </a:solidFill>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solidFill>
                <a:srgbClr val="FFFF00"/>
              </a:solidFill>
            </a:endParaRPr>
          </a:p>
        </p:txBody>
      </p:sp>
      <p:pic>
        <p:nvPicPr>
          <p:cNvPr id="6" name="Picture 63" descr="FLOWR004"/>
          <p:cNvPicPr>
            <a:picLocks noChangeAspect="1" noChangeArrowheads="1" noCrop="1"/>
          </p:cNvPicPr>
          <p:nvPr/>
        </p:nvPicPr>
        <p:blipFill>
          <a:blip r:embed="rId2"/>
          <a:srcRect/>
          <a:stretch>
            <a:fillRect/>
          </a:stretch>
        </p:blipFill>
        <p:spPr bwMode="auto">
          <a:xfrm rot="21370937">
            <a:off x="8357477" y="5053722"/>
            <a:ext cx="762000" cy="762000"/>
          </a:xfrm>
          <a:prstGeom prst="rect">
            <a:avLst/>
          </a:prstGeom>
          <a:noFill/>
          <a:ln w="9525">
            <a:noFill/>
            <a:miter lim="800000"/>
            <a:headEnd/>
            <a:tailEnd/>
          </a:ln>
        </p:spPr>
      </p:pic>
      <p:pic>
        <p:nvPicPr>
          <p:cNvPr id="7" name="Picture 63" descr="FLOWR004"/>
          <p:cNvPicPr>
            <a:picLocks noChangeAspect="1" noChangeArrowheads="1" noCrop="1"/>
          </p:cNvPicPr>
          <p:nvPr/>
        </p:nvPicPr>
        <p:blipFill>
          <a:blip r:embed="rId2"/>
          <a:srcRect/>
          <a:stretch>
            <a:fillRect/>
          </a:stretch>
        </p:blipFill>
        <p:spPr bwMode="auto">
          <a:xfrm rot="21370937">
            <a:off x="8177921" y="5282323"/>
            <a:ext cx="762000" cy="762000"/>
          </a:xfrm>
          <a:prstGeom prst="rect">
            <a:avLst/>
          </a:prstGeom>
          <a:noFill/>
          <a:ln w="9525">
            <a:noFill/>
            <a:miter lim="800000"/>
            <a:headEnd/>
            <a:tailEnd/>
          </a:ln>
        </p:spPr>
      </p:pic>
      <p:pic>
        <p:nvPicPr>
          <p:cNvPr id="8" name="Picture 63" descr="FLOWR004"/>
          <p:cNvPicPr>
            <a:picLocks noChangeAspect="1" noChangeArrowheads="1" noCrop="1"/>
          </p:cNvPicPr>
          <p:nvPr/>
        </p:nvPicPr>
        <p:blipFill>
          <a:blip r:embed="rId2"/>
          <a:srcRect/>
          <a:stretch>
            <a:fillRect/>
          </a:stretch>
        </p:blipFill>
        <p:spPr bwMode="auto">
          <a:xfrm rot="21370937">
            <a:off x="8357477" y="5434722"/>
            <a:ext cx="762000" cy="762000"/>
          </a:xfrm>
          <a:prstGeom prst="rect">
            <a:avLst/>
          </a:prstGeom>
          <a:noFill/>
          <a:ln w="9525">
            <a:noFill/>
            <a:miter lim="800000"/>
            <a:headEnd/>
            <a:tailEnd/>
          </a:ln>
        </p:spPr>
      </p:pic>
      <p:pic>
        <p:nvPicPr>
          <p:cNvPr id="9" name="Picture 63" descr="FLOWR004"/>
          <p:cNvPicPr>
            <a:picLocks noChangeAspect="1" noChangeArrowheads="1" noCrop="1"/>
          </p:cNvPicPr>
          <p:nvPr/>
        </p:nvPicPr>
        <p:blipFill>
          <a:blip r:embed="rId2"/>
          <a:srcRect/>
          <a:stretch>
            <a:fillRect/>
          </a:stretch>
        </p:blipFill>
        <p:spPr bwMode="auto">
          <a:xfrm rot="21370937">
            <a:off x="7949322" y="5663323"/>
            <a:ext cx="762000" cy="762000"/>
          </a:xfrm>
          <a:prstGeom prst="rect">
            <a:avLst/>
          </a:prstGeom>
          <a:noFill/>
          <a:ln w="9525">
            <a:noFill/>
            <a:miter lim="800000"/>
            <a:headEnd/>
            <a:tailEnd/>
          </a:ln>
        </p:spPr>
      </p:pic>
      <p:pic>
        <p:nvPicPr>
          <p:cNvPr id="10" name="Picture 63" descr="FLOWR004"/>
          <p:cNvPicPr>
            <a:picLocks noChangeAspect="1" noChangeArrowheads="1" noCrop="1"/>
          </p:cNvPicPr>
          <p:nvPr/>
        </p:nvPicPr>
        <p:blipFill>
          <a:blip r:embed="rId2"/>
          <a:srcRect/>
          <a:stretch>
            <a:fillRect/>
          </a:stretch>
        </p:blipFill>
        <p:spPr bwMode="auto">
          <a:xfrm rot="21370937">
            <a:off x="8357477" y="5891922"/>
            <a:ext cx="762000" cy="762000"/>
          </a:xfrm>
          <a:prstGeom prst="rect">
            <a:avLst/>
          </a:prstGeom>
          <a:noFill/>
          <a:ln w="9525">
            <a:noFill/>
            <a:miter lim="800000"/>
            <a:headEnd/>
            <a:tailEnd/>
          </a:ln>
        </p:spPr>
      </p:pic>
      <p:pic>
        <p:nvPicPr>
          <p:cNvPr id="11" name="Picture 63" descr="FLOWR004"/>
          <p:cNvPicPr>
            <a:picLocks noChangeAspect="1" noChangeArrowheads="1" noCrop="1"/>
          </p:cNvPicPr>
          <p:nvPr/>
        </p:nvPicPr>
        <p:blipFill>
          <a:blip r:embed="rId2"/>
          <a:srcRect/>
          <a:stretch>
            <a:fillRect/>
          </a:stretch>
        </p:blipFill>
        <p:spPr bwMode="auto">
          <a:xfrm rot="21370937">
            <a:off x="7720723" y="5891923"/>
            <a:ext cx="762000" cy="762000"/>
          </a:xfrm>
          <a:prstGeom prst="rect">
            <a:avLst/>
          </a:prstGeom>
          <a:noFill/>
          <a:ln w="9525">
            <a:noFill/>
            <a:miter lim="800000"/>
            <a:headEnd/>
            <a:tailEnd/>
          </a:ln>
        </p:spPr>
      </p:pic>
      <p:pic>
        <p:nvPicPr>
          <p:cNvPr id="12" name="Picture 63" descr="FLOWR004"/>
          <p:cNvPicPr>
            <a:picLocks noChangeAspect="1" noChangeArrowheads="1" noCrop="1"/>
          </p:cNvPicPr>
          <p:nvPr/>
        </p:nvPicPr>
        <p:blipFill>
          <a:blip r:embed="rId2"/>
          <a:srcRect/>
          <a:stretch>
            <a:fillRect/>
          </a:stretch>
        </p:blipFill>
        <p:spPr bwMode="auto">
          <a:xfrm rot="21370937">
            <a:off x="8101722" y="5815723"/>
            <a:ext cx="762000" cy="762000"/>
          </a:xfrm>
          <a:prstGeom prst="rect">
            <a:avLst/>
          </a:prstGeom>
          <a:noFill/>
          <a:ln w="9525">
            <a:noFill/>
            <a:miter lim="800000"/>
            <a:headEnd/>
            <a:tailEnd/>
          </a:ln>
        </p:spPr>
      </p:pic>
      <p:sp>
        <p:nvSpPr>
          <p:cNvPr id="18" name="Rectangle 17"/>
          <p:cNvSpPr/>
          <p:nvPr/>
        </p:nvSpPr>
        <p:spPr>
          <a:xfrm>
            <a:off x="609600" y="381000"/>
            <a:ext cx="7543800" cy="769441"/>
          </a:xfrm>
          <a:prstGeom prst="rect">
            <a:avLst/>
          </a:prstGeom>
          <a:noFill/>
        </p:spPr>
        <p:txBody>
          <a:bodyPr wrap="square" lIns="91440" tIns="45720" rIns="91440" bIns="45720">
            <a:spAutoFit/>
          </a:bodyPr>
          <a:lstStyle/>
          <a:p>
            <a:pPr algn="ctr"/>
            <a:r>
              <a:rPr lang="en-US" sz="4400" b="1"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rPr>
              <a:t>D. WRITING</a:t>
            </a:r>
            <a:endParaRPr lang="en-US" sz="4400" b="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endParaRPr>
          </a:p>
        </p:txBody>
      </p:sp>
      <p:sp>
        <p:nvSpPr>
          <p:cNvPr id="15" name="Rectangle 14"/>
          <p:cNvSpPr/>
          <p:nvPr/>
        </p:nvSpPr>
        <p:spPr>
          <a:xfrm>
            <a:off x="2057400" y="2590800"/>
            <a:ext cx="5257800" cy="1323439"/>
          </a:xfrm>
          <a:prstGeom prst="rect">
            <a:avLst/>
          </a:prstGeom>
          <a:noFill/>
        </p:spPr>
        <p:txBody>
          <a:bodyPr wrap="square" lIns="91440" tIns="45720" rIns="91440" bIns="45720">
            <a:spAutoFit/>
          </a:bodyPr>
          <a:lstStyle/>
          <a:p>
            <a:pPr algn="ctr"/>
            <a:r>
              <a:rPr lang="en-US" sz="8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PLAY GAME</a:t>
            </a:r>
            <a:endParaRPr lang="en-US" sz="8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6" name="Picture 15" descr="1718.gif"/>
          <p:cNvPicPr>
            <a:picLocks noChangeAspect="1"/>
          </p:cNvPicPr>
          <p:nvPr/>
        </p:nvPicPr>
        <p:blipFill>
          <a:blip r:embed="rId3"/>
          <a:stretch>
            <a:fillRect/>
          </a:stretch>
        </p:blipFill>
        <p:spPr>
          <a:xfrm>
            <a:off x="7315200" y="3276600"/>
            <a:ext cx="1143000" cy="1524000"/>
          </a:xfrm>
          <a:prstGeom prst="rect">
            <a:avLst/>
          </a:prstGeom>
        </p:spPr>
      </p:pic>
      <p:pic>
        <p:nvPicPr>
          <p:cNvPr id="17" name="Picture 16" descr="1719.gif"/>
          <p:cNvPicPr>
            <a:picLocks noChangeAspect="1"/>
          </p:cNvPicPr>
          <p:nvPr/>
        </p:nvPicPr>
        <p:blipFill>
          <a:blip r:embed="rId4"/>
          <a:stretch>
            <a:fillRect/>
          </a:stretch>
        </p:blipFill>
        <p:spPr>
          <a:xfrm>
            <a:off x="990600" y="1905000"/>
            <a:ext cx="1143000" cy="1524000"/>
          </a:xfrm>
          <a:prstGeom prst="rect">
            <a:avLst/>
          </a:prstGeom>
        </p:spPr>
      </p:pic>
      <p:sp>
        <p:nvSpPr>
          <p:cNvPr id="19" name="TextBox 18"/>
          <p:cNvSpPr txBox="1"/>
          <p:nvPr/>
        </p:nvSpPr>
        <p:spPr>
          <a:xfrm>
            <a:off x="533400" y="1143000"/>
            <a:ext cx="8077200" cy="830997"/>
          </a:xfrm>
          <a:prstGeom prst="rect">
            <a:avLst/>
          </a:prstGeom>
          <a:noFill/>
        </p:spPr>
        <p:txBody>
          <a:bodyPr wrap="square" rtlCol="0">
            <a:spAutoFit/>
          </a:bodyPr>
          <a:lstStyle/>
          <a:p>
            <a:pPr algn="ctr"/>
            <a:r>
              <a:rPr lang="en-US" sz="2400" b="1" dirty="0" smtClean="0">
                <a:solidFill>
                  <a:srgbClr val="FF0000"/>
                </a:solidFill>
              </a:rPr>
              <a:t>*  Rewrite these sentences with the cues given or directed in the brackets.</a:t>
            </a:r>
            <a:endParaRPr lang="en-US"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amond(in)">
                                      <p:cBhvr>
                                        <p:cTn id="7" dur="2000"/>
                                        <p:tgtEl>
                                          <p:spTgt spid="15"/>
                                        </p:tgtEl>
                                      </p:cBhvr>
                                    </p:animEffect>
                                  </p:childTnLst>
                                </p:cTn>
                              </p:par>
                              <p:par>
                                <p:cTn id="8" presetID="8" presetClass="entr" presetSubtype="16"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diamond(in)">
                                      <p:cBhvr>
                                        <p:cTn id="10" dur="2000"/>
                                        <p:tgtEl>
                                          <p:spTgt spid="17"/>
                                        </p:tgtEl>
                                      </p:cBhvr>
                                    </p:animEffect>
                                  </p:childTnLst>
                                </p:cTn>
                              </p:par>
                              <p:par>
                                <p:cTn id="11" presetID="21" presetClass="entr" presetSubtype="4"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heel(4)">
                                      <p:cBhvr>
                                        <p:cTn id="1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B8"/>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xmlns="">
                  <a14:imgLayer r:embed="">
                    <a14:imgEffect>
                      <a14:artisticPhotocopy/>
                    </a14:imgEffect>
                  </a14:imgLayer>
                </a14:imgProps>
              </a:ex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ncc-goto-the-forest.jpg"/>
          <p:cNvPicPr>
            <a:picLocks noChangeAspect="1"/>
          </p:cNvPicPr>
          <p:nvPr/>
        </p:nvPicPr>
        <p:blipFill>
          <a:blip r:embed="rId3"/>
          <a:stretch>
            <a:fillRect/>
          </a:stretch>
        </p:blipFill>
        <p:spPr>
          <a:xfrm>
            <a:off x="1447800" y="838200"/>
            <a:ext cx="6858000" cy="4114800"/>
          </a:xfrm>
          <a:prstGeom prst="rect">
            <a:avLst/>
          </a:prstGeom>
        </p:spPr>
      </p:pic>
      <p:sp>
        <p:nvSpPr>
          <p:cNvPr id="7" name="Rectangle 6"/>
          <p:cNvSpPr/>
          <p:nvPr/>
        </p:nvSpPr>
        <p:spPr>
          <a:xfrm>
            <a:off x="1752600" y="4572000"/>
            <a:ext cx="6302238" cy="923330"/>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To pick up flowers</a:t>
            </a:r>
            <a:endParaRPr lang="en-US" sz="54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xmlns="" val="17827991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B8"/>
          <p:cNvPicPr>
            <a:picLocks noChangeAspect="1" noChangeArrowheads="1"/>
          </p:cNvPicPr>
          <p:nvPr/>
        </p:nvPicPr>
        <p:blipFill>
          <a:blip r:embed="rId4">
            <a:duotone>
              <a:schemeClr val="accent1">
                <a:shade val="45000"/>
                <a:satMod val="135000"/>
              </a:schemeClr>
              <a:prstClr val="white"/>
            </a:duotone>
            <a:extLst>
              <a:ext uri="{BEBA8EAE-BF5A-486C-A8C5-ECC9F3942E4B}">
                <a14:imgProps xmlns:a14="http://schemas.microsoft.com/office/drawing/2010/main" xmlns="">
                  <a14:imgLayer r:embed="">
                    <a14:imgEffect>
                      <a14:artisticPhotocopy/>
                    </a14:imgEffect>
                  </a14:imgLayer>
                </a14:imgProps>
              </a:ext>
              <a:ext uri="{28A0092B-C50C-407E-A947-70E740481C1C}">
                <a14:useLocalDpi xmlns:a14="http://schemas.microsoft.com/office/drawing/2010/main" xmlns="" val="0"/>
              </a:ext>
            </a:extLst>
          </a:blip>
          <a:srcRect/>
          <a:stretch>
            <a:fillRect/>
          </a:stretch>
        </p:blipFill>
        <p:spPr bwMode="auto">
          <a:xfrm>
            <a:off x="41564"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descr="images.jpg"/>
          <p:cNvPicPr>
            <a:picLocks noChangeAspect="1"/>
          </p:cNvPicPr>
          <p:nvPr/>
        </p:nvPicPr>
        <p:blipFill>
          <a:blip r:embed="rId5"/>
          <a:stretch>
            <a:fillRect/>
          </a:stretch>
        </p:blipFill>
        <p:spPr>
          <a:xfrm>
            <a:off x="457200" y="609600"/>
            <a:ext cx="8077200" cy="5791199"/>
          </a:xfrm>
          <a:prstGeom prst="rect">
            <a:avLst/>
          </a:prstGeom>
        </p:spPr>
      </p:pic>
      <p:pic>
        <p:nvPicPr>
          <p:cNvPr id="15" name="Picture 5" descr="139">
            <a:hlinkClick r:id="rId6" action="ppaction://hlinksldjump"/>
          </p:cNvPr>
          <p:cNvPicPr>
            <a:picLocks noChangeAspect="1" noChangeArrowheads="1" noCrop="1"/>
          </p:cNvPicPr>
          <p:nvPr/>
        </p:nvPicPr>
        <p:blipFill>
          <a:blip r:embed="rId7"/>
          <a:srcRect/>
          <a:stretch>
            <a:fillRect/>
          </a:stretch>
        </p:blipFill>
        <p:spPr bwMode="auto">
          <a:xfrm>
            <a:off x="5334000" y="5105400"/>
            <a:ext cx="1066800" cy="914400"/>
          </a:xfrm>
          <a:prstGeom prst="rect">
            <a:avLst/>
          </a:prstGeom>
          <a:noFill/>
          <a:ln w="38100">
            <a:solidFill>
              <a:schemeClr val="tx1"/>
            </a:solidFill>
          </a:ln>
        </p:spPr>
      </p:pic>
      <p:pic>
        <p:nvPicPr>
          <p:cNvPr id="18" name="Picture 5" descr="139">
            <a:hlinkClick r:id="rId8" action="ppaction://hlinksldjump"/>
          </p:cNvPr>
          <p:cNvPicPr>
            <a:picLocks noChangeAspect="1" noChangeArrowheads="1" noCrop="1"/>
          </p:cNvPicPr>
          <p:nvPr/>
        </p:nvPicPr>
        <p:blipFill>
          <a:blip r:embed="rId9" cstate="print"/>
          <a:srcRect/>
          <a:stretch>
            <a:fillRect/>
          </a:stretch>
        </p:blipFill>
        <p:spPr bwMode="auto">
          <a:xfrm>
            <a:off x="3124200" y="1295400"/>
            <a:ext cx="990600" cy="685800"/>
          </a:xfrm>
          <a:prstGeom prst="rect">
            <a:avLst/>
          </a:prstGeom>
          <a:noFill/>
          <a:ln w="38100">
            <a:solidFill>
              <a:schemeClr val="tx1"/>
            </a:solidFill>
          </a:ln>
        </p:spPr>
      </p:pic>
      <p:pic>
        <p:nvPicPr>
          <p:cNvPr id="22" name="Picture 5" descr="139">
            <a:hlinkClick r:id="rId10" action="ppaction://hlinksldjump"/>
          </p:cNvPr>
          <p:cNvPicPr>
            <a:picLocks noChangeAspect="1" noChangeArrowheads="1" noCrop="1"/>
          </p:cNvPicPr>
          <p:nvPr/>
        </p:nvPicPr>
        <p:blipFill>
          <a:blip r:embed="rId11" cstate="print"/>
          <a:srcRect/>
          <a:stretch>
            <a:fillRect/>
          </a:stretch>
        </p:blipFill>
        <p:spPr bwMode="auto">
          <a:xfrm>
            <a:off x="5791200" y="1143000"/>
            <a:ext cx="990600" cy="762000"/>
          </a:xfrm>
          <a:prstGeom prst="rect">
            <a:avLst/>
          </a:prstGeom>
          <a:noFill/>
          <a:ln w="38100">
            <a:solidFill>
              <a:schemeClr val="tx1"/>
            </a:solidFill>
          </a:ln>
        </p:spPr>
      </p:pic>
      <p:sp>
        <p:nvSpPr>
          <p:cNvPr id="25" name="Rectangle 24"/>
          <p:cNvSpPr/>
          <p:nvPr/>
        </p:nvSpPr>
        <p:spPr>
          <a:xfrm>
            <a:off x="5334000" y="762000"/>
            <a:ext cx="2057400" cy="1569660"/>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9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VnCooperH" pitchFamily="34" charset="0"/>
                <a:cs typeface="Aharoni" pitchFamily="2" charset="-79"/>
              </a:rPr>
              <a:t>2</a:t>
            </a:r>
            <a:endParaRPr lang="en-US" sz="9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VnCooperH" pitchFamily="34" charset="0"/>
              <a:cs typeface="Aharoni" pitchFamily="2" charset="-79"/>
            </a:endParaRPr>
          </a:p>
        </p:txBody>
      </p:sp>
      <p:pic>
        <p:nvPicPr>
          <p:cNvPr id="30" name="Picture 29" descr="giphy (1).gif"/>
          <p:cNvPicPr>
            <a:picLocks noChangeAspect="1"/>
          </p:cNvPicPr>
          <p:nvPr/>
        </p:nvPicPr>
        <p:blipFill>
          <a:blip r:embed="rId12"/>
          <a:stretch>
            <a:fillRect/>
          </a:stretch>
        </p:blipFill>
        <p:spPr>
          <a:xfrm>
            <a:off x="1524000" y="1447800"/>
            <a:ext cx="1143000" cy="1066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9" name="Picture 5" descr="139">
            <a:hlinkClick r:id="rId13" action="ppaction://hlinksldjump"/>
          </p:cNvPr>
          <p:cNvPicPr>
            <a:picLocks noChangeAspect="1" noChangeArrowheads="1" noCrop="1"/>
          </p:cNvPicPr>
          <p:nvPr/>
        </p:nvPicPr>
        <p:blipFill>
          <a:blip r:embed="rId11" cstate="print"/>
          <a:srcRect/>
          <a:stretch>
            <a:fillRect/>
          </a:stretch>
        </p:blipFill>
        <p:spPr bwMode="auto">
          <a:xfrm>
            <a:off x="4495800" y="2971800"/>
            <a:ext cx="990600" cy="762000"/>
          </a:xfrm>
          <a:prstGeom prst="rect">
            <a:avLst/>
          </a:prstGeom>
          <a:noFill/>
          <a:ln w="38100">
            <a:solidFill>
              <a:schemeClr val="tx1"/>
            </a:solidFill>
          </a:ln>
        </p:spPr>
      </p:pic>
      <p:pic>
        <p:nvPicPr>
          <p:cNvPr id="31" name="Picture 5" descr="139">
            <a:hlinkClick r:id="rId13" action="ppaction://hlinksldjump"/>
          </p:cNvPr>
          <p:cNvPicPr>
            <a:picLocks noChangeAspect="1" noChangeArrowheads="1" noCrop="1"/>
          </p:cNvPicPr>
          <p:nvPr/>
        </p:nvPicPr>
        <p:blipFill>
          <a:blip r:embed="rId7"/>
          <a:srcRect/>
          <a:stretch>
            <a:fillRect/>
          </a:stretch>
        </p:blipFill>
        <p:spPr bwMode="auto">
          <a:xfrm>
            <a:off x="1600200" y="3429000"/>
            <a:ext cx="1066800" cy="838200"/>
          </a:xfrm>
          <a:prstGeom prst="rect">
            <a:avLst/>
          </a:prstGeom>
          <a:noFill/>
          <a:ln w="38100">
            <a:solidFill>
              <a:schemeClr val="tx1"/>
            </a:solidFill>
          </a:ln>
        </p:spPr>
      </p:pic>
      <p:pic>
        <p:nvPicPr>
          <p:cNvPr id="35" name="Picture 63" descr="FLOWR004"/>
          <p:cNvPicPr>
            <a:picLocks noChangeAspect="1" noChangeArrowheads="1" noCrop="1"/>
          </p:cNvPicPr>
          <p:nvPr/>
        </p:nvPicPr>
        <p:blipFill>
          <a:blip r:embed="rId14"/>
          <a:srcRect/>
          <a:stretch>
            <a:fillRect/>
          </a:stretch>
        </p:blipFill>
        <p:spPr bwMode="auto">
          <a:xfrm rot="21370937">
            <a:off x="3072522" y="4825122"/>
            <a:ext cx="762000" cy="762000"/>
          </a:xfrm>
          <a:prstGeom prst="rect">
            <a:avLst/>
          </a:prstGeom>
          <a:noFill/>
          <a:ln w="9525">
            <a:noFill/>
            <a:miter lim="800000"/>
            <a:headEnd/>
            <a:tailEnd/>
          </a:ln>
        </p:spPr>
      </p:pic>
      <p:pic>
        <p:nvPicPr>
          <p:cNvPr id="36" name="Picture 63" descr="FLOWR004"/>
          <p:cNvPicPr>
            <a:picLocks noChangeAspect="1" noChangeArrowheads="1" noCrop="1"/>
          </p:cNvPicPr>
          <p:nvPr/>
        </p:nvPicPr>
        <p:blipFill>
          <a:blip r:embed="rId14"/>
          <a:srcRect/>
          <a:stretch>
            <a:fillRect/>
          </a:stretch>
        </p:blipFill>
        <p:spPr bwMode="auto">
          <a:xfrm rot="21370937">
            <a:off x="3224922" y="4977522"/>
            <a:ext cx="762000" cy="762000"/>
          </a:xfrm>
          <a:prstGeom prst="rect">
            <a:avLst/>
          </a:prstGeom>
          <a:noFill/>
          <a:ln w="9525">
            <a:noFill/>
            <a:miter lim="800000"/>
            <a:headEnd/>
            <a:tailEnd/>
          </a:ln>
        </p:spPr>
      </p:pic>
      <p:pic>
        <p:nvPicPr>
          <p:cNvPr id="37" name="Picture 63" descr="FLOWR004"/>
          <p:cNvPicPr>
            <a:picLocks noChangeAspect="1" noChangeArrowheads="1" noCrop="1"/>
          </p:cNvPicPr>
          <p:nvPr/>
        </p:nvPicPr>
        <p:blipFill>
          <a:blip r:embed="rId14"/>
          <a:srcRect/>
          <a:stretch>
            <a:fillRect/>
          </a:stretch>
        </p:blipFill>
        <p:spPr bwMode="auto">
          <a:xfrm rot="21370937">
            <a:off x="3148723" y="4825122"/>
            <a:ext cx="762000" cy="762000"/>
          </a:xfrm>
          <a:prstGeom prst="rect">
            <a:avLst/>
          </a:prstGeom>
          <a:noFill/>
          <a:ln w="9525">
            <a:noFill/>
            <a:miter lim="800000"/>
            <a:headEnd/>
            <a:tailEnd/>
          </a:ln>
        </p:spPr>
      </p:pic>
      <p:sp>
        <p:nvSpPr>
          <p:cNvPr id="40" name="Rectangle 39"/>
          <p:cNvSpPr/>
          <p:nvPr/>
        </p:nvSpPr>
        <p:spPr>
          <a:xfrm>
            <a:off x="3048000" y="838200"/>
            <a:ext cx="1828800" cy="1569660"/>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9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VnCooperH" pitchFamily="34" charset="0"/>
                <a:cs typeface="Aharoni" pitchFamily="2" charset="-79"/>
              </a:rPr>
              <a:t>5</a:t>
            </a:r>
            <a:endParaRPr lang="en-US" sz="9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VnCooperH" pitchFamily="34" charset="0"/>
              <a:cs typeface="Aharoni" pitchFamily="2" charset="-79"/>
            </a:endParaRPr>
          </a:p>
        </p:txBody>
      </p:sp>
      <p:sp>
        <p:nvSpPr>
          <p:cNvPr id="41" name="Rectangle 40"/>
          <p:cNvSpPr/>
          <p:nvPr/>
        </p:nvSpPr>
        <p:spPr>
          <a:xfrm>
            <a:off x="1143000" y="1219200"/>
            <a:ext cx="1828800" cy="1569660"/>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9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VnCooperH" pitchFamily="34" charset="0"/>
                <a:cs typeface="Aharoni" pitchFamily="2" charset="-79"/>
              </a:rPr>
              <a:t>6</a:t>
            </a:r>
            <a:endParaRPr lang="en-US" sz="9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VnCooperH" pitchFamily="34" charset="0"/>
              <a:cs typeface="Aharoni" pitchFamily="2" charset="-79"/>
            </a:endParaRPr>
          </a:p>
        </p:txBody>
      </p:sp>
      <p:sp>
        <p:nvSpPr>
          <p:cNvPr id="48" name="Rectangle 47"/>
          <p:cNvSpPr/>
          <p:nvPr/>
        </p:nvSpPr>
        <p:spPr>
          <a:xfrm>
            <a:off x="4038600" y="2514600"/>
            <a:ext cx="1676400" cy="1569660"/>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9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VnCooperH" pitchFamily="34" charset="0"/>
                <a:cs typeface="Aharoni" pitchFamily="2" charset="-79"/>
              </a:rPr>
              <a:t>7</a:t>
            </a:r>
            <a:endParaRPr lang="en-US" sz="9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VnCooperH" pitchFamily="34" charset="0"/>
              <a:cs typeface="Aharoni" pitchFamily="2" charset="-79"/>
            </a:endParaRPr>
          </a:p>
        </p:txBody>
      </p:sp>
      <p:sp>
        <p:nvSpPr>
          <p:cNvPr id="53" name="Rectangle 52"/>
          <p:cNvSpPr/>
          <p:nvPr/>
        </p:nvSpPr>
        <p:spPr>
          <a:xfrm>
            <a:off x="2438400" y="4572000"/>
            <a:ext cx="1905000" cy="1569660"/>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9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VnCooperH" pitchFamily="34" charset="0"/>
                <a:cs typeface="Aharoni" pitchFamily="2" charset="-79"/>
              </a:rPr>
              <a:t>1</a:t>
            </a:r>
            <a:endParaRPr lang="en-US" sz="9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VnCooperH" pitchFamily="34" charset="0"/>
              <a:cs typeface="Aharoni" pitchFamily="2" charset="-79"/>
            </a:endParaRPr>
          </a:p>
        </p:txBody>
      </p:sp>
      <p:sp>
        <p:nvSpPr>
          <p:cNvPr id="57" name="Rectangle 56"/>
          <p:cNvSpPr/>
          <p:nvPr/>
        </p:nvSpPr>
        <p:spPr>
          <a:xfrm>
            <a:off x="5105400" y="4724400"/>
            <a:ext cx="1828800" cy="1569660"/>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9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VnCooperH" pitchFamily="34" charset="0"/>
                <a:cs typeface="Aharoni" pitchFamily="2" charset="-79"/>
              </a:rPr>
              <a:t>4</a:t>
            </a:r>
            <a:endParaRPr lang="en-US" sz="9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VnCooperH" pitchFamily="34" charset="0"/>
              <a:cs typeface="Aharoni" pitchFamily="2" charset="-79"/>
            </a:endParaRPr>
          </a:p>
        </p:txBody>
      </p:sp>
      <p:sp>
        <p:nvSpPr>
          <p:cNvPr id="58" name="Rectangle 57"/>
          <p:cNvSpPr/>
          <p:nvPr/>
        </p:nvSpPr>
        <p:spPr>
          <a:xfrm>
            <a:off x="1143000" y="2971800"/>
            <a:ext cx="1828800" cy="1569660"/>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9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VnCooperH" pitchFamily="34" charset="0"/>
                <a:cs typeface="Aharoni" pitchFamily="2" charset="-79"/>
              </a:rPr>
              <a:t>8</a:t>
            </a:r>
            <a:endParaRPr lang="en-US" sz="9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VnCooperH" pitchFamily="34" charset="0"/>
              <a:cs typeface="Aharoni" pitchFamily="2" charset="-79"/>
            </a:endParaRPr>
          </a:p>
        </p:txBody>
      </p:sp>
      <p:pic>
        <p:nvPicPr>
          <p:cNvPr id="60" name="Picture 59" descr="images.jpg"/>
          <p:cNvPicPr>
            <a:picLocks noChangeAspect="1"/>
          </p:cNvPicPr>
          <p:nvPr/>
        </p:nvPicPr>
        <p:blipFill>
          <a:blip r:embed="rId15"/>
          <a:stretch>
            <a:fillRect/>
          </a:stretch>
        </p:blipFill>
        <p:spPr>
          <a:xfrm>
            <a:off x="6934200" y="3429000"/>
            <a:ext cx="1400175" cy="11715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1" name="Rectangle 60"/>
          <p:cNvSpPr/>
          <p:nvPr/>
        </p:nvSpPr>
        <p:spPr>
          <a:xfrm>
            <a:off x="6705600" y="3124200"/>
            <a:ext cx="1905000" cy="1569660"/>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9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VnCooperH" pitchFamily="34" charset="0"/>
                <a:cs typeface="Aharoni" pitchFamily="2" charset="-79"/>
              </a:rPr>
              <a:t>3</a:t>
            </a:r>
            <a:endParaRPr lang="en-US" sz="9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VnCooperH" pitchFamily="34" charset="0"/>
              <a:cs typeface="Aharoni" pitchFamily="2" charset="-79"/>
            </a:endParaRPr>
          </a:p>
        </p:txBody>
      </p:sp>
    </p:spTree>
    <p:extLst>
      <p:ext uri="{BB962C8B-B14F-4D97-AF65-F5344CB8AC3E}">
        <p14:creationId xmlns:p14="http://schemas.microsoft.com/office/powerpoint/2010/main" xmlns="" val="17827991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5"/>
                                        </p:tgtEl>
                                        <p:attrNameLst>
                                          <p:attrName>ppt_x</p:attrName>
                                        </p:attrNameLst>
                                      </p:cBhvr>
                                      <p:tavLst>
                                        <p:tav tm="0">
                                          <p:val>
                                            <p:strVal val="ppt_x"/>
                                          </p:val>
                                        </p:tav>
                                        <p:tav tm="100000">
                                          <p:val>
                                            <p:strVal val="ppt_x"/>
                                          </p:val>
                                        </p:tav>
                                      </p:tavLst>
                                    </p:anim>
                                    <p:anim calcmode="lin" valueType="num">
                                      <p:cBhvr additive="base">
                                        <p:cTn id="7" dur="500"/>
                                        <p:tgtEl>
                                          <p:spTgt spid="25"/>
                                        </p:tgtEl>
                                        <p:attrNameLst>
                                          <p:attrName>ppt_y</p:attrName>
                                        </p:attrNameLst>
                                      </p:cBhvr>
                                      <p:tavLst>
                                        <p:tav tm="0">
                                          <p:val>
                                            <p:strVal val="ppt_y"/>
                                          </p:val>
                                        </p:tav>
                                        <p:tav tm="100000">
                                          <p:val>
                                            <p:strVal val="1+ppt_h/2"/>
                                          </p:val>
                                        </p:tav>
                                      </p:tavLst>
                                    </p:anim>
                                    <p:set>
                                      <p:cBhvr>
                                        <p:cTn id="8"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9" restart="whenNotActive" fill="hold" evtFilter="cancelBubble" nodeType="interactiveSeq">
                <p:stCondLst>
                  <p:cond evt="onClick" delay="0">
                    <p:tgtEl>
                      <p:spTgt spid="40"/>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grpId="0" nodeType="clickEffect">
                                  <p:stCondLst>
                                    <p:cond delay="0"/>
                                  </p:stCondLst>
                                  <p:childTnLst>
                                    <p:anim calcmode="lin" valueType="num">
                                      <p:cBhvr additive="base">
                                        <p:cTn id="13" dur="500"/>
                                        <p:tgtEl>
                                          <p:spTgt spid="40"/>
                                        </p:tgtEl>
                                        <p:attrNameLst>
                                          <p:attrName>ppt_x</p:attrName>
                                        </p:attrNameLst>
                                      </p:cBhvr>
                                      <p:tavLst>
                                        <p:tav tm="0">
                                          <p:val>
                                            <p:strVal val="ppt_x"/>
                                          </p:val>
                                        </p:tav>
                                        <p:tav tm="100000">
                                          <p:val>
                                            <p:strVal val="ppt_x"/>
                                          </p:val>
                                        </p:tav>
                                      </p:tavLst>
                                    </p:anim>
                                    <p:anim calcmode="lin" valueType="num">
                                      <p:cBhvr additive="base">
                                        <p:cTn id="14" dur="500"/>
                                        <p:tgtEl>
                                          <p:spTgt spid="40"/>
                                        </p:tgtEl>
                                        <p:attrNameLst>
                                          <p:attrName>ppt_y</p:attrName>
                                        </p:attrNameLst>
                                      </p:cBhvr>
                                      <p:tavLst>
                                        <p:tav tm="0">
                                          <p:val>
                                            <p:strVal val="ppt_y"/>
                                          </p:val>
                                        </p:tav>
                                        <p:tav tm="100000">
                                          <p:val>
                                            <p:strVal val="1+ppt_h/2"/>
                                          </p:val>
                                        </p:tav>
                                      </p:tavLst>
                                    </p:anim>
                                    <p:set>
                                      <p:cBhvr>
                                        <p:cTn id="15"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16" restart="whenNotActive" fill="hold" evtFilter="cancelBubble" nodeType="interactiveSeq">
                <p:stCondLst>
                  <p:cond evt="onClick" delay="0">
                    <p:tgtEl>
                      <p:spTgt spid="41"/>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grpId="0" nodeType="clickEffect">
                                  <p:stCondLst>
                                    <p:cond delay="0"/>
                                  </p:stCondLst>
                                  <p:childTnLst>
                                    <p:anim calcmode="lin" valueType="num">
                                      <p:cBhvr additive="base">
                                        <p:cTn id="20" dur="500"/>
                                        <p:tgtEl>
                                          <p:spTgt spid="41"/>
                                        </p:tgtEl>
                                        <p:attrNameLst>
                                          <p:attrName>ppt_x</p:attrName>
                                        </p:attrNameLst>
                                      </p:cBhvr>
                                      <p:tavLst>
                                        <p:tav tm="0">
                                          <p:val>
                                            <p:strVal val="ppt_x"/>
                                          </p:val>
                                        </p:tav>
                                        <p:tav tm="100000">
                                          <p:val>
                                            <p:strVal val="ppt_x"/>
                                          </p:val>
                                        </p:tav>
                                      </p:tavLst>
                                    </p:anim>
                                    <p:anim calcmode="lin" valueType="num">
                                      <p:cBhvr additive="base">
                                        <p:cTn id="21" dur="500"/>
                                        <p:tgtEl>
                                          <p:spTgt spid="41"/>
                                        </p:tgtEl>
                                        <p:attrNameLst>
                                          <p:attrName>ppt_y</p:attrName>
                                        </p:attrNameLst>
                                      </p:cBhvr>
                                      <p:tavLst>
                                        <p:tav tm="0">
                                          <p:val>
                                            <p:strVal val="ppt_y"/>
                                          </p:val>
                                        </p:tav>
                                        <p:tav tm="100000">
                                          <p:val>
                                            <p:strVal val="1+ppt_h/2"/>
                                          </p:val>
                                        </p:tav>
                                      </p:tavLst>
                                    </p:anim>
                                    <p:set>
                                      <p:cBhvr>
                                        <p:cTn id="22" dur="1" fill="hold">
                                          <p:stCondLst>
                                            <p:cond delay="499"/>
                                          </p:stCondLst>
                                        </p:cTn>
                                        <p:tgtEl>
                                          <p:spTgt spid="41"/>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explode.wav" builtIn="1"/>
                                        </p:tgtEl>
                                      </p:cMediaNode>
                                    </p:audio>
                                  </p:subTnLst>
                                </p:cTn>
                              </p:par>
                            </p:childTnLst>
                          </p:cTn>
                        </p:par>
                      </p:childTnLst>
                    </p:cTn>
                  </p:par>
                </p:childTnLst>
              </p:cTn>
              <p:nextCondLst>
                <p:cond evt="onClick" delay="0">
                  <p:tgtEl>
                    <p:spTgt spid="41"/>
                  </p:tgtEl>
                </p:cond>
              </p:nextCondLst>
            </p:seq>
            <p:seq concurrent="1" nextAc="seek">
              <p:cTn id="23" restart="whenNotActive" fill="hold" evtFilter="cancelBubble" nodeType="interactiveSeq">
                <p:stCondLst>
                  <p:cond evt="onClick" delay="0">
                    <p:tgtEl>
                      <p:spTgt spid="48"/>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grpId="0" nodeType="clickEffect">
                                  <p:stCondLst>
                                    <p:cond delay="0"/>
                                  </p:stCondLst>
                                  <p:childTnLst>
                                    <p:anim calcmode="lin" valueType="num">
                                      <p:cBhvr additive="base">
                                        <p:cTn id="27" dur="500"/>
                                        <p:tgtEl>
                                          <p:spTgt spid="48"/>
                                        </p:tgtEl>
                                        <p:attrNameLst>
                                          <p:attrName>ppt_x</p:attrName>
                                        </p:attrNameLst>
                                      </p:cBhvr>
                                      <p:tavLst>
                                        <p:tav tm="0">
                                          <p:val>
                                            <p:strVal val="ppt_x"/>
                                          </p:val>
                                        </p:tav>
                                        <p:tav tm="100000">
                                          <p:val>
                                            <p:strVal val="ppt_x"/>
                                          </p:val>
                                        </p:tav>
                                      </p:tavLst>
                                    </p:anim>
                                    <p:anim calcmode="lin" valueType="num">
                                      <p:cBhvr additive="base">
                                        <p:cTn id="28" dur="500"/>
                                        <p:tgtEl>
                                          <p:spTgt spid="48"/>
                                        </p:tgtEl>
                                        <p:attrNameLst>
                                          <p:attrName>ppt_y</p:attrName>
                                        </p:attrNameLst>
                                      </p:cBhvr>
                                      <p:tavLst>
                                        <p:tav tm="0">
                                          <p:val>
                                            <p:strVal val="ppt_y"/>
                                          </p:val>
                                        </p:tav>
                                        <p:tav tm="100000">
                                          <p:val>
                                            <p:strVal val="1+ppt_h/2"/>
                                          </p:val>
                                        </p:tav>
                                      </p:tavLst>
                                    </p:anim>
                                    <p:set>
                                      <p:cBhvr>
                                        <p:cTn id="29"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30" restart="whenNotActive" fill="hold" evtFilter="cancelBubble" nodeType="interactiveSeq">
                <p:stCondLst>
                  <p:cond evt="onClick" delay="0">
                    <p:tgtEl>
                      <p:spTgt spid="53"/>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grpId="0" nodeType="clickEffect">
                                  <p:stCondLst>
                                    <p:cond delay="0"/>
                                  </p:stCondLst>
                                  <p:childTnLst>
                                    <p:anim calcmode="lin" valueType="num">
                                      <p:cBhvr additive="base">
                                        <p:cTn id="34" dur="500"/>
                                        <p:tgtEl>
                                          <p:spTgt spid="53"/>
                                        </p:tgtEl>
                                        <p:attrNameLst>
                                          <p:attrName>ppt_x</p:attrName>
                                        </p:attrNameLst>
                                      </p:cBhvr>
                                      <p:tavLst>
                                        <p:tav tm="0">
                                          <p:val>
                                            <p:strVal val="ppt_x"/>
                                          </p:val>
                                        </p:tav>
                                        <p:tav tm="100000">
                                          <p:val>
                                            <p:strVal val="ppt_x"/>
                                          </p:val>
                                        </p:tav>
                                      </p:tavLst>
                                    </p:anim>
                                    <p:anim calcmode="lin" valueType="num">
                                      <p:cBhvr additive="base">
                                        <p:cTn id="35" dur="500"/>
                                        <p:tgtEl>
                                          <p:spTgt spid="53"/>
                                        </p:tgtEl>
                                        <p:attrNameLst>
                                          <p:attrName>ppt_y</p:attrName>
                                        </p:attrNameLst>
                                      </p:cBhvr>
                                      <p:tavLst>
                                        <p:tav tm="0">
                                          <p:val>
                                            <p:strVal val="ppt_y"/>
                                          </p:val>
                                        </p:tav>
                                        <p:tav tm="100000">
                                          <p:val>
                                            <p:strVal val="1+ppt_h/2"/>
                                          </p:val>
                                        </p:tav>
                                      </p:tavLst>
                                    </p:anim>
                                    <p:set>
                                      <p:cBhvr>
                                        <p:cTn id="36" dur="1" fill="hold">
                                          <p:stCondLst>
                                            <p:cond delay="499"/>
                                          </p:stCondLst>
                                        </p:cTn>
                                        <p:tgtEl>
                                          <p:spTgt spid="53"/>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drumroll.wav" builtIn="1"/>
                                        </p:tgtEl>
                                      </p:cMediaNode>
                                    </p:audio>
                                  </p:subTnLst>
                                </p:cTn>
                              </p:par>
                            </p:childTnLst>
                          </p:cTn>
                        </p:par>
                      </p:childTnLst>
                    </p:cTn>
                  </p:par>
                </p:childTnLst>
              </p:cTn>
              <p:nextCondLst>
                <p:cond evt="onClick" delay="0">
                  <p:tgtEl>
                    <p:spTgt spid="53"/>
                  </p:tgtEl>
                </p:cond>
              </p:nextCondLst>
            </p:seq>
            <p:seq concurrent="1" nextAc="seek">
              <p:cTn id="37" restart="whenNotActive" fill="hold" evtFilter="cancelBubble" nodeType="interactiveSeq">
                <p:stCondLst>
                  <p:cond evt="onClick" delay="0">
                    <p:tgtEl>
                      <p:spTgt spid="57"/>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grpId="0" nodeType="clickEffect">
                                  <p:stCondLst>
                                    <p:cond delay="0"/>
                                  </p:stCondLst>
                                  <p:childTnLst>
                                    <p:anim calcmode="lin" valueType="num">
                                      <p:cBhvr additive="base">
                                        <p:cTn id="41" dur="500"/>
                                        <p:tgtEl>
                                          <p:spTgt spid="57"/>
                                        </p:tgtEl>
                                        <p:attrNameLst>
                                          <p:attrName>ppt_x</p:attrName>
                                        </p:attrNameLst>
                                      </p:cBhvr>
                                      <p:tavLst>
                                        <p:tav tm="0">
                                          <p:val>
                                            <p:strVal val="ppt_x"/>
                                          </p:val>
                                        </p:tav>
                                        <p:tav tm="100000">
                                          <p:val>
                                            <p:strVal val="ppt_x"/>
                                          </p:val>
                                        </p:tav>
                                      </p:tavLst>
                                    </p:anim>
                                    <p:anim calcmode="lin" valueType="num">
                                      <p:cBhvr additive="base">
                                        <p:cTn id="42" dur="500"/>
                                        <p:tgtEl>
                                          <p:spTgt spid="57"/>
                                        </p:tgtEl>
                                        <p:attrNameLst>
                                          <p:attrName>ppt_y</p:attrName>
                                        </p:attrNameLst>
                                      </p:cBhvr>
                                      <p:tavLst>
                                        <p:tav tm="0">
                                          <p:val>
                                            <p:strVal val="ppt_y"/>
                                          </p:val>
                                        </p:tav>
                                        <p:tav tm="100000">
                                          <p:val>
                                            <p:strVal val="1+ppt_h/2"/>
                                          </p:val>
                                        </p:tav>
                                      </p:tavLst>
                                    </p:anim>
                                    <p:set>
                                      <p:cBhvr>
                                        <p:cTn id="43"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44" restart="whenNotActive" fill="hold" evtFilter="cancelBubble" nodeType="interactiveSeq">
                <p:stCondLst>
                  <p:cond evt="onClick" delay="0">
                    <p:tgtEl>
                      <p:spTgt spid="58"/>
                    </p:tgtEl>
                  </p:cond>
                </p:stCondLst>
                <p:endSync evt="end" delay="0">
                  <p:rtn val="all"/>
                </p:endSync>
                <p:childTnLst>
                  <p:par>
                    <p:cTn id="45" fill="hold">
                      <p:stCondLst>
                        <p:cond delay="0"/>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58"/>
                                        </p:tgtEl>
                                        <p:attrNameLst>
                                          <p:attrName>ppt_x</p:attrName>
                                        </p:attrNameLst>
                                      </p:cBhvr>
                                      <p:tavLst>
                                        <p:tav tm="0">
                                          <p:val>
                                            <p:strVal val="ppt_x"/>
                                          </p:val>
                                        </p:tav>
                                        <p:tav tm="100000">
                                          <p:val>
                                            <p:strVal val="ppt_x"/>
                                          </p:val>
                                        </p:tav>
                                      </p:tavLst>
                                    </p:anim>
                                    <p:anim calcmode="lin" valueType="num">
                                      <p:cBhvr additive="base">
                                        <p:cTn id="49" dur="500"/>
                                        <p:tgtEl>
                                          <p:spTgt spid="58"/>
                                        </p:tgtEl>
                                        <p:attrNameLst>
                                          <p:attrName>ppt_y</p:attrName>
                                        </p:attrNameLst>
                                      </p:cBhvr>
                                      <p:tavLst>
                                        <p:tav tm="0">
                                          <p:val>
                                            <p:strVal val="ppt_y"/>
                                          </p:val>
                                        </p:tav>
                                        <p:tav tm="100000">
                                          <p:val>
                                            <p:strVal val="1+ppt_h/2"/>
                                          </p:val>
                                        </p:tav>
                                      </p:tavLst>
                                    </p:anim>
                                    <p:set>
                                      <p:cBhvr>
                                        <p:cTn id="50"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51" restart="whenNotActive" fill="hold" evtFilter="cancelBubble" nodeType="interactiveSeq">
                <p:stCondLst>
                  <p:cond evt="onClick" delay="0">
                    <p:tgtEl>
                      <p:spTgt spid="61"/>
                    </p:tgtEl>
                  </p:cond>
                </p:stCondLst>
                <p:endSync evt="end" delay="0">
                  <p:rtn val="all"/>
                </p:endSync>
                <p:childTnLst>
                  <p:par>
                    <p:cTn id="52" fill="hold">
                      <p:stCondLst>
                        <p:cond delay="0"/>
                      </p:stCondLst>
                      <p:childTnLst>
                        <p:par>
                          <p:cTn id="53" fill="hold">
                            <p:stCondLst>
                              <p:cond delay="0"/>
                            </p:stCondLst>
                            <p:childTnLst>
                              <p:par>
                                <p:cTn id="54" presetID="2" presetClass="exit" presetSubtype="4" fill="hold" grpId="0" nodeType="clickEffect">
                                  <p:stCondLst>
                                    <p:cond delay="0"/>
                                  </p:stCondLst>
                                  <p:childTnLst>
                                    <p:anim calcmode="lin" valueType="num">
                                      <p:cBhvr additive="base">
                                        <p:cTn id="55" dur="500"/>
                                        <p:tgtEl>
                                          <p:spTgt spid="61"/>
                                        </p:tgtEl>
                                        <p:attrNameLst>
                                          <p:attrName>ppt_x</p:attrName>
                                        </p:attrNameLst>
                                      </p:cBhvr>
                                      <p:tavLst>
                                        <p:tav tm="0">
                                          <p:val>
                                            <p:strVal val="ppt_x"/>
                                          </p:val>
                                        </p:tav>
                                        <p:tav tm="100000">
                                          <p:val>
                                            <p:strVal val="ppt_x"/>
                                          </p:val>
                                        </p:tav>
                                      </p:tavLst>
                                    </p:anim>
                                    <p:anim calcmode="lin" valueType="num">
                                      <p:cBhvr additive="base">
                                        <p:cTn id="56" dur="500"/>
                                        <p:tgtEl>
                                          <p:spTgt spid="61"/>
                                        </p:tgtEl>
                                        <p:attrNameLst>
                                          <p:attrName>ppt_y</p:attrName>
                                        </p:attrNameLst>
                                      </p:cBhvr>
                                      <p:tavLst>
                                        <p:tav tm="0">
                                          <p:val>
                                            <p:strVal val="ppt_y"/>
                                          </p:val>
                                        </p:tav>
                                        <p:tav tm="100000">
                                          <p:val>
                                            <p:strVal val="1+ppt_h/2"/>
                                          </p:val>
                                        </p:tav>
                                      </p:tavLst>
                                    </p:anim>
                                    <p:set>
                                      <p:cBhvr>
                                        <p:cTn id="57" dur="1" fill="hold">
                                          <p:stCondLst>
                                            <p:cond delay="499"/>
                                          </p:stCondLst>
                                        </p:cTn>
                                        <p:tgtEl>
                                          <p:spTgt spid="61"/>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3" name="drumroll.wav" builtIn="1"/>
                                        </p:tgtEl>
                                      </p:cMediaNode>
                                    </p:audio>
                                  </p:subTnLst>
                                </p:cTn>
                              </p:par>
                            </p:childTnLst>
                          </p:cTn>
                        </p:par>
                      </p:childTnLst>
                    </p:cTn>
                  </p:par>
                </p:childTnLst>
              </p:cTn>
              <p:nextCondLst>
                <p:cond evt="onClick" delay="0">
                  <p:tgtEl>
                    <p:spTgt spid="61"/>
                  </p:tgtEl>
                </p:cond>
              </p:nextCondLst>
            </p:seq>
          </p:childTnLst>
        </p:cTn>
      </p:par>
    </p:tnLst>
    <p:bldLst>
      <p:bldP spid="25" grpId="0" animBg="1"/>
      <p:bldP spid="40" grpId="0" animBg="1"/>
      <p:bldP spid="41" grpId="0" animBg="1"/>
      <p:bldP spid="48" grpId="0" animBg="1"/>
      <p:bldP spid="53" grpId="0" animBg="1"/>
      <p:bldP spid="57" grpId="0" animBg="1"/>
      <p:bldP spid="58"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ocess 4"/>
          <p:cNvSpPr/>
          <p:nvPr/>
        </p:nvSpPr>
        <p:spPr>
          <a:xfrm>
            <a:off x="152400" y="152400"/>
            <a:ext cx="8839200" cy="6553200"/>
          </a:xfrm>
          <a:prstGeom prst="flowChartProcess">
            <a:avLst/>
          </a:prstGeom>
          <a:ln w="76200">
            <a:solidFill>
              <a:srgbClr val="FF0000"/>
            </a:solidFill>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solidFill>
                <a:srgbClr val="FFFF00"/>
              </a:solidFill>
            </a:endParaRPr>
          </a:p>
        </p:txBody>
      </p:sp>
      <p:pic>
        <p:nvPicPr>
          <p:cNvPr id="6" name="Picture 63" descr="FLOWR004"/>
          <p:cNvPicPr>
            <a:picLocks noChangeAspect="1" noChangeArrowheads="1" noCrop="1"/>
          </p:cNvPicPr>
          <p:nvPr/>
        </p:nvPicPr>
        <p:blipFill>
          <a:blip r:embed="rId2"/>
          <a:srcRect/>
          <a:stretch>
            <a:fillRect/>
          </a:stretch>
        </p:blipFill>
        <p:spPr bwMode="auto">
          <a:xfrm rot="21370937">
            <a:off x="8357477" y="5053722"/>
            <a:ext cx="762000" cy="762000"/>
          </a:xfrm>
          <a:prstGeom prst="rect">
            <a:avLst/>
          </a:prstGeom>
          <a:noFill/>
          <a:ln w="9525">
            <a:noFill/>
            <a:miter lim="800000"/>
            <a:headEnd/>
            <a:tailEnd/>
          </a:ln>
        </p:spPr>
      </p:pic>
      <p:pic>
        <p:nvPicPr>
          <p:cNvPr id="7" name="Picture 63" descr="FLOWR004"/>
          <p:cNvPicPr>
            <a:picLocks noChangeAspect="1" noChangeArrowheads="1" noCrop="1"/>
          </p:cNvPicPr>
          <p:nvPr/>
        </p:nvPicPr>
        <p:blipFill>
          <a:blip r:embed="rId2"/>
          <a:srcRect/>
          <a:stretch>
            <a:fillRect/>
          </a:stretch>
        </p:blipFill>
        <p:spPr bwMode="auto">
          <a:xfrm rot="21370937">
            <a:off x="8177921" y="5282323"/>
            <a:ext cx="762000" cy="762000"/>
          </a:xfrm>
          <a:prstGeom prst="rect">
            <a:avLst/>
          </a:prstGeom>
          <a:noFill/>
          <a:ln w="9525">
            <a:noFill/>
            <a:miter lim="800000"/>
            <a:headEnd/>
            <a:tailEnd/>
          </a:ln>
        </p:spPr>
      </p:pic>
      <p:pic>
        <p:nvPicPr>
          <p:cNvPr id="8" name="Picture 63" descr="FLOWR004"/>
          <p:cNvPicPr>
            <a:picLocks noChangeAspect="1" noChangeArrowheads="1" noCrop="1"/>
          </p:cNvPicPr>
          <p:nvPr/>
        </p:nvPicPr>
        <p:blipFill>
          <a:blip r:embed="rId2"/>
          <a:srcRect/>
          <a:stretch>
            <a:fillRect/>
          </a:stretch>
        </p:blipFill>
        <p:spPr bwMode="auto">
          <a:xfrm rot="21370937">
            <a:off x="8357477" y="5434722"/>
            <a:ext cx="762000" cy="762000"/>
          </a:xfrm>
          <a:prstGeom prst="rect">
            <a:avLst/>
          </a:prstGeom>
          <a:noFill/>
          <a:ln w="9525">
            <a:noFill/>
            <a:miter lim="800000"/>
            <a:headEnd/>
            <a:tailEnd/>
          </a:ln>
        </p:spPr>
      </p:pic>
      <p:pic>
        <p:nvPicPr>
          <p:cNvPr id="9" name="Picture 63" descr="FLOWR004"/>
          <p:cNvPicPr>
            <a:picLocks noChangeAspect="1" noChangeArrowheads="1" noCrop="1"/>
          </p:cNvPicPr>
          <p:nvPr/>
        </p:nvPicPr>
        <p:blipFill>
          <a:blip r:embed="rId2"/>
          <a:srcRect/>
          <a:stretch>
            <a:fillRect/>
          </a:stretch>
        </p:blipFill>
        <p:spPr bwMode="auto">
          <a:xfrm rot="21370937">
            <a:off x="7949322" y="5663323"/>
            <a:ext cx="762000" cy="762000"/>
          </a:xfrm>
          <a:prstGeom prst="rect">
            <a:avLst/>
          </a:prstGeom>
          <a:noFill/>
          <a:ln w="9525">
            <a:noFill/>
            <a:miter lim="800000"/>
            <a:headEnd/>
            <a:tailEnd/>
          </a:ln>
        </p:spPr>
      </p:pic>
      <p:pic>
        <p:nvPicPr>
          <p:cNvPr id="10" name="Picture 63" descr="FLOWR004"/>
          <p:cNvPicPr>
            <a:picLocks noChangeAspect="1" noChangeArrowheads="1" noCrop="1"/>
          </p:cNvPicPr>
          <p:nvPr/>
        </p:nvPicPr>
        <p:blipFill>
          <a:blip r:embed="rId2"/>
          <a:srcRect/>
          <a:stretch>
            <a:fillRect/>
          </a:stretch>
        </p:blipFill>
        <p:spPr bwMode="auto">
          <a:xfrm rot="21370937">
            <a:off x="8357477" y="5891922"/>
            <a:ext cx="762000" cy="762000"/>
          </a:xfrm>
          <a:prstGeom prst="rect">
            <a:avLst/>
          </a:prstGeom>
          <a:noFill/>
          <a:ln w="9525">
            <a:noFill/>
            <a:miter lim="800000"/>
            <a:headEnd/>
            <a:tailEnd/>
          </a:ln>
        </p:spPr>
      </p:pic>
      <p:pic>
        <p:nvPicPr>
          <p:cNvPr id="11" name="Picture 63" descr="FLOWR004"/>
          <p:cNvPicPr>
            <a:picLocks noChangeAspect="1" noChangeArrowheads="1" noCrop="1"/>
          </p:cNvPicPr>
          <p:nvPr/>
        </p:nvPicPr>
        <p:blipFill>
          <a:blip r:embed="rId2"/>
          <a:srcRect/>
          <a:stretch>
            <a:fillRect/>
          </a:stretch>
        </p:blipFill>
        <p:spPr bwMode="auto">
          <a:xfrm rot="21370937">
            <a:off x="7720723" y="5891923"/>
            <a:ext cx="762000" cy="762000"/>
          </a:xfrm>
          <a:prstGeom prst="rect">
            <a:avLst/>
          </a:prstGeom>
          <a:noFill/>
          <a:ln w="9525">
            <a:noFill/>
            <a:miter lim="800000"/>
            <a:headEnd/>
            <a:tailEnd/>
          </a:ln>
        </p:spPr>
      </p:pic>
      <p:sp>
        <p:nvSpPr>
          <p:cNvPr id="15" name="Rectangle 14"/>
          <p:cNvSpPr/>
          <p:nvPr/>
        </p:nvSpPr>
        <p:spPr>
          <a:xfrm>
            <a:off x="914400" y="1752600"/>
            <a:ext cx="7239000" cy="1877437"/>
          </a:xfrm>
          <a:prstGeom prst="rect">
            <a:avLst/>
          </a:prstGeom>
          <a:noFill/>
        </p:spPr>
        <p:txBody>
          <a:bodyPr wrap="square" lIns="91440" tIns="45720" rIns="91440" bIns="45720">
            <a:spAutoFit/>
          </a:bodyPr>
          <a:lstStyle/>
          <a:p>
            <a:r>
              <a:rPr lang="en-US" sz="44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1. </a:t>
            </a:r>
            <a:r>
              <a:rPr lang="en-US" sz="3600" dirty="0" err="1" smtClean="0">
                <a:latin typeface="Times New Roman" pitchFamily="18" charset="0"/>
                <a:cs typeface="Times New Roman" pitchFamily="18" charset="0"/>
              </a:rPr>
              <a:t>Mr</a:t>
            </a:r>
            <a:r>
              <a:rPr lang="en-US" sz="3600" dirty="0" smtClean="0">
                <a:latin typeface="Times New Roman" pitchFamily="18" charset="0"/>
                <a:cs typeface="Times New Roman" pitchFamily="18" charset="0"/>
              </a:rPr>
              <a:t> Hung can drive  50km/hr while </a:t>
            </a:r>
            <a:r>
              <a:rPr lang="en-US" sz="3600" dirty="0" err="1" smtClean="0">
                <a:latin typeface="Times New Roman" pitchFamily="18" charset="0"/>
                <a:cs typeface="Times New Roman" pitchFamily="18" charset="0"/>
              </a:rPr>
              <a:t>Mr</a:t>
            </a:r>
            <a:r>
              <a:rPr lang="en-US" sz="3600" dirty="0" smtClean="0">
                <a:latin typeface="Times New Roman" pitchFamily="18" charset="0"/>
                <a:cs typeface="Times New Roman" pitchFamily="18" charset="0"/>
              </a:rPr>
              <a:t> Minh can only drive 20km/hr. (</a:t>
            </a:r>
            <a:r>
              <a:rPr lang="en-US" sz="3600" b="1" i="1" dirty="0" smtClean="0">
                <a:latin typeface="Times New Roman" pitchFamily="18" charset="0"/>
                <a:cs typeface="Times New Roman" pitchFamily="18" charset="0"/>
              </a:rPr>
              <a:t>fast)</a:t>
            </a: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p>
        </p:txBody>
      </p:sp>
      <p:pic>
        <p:nvPicPr>
          <p:cNvPr id="16" name="Picture 15" descr="ncc-goto-the-forest.jpg">
            <a:hlinkClick r:id="rId3" action="ppaction://hlinksldjump"/>
          </p:cNvPr>
          <p:cNvPicPr>
            <a:picLocks noChangeAspect="1"/>
          </p:cNvPicPr>
          <p:nvPr/>
        </p:nvPicPr>
        <p:blipFill>
          <a:blip r:embed="rId4"/>
          <a:stretch>
            <a:fillRect/>
          </a:stretch>
        </p:blipFill>
        <p:spPr>
          <a:xfrm>
            <a:off x="381000" y="381000"/>
            <a:ext cx="4114800" cy="1143000"/>
          </a:xfrm>
          <a:prstGeom prst="rect">
            <a:avLst/>
          </a:prstGeom>
        </p:spPr>
      </p:pic>
      <p:sp>
        <p:nvSpPr>
          <p:cNvPr id="17" name="Rectangle 16"/>
          <p:cNvSpPr/>
          <p:nvPr/>
        </p:nvSpPr>
        <p:spPr>
          <a:xfrm>
            <a:off x="4191000" y="762000"/>
            <a:ext cx="4260910" cy="646331"/>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36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To pick up flowers</a:t>
            </a:r>
            <a:endParaRPr lang="en-US" sz="36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grpSp>
        <p:nvGrpSpPr>
          <p:cNvPr id="21" name="Group 20"/>
          <p:cNvGrpSpPr/>
          <p:nvPr/>
        </p:nvGrpSpPr>
        <p:grpSpPr>
          <a:xfrm>
            <a:off x="990600" y="3733800"/>
            <a:ext cx="6781800" cy="1676400"/>
            <a:chOff x="990600" y="3733800"/>
            <a:chExt cx="6781800" cy="1676400"/>
          </a:xfrm>
        </p:grpSpPr>
        <p:sp>
          <p:nvSpPr>
            <p:cNvPr id="19" name="Curved Right Arrow 18"/>
            <p:cNvSpPr/>
            <p:nvPr/>
          </p:nvSpPr>
          <p:spPr>
            <a:xfrm>
              <a:off x="990600" y="3733800"/>
              <a:ext cx="1600200" cy="16764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ectangle 19"/>
            <p:cNvSpPr/>
            <p:nvPr/>
          </p:nvSpPr>
          <p:spPr>
            <a:xfrm>
              <a:off x="2209800" y="3886200"/>
              <a:ext cx="5562600" cy="1446550"/>
            </a:xfrm>
            <a:prstGeom prst="rect">
              <a:avLst/>
            </a:prstGeom>
            <a:noFill/>
          </p:spPr>
          <p:txBody>
            <a:bodyPr wrap="square" lIns="91440" tIns="45720" rIns="91440" bIns="45720">
              <a:spAutoFit/>
            </a:bodyPr>
            <a:lstStyle/>
            <a:p>
              <a:pPr algn="ctr"/>
              <a:r>
                <a:rPr lang="en-US" sz="4400"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VnCourier NewH" pitchFamily="18" charset="0"/>
                </a:rPr>
                <a:t>___</a:t>
              </a:r>
              <a:r>
                <a:rPr lang="en-US" sz="4400" dirty="0" smtClean="0">
                  <a:latin typeface="Times New Roman" pitchFamily="18" charset="0"/>
                  <a:cs typeface="Times New Roman" pitchFamily="18" charset="0"/>
                </a:rPr>
                <a:t> </a:t>
              </a:r>
              <a:r>
                <a:rPr lang="en-US" sz="4400" i="1" dirty="0" err="1" smtClean="0">
                  <a:latin typeface="Times New Roman" pitchFamily="18" charset="0"/>
                  <a:cs typeface="Times New Roman" pitchFamily="18" charset="0"/>
                </a:rPr>
                <a:t>Mr</a:t>
              </a:r>
              <a:r>
                <a:rPr lang="en-US" sz="4400" i="1" dirty="0" smtClean="0">
                  <a:latin typeface="Times New Roman" pitchFamily="18" charset="0"/>
                  <a:cs typeface="Times New Roman" pitchFamily="18" charset="0"/>
                </a:rPr>
                <a:t> Hung </a:t>
              </a:r>
              <a:r>
                <a:rPr lang="en-US" sz="4400" i="1" dirty="0" smtClean="0">
                  <a:latin typeface="Times New Roman" pitchFamily="18" charset="0"/>
                  <a:cs typeface="Times New Roman" pitchFamily="18" charset="0"/>
                </a:rPr>
                <a:t>can drive </a:t>
              </a:r>
              <a:r>
                <a:rPr lang="en-US" sz="4400" b="1" i="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VnCourier NewH" pitchFamily="18" charset="0"/>
                </a:rPr>
                <a:t>____________</a:t>
              </a:r>
            </a:p>
          </p:txBody>
        </p:sp>
      </p:grpSp>
      <p:sp>
        <p:nvSpPr>
          <p:cNvPr id="22" name="Rectangle 21"/>
          <p:cNvSpPr/>
          <p:nvPr/>
        </p:nvSpPr>
        <p:spPr>
          <a:xfrm>
            <a:off x="1752600" y="4876800"/>
            <a:ext cx="6858000" cy="1446550"/>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vi-VN" sz="4400" b="1" i="1" dirty="0" smtClean="0">
                <a:solidFill>
                  <a:srgbClr val="FF0000"/>
                </a:solidFill>
              </a:rPr>
              <a:t>faster than </a:t>
            </a:r>
            <a:r>
              <a:rPr lang="en-US" sz="4400" b="1" i="1" dirty="0" err="1" smtClean="0">
                <a:solidFill>
                  <a:srgbClr val="FF0000"/>
                </a:solidFill>
              </a:rPr>
              <a:t>Mr</a:t>
            </a:r>
            <a:r>
              <a:rPr lang="en-US" sz="4400" b="1" i="1" dirty="0" smtClean="0">
                <a:solidFill>
                  <a:srgbClr val="FF0000"/>
                </a:solidFill>
              </a:rPr>
              <a:t> Minh</a:t>
            </a:r>
            <a:endParaRPr lang="vi-VN" sz="4400" b="1" i="1" dirty="0" smtClean="0">
              <a:solidFill>
                <a:srgbClr val="FF0000"/>
              </a:solidFill>
            </a:endParaRPr>
          </a:p>
          <a:p>
            <a:pPr algn="ctr"/>
            <a:endParaRPr lang="en-US" sz="4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VnCourier NewH"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4)">
                                      <p:cBhvr>
                                        <p:cTn id="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ocess 4"/>
          <p:cNvSpPr/>
          <p:nvPr/>
        </p:nvSpPr>
        <p:spPr>
          <a:xfrm>
            <a:off x="152400" y="152400"/>
            <a:ext cx="8839200" cy="6553200"/>
          </a:xfrm>
          <a:prstGeom prst="flowChartProcess">
            <a:avLst/>
          </a:prstGeom>
          <a:ln w="76200">
            <a:solidFill>
              <a:srgbClr val="FF0000"/>
            </a:solidFill>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solidFill>
                <a:srgbClr val="FFFF00"/>
              </a:solidFill>
            </a:endParaRPr>
          </a:p>
        </p:txBody>
      </p:sp>
      <p:pic>
        <p:nvPicPr>
          <p:cNvPr id="6" name="Picture 63" descr="FLOWR004"/>
          <p:cNvPicPr>
            <a:picLocks noChangeAspect="1" noChangeArrowheads="1" noCrop="1"/>
          </p:cNvPicPr>
          <p:nvPr/>
        </p:nvPicPr>
        <p:blipFill>
          <a:blip r:embed="rId2"/>
          <a:srcRect/>
          <a:stretch>
            <a:fillRect/>
          </a:stretch>
        </p:blipFill>
        <p:spPr bwMode="auto">
          <a:xfrm rot="21370937">
            <a:off x="8357477" y="5053722"/>
            <a:ext cx="762000" cy="762000"/>
          </a:xfrm>
          <a:prstGeom prst="rect">
            <a:avLst/>
          </a:prstGeom>
          <a:noFill/>
          <a:ln w="9525">
            <a:noFill/>
            <a:miter lim="800000"/>
            <a:headEnd/>
            <a:tailEnd/>
          </a:ln>
        </p:spPr>
      </p:pic>
      <p:pic>
        <p:nvPicPr>
          <p:cNvPr id="7" name="Picture 63" descr="FLOWR004"/>
          <p:cNvPicPr>
            <a:picLocks noChangeAspect="1" noChangeArrowheads="1" noCrop="1"/>
          </p:cNvPicPr>
          <p:nvPr/>
        </p:nvPicPr>
        <p:blipFill>
          <a:blip r:embed="rId2"/>
          <a:srcRect/>
          <a:stretch>
            <a:fillRect/>
          </a:stretch>
        </p:blipFill>
        <p:spPr bwMode="auto">
          <a:xfrm rot="21370937">
            <a:off x="8177921" y="5282323"/>
            <a:ext cx="762000" cy="762000"/>
          </a:xfrm>
          <a:prstGeom prst="rect">
            <a:avLst/>
          </a:prstGeom>
          <a:noFill/>
          <a:ln w="9525">
            <a:noFill/>
            <a:miter lim="800000"/>
            <a:headEnd/>
            <a:tailEnd/>
          </a:ln>
        </p:spPr>
      </p:pic>
      <p:pic>
        <p:nvPicPr>
          <p:cNvPr id="8" name="Picture 63" descr="FLOWR004"/>
          <p:cNvPicPr>
            <a:picLocks noChangeAspect="1" noChangeArrowheads="1" noCrop="1"/>
          </p:cNvPicPr>
          <p:nvPr/>
        </p:nvPicPr>
        <p:blipFill>
          <a:blip r:embed="rId2"/>
          <a:srcRect/>
          <a:stretch>
            <a:fillRect/>
          </a:stretch>
        </p:blipFill>
        <p:spPr bwMode="auto">
          <a:xfrm rot="21370937">
            <a:off x="8357477" y="5434722"/>
            <a:ext cx="762000" cy="762000"/>
          </a:xfrm>
          <a:prstGeom prst="rect">
            <a:avLst/>
          </a:prstGeom>
          <a:noFill/>
          <a:ln w="9525">
            <a:noFill/>
            <a:miter lim="800000"/>
            <a:headEnd/>
            <a:tailEnd/>
          </a:ln>
        </p:spPr>
      </p:pic>
      <p:pic>
        <p:nvPicPr>
          <p:cNvPr id="9" name="Picture 63" descr="FLOWR004"/>
          <p:cNvPicPr>
            <a:picLocks noChangeAspect="1" noChangeArrowheads="1" noCrop="1"/>
          </p:cNvPicPr>
          <p:nvPr/>
        </p:nvPicPr>
        <p:blipFill>
          <a:blip r:embed="rId2"/>
          <a:srcRect/>
          <a:stretch>
            <a:fillRect/>
          </a:stretch>
        </p:blipFill>
        <p:spPr bwMode="auto">
          <a:xfrm rot="21370937">
            <a:off x="7949322" y="5663323"/>
            <a:ext cx="762000" cy="762000"/>
          </a:xfrm>
          <a:prstGeom prst="rect">
            <a:avLst/>
          </a:prstGeom>
          <a:noFill/>
          <a:ln w="9525">
            <a:noFill/>
            <a:miter lim="800000"/>
            <a:headEnd/>
            <a:tailEnd/>
          </a:ln>
        </p:spPr>
      </p:pic>
      <p:pic>
        <p:nvPicPr>
          <p:cNvPr id="10" name="Picture 63" descr="FLOWR004"/>
          <p:cNvPicPr>
            <a:picLocks noChangeAspect="1" noChangeArrowheads="1" noCrop="1"/>
          </p:cNvPicPr>
          <p:nvPr/>
        </p:nvPicPr>
        <p:blipFill>
          <a:blip r:embed="rId2"/>
          <a:srcRect/>
          <a:stretch>
            <a:fillRect/>
          </a:stretch>
        </p:blipFill>
        <p:spPr bwMode="auto">
          <a:xfrm rot="21370937">
            <a:off x="8357477" y="5891922"/>
            <a:ext cx="762000" cy="762000"/>
          </a:xfrm>
          <a:prstGeom prst="rect">
            <a:avLst/>
          </a:prstGeom>
          <a:noFill/>
          <a:ln w="9525">
            <a:noFill/>
            <a:miter lim="800000"/>
            <a:headEnd/>
            <a:tailEnd/>
          </a:ln>
        </p:spPr>
      </p:pic>
      <p:pic>
        <p:nvPicPr>
          <p:cNvPr id="11" name="Picture 63" descr="FLOWR004"/>
          <p:cNvPicPr>
            <a:picLocks noChangeAspect="1" noChangeArrowheads="1" noCrop="1"/>
          </p:cNvPicPr>
          <p:nvPr/>
        </p:nvPicPr>
        <p:blipFill>
          <a:blip r:embed="rId2"/>
          <a:srcRect/>
          <a:stretch>
            <a:fillRect/>
          </a:stretch>
        </p:blipFill>
        <p:spPr bwMode="auto">
          <a:xfrm rot="21370937">
            <a:off x="7720723" y="5891923"/>
            <a:ext cx="762000" cy="762000"/>
          </a:xfrm>
          <a:prstGeom prst="rect">
            <a:avLst/>
          </a:prstGeom>
          <a:noFill/>
          <a:ln w="9525">
            <a:noFill/>
            <a:miter lim="800000"/>
            <a:headEnd/>
            <a:tailEnd/>
          </a:ln>
        </p:spPr>
      </p:pic>
      <p:sp>
        <p:nvSpPr>
          <p:cNvPr id="15" name="Rectangle 14"/>
          <p:cNvSpPr/>
          <p:nvPr/>
        </p:nvSpPr>
        <p:spPr>
          <a:xfrm>
            <a:off x="914400" y="1752600"/>
            <a:ext cx="7239000" cy="2431435"/>
          </a:xfrm>
          <a:prstGeom prst="rect">
            <a:avLst/>
          </a:prstGeom>
          <a:noFill/>
        </p:spPr>
        <p:txBody>
          <a:bodyPr wrap="square" lIns="91440" tIns="45720" rIns="91440" bIns="45720">
            <a:spAutoFit/>
          </a:bodyPr>
          <a:lstStyle/>
          <a:p>
            <a:pPr algn="ctr"/>
            <a:r>
              <a:rPr lang="en-US" sz="3600" dirty="0" smtClean="0">
                <a:latin typeface="Times New Roman" pitchFamily="18" charset="0"/>
                <a:cs typeface="Times New Roman" pitchFamily="18" charset="0"/>
              </a:rPr>
              <a:t>2. to / I / 5 pm / going / at / hang / with / am / my / out / cousins / . </a:t>
            </a:r>
          </a:p>
          <a:p>
            <a:pPr algn="ctr"/>
            <a:r>
              <a:rPr lang="en-US" sz="3600" i="1" dirty="0" smtClean="0">
                <a:solidFill>
                  <a:schemeClr val="accent5">
                    <a:lumMod val="50000"/>
                  </a:schemeClr>
                </a:solidFill>
                <a:latin typeface="Times New Roman" pitchFamily="18" charset="0"/>
                <a:cs typeface="Times New Roman" pitchFamily="18" charset="0"/>
              </a:rPr>
              <a:t>(r</a:t>
            </a:r>
            <a:r>
              <a:rPr lang="en-US" sz="3600" i="1" dirty="0" smtClean="0">
                <a:solidFill>
                  <a:schemeClr val="tx2"/>
                </a:solidFill>
                <a:latin typeface="Times New Roman" pitchFamily="18" charset="0"/>
                <a:cs typeface="Times New Roman" pitchFamily="18" charset="0"/>
              </a:rPr>
              <a:t>eorder </a:t>
            </a:r>
            <a:r>
              <a:rPr lang="en-US" sz="3600" i="1" dirty="0" smtClean="0">
                <a:solidFill>
                  <a:schemeClr val="accent5">
                    <a:lumMod val="50000"/>
                  </a:schemeClr>
                </a:solidFill>
                <a:latin typeface="Times New Roman" pitchFamily="18" charset="0"/>
                <a:cs typeface="Times New Roman" pitchFamily="18" charset="0"/>
              </a:rPr>
              <a:t>sentence)</a:t>
            </a:r>
            <a:r>
              <a:rPr lang="en-US" sz="3600" dirty="0" smtClean="0">
                <a:latin typeface="Times New Roman" pitchFamily="18" charset="0"/>
                <a:cs typeface="Times New Roman" pitchFamily="18" charset="0"/>
              </a:rPr>
              <a:t>  </a:t>
            </a:r>
            <a:endParaRPr lang="en-US" sz="4800" b="1" i="1" dirty="0" smtClean="0">
              <a:latin typeface="Times New Roman" pitchFamily="18" charset="0"/>
              <a:cs typeface="Times New Roman" pitchFamily="18" charset="0"/>
            </a:endParaRPr>
          </a:p>
          <a:p>
            <a:pPr algn="ctr"/>
            <a: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p>
        </p:txBody>
      </p:sp>
      <p:pic>
        <p:nvPicPr>
          <p:cNvPr id="16" name="Picture 15" descr="ncc-goto-the-forest.jpg">
            <a:hlinkClick r:id="rId3" action="ppaction://hlinksldjump"/>
          </p:cNvPr>
          <p:cNvPicPr>
            <a:picLocks noChangeAspect="1"/>
          </p:cNvPicPr>
          <p:nvPr/>
        </p:nvPicPr>
        <p:blipFill>
          <a:blip r:embed="rId4"/>
          <a:stretch>
            <a:fillRect/>
          </a:stretch>
        </p:blipFill>
        <p:spPr>
          <a:xfrm>
            <a:off x="381000" y="381000"/>
            <a:ext cx="4114800" cy="1143000"/>
          </a:xfrm>
          <a:prstGeom prst="rect">
            <a:avLst/>
          </a:prstGeom>
        </p:spPr>
      </p:pic>
      <p:sp>
        <p:nvSpPr>
          <p:cNvPr id="17" name="Rectangle 16"/>
          <p:cNvSpPr/>
          <p:nvPr/>
        </p:nvSpPr>
        <p:spPr>
          <a:xfrm>
            <a:off x="4191000" y="762000"/>
            <a:ext cx="4260910" cy="646331"/>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36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To pick up flowers</a:t>
            </a:r>
            <a:endParaRPr lang="en-US" sz="36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
        <p:nvSpPr>
          <p:cNvPr id="19" name="Curved Right Arrow 18"/>
          <p:cNvSpPr/>
          <p:nvPr/>
        </p:nvSpPr>
        <p:spPr>
          <a:xfrm>
            <a:off x="304800" y="3352800"/>
            <a:ext cx="1600200" cy="1676400"/>
          </a:xfrm>
          <a:prstGeom prst="curvedRightArrow">
            <a:avLst>
              <a:gd name="adj1" fmla="val 25000"/>
              <a:gd name="adj2" fmla="val 34935"/>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ectangle 21"/>
          <p:cNvSpPr/>
          <p:nvPr/>
        </p:nvSpPr>
        <p:spPr>
          <a:xfrm>
            <a:off x="1905000" y="4114800"/>
            <a:ext cx="6858000" cy="1200329"/>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n-US" sz="3600" dirty="0" smtClean="0">
                <a:latin typeface="Times New Roman" pitchFamily="18" charset="0"/>
                <a:cs typeface="Times New Roman" pitchFamily="18" charset="0"/>
              </a:rPr>
              <a:t> </a:t>
            </a:r>
            <a:r>
              <a:rPr lang="en-US" sz="3600" i="1" dirty="0" smtClean="0">
                <a:solidFill>
                  <a:srgbClr val="FF0000"/>
                </a:solidFill>
                <a:latin typeface="Times New Roman" pitchFamily="18" charset="0"/>
                <a:cs typeface="Times New Roman" pitchFamily="18" charset="0"/>
              </a:rPr>
              <a:t>I am going to hang out with my cousins at 5 pm .</a:t>
            </a:r>
            <a:endParaRPr lang="en-US" sz="3600" b="1" i="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VnCourier NewH"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4)">
                                      <p:cBhvr>
                                        <p:cTn id="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ocess 4"/>
          <p:cNvSpPr/>
          <p:nvPr/>
        </p:nvSpPr>
        <p:spPr>
          <a:xfrm>
            <a:off x="152400" y="152400"/>
            <a:ext cx="8839200" cy="6553200"/>
          </a:xfrm>
          <a:prstGeom prst="flowChartProcess">
            <a:avLst/>
          </a:prstGeom>
          <a:ln w="76200">
            <a:solidFill>
              <a:srgbClr val="FF0000"/>
            </a:solidFill>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solidFill>
                <a:srgbClr val="FFFF00"/>
              </a:solidFill>
            </a:endParaRPr>
          </a:p>
        </p:txBody>
      </p:sp>
      <p:pic>
        <p:nvPicPr>
          <p:cNvPr id="6" name="Picture 63" descr="FLOWR004"/>
          <p:cNvPicPr>
            <a:picLocks noChangeAspect="1" noChangeArrowheads="1" noCrop="1"/>
          </p:cNvPicPr>
          <p:nvPr/>
        </p:nvPicPr>
        <p:blipFill>
          <a:blip r:embed="rId2"/>
          <a:srcRect/>
          <a:stretch>
            <a:fillRect/>
          </a:stretch>
        </p:blipFill>
        <p:spPr bwMode="auto">
          <a:xfrm rot="21370937">
            <a:off x="8357477" y="5053722"/>
            <a:ext cx="762000" cy="762000"/>
          </a:xfrm>
          <a:prstGeom prst="rect">
            <a:avLst/>
          </a:prstGeom>
          <a:noFill/>
          <a:ln w="9525">
            <a:noFill/>
            <a:miter lim="800000"/>
            <a:headEnd/>
            <a:tailEnd/>
          </a:ln>
        </p:spPr>
      </p:pic>
      <p:pic>
        <p:nvPicPr>
          <p:cNvPr id="7" name="Picture 63" descr="FLOWR004"/>
          <p:cNvPicPr>
            <a:picLocks noChangeAspect="1" noChangeArrowheads="1" noCrop="1"/>
          </p:cNvPicPr>
          <p:nvPr/>
        </p:nvPicPr>
        <p:blipFill>
          <a:blip r:embed="rId2"/>
          <a:srcRect/>
          <a:stretch>
            <a:fillRect/>
          </a:stretch>
        </p:blipFill>
        <p:spPr bwMode="auto">
          <a:xfrm rot="21370937">
            <a:off x="8177921" y="5282323"/>
            <a:ext cx="762000" cy="762000"/>
          </a:xfrm>
          <a:prstGeom prst="rect">
            <a:avLst/>
          </a:prstGeom>
          <a:noFill/>
          <a:ln w="9525">
            <a:noFill/>
            <a:miter lim="800000"/>
            <a:headEnd/>
            <a:tailEnd/>
          </a:ln>
        </p:spPr>
      </p:pic>
      <p:pic>
        <p:nvPicPr>
          <p:cNvPr id="8" name="Picture 63" descr="FLOWR004"/>
          <p:cNvPicPr>
            <a:picLocks noChangeAspect="1" noChangeArrowheads="1" noCrop="1"/>
          </p:cNvPicPr>
          <p:nvPr/>
        </p:nvPicPr>
        <p:blipFill>
          <a:blip r:embed="rId2"/>
          <a:srcRect/>
          <a:stretch>
            <a:fillRect/>
          </a:stretch>
        </p:blipFill>
        <p:spPr bwMode="auto">
          <a:xfrm rot="21370937">
            <a:off x="8357477" y="5434722"/>
            <a:ext cx="762000" cy="762000"/>
          </a:xfrm>
          <a:prstGeom prst="rect">
            <a:avLst/>
          </a:prstGeom>
          <a:noFill/>
          <a:ln w="9525">
            <a:noFill/>
            <a:miter lim="800000"/>
            <a:headEnd/>
            <a:tailEnd/>
          </a:ln>
        </p:spPr>
      </p:pic>
      <p:pic>
        <p:nvPicPr>
          <p:cNvPr id="9" name="Picture 63" descr="FLOWR004"/>
          <p:cNvPicPr>
            <a:picLocks noChangeAspect="1" noChangeArrowheads="1" noCrop="1"/>
          </p:cNvPicPr>
          <p:nvPr/>
        </p:nvPicPr>
        <p:blipFill>
          <a:blip r:embed="rId2"/>
          <a:srcRect/>
          <a:stretch>
            <a:fillRect/>
          </a:stretch>
        </p:blipFill>
        <p:spPr bwMode="auto">
          <a:xfrm rot="21370937">
            <a:off x="7949322" y="5663323"/>
            <a:ext cx="762000" cy="762000"/>
          </a:xfrm>
          <a:prstGeom prst="rect">
            <a:avLst/>
          </a:prstGeom>
          <a:noFill/>
          <a:ln w="9525">
            <a:noFill/>
            <a:miter lim="800000"/>
            <a:headEnd/>
            <a:tailEnd/>
          </a:ln>
        </p:spPr>
      </p:pic>
      <p:pic>
        <p:nvPicPr>
          <p:cNvPr id="10" name="Picture 63" descr="FLOWR004"/>
          <p:cNvPicPr>
            <a:picLocks noChangeAspect="1" noChangeArrowheads="1" noCrop="1"/>
          </p:cNvPicPr>
          <p:nvPr/>
        </p:nvPicPr>
        <p:blipFill>
          <a:blip r:embed="rId2"/>
          <a:srcRect/>
          <a:stretch>
            <a:fillRect/>
          </a:stretch>
        </p:blipFill>
        <p:spPr bwMode="auto">
          <a:xfrm rot="21370937">
            <a:off x="8357477" y="5891922"/>
            <a:ext cx="762000" cy="762000"/>
          </a:xfrm>
          <a:prstGeom prst="rect">
            <a:avLst/>
          </a:prstGeom>
          <a:noFill/>
          <a:ln w="9525">
            <a:noFill/>
            <a:miter lim="800000"/>
            <a:headEnd/>
            <a:tailEnd/>
          </a:ln>
        </p:spPr>
      </p:pic>
      <p:pic>
        <p:nvPicPr>
          <p:cNvPr id="11" name="Picture 63" descr="FLOWR004"/>
          <p:cNvPicPr>
            <a:picLocks noChangeAspect="1" noChangeArrowheads="1" noCrop="1"/>
          </p:cNvPicPr>
          <p:nvPr/>
        </p:nvPicPr>
        <p:blipFill>
          <a:blip r:embed="rId2"/>
          <a:srcRect/>
          <a:stretch>
            <a:fillRect/>
          </a:stretch>
        </p:blipFill>
        <p:spPr bwMode="auto">
          <a:xfrm rot="21370937">
            <a:off x="7720723" y="5891923"/>
            <a:ext cx="762000" cy="762000"/>
          </a:xfrm>
          <a:prstGeom prst="rect">
            <a:avLst/>
          </a:prstGeom>
          <a:noFill/>
          <a:ln w="9525">
            <a:noFill/>
            <a:miter lim="800000"/>
            <a:headEnd/>
            <a:tailEnd/>
          </a:ln>
        </p:spPr>
      </p:pic>
      <p:sp>
        <p:nvSpPr>
          <p:cNvPr id="15" name="Rectangle 14"/>
          <p:cNvSpPr/>
          <p:nvPr/>
        </p:nvSpPr>
        <p:spPr>
          <a:xfrm>
            <a:off x="914400" y="1752600"/>
            <a:ext cx="7239000" cy="2800767"/>
          </a:xfrm>
          <a:prstGeom prst="rect">
            <a:avLst/>
          </a:prstGeom>
          <a:noFill/>
        </p:spPr>
        <p:txBody>
          <a:bodyPr wrap="square" lIns="91440" tIns="45720" rIns="91440" bIns="45720">
            <a:spAutoFit/>
          </a:bodyPr>
          <a:lstStyle/>
          <a:p>
            <a:pPr algn="ctr"/>
            <a:r>
              <a:rPr lang="en-US" sz="4400" dirty="0" smtClean="0">
                <a:latin typeface="Times New Roman" pitchFamily="18" charset="0"/>
                <a:cs typeface="Times New Roman" pitchFamily="18" charset="0"/>
              </a:rPr>
              <a:t>3</a:t>
            </a:r>
            <a:r>
              <a:rPr lang="en-US" sz="4400" dirty="0" smtClean="0">
                <a:latin typeface="Times New Roman" pitchFamily="18" charset="0"/>
                <a:cs typeface="Times New Roman" pitchFamily="18" charset="0"/>
              </a:rPr>
              <a:t>. </a:t>
            </a:r>
            <a:r>
              <a:rPr lang="en-US" sz="4400" dirty="0" smtClean="0">
                <a:latin typeface="Times New Roman" pitchFamily="18" charset="0"/>
                <a:cs typeface="Times New Roman" pitchFamily="18" charset="0"/>
              </a:rPr>
              <a:t>We / fancy / relax /  with / relatives / downtown / . </a:t>
            </a:r>
            <a:r>
              <a:rPr lang="en-US" sz="4400" i="1" dirty="0" smtClean="0">
                <a:solidFill>
                  <a:schemeClr val="accent5">
                    <a:lumMod val="50000"/>
                  </a:schemeClr>
                </a:solidFill>
                <a:latin typeface="Times New Roman" pitchFamily="18" charset="0"/>
                <a:cs typeface="Times New Roman" pitchFamily="18" charset="0"/>
              </a:rPr>
              <a:t>(complete sentences)</a:t>
            </a:r>
          </a:p>
          <a:p>
            <a:pPr algn="ctr"/>
            <a:endPar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6" name="Picture 15" descr="ncc-goto-the-forest.jpg">
            <a:hlinkClick r:id="rId3" action="ppaction://hlinksldjump"/>
          </p:cNvPr>
          <p:cNvPicPr>
            <a:picLocks noChangeAspect="1"/>
          </p:cNvPicPr>
          <p:nvPr/>
        </p:nvPicPr>
        <p:blipFill>
          <a:blip r:embed="rId4"/>
          <a:stretch>
            <a:fillRect/>
          </a:stretch>
        </p:blipFill>
        <p:spPr>
          <a:xfrm>
            <a:off x="381000" y="381000"/>
            <a:ext cx="4114800" cy="1143000"/>
          </a:xfrm>
          <a:prstGeom prst="rect">
            <a:avLst/>
          </a:prstGeom>
        </p:spPr>
      </p:pic>
      <p:sp>
        <p:nvSpPr>
          <p:cNvPr id="17" name="Rectangle 16"/>
          <p:cNvSpPr/>
          <p:nvPr/>
        </p:nvSpPr>
        <p:spPr>
          <a:xfrm>
            <a:off x="4191000" y="762000"/>
            <a:ext cx="4260910" cy="646331"/>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36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To pick up flowers</a:t>
            </a:r>
            <a:endParaRPr lang="en-US" sz="36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
        <p:nvSpPr>
          <p:cNvPr id="19" name="Curved Right Arrow 18"/>
          <p:cNvSpPr/>
          <p:nvPr/>
        </p:nvSpPr>
        <p:spPr>
          <a:xfrm>
            <a:off x="0" y="3505200"/>
            <a:ext cx="1600200" cy="1676400"/>
          </a:xfrm>
          <a:prstGeom prst="curvedRightArrow">
            <a:avLst>
              <a:gd name="adj1" fmla="val 25000"/>
              <a:gd name="adj2" fmla="val 34935"/>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ectangle 21"/>
          <p:cNvSpPr/>
          <p:nvPr/>
        </p:nvSpPr>
        <p:spPr>
          <a:xfrm>
            <a:off x="1371600" y="4648200"/>
            <a:ext cx="6858000" cy="1508105"/>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r>
              <a:rPr lang="en-US" sz="4800" dirty="0" smtClean="0">
                <a:latin typeface="Times New Roman" pitchFamily="18" charset="0"/>
                <a:cs typeface="Times New Roman" pitchFamily="18" charset="0"/>
                <a:sym typeface="Wingdings" pitchFamily="2" charset="2"/>
              </a:rPr>
              <a:t> </a:t>
            </a:r>
            <a:r>
              <a:rPr lang="en-US" sz="4400" i="1" dirty="0" smtClean="0">
                <a:solidFill>
                  <a:srgbClr val="FF0000"/>
                </a:solidFill>
                <a:latin typeface="Times New Roman" pitchFamily="18" charset="0"/>
                <a:cs typeface="Times New Roman" pitchFamily="18" charset="0"/>
              </a:rPr>
              <a:t>We  fancy  relaxing   with our  relatives  downtown .</a:t>
            </a:r>
            <a:endParaRPr lang="en-US" sz="4400" i="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4)">
                                      <p:cBhvr>
                                        <p:cTn id="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ocess 4"/>
          <p:cNvSpPr/>
          <p:nvPr/>
        </p:nvSpPr>
        <p:spPr>
          <a:xfrm>
            <a:off x="152400" y="152400"/>
            <a:ext cx="8839200" cy="6553200"/>
          </a:xfrm>
          <a:prstGeom prst="flowChartProcess">
            <a:avLst/>
          </a:prstGeom>
          <a:ln w="76200">
            <a:solidFill>
              <a:srgbClr val="FF0000"/>
            </a:solidFill>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solidFill>
                <a:srgbClr val="FFFF00"/>
              </a:solidFill>
            </a:endParaRPr>
          </a:p>
        </p:txBody>
      </p:sp>
      <p:pic>
        <p:nvPicPr>
          <p:cNvPr id="6" name="Picture 63" descr="FLOWR004"/>
          <p:cNvPicPr>
            <a:picLocks noChangeAspect="1" noChangeArrowheads="1" noCrop="1"/>
          </p:cNvPicPr>
          <p:nvPr/>
        </p:nvPicPr>
        <p:blipFill>
          <a:blip r:embed="rId2"/>
          <a:srcRect/>
          <a:stretch>
            <a:fillRect/>
          </a:stretch>
        </p:blipFill>
        <p:spPr bwMode="auto">
          <a:xfrm rot="21370937">
            <a:off x="8357477" y="5053722"/>
            <a:ext cx="762000" cy="762000"/>
          </a:xfrm>
          <a:prstGeom prst="rect">
            <a:avLst/>
          </a:prstGeom>
          <a:noFill/>
          <a:ln w="9525">
            <a:noFill/>
            <a:miter lim="800000"/>
            <a:headEnd/>
            <a:tailEnd/>
          </a:ln>
        </p:spPr>
      </p:pic>
      <p:pic>
        <p:nvPicPr>
          <p:cNvPr id="7" name="Picture 63" descr="FLOWR004"/>
          <p:cNvPicPr>
            <a:picLocks noChangeAspect="1" noChangeArrowheads="1" noCrop="1"/>
          </p:cNvPicPr>
          <p:nvPr/>
        </p:nvPicPr>
        <p:blipFill>
          <a:blip r:embed="rId2"/>
          <a:srcRect/>
          <a:stretch>
            <a:fillRect/>
          </a:stretch>
        </p:blipFill>
        <p:spPr bwMode="auto">
          <a:xfrm rot="21370937">
            <a:off x="8177921" y="5282323"/>
            <a:ext cx="762000" cy="762000"/>
          </a:xfrm>
          <a:prstGeom prst="rect">
            <a:avLst/>
          </a:prstGeom>
          <a:noFill/>
          <a:ln w="9525">
            <a:noFill/>
            <a:miter lim="800000"/>
            <a:headEnd/>
            <a:tailEnd/>
          </a:ln>
        </p:spPr>
      </p:pic>
      <p:pic>
        <p:nvPicPr>
          <p:cNvPr id="8" name="Picture 63" descr="FLOWR004"/>
          <p:cNvPicPr>
            <a:picLocks noChangeAspect="1" noChangeArrowheads="1" noCrop="1"/>
          </p:cNvPicPr>
          <p:nvPr/>
        </p:nvPicPr>
        <p:blipFill>
          <a:blip r:embed="rId2"/>
          <a:srcRect/>
          <a:stretch>
            <a:fillRect/>
          </a:stretch>
        </p:blipFill>
        <p:spPr bwMode="auto">
          <a:xfrm rot="21370937">
            <a:off x="8357477" y="5434722"/>
            <a:ext cx="762000" cy="762000"/>
          </a:xfrm>
          <a:prstGeom prst="rect">
            <a:avLst/>
          </a:prstGeom>
          <a:noFill/>
          <a:ln w="9525">
            <a:noFill/>
            <a:miter lim="800000"/>
            <a:headEnd/>
            <a:tailEnd/>
          </a:ln>
        </p:spPr>
      </p:pic>
      <p:pic>
        <p:nvPicPr>
          <p:cNvPr id="9" name="Picture 63" descr="FLOWR004"/>
          <p:cNvPicPr>
            <a:picLocks noChangeAspect="1" noChangeArrowheads="1" noCrop="1"/>
          </p:cNvPicPr>
          <p:nvPr/>
        </p:nvPicPr>
        <p:blipFill>
          <a:blip r:embed="rId2"/>
          <a:srcRect/>
          <a:stretch>
            <a:fillRect/>
          </a:stretch>
        </p:blipFill>
        <p:spPr bwMode="auto">
          <a:xfrm rot="21370937">
            <a:off x="7949322" y="5663323"/>
            <a:ext cx="762000" cy="762000"/>
          </a:xfrm>
          <a:prstGeom prst="rect">
            <a:avLst/>
          </a:prstGeom>
          <a:noFill/>
          <a:ln w="9525">
            <a:noFill/>
            <a:miter lim="800000"/>
            <a:headEnd/>
            <a:tailEnd/>
          </a:ln>
        </p:spPr>
      </p:pic>
      <p:pic>
        <p:nvPicPr>
          <p:cNvPr id="10" name="Picture 63" descr="FLOWR004"/>
          <p:cNvPicPr>
            <a:picLocks noChangeAspect="1" noChangeArrowheads="1" noCrop="1"/>
          </p:cNvPicPr>
          <p:nvPr/>
        </p:nvPicPr>
        <p:blipFill>
          <a:blip r:embed="rId2"/>
          <a:srcRect/>
          <a:stretch>
            <a:fillRect/>
          </a:stretch>
        </p:blipFill>
        <p:spPr bwMode="auto">
          <a:xfrm rot="21370937">
            <a:off x="8357477" y="5891922"/>
            <a:ext cx="762000" cy="762000"/>
          </a:xfrm>
          <a:prstGeom prst="rect">
            <a:avLst/>
          </a:prstGeom>
          <a:noFill/>
          <a:ln w="9525">
            <a:noFill/>
            <a:miter lim="800000"/>
            <a:headEnd/>
            <a:tailEnd/>
          </a:ln>
        </p:spPr>
      </p:pic>
      <p:pic>
        <p:nvPicPr>
          <p:cNvPr id="11" name="Picture 63" descr="FLOWR004"/>
          <p:cNvPicPr>
            <a:picLocks noChangeAspect="1" noChangeArrowheads="1" noCrop="1"/>
          </p:cNvPicPr>
          <p:nvPr/>
        </p:nvPicPr>
        <p:blipFill>
          <a:blip r:embed="rId2"/>
          <a:srcRect/>
          <a:stretch>
            <a:fillRect/>
          </a:stretch>
        </p:blipFill>
        <p:spPr bwMode="auto">
          <a:xfrm rot="21370937">
            <a:off x="7720723" y="5891923"/>
            <a:ext cx="762000" cy="762000"/>
          </a:xfrm>
          <a:prstGeom prst="rect">
            <a:avLst/>
          </a:prstGeom>
          <a:noFill/>
          <a:ln w="9525">
            <a:noFill/>
            <a:miter lim="800000"/>
            <a:headEnd/>
            <a:tailEnd/>
          </a:ln>
        </p:spPr>
      </p:pic>
      <p:sp>
        <p:nvSpPr>
          <p:cNvPr id="15" name="Rectangle 14"/>
          <p:cNvSpPr/>
          <p:nvPr/>
        </p:nvSpPr>
        <p:spPr>
          <a:xfrm>
            <a:off x="914400" y="1752600"/>
            <a:ext cx="7239000" cy="3477875"/>
          </a:xfrm>
          <a:prstGeom prst="rect">
            <a:avLst/>
          </a:prstGeom>
          <a:noFill/>
        </p:spPr>
        <p:txBody>
          <a:bodyPr wrap="square" lIns="91440" tIns="45720" rIns="91440" bIns="45720">
            <a:spAutoFit/>
          </a:bodyPr>
          <a:lstStyle/>
          <a:p>
            <a:pPr algn="ctr"/>
            <a:r>
              <a:rPr lang="en-US" sz="4400" dirty="0" smtClean="0">
                <a:latin typeface="Times New Roman" pitchFamily="18" charset="0"/>
                <a:cs typeface="Times New Roman" pitchFamily="18" charset="0"/>
              </a:rPr>
              <a:t> </a:t>
            </a:r>
            <a:r>
              <a:rPr lang="en-US" sz="4400" dirty="0" smtClean="0">
                <a:latin typeface="Times New Roman" pitchFamily="18" charset="0"/>
                <a:cs typeface="Times New Roman" pitchFamily="18" charset="0"/>
              </a:rPr>
              <a:t>4. </a:t>
            </a:r>
            <a:r>
              <a:rPr lang="en-US" sz="4400" dirty="0" smtClean="0">
                <a:latin typeface="Times New Roman" pitchFamily="18" charset="0"/>
                <a:cs typeface="Times New Roman" pitchFamily="18" charset="0"/>
              </a:rPr>
              <a:t>enjoys </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Lan</a:t>
            </a:r>
            <a:r>
              <a:rPr lang="en-US" sz="4400" dirty="0" smtClean="0">
                <a:latin typeface="Times New Roman" pitchFamily="18" charset="0"/>
                <a:cs typeface="Times New Roman" pitchFamily="18" charset="0"/>
              </a:rPr>
              <a:t> / read / news / surfing / Internet / to / the / . </a:t>
            </a:r>
            <a:endParaRPr lang="en-US" sz="4400" dirty="0" smtClean="0">
              <a:latin typeface="Times New Roman" pitchFamily="18" charset="0"/>
              <a:cs typeface="Times New Roman" pitchFamily="18" charset="0"/>
            </a:endParaRPr>
          </a:p>
          <a:p>
            <a:pPr algn="ctr"/>
            <a:r>
              <a:rPr lang="en-US" sz="4400" i="1" dirty="0" smtClean="0">
                <a:solidFill>
                  <a:schemeClr val="accent5">
                    <a:lumMod val="50000"/>
                  </a:schemeClr>
                </a:solidFill>
                <a:latin typeface="Times New Roman" pitchFamily="18" charset="0"/>
                <a:cs typeface="Times New Roman" pitchFamily="18" charset="0"/>
              </a:rPr>
              <a:t>(</a:t>
            </a:r>
            <a:r>
              <a:rPr lang="en-US" sz="4400" i="1" dirty="0" smtClean="0">
                <a:solidFill>
                  <a:schemeClr val="accent5">
                    <a:lumMod val="50000"/>
                  </a:schemeClr>
                </a:solidFill>
                <a:latin typeface="Times New Roman" pitchFamily="18" charset="0"/>
                <a:cs typeface="Times New Roman" pitchFamily="18" charset="0"/>
              </a:rPr>
              <a:t>r</a:t>
            </a:r>
            <a:r>
              <a:rPr lang="en-US" sz="4400" i="1" dirty="0" smtClean="0">
                <a:solidFill>
                  <a:schemeClr val="tx2"/>
                </a:solidFill>
                <a:latin typeface="Times New Roman" pitchFamily="18" charset="0"/>
                <a:cs typeface="Times New Roman" pitchFamily="18" charset="0"/>
              </a:rPr>
              <a:t>eorder </a:t>
            </a:r>
            <a:r>
              <a:rPr lang="en-US" sz="4400" i="1" dirty="0" smtClean="0">
                <a:solidFill>
                  <a:schemeClr val="accent5">
                    <a:lumMod val="50000"/>
                  </a:schemeClr>
                </a:solidFill>
                <a:latin typeface="Times New Roman" pitchFamily="18" charset="0"/>
                <a:cs typeface="Times New Roman" pitchFamily="18" charset="0"/>
              </a:rPr>
              <a:t>sentence)</a:t>
            </a:r>
            <a: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en-US" sz="4400" dirty="0" smtClean="0">
              <a:latin typeface="Times New Roman" pitchFamily="18" charset="0"/>
              <a:cs typeface="Times New Roman" pitchFamily="18" charset="0"/>
            </a:endParaRPr>
          </a:p>
          <a:p>
            <a:pPr algn="ctr"/>
            <a:r>
              <a:rPr lang="en-US" sz="4400" dirty="0" smtClean="0">
                <a:latin typeface="Times New Roman" pitchFamily="18" charset="0"/>
                <a:cs typeface="Times New Roman" pitchFamily="18" charset="0"/>
              </a:rPr>
              <a:t> </a:t>
            </a:r>
            <a:endParaRPr lang="en-US" sz="4400" dirty="0" smtClean="0">
              <a:latin typeface="Times New Roman" pitchFamily="18" charset="0"/>
              <a:cs typeface="Times New Roman" pitchFamily="18" charset="0"/>
            </a:endParaRPr>
          </a:p>
          <a:p>
            <a:pPr algn="ctr"/>
            <a:endPar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6" name="Picture 15" descr="ncc-goto-the-forest.jpg">
            <a:hlinkClick r:id="rId3" action="ppaction://hlinksldjump"/>
          </p:cNvPr>
          <p:cNvPicPr>
            <a:picLocks noChangeAspect="1"/>
          </p:cNvPicPr>
          <p:nvPr/>
        </p:nvPicPr>
        <p:blipFill>
          <a:blip r:embed="rId4"/>
          <a:stretch>
            <a:fillRect/>
          </a:stretch>
        </p:blipFill>
        <p:spPr>
          <a:xfrm>
            <a:off x="381000" y="381000"/>
            <a:ext cx="4114800" cy="1143000"/>
          </a:xfrm>
          <a:prstGeom prst="rect">
            <a:avLst/>
          </a:prstGeom>
        </p:spPr>
      </p:pic>
      <p:sp>
        <p:nvSpPr>
          <p:cNvPr id="17" name="Rectangle 16"/>
          <p:cNvSpPr/>
          <p:nvPr/>
        </p:nvSpPr>
        <p:spPr>
          <a:xfrm>
            <a:off x="4191000" y="762000"/>
            <a:ext cx="4260910" cy="646331"/>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36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To pick up flowers</a:t>
            </a:r>
            <a:endParaRPr lang="en-US" sz="36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grpSp>
        <p:nvGrpSpPr>
          <p:cNvPr id="2" name="Group 20"/>
          <p:cNvGrpSpPr/>
          <p:nvPr/>
        </p:nvGrpSpPr>
        <p:grpSpPr>
          <a:xfrm>
            <a:off x="990600" y="3733800"/>
            <a:ext cx="7010400" cy="1676400"/>
            <a:chOff x="990600" y="3733800"/>
            <a:chExt cx="7010400" cy="1676400"/>
          </a:xfrm>
        </p:grpSpPr>
        <p:sp>
          <p:nvSpPr>
            <p:cNvPr id="19" name="Curved Right Arrow 18"/>
            <p:cNvSpPr/>
            <p:nvPr/>
          </p:nvSpPr>
          <p:spPr>
            <a:xfrm>
              <a:off x="990600" y="3733800"/>
              <a:ext cx="1600200" cy="16764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ectangle 19"/>
            <p:cNvSpPr/>
            <p:nvPr/>
          </p:nvSpPr>
          <p:spPr>
            <a:xfrm>
              <a:off x="1905000" y="4191000"/>
              <a:ext cx="6096000" cy="769441"/>
            </a:xfrm>
            <a:prstGeom prst="rect">
              <a:avLst/>
            </a:prstGeom>
            <a:noFill/>
          </p:spPr>
          <p:txBody>
            <a:bodyPr wrap="square" lIns="91440" tIns="45720" rIns="91440" bIns="45720">
              <a:spAutoFit/>
            </a:bodyPr>
            <a:lstStyle/>
            <a:p>
              <a:pPr algn="ctr"/>
              <a:r>
                <a:rPr lang="en-US" sz="4400"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VnCourier NewH" pitchFamily="18" charset="0"/>
                </a:rPr>
                <a:t>_______________</a:t>
              </a:r>
            </a:p>
          </p:txBody>
        </p:sp>
      </p:grpSp>
      <p:sp>
        <p:nvSpPr>
          <p:cNvPr id="22" name="Rectangle 21"/>
          <p:cNvSpPr/>
          <p:nvPr/>
        </p:nvSpPr>
        <p:spPr>
          <a:xfrm>
            <a:off x="1828800" y="4572000"/>
            <a:ext cx="6858000" cy="1446550"/>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n-US" sz="4400" i="1" dirty="0" smtClean="0">
                <a:solidFill>
                  <a:srgbClr val="FF0000"/>
                </a:solidFill>
                <a:latin typeface="Times New Roman" pitchFamily="18" charset="0"/>
                <a:cs typeface="Times New Roman" pitchFamily="18" charset="0"/>
                <a:sym typeface="Wingdings" pitchFamily="2" charset="2"/>
              </a:rPr>
              <a:t></a:t>
            </a:r>
            <a:r>
              <a:rPr lang="en-US" sz="4400" i="1" dirty="0" err="1" smtClean="0">
                <a:solidFill>
                  <a:srgbClr val="FF0000"/>
                </a:solidFill>
                <a:latin typeface="Times New Roman" pitchFamily="18" charset="0"/>
                <a:cs typeface="Times New Roman" pitchFamily="18" charset="0"/>
              </a:rPr>
              <a:t>Lan</a:t>
            </a:r>
            <a:r>
              <a:rPr lang="en-US" sz="4400" i="1" dirty="0" smtClean="0">
                <a:solidFill>
                  <a:srgbClr val="FF0000"/>
                </a:solidFill>
                <a:latin typeface="Times New Roman" pitchFamily="18" charset="0"/>
                <a:cs typeface="Times New Roman" pitchFamily="18" charset="0"/>
              </a:rPr>
              <a:t> </a:t>
            </a:r>
            <a:r>
              <a:rPr lang="en-US" sz="4400" i="1" dirty="0" smtClean="0">
                <a:solidFill>
                  <a:srgbClr val="FF0000"/>
                </a:solidFill>
                <a:latin typeface="Times New Roman" pitchFamily="18" charset="0"/>
                <a:cs typeface="Times New Roman" pitchFamily="18" charset="0"/>
                <a:sym typeface="Wingdings" pitchFamily="2" charset="2"/>
              </a:rPr>
              <a:t> </a:t>
            </a:r>
            <a:r>
              <a:rPr lang="en-US" sz="4400" i="1" dirty="0" smtClean="0">
                <a:solidFill>
                  <a:srgbClr val="FF0000"/>
                </a:solidFill>
                <a:latin typeface="Times New Roman" pitchFamily="18" charset="0"/>
                <a:cs typeface="Times New Roman" pitchFamily="18" charset="0"/>
              </a:rPr>
              <a:t>enjoys surfing  Internet  to  read  news . </a:t>
            </a:r>
            <a:endParaRPr lang="en-US" sz="4400" i="1" dirty="0" smtClean="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4)">
                                      <p:cBhvr>
                                        <p:cTn id="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ocess 4"/>
          <p:cNvSpPr/>
          <p:nvPr/>
        </p:nvSpPr>
        <p:spPr>
          <a:xfrm>
            <a:off x="152400" y="152400"/>
            <a:ext cx="8839200" cy="6553200"/>
          </a:xfrm>
          <a:prstGeom prst="flowChartProcess">
            <a:avLst/>
          </a:prstGeom>
          <a:ln w="76200">
            <a:solidFill>
              <a:srgbClr val="FF0000"/>
            </a:solidFill>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solidFill>
                <a:srgbClr val="FFFF00"/>
              </a:solidFill>
            </a:endParaRPr>
          </a:p>
        </p:txBody>
      </p:sp>
      <p:pic>
        <p:nvPicPr>
          <p:cNvPr id="6" name="Picture 63" descr="FLOWR004"/>
          <p:cNvPicPr>
            <a:picLocks noChangeAspect="1" noChangeArrowheads="1" noCrop="1"/>
          </p:cNvPicPr>
          <p:nvPr/>
        </p:nvPicPr>
        <p:blipFill>
          <a:blip r:embed="rId2"/>
          <a:srcRect/>
          <a:stretch>
            <a:fillRect/>
          </a:stretch>
        </p:blipFill>
        <p:spPr bwMode="auto">
          <a:xfrm rot="21370937">
            <a:off x="8357477" y="5053722"/>
            <a:ext cx="762000" cy="762000"/>
          </a:xfrm>
          <a:prstGeom prst="rect">
            <a:avLst/>
          </a:prstGeom>
          <a:noFill/>
          <a:ln w="9525">
            <a:noFill/>
            <a:miter lim="800000"/>
            <a:headEnd/>
            <a:tailEnd/>
          </a:ln>
        </p:spPr>
      </p:pic>
      <p:pic>
        <p:nvPicPr>
          <p:cNvPr id="7" name="Picture 63" descr="FLOWR004"/>
          <p:cNvPicPr>
            <a:picLocks noChangeAspect="1" noChangeArrowheads="1" noCrop="1"/>
          </p:cNvPicPr>
          <p:nvPr/>
        </p:nvPicPr>
        <p:blipFill>
          <a:blip r:embed="rId2"/>
          <a:srcRect/>
          <a:stretch>
            <a:fillRect/>
          </a:stretch>
        </p:blipFill>
        <p:spPr bwMode="auto">
          <a:xfrm rot="21370937">
            <a:off x="8177921" y="5282323"/>
            <a:ext cx="762000" cy="762000"/>
          </a:xfrm>
          <a:prstGeom prst="rect">
            <a:avLst/>
          </a:prstGeom>
          <a:noFill/>
          <a:ln w="9525">
            <a:noFill/>
            <a:miter lim="800000"/>
            <a:headEnd/>
            <a:tailEnd/>
          </a:ln>
        </p:spPr>
      </p:pic>
      <p:pic>
        <p:nvPicPr>
          <p:cNvPr id="8" name="Picture 63" descr="FLOWR004"/>
          <p:cNvPicPr>
            <a:picLocks noChangeAspect="1" noChangeArrowheads="1" noCrop="1"/>
          </p:cNvPicPr>
          <p:nvPr/>
        </p:nvPicPr>
        <p:blipFill>
          <a:blip r:embed="rId2"/>
          <a:srcRect/>
          <a:stretch>
            <a:fillRect/>
          </a:stretch>
        </p:blipFill>
        <p:spPr bwMode="auto">
          <a:xfrm rot="21370937">
            <a:off x="8357477" y="5434722"/>
            <a:ext cx="762000" cy="762000"/>
          </a:xfrm>
          <a:prstGeom prst="rect">
            <a:avLst/>
          </a:prstGeom>
          <a:noFill/>
          <a:ln w="9525">
            <a:noFill/>
            <a:miter lim="800000"/>
            <a:headEnd/>
            <a:tailEnd/>
          </a:ln>
        </p:spPr>
      </p:pic>
      <p:pic>
        <p:nvPicPr>
          <p:cNvPr id="9" name="Picture 63" descr="FLOWR004"/>
          <p:cNvPicPr>
            <a:picLocks noChangeAspect="1" noChangeArrowheads="1" noCrop="1"/>
          </p:cNvPicPr>
          <p:nvPr/>
        </p:nvPicPr>
        <p:blipFill>
          <a:blip r:embed="rId2"/>
          <a:srcRect/>
          <a:stretch>
            <a:fillRect/>
          </a:stretch>
        </p:blipFill>
        <p:spPr bwMode="auto">
          <a:xfrm rot="21370937">
            <a:off x="7949322" y="5663323"/>
            <a:ext cx="762000" cy="762000"/>
          </a:xfrm>
          <a:prstGeom prst="rect">
            <a:avLst/>
          </a:prstGeom>
          <a:noFill/>
          <a:ln w="9525">
            <a:noFill/>
            <a:miter lim="800000"/>
            <a:headEnd/>
            <a:tailEnd/>
          </a:ln>
        </p:spPr>
      </p:pic>
      <p:pic>
        <p:nvPicPr>
          <p:cNvPr id="10" name="Picture 63" descr="FLOWR004"/>
          <p:cNvPicPr>
            <a:picLocks noChangeAspect="1" noChangeArrowheads="1" noCrop="1"/>
          </p:cNvPicPr>
          <p:nvPr/>
        </p:nvPicPr>
        <p:blipFill>
          <a:blip r:embed="rId2"/>
          <a:srcRect/>
          <a:stretch>
            <a:fillRect/>
          </a:stretch>
        </p:blipFill>
        <p:spPr bwMode="auto">
          <a:xfrm rot="21370937">
            <a:off x="8357477" y="5891922"/>
            <a:ext cx="762000" cy="762000"/>
          </a:xfrm>
          <a:prstGeom prst="rect">
            <a:avLst/>
          </a:prstGeom>
          <a:noFill/>
          <a:ln w="9525">
            <a:noFill/>
            <a:miter lim="800000"/>
            <a:headEnd/>
            <a:tailEnd/>
          </a:ln>
        </p:spPr>
      </p:pic>
      <p:pic>
        <p:nvPicPr>
          <p:cNvPr id="11" name="Picture 63" descr="FLOWR004"/>
          <p:cNvPicPr>
            <a:picLocks noChangeAspect="1" noChangeArrowheads="1" noCrop="1"/>
          </p:cNvPicPr>
          <p:nvPr/>
        </p:nvPicPr>
        <p:blipFill>
          <a:blip r:embed="rId2"/>
          <a:srcRect/>
          <a:stretch>
            <a:fillRect/>
          </a:stretch>
        </p:blipFill>
        <p:spPr bwMode="auto">
          <a:xfrm rot="21370937">
            <a:off x="7720723" y="5891923"/>
            <a:ext cx="762000" cy="762000"/>
          </a:xfrm>
          <a:prstGeom prst="rect">
            <a:avLst/>
          </a:prstGeom>
          <a:noFill/>
          <a:ln w="9525">
            <a:noFill/>
            <a:miter lim="800000"/>
            <a:headEnd/>
            <a:tailEnd/>
          </a:ln>
        </p:spPr>
      </p:pic>
      <p:sp>
        <p:nvSpPr>
          <p:cNvPr id="15" name="Rectangle 14"/>
          <p:cNvSpPr/>
          <p:nvPr/>
        </p:nvSpPr>
        <p:spPr>
          <a:xfrm>
            <a:off x="914400" y="1752600"/>
            <a:ext cx="7239000" cy="2123658"/>
          </a:xfrm>
          <a:prstGeom prst="rect">
            <a:avLst/>
          </a:prstGeom>
          <a:noFill/>
        </p:spPr>
        <p:txBody>
          <a:bodyPr wrap="square" lIns="91440" tIns="45720" rIns="91440" bIns="45720">
            <a:spAutoFit/>
          </a:bodyPr>
          <a:lstStyle/>
          <a:p>
            <a:pPr algn="ctr"/>
            <a:r>
              <a:rPr lang="en-US" sz="4400" dirty="0" smtClean="0">
                <a:latin typeface="Times New Roman" pitchFamily="18" charset="0"/>
                <a:cs typeface="Times New Roman" pitchFamily="18" charset="0"/>
              </a:rPr>
              <a:t>5</a:t>
            </a:r>
            <a:r>
              <a:rPr lang="en-US" sz="4400" dirty="0" smtClean="0">
                <a:latin typeface="Times New Roman" pitchFamily="18" charset="0"/>
                <a:cs typeface="Times New Roman" pitchFamily="18" charset="0"/>
              </a:rPr>
              <a:t>. </a:t>
            </a:r>
            <a:r>
              <a:rPr lang="en-US" sz="4400" dirty="0" smtClean="0">
                <a:latin typeface="Times New Roman" pitchFamily="18" charset="0"/>
                <a:cs typeface="Times New Roman" pitchFamily="18" charset="0"/>
              </a:rPr>
              <a:t>We are both bad at swimming but I’m better than my sister. (badly)</a:t>
            </a:r>
            <a:endPar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6" name="Picture 15" descr="ncc-goto-the-forest.jpg">
            <a:hlinkClick r:id="rId3" action="ppaction://hlinksldjump"/>
          </p:cNvPr>
          <p:cNvPicPr>
            <a:picLocks noChangeAspect="1"/>
          </p:cNvPicPr>
          <p:nvPr/>
        </p:nvPicPr>
        <p:blipFill>
          <a:blip r:embed="rId4"/>
          <a:stretch>
            <a:fillRect/>
          </a:stretch>
        </p:blipFill>
        <p:spPr>
          <a:xfrm>
            <a:off x="381000" y="381000"/>
            <a:ext cx="4114800" cy="1143000"/>
          </a:xfrm>
          <a:prstGeom prst="rect">
            <a:avLst/>
          </a:prstGeom>
        </p:spPr>
      </p:pic>
      <p:sp>
        <p:nvSpPr>
          <p:cNvPr id="17" name="Rectangle 16"/>
          <p:cNvSpPr/>
          <p:nvPr/>
        </p:nvSpPr>
        <p:spPr>
          <a:xfrm>
            <a:off x="4191000" y="762000"/>
            <a:ext cx="4260910" cy="646331"/>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36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To pick up flowers</a:t>
            </a:r>
            <a:endParaRPr lang="en-US" sz="36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grpSp>
        <p:nvGrpSpPr>
          <p:cNvPr id="2" name="Group 20"/>
          <p:cNvGrpSpPr/>
          <p:nvPr/>
        </p:nvGrpSpPr>
        <p:grpSpPr>
          <a:xfrm>
            <a:off x="990600" y="3733800"/>
            <a:ext cx="6705600" cy="1903750"/>
            <a:chOff x="990600" y="3733800"/>
            <a:chExt cx="6705600" cy="1903750"/>
          </a:xfrm>
        </p:grpSpPr>
        <p:sp>
          <p:nvSpPr>
            <p:cNvPr id="19" name="Curved Right Arrow 18"/>
            <p:cNvSpPr/>
            <p:nvPr/>
          </p:nvSpPr>
          <p:spPr>
            <a:xfrm>
              <a:off x="990600" y="3733800"/>
              <a:ext cx="1600200" cy="16764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ectangle 19"/>
            <p:cNvSpPr/>
            <p:nvPr/>
          </p:nvSpPr>
          <p:spPr>
            <a:xfrm>
              <a:off x="2133600" y="4191000"/>
              <a:ext cx="5562600" cy="1446550"/>
            </a:xfrm>
            <a:prstGeom prst="rect">
              <a:avLst/>
            </a:prstGeom>
            <a:noFill/>
          </p:spPr>
          <p:txBody>
            <a:bodyPr wrap="square" lIns="91440" tIns="45720" rIns="91440" bIns="45720">
              <a:spAutoFit/>
            </a:bodyPr>
            <a:lstStyle/>
            <a:p>
              <a:pPr algn="ctr"/>
              <a:r>
                <a:rPr lang="en-US" sz="4400" dirty="0" smtClean="0">
                  <a:latin typeface="Arial" panose="020B0604020202020204" pitchFamily="34" charset="0"/>
                  <a:cs typeface="Arial" panose="020B0604020202020204" pitchFamily="34" charset="0"/>
                </a:rPr>
                <a:t>→ </a:t>
              </a:r>
              <a:r>
                <a:rPr lang="en-US" sz="4400" b="1" i="1" dirty="0" smtClean="0">
                  <a:latin typeface="Arial" panose="020B0604020202020204" pitchFamily="34" charset="0"/>
                  <a:cs typeface="Arial" panose="020B0604020202020204" pitchFamily="34" charset="0"/>
                </a:rPr>
                <a:t>My sister swims </a:t>
              </a:r>
              <a:r>
                <a:rPr lang="en-US" sz="4400"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VnCourier NewH" pitchFamily="18" charset="0"/>
                </a:rPr>
                <a:t>_______________</a:t>
              </a:r>
            </a:p>
          </p:txBody>
        </p:sp>
      </p:grpSp>
      <p:sp>
        <p:nvSpPr>
          <p:cNvPr id="22" name="Rectangle 21"/>
          <p:cNvSpPr/>
          <p:nvPr/>
        </p:nvSpPr>
        <p:spPr>
          <a:xfrm>
            <a:off x="990600" y="4953000"/>
            <a:ext cx="7772400" cy="769441"/>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vi-VN" sz="4400" b="1" i="1" dirty="0" smtClean="0">
                <a:solidFill>
                  <a:srgbClr val="FF0000"/>
                </a:solidFill>
              </a:rPr>
              <a:t>worse than I do</a:t>
            </a:r>
            <a:r>
              <a:rPr lang="en-US" sz="4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VnCourier NewH"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4)">
                                      <p:cBhvr>
                                        <p:cTn id="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ocess 4"/>
          <p:cNvSpPr/>
          <p:nvPr/>
        </p:nvSpPr>
        <p:spPr>
          <a:xfrm>
            <a:off x="0" y="0"/>
            <a:ext cx="8839200" cy="6553200"/>
          </a:xfrm>
          <a:prstGeom prst="flowChartProcess">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30"/>
          <p:cNvSpPr>
            <a:spLocks noChangeArrowheads="1"/>
          </p:cNvSpPr>
          <p:nvPr/>
        </p:nvSpPr>
        <p:spPr bwMode="auto">
          <a:xfrm>
            <a:off x="457200" y="3886200"/>
            <a:ext cx="1981200" cy="457200"/>
          </a:xfrm>
          <a:prstGeom prst="rect">
            <a:avLst/>
          </a:prstGeom>
          <a:solidFill>
            <a:schemeClr val="bg1"/>
          </a:solidFill>
          <a:ln w="9525">
            <a:solidFill>
              <a:schemeClr val="tx1"/>
            </a:solidFill>
            <a:miter lim="800000"/>
            <a:headEnd/>
            <a:tailEnd/>
          </a:ln>
          <a:effectLst/>
        </p:spPr>
        <p:txBody>
          <a:bodyPr wrap="none" anchor="ctr"/>
          <a:lstStyle/>
          <a:p>
            <a:pPr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texting</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71" name="Rectangle 33"/>
          <p:cNvSpPr>
            <a:spLocks noChangeArrowheads="1"/>
          </p:cNvSpPr>
          <p:nvPr/>
        </p:nvSpPr>
        <p:spPr bwMode="auto">
          <a:xfrm>
            <a:off x="6019800" y="6019800"/>
            <a:ext cx="2667000" cy="457200"/>
          </a:xfrm>
          <a:prstGeom prst="rect">
            <a:avLst/>
          </a:prstGeom>
          <a:solidFill>
            <a:schemeClr val="bg1"/>
          </a:solidFill>
          <a:ln w="9525">
            <a:solidFill>
              <a:schemeClr val="tx1"/>
            </a:solidFill>
            <a:miter lim="800000"/>
            <a:headEnd/>
            <a:tailEnd/>
          </a:ln>
          <a:effectLst/>
        </p:spPr>
        <p:txBody>
          <a:bodyPr wrap="none" anchor="ctr"/>
          <a:lstStyle/>
          <a:p>
            <a:pPr algn="ct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loading the rice</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2" name="Rectangle 34"/>
          <p:cNvSpPr>
            <a:spLocks noChangeArrowheads="1"/>
          </p:cNvSpPr>
          <p:nvPr/>
        </p:nvSpPr>
        <p:spPr bwMode="auto">
          <a:xfrm>
            <a:off x="0" y="1981200"/>
            <a:ext cx="4038600" cy="381000"/>
          </a:xfrm>
          <a:prstGeom prst="rect">
            <a:avLst/>
          </a:prstGeom>
          <a:solidFill>
            <a:schemeClr val="bg1"/>
          </a:solidFill>
          <a:ln w="9525">
            <a:solidFill>
              <a:schemeClr val="tx1"/>
            </a:solidFill>
            <a:miter lim="800000"/>
            <a:headEnd/>
            <a:tailEnd/>
          </a:ln>
          <a:effectLst/>
        </p:spPr>
        <p:txBody>
          <a:bodyPr wrap="none" anchor="ctr"/>
          <a:lstStyle/>
          <a:p>
            <a:pPr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playing beach games</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74" name="Rectangle 36"/>
          <p:cNvSpPr>
            <a:spLocks noChangeArrowheads="1"/>
          </p:cNvSpPr>
          <p:nvPr/>
        </p:nvSpPr>
        <p:spPr bwMode="auto">
          <a:xfrm>
            <a:off x="381000" y="5943600"/>
            <a:ext cx="2667000" cy="457200"/>
          </a:xfrm>
          <a:prstGeom prst="rect">
            <a:avLst/>
          </a:prstGeom>
          <a:solidFill>
            <a:schemeClr val="bg1"/>
          </a:solidFill>
          <a:ln w="9525">
            <a:solidFill>
              <a:schemeClr val="tx1"/>
            </a:solidFill>
            <a:miter lim="800000"/>
            <a:headEnd/>
            <a:tailEnd/>
          </a:ln>
          <a:effectLst/>
        </p:spPr>
        <p:txBody>
          <a:bodyPr wrap="none" anchor="ctr"/>
          <a:lstStyle/>
          <a:p>
            <a:pPr algn="ct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collecting water</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3" name="TextBox 52"/>
          <p:cNvSpPr txBox="1"/>
          <p:nvPr/>
        </p:nvSpPr>
        <p:spPr>
          <a:xfrm>
            <a:off x="3657600" y="228600"/>
            <a:ext cx="5486400" cy="461665"/>
          </a:xfrm>
          <a:prstGeom prst="rect">
            <a:avLst/>
          </a:prstGeom>
          <a:noFill/>
        </p:spPr>
        <p:txBody>
          <a:bodyPr wrap="square" rtlCol="0">
            <a:spAutoFit/>
          </a:bodyPr>
          <a:lstStyle/>
          <a:p>
            <a:pPr algn="ctr"/>
            <a:r>
              <a:rPr lang="en-US" sz="2400" b="1" dirty="0" smtClean="0">
                <a:solidFill>
                  <a:srgbClr val="FF0000"/>
                </a:solidFill>
              </a:rPr>
              <a:t>LABEL THE NAMES OF THE PICTURES</a:t>
            </a:r>
          </a:p>
        </p:txBody>
      </p:sp>
      <p:sp>
        <p:nvSpPr>
          <p:cNvPr id="54" name="Rectangle 28"/>
          <p:cNvSpPr>
            <a:spLocks noChangeArrowheads="1"/>
          </p:cNvSpPr>
          <p:nvPr/>
        </p:nvSpPr>
        <p:spPr bwMode="auto">
          <a:xfrm>
            <a:off x="2971800" y="3962400"/>
            <a:ext cx="2133600" cy="304800"/>
          </a:xfrm>
          <a:prstGeom prst="rect">
            <a:avLst/>
          </a:prstGeom>
          <a:solidFill>
            <a:schemeClr val="bg1"/>
          </a:solidFill>
          <a:ln w="9525">
            <a:solidFill>
              <a:schemeClr val="tx1"/>
            </a:solidFill>
            <a:miter lim="800000"/>
            <a:headEnd/>
            <a:tailEnd/>
          </a:ln>
          <a:effectLst/>
        </p:spPr>
        <p:txBody>
          <a:bodyPr wrap="none" anchor="ctr"/>
          <a:lstStyle/>
          <a:p>
            <a:pPr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doing </a:t>
            </a:r>
            <a:r>
              <a:rPr lang="en-US"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Diy</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56" name="Rectangle 32"/>
          <p:cNvSpPr>
            <a:spLocks noChangeArrowheads="1"/>
          </p:cNvSpPr>
          <p:nvPr/>
        </p:nvSpPr>
        <p:spPr bwMode="auto">
          <a:xfrm>
            <a:off x="5638800" y="2057400"/>
            <a:ext cx="3124200" cy="304800"/>
          </a:xfrm>
          <a:prstGeom prst="rect">
            <a:avLst/>
          </a:prstGeom>
          <a:solidFill>
            <a:schemeClr val="bg1"/>
          </a:solidFill>
          <a:ln w="9525">
            <a:solidFill>
              <a:schemeClr val="tx1"/>
            </a:solidFill>
            <a:miter lim="800000"/>
            <a:headEnd/>
            <a:tailEnd/>
          </a:ln>
          <a:effectLst/>
        </p:spPr>
        <p:txBody>
          <a:bodyPr wrap="none" anchor="ctr"/>
          <a:lstStyle/>
          <a:p>
            <a:pPr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Making crafts</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75" name="Rectangle 35"/>
          <p:cNvSpPr>
            <a:spLocks noChangeArrowheads="1"/>
          </p:cNvSpPr>
          <p:nvPr/>
        </p:nvSpPr>
        <p:spPr bwMode="auto">
          <a:xfrm>
            <a:off x="5562600" y="4038600"/>
            <a:ext cx="3581400" cy="381000"/>
          </a:xfrm>
          <a:prstGeom prst="rect">
            <a:avLst/>
          </a:prstGeom>
          <a:solidFill>
            <a:schemeClr val="bg1"/>
          </a:solidFill>
          <a:ln w="9525">
            <a:solidFill>
              <a:schemeClr val="tx1"/>
            </a:solidFill>
            <a:miter lim="800000"/>
            <a:headEnd/>
            <a:tailEnd/>
          </a:ln>
          <a:effectLst/>
        </p:spPr>
        <p:txBody>
          <a:bodyPr wrap="none" anchor="ctr"/>
          <a:lstStyle/>
          <a:p>
            <a:pPr algn="ct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Herding buffaloes</a:t>
            </a:r>
            <a:endPar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76" name="Rectangle 29"/>
          <p:cNvSpPr>
            <a:spLocks noChangeArrowheads="1"/>
          </p:cNvSpPr>
          <p:nvPr/>
        </p:nvSpPr>
        <p:spPr bwMode="auto">
          <a:xfrm>
            <a:off x="3276600" y="5943600"/>
            <a:ext cx="2438400" cy="533400"/>
          </a:xfrm>
          <a:prstGeom prst="rect">
            <a:avLst/>
          </a:prstGeom>
          <a:solidFill>
            <a:schemeClr val="bg1"/>
          </a:solidFill>
          <a:ln w="9525">
            <a:solidFill>
              <a:schemeClr val="tx1"/>
            </a:solidFill>
            <a:miter lim="800000"/>
            <a:headEnd/>
            <a:tailEnd/>
          </a:ln>
          <a:effectLst/>
        </p:spPr>
        <p:txBody>
          <a:bodyPr wrap="none" anchor="ctr"/>
          <a:lstStyle/>
          <a:p>
            <a:pPr algn="ct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drying the rice</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7" name="Rectangle 76"/>
          <p:cNvSpPr/>
          <p:nvPr/>
        </p:nvSpPr>
        <p:spPr>
          <a:xfrm>
            <a:off x="685800" y="0"/>
            <a:ext cx="3505200" cy="584775"/>
          </a:xfrm>
          <a:prstGeom prst="rect">
            <a:avLst/>
          </a:prstGeom>
          <a:noFill/>
        </p:spPr>
        <p:txBody>
          <a:bodyPr wrap="square" lIns="91440" tIns="45720" rIns="91440" bIns="45720">
            <a:spAutoFit/>
          </a:bodyPr>
          <a:lstStyle/>
          <a:p>
            <a:pPr algn="ctr"/>
            <a:r>
              <a:rPr lang="en-US" sz="3200" b="1" cap="all" spc="0" dirty="0"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rPr>
              <a:t>* Warm up </a:t>
            </a:r>
            <a:endParaRPr lang="en-US" sz="3200" b="1" cap="all" spc="0"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endParaRPr>
          </a:p>
        </p:txBody>
      </p:sp>
      <p:pic>
        <p:nvPicPr>
          <p:cNvPr id="38" name="irc_mi" descr="http://www.glamcheck.com/fashion/files/2012/02/Things-to-pack-for-the-beach-toys-games.jpg"/>
          <p:cNvPicPr/>
          <p:nvPr/>
        </p:nvPicPr>
        <p:blipFill>
          <a:blip r:embed="rId3" cstate="print"/>
          <a:srcRect/>
          <a:stretch>
            <a:fillRect/>
          </a:stretch>
        </p:blipFill>
        <p:spPr bwMode="auto">
          <a:xfrm>
            <a:off x="609600" y="685800"/>
            <a:ext cx="2895600" cy="1295400"/>
          </a:xfrm>
          <a:prstGeom prst="rect">
            <a:avLst/>
          </a:prstGeom>
          <a:noFill/>
          <a:ln w="9525">
            <a:solidFill>
              <a:schemeClr val="accent1"/>
            </a:solidFill>
            <a:miter lim="800000"/>
            <a:headEnd/>
            <a:tailEnd/>
          </a:ln>
        </p:spPr>
      </p:pic>
      <p:pic>
        <p:nvPicPr>
          <p:cNvPr id="39" name="irc_mi" descr="http://www.instablogs.com/wp-content/uploads/2014/03/tips-on-painting-your-house.jpg"/>
          <p:cNvPicPr/>
          <p:nvPr/>
        </p:nvPicPr>
        <p:blipFill>
          <a:blip r:embed="rId4" cstate="print"/>
          <a:stretch>
            <a:fillRect/>
          </a:stretch>
        </p:blipFill>
        <p:spPr bwMode="auto">
          <a:xfrm>
            <a:off x="3124200" y="2362200"/>
            <a:ext cx="2514600" cy="1524000"/>
          </a:xfrm>
          <a:prstGeom prst="rect">
            <a:avLst/>
          </a:prstGeom>
          <a:noFill/>
          <a:ln>
            <a:solidFill>
              <a:schemeClr val="accent1"/>
            </a:solidFill>
          </a:ln>
        </p:spPr>
      </p:pic>
      <p:pic>
        <p:nvPicPr>
          <p:cNvPr id="40" name="irc_ilrp_mut" descr="https://encrypted-tbn2.gstatic.com/images?q=tbn:ANd9GcRAmcEeGXbfeoHAQNKCZjoEHA3vIZiN41F654InZ_EIBl06DK9jlEtS-ng"/>
          <p:cNvPicPr/>
          <p:nvPr/>
        </p:nvPicPr>
        <p:blipFill>
          <a:blip r:embed="rId5"/>
          <a:srcRect/>
          <a:stretch>
            <a:fillRect/>
          </a:stretch>
        </p:blipFill>
        <p:spPr bwMode="auto">
          <a:xfrm>
            <a:off x="381000" y="2362200"/>
            <a:ext cx="2590800" cy="1524000"/>
          </a:xfrm>
          <a:prstGeom prst="rect">
            <a:avLst/>
          </a:prstGeom>
          <a:noFill/>
          <a:ln w="9525">
            <a:solidFill>
              <a:schemeClr val="accent1"/>
            </a:solidFill>
            <a:miter lim="800000"/>
            <a:headEnd/>
            <a:tailEnd/>
          </a:ln>
        </p:spPr>
      </p:pic>
      <p:pic>
        <p:nvPicPr>
          <p:cNvPr id="41" name="irc_mi" descr="http://londonmumsmagazine.com/wp-content/uploads/2012/06/craft-Hobbycraft-Crafts-Making-LR.jpg"/>
          <p:cNvPicPr/>
          <p:nvPr/>
        </p:nvPicPr>
        <p:blipFill>
          <a:blip r:embed="rId6" cstate="print"/>
          <a:stretch>
            <a:fillRect/>
          </a:stretch>
        </p:blipFill>
        <p:spPr bwMode="auto">
          <a:xfrm>
            <a:off x="5867400" y="609600"/>
            <a:ext cx="2438400" cy="1295400"/>
          </a:xfrm>
          <a:prstGeom prst="rect">
            <a:avLst/>
          </a:prstGeom>
          <a:noFill/>
          <a:ln>
            <a:solidFill>
              <a:schemeClr val="accent1"/>
            </a:solidFill>
          </a:ln>
        </p:spPr>
      </p:pic>
      <p:pic>
        <p:nvPicPr>
          <p:cNvPr id="44" name="Picture 43" descr="water-buffalo.jpg"/>
          <p:cNvPicPr>
            <a:picLocks noChangeAspect="1"/>
          </p:cNvPicPr>
          <p:nvPr/>
        </p:nvPicPr>
        <p:blipFill>
          <a:blip r:embed="rId7" cstate="print"/>
          <a:srcRect/>
          <a:stretch>
            <a:fillRect/>
          </a:stretch>
        </p:blipFill>
        <p:spPr bwMode="auto">
          <a:xfrm>
            <a:off x="5791200" y="2438400"/>
            <a:ext cx="2819400" cy="1524000"/>
          </a:xfrm>
          <a:prstGeom prst="rect">
            <a:avLst/>
          </a:prstGeom>
          <a:noFill/>
          <a:ln w="9525">
            <a:noFill/>
            <a:miter lim="800000"/>
            <a:headEnd/>
            <a:tailEnd/>
          </a:ln>
        </p:spPr>
      </p:pic>
      <p:pic>
        <p:nvPicPr>
          <p:cNvPr id="50" name="Picture 49" descr="water.jpg"/>
          <p:cNvPicPr>
            <a:picLocks noChangeAspect="1"/>
          </p:cNvPicPr>
          <p:nvPr/>
        </p:nvPicPr>
        <p:blipFill>
          <a:blip r:embed="rId8"/>
          <a:srcRect/>
          <a:stretch>
            <a:fillRect/>
          </a:stretch>
        </p:blipFill>
        <p:spPr bwMode="auto">
          <a:xfrm>
            <a:off x="304800" y="4343400"/>
            <a:ext cx="2624138" cy="1600200"/>
          </a:xfrm>
          <a:prstGeom prst="rect">
            <a:avLst/>
          </a:prstGeom>
          <a:noFill/>
          <a:ln w="9525">
            <a:noFill/>
            <a:miter lim="800000"/>
            <a:headEnd/>
            <a:tailEnd/>
          </a:ln>
        </p:spPr>
      </p:pic>
      <p:pic>
        <p:nvPicPr>
          <p:cNvPr id="58" name="Picture 57" descr="phoi lua.jpg"/>
          <p:cNvPicPr>
            <a:picLocks noChangeAspect="1"/>
          </p:cNvPicPr>
          <p:nvPr/>
        </p:nvPicPr>
        <p:blipFill>
          <a:blip r:embed="rId9"/>
          <a:srcRect/>
          <a:stretch>
            <a:fillRect/>
          </a:stretch>
        </p:blipFill>
        <p:spPr bwMode="auto">
          <a:xfrm>
            <a:off x="3200400" y="4343400"/>
            <a:ext cx="2667000" cy="1660525"/>
          </a:xfrm>
          <a:prstGeom prst="rect">
            <a:avLst/>
          </a:prstGeom>
          <a:noFill/>
          <a:ln w="9525">
            <a:noFill/>
            <a:miter lim="800000"/>
            <a:headEnd/>
            <a:tailEnd/>
          </a:ln>
        </p:spPr>
      </p:pic>
      <p:pic>
        <p:nvPicPr>
          <p:cNvPr id="60" name="Picture 59" descr="xep lua.jpg"/>
          <p:cNvPicPr>
            <a:picLocks noChangeAspect="1"/>
          </p:cNvPicPr>
          <p:nvPr/>
        </p:nvPicPr>
        <p:blipFill>
          <a:blip r:embed="rId10"/>
          <a:srcRect/>
          <a:stretch>
            <a:fillRect/>
          </a:stretch>
        </p:blipFill>
        <p:spPr bwMode="auto">
          <a:xfrm>
            <a:off x="6096000" y="4419600"/>
            <a:ext cx="2590800" cy="160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linds(horizont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blinds(horizontal)">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linds(horizontal)">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blinds(horizontal)">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blinds(horizontal)">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blinds(horizontal)">
                                      <p:cBhvr>
                                        <p:cTn id="32" dur="500"/>
                                        <p:tgtEl>
                                          <p:spTgt spid="5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blinds(horizontal)">
                                      <p:cBhvr>
                                        <p:cTn id="37" dur="500"/>
                                        <p:tgtEl>
                                          <p:spTgt spid="5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blinds(horizontal)">
                                      <p:cBhvr>
                                        <p:cTn id="42" dur="500"/>
                                        <p:tgtEl>
                                          <p:spTgt spid="6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blinds(horizontal)">
                                      <p:cBhvr>
                                        <p:cTn id="47" dur="500"/>
                                        <p:tgtEl>
                                          <p:spTgt spid="7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blinds(horizontal)">
                                      <p:cBhvr>
                                        <p:cTn id="52" dur="500"/>
                                        <p:tgtEl>
                                          <p:spTgt spid="5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blinds(horizontal)">
                                      <p:cBhvr>
                                        <p:cTn id="57" dur="500"/>
                                        <p:tgtEl>
                                          <p:spTgt spid="68"/>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54"/>
                                        </p:tgtEl>
                                        <p:attrNameLst>
                                          <p:attrName>style.visibility</p:attrName>
                                        </p:attrNameLst>
                                      </p:cBhvr>
                                      <p:to>
                                        <p:strVal val="visible"/>
                                      </p:to>
                                    </p:set>
                                    <p:animEffect transition="in" filter="blinds(horizontal)">
                                      <p:cBhvr>
                                        <p:cTn id="62" dur="500"/>
                                        <p:tgtEl>
                                          <p:spTgt spid="54"/>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75"/>
                                        </p:tgtEl>
                                        <p:attrNameLst>
                                          <p:attrName>style.visibility</p:attrName>
                                        </p:attrNameLst>
                                      </p:cBhvr>
                                      <p:to>
                                        <p:strVal val="visible"/>
                                      </p:to>
                                    </p:set>
                                    <p:animEffect transition="in" filter="blinds(horizontal)">
                                      <p:cBhvr>
                                        <p:cTn id="67" dur="500"/>
                                        <p:tgtEl>
                                          <p:spTgt spid="75"/>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74"/>
                                        </p:tgtEl>
                                        <p:attrNameLst>
                                          <p:attrName>style.visibility</p:attrName>
                                        </p:attrNameLst>
                                      </p:cBhvr>
                                      <p:to>
                                        <p:strVal val="visible"/>
                                      </p:to>
                                    </p:set>
                                    <p:animEffect transition="in" filter="blinds(horizontal)">
                                      <p:cBhvr>
                                        <p:cTn id="72" dur="500"/>
                                        <p:tgtEl>
                                          <p:spTgt spid="74"/>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76"/>
                                        </p:tgtEl>
                                        <p:attrNameLst>
                                          <p:attrName>style.visibility</p:attrName>
                                        </p:attrNameLst>
                                      </p:cBhvr>
                                      <p:to>
                                        <p:strVal val="visible"/>
                                      </p:to>
                                    </p:set>
                                    <p:animEffect transition="in" filter="blinds(horizontal)">
                                      <p:cBhvr>
                                        <p:cTn id="77" dur="500"/>
                                        <p:tgtEl>
                                          <p:spTgt spid="76"/>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blinds(horizontal)">
                                      <p:cBhvr>
                                        <p:cTn id="8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71" grpId="0" animBg="1"/>
      <p:bldP spid="72" grpId="0" animBg="1"/>
      <p:bldP spid="74" grpId="0" animBg="1"/>
      <p:bldP spid="56" grpId="0" animBg="1"/>
      <p:bldP spid="75" grpId="0" animBg="1"/>
      <p:bldP spid="7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ocess 4"/>
          <p:cNvSpPr/>
          <p:nvPr/>
        </p:nvSpPr>
        <p:spPr>
          <a:xfrm>
            <a:off x="0" y="304800"/>
            <a:ext cx="8839200" cy="6553200"/>
          </a:xfrm>
          <a:prstGeom prst="flowChartProcess">
            <a:avLst/>
          </a:prstGeom>
          <a:ln w="76200">
            <a:solidFill>
              <a:srgbClr val="FF0000"/>
            </a:solidFill>
            <a:prstDash val="sysDot"/>
          </a:ln>
        </p:spPr>
        <p:style>
          <a:lnRef idx="2">
            <a:schemeClr val="accent5"/>
          </a:lnRef>
          <a:fillRef idx="1">
            <a:schemeClr val="lt1"/>
          </a:fillRef>
          <a:effectRef idx="0">
            <a:schemeClr val="accent5"/>
          </a:effectRef>
          <a:fontRef idx="minor">
            <a:schemeClr val="dk1"/>
          </a:fontRef>
        </p:style>
        <p:txBody>
          <a:bodyPr rtlCol="0" anchor="ctr"/>
          <a:lstStyle/>
          <a:p>
            <a:endParaRPr lang="vi-VN" dirty="0">
              <a:latin typeface="Times New Roman" pitchFamily="18" charset="0"/>
              <a:cs typeface="Times New Roman" pitchFamily="18" charset="0"/>
            </a:endParaRPr>
          </a:p>
        </p:txBody>
      </p:sp>
      <p:pic>
        <p:nvPicPr>
          <p:cNvPr id="6" name="Picture 63" descr="FLOWR004"/>
          <p:cNvPicPr>
            <a:picLocks noChangeAspect="1" noChangeArrowheads="1" noCrop="1"/>
          </p:cNvPicPr>
          <p:nvPr/>
        </p:nvPicPr>
        <p:blipFill>
          <a:blip r:embed="rId2"/>
          <a:srcRect/>
          <a:stretch>
            <a:fillRect/>
          </a:stretch>
        </p:blipFill>
        <p:spPr bwMode="auto">
          <a:xfrm rot="21370937">
            <a:off x="8357477" y="5053722"/>
            <a:ext cx="762000" cy="762000"/>
          </a:xfrm>
          <a:prstGeom prst="rect">
            <a:avLst/>
          </a:prstGeom>
          <a:noFill/>
          <a:ln w="9525">
            <a:noFill/>
            <a:miter lim="800000"/>
            <a:headEnd/>
            <a:tailEnd/>
          </a:ln>
        </p:spPr>
      </p:pic>
      <p:pic>
        <p:nvPicPr>
          <p:cNvPr id="7" name="Picture 63" descr="FLOWR004"/>
          <p:cNvPicPr>
            <a:picLocks noChangeAspect="1" noChangeArrowheads="1" noCrop="1"/>
          </p:cNvPicPr>
          <p:nvPr/>
        </p:nvPicPr>
        <p:blipFill>
          <a:blip r:embed="rId2"/>
          <a:srcRect/>
          <a:stretch>
            <a:fillRect/>
          </a:stretch>
        </p:blipFill>
        <p:spPr bwMode="auto">
          <a:xfrm rot="21370937">
            <a:off x="8177921" y="5282323"/>
            <a:ext cx="762000" cy="762000"/>
          </a:xfrm>
          <a:prstGeom prst="rect">
            <a:avLst/>
          </a:prstGeom>
          <a:noFill/>
          <a:ln w="9525">
            <a:noFill/>
            <a:miter lim="800000"/>
            <a:headEnd/>
            <a:tailEnd/>
          </a:ln>
        </p:spPr>
      </p:pic>
      <p:pic>
        <p:nvPicPr>
          <p:cNvPr id="8" name="Picture 63" descr="FLOWR004"/>
          <p:cNvPicPr>
            <a:picLocks noChangeAspect="1" noChangeArrowheads="1" noCrop="1"/>
          </p:cNvPicPr>
          <p:nvPr/>
        </p:nvPicPr>
        <p:blipFill>
          <a:blip r:embed="rId2"/>
          <a:srcRect/>
          <a:stretch>
            <a:fillRect/>
          </a:stretch>
        </p:blipFill>
        <p:spPr bwMode="auto">
          <a:xfrm rot="21370937">
            <a:off x="8357477" y="5434722"/>
            <a:ext cx="762000" cy="762000"/>
          </a:xfrm>
          <a:prstGeom prst="rect">
            <a:avLst/>
          </a:prstGeom>
          <a:noFill/>
          <a:ln w="9525">
            <a:noFill/>
            <a:miter lim="800000"/>
            <a:headEnd/>
            <a:tailEnd/>
          </a:ln>
        </p:spPr>
      </p:pic>
      <p:pic>
        <p:nvPicPr>
          <p:cNvPr id="9" name="Picture 63" descr="FLOWR004"/>
          <p:cNvPicPr>
            <a:picLocks noChangeAspect="1" noChangeArrowheads="1" noCrop="1"/>
          </p:cNvPicPr>
          <p:nvPr/>
        </p:nvPicPr>
        <p:blipFill>
          <a:blip r:embed="rId2"/>
          <a:srcRect/>
          <a:stretch>
            <a:fillRect/>
          </a:stretch>
        </p:blipFill>
        <p:spPr bwMode="auto">
          <a:xfrm rot="21370937">
            <a:off x="7949322" y="5663323"/>
            <a:ext cx="762000" cy="762000"/>
          </a:xfrm>
          <a:prstGeom prst="rect">
            <a:avLst/>
          </a:prstGeom>
          <a:noFill/>
          <a:ln w="9525">
            <a:noFill/>
            <a:miter lim="800000"/>
            <a:headEnd/>
            <a:tailEnd/>
          </a:ln>
        </p:spPr>
      </p:pic>
      <p:pic>
        <p:nvPicPr>
          <p:cNvPr id="10" name="Picture 63" descr="FLOWR004"/>
          <p:cNvPicPr>
            <a:picLocks noChangeAspect="1" noChangeArrowheads="1" noCrop="1"/>
          </p:cNvPicPr>
          <p:nvPr/>
        </p:nvPicPr>
        <p:blipFill>
          <a:blip r:embed="rId2"/>
          <a:srcRect/>
          <a:stretch>
            <a:fillRect/>
          </a:stretch>
        </p:blipFill>
        <p:spPr bwMode="auto">
          <a:xfrm rot="21370937">
            <a:off x="8357477" y="5891922"/>
            <a:ext cx="762000" cy="762000"/>
          </a:xfrm>
          <a:prstGeom prst="rect">
            <a:avLst/>
          </a:prstGeom>
          <a:noFill/>
          <a:ln w="9525">
            <a:noFill/>
            <a:miter lim="800000"/>
            <a:headEnd/>
            <a:tailEnd/>
          </a:ln>
        </p:spPr>
      </p:pic>
      <p:pic>
        <p:nvPicPr>
          <p:cNvPr id="11" name="Picture 63" descr="FLOWR004"/>
          <p:cNvPicPr>
            <a:picLocks noChangeAspect="1" noChangeArrowheads="1" noCrop="1"/>
          </p:cNvPicPr>
          <p:nvPr/>
        </p:nvPicPr>
        <p:blipFill>
          <a:blip r:embed="rId2"/>
          <a:srcRect/>
          <a:stretch>
            <a:fillRect/>
          </a:stretch>
        </p:blipFill>
        <p:spPr bwMode="auto">
          <a:xfrm rot="21370937">
            <a:off x="7720723" y="5891923"/>
            <a:ext cx="762000" cy="762000"/>
          </a:xfrm>
          <a:prstGeom prst="rect">
            <a:avLst/>
          </a:prstGeom>
          <a:noFill/>
          <a:ln w="9525">
            <a:noFill/>
            <a:miter lim="800000"/>
            <a:headEnd/>
            <a:tailEnd/>
          </a:ln>
        </p:spPr>
      </p:pic>
      <p:pic>
        <p:nvPicPr>
          <p:cNvPr id="12" name="Picture 63" descr="FLOWR004"/>
          <p:cNvPicPr>
            <a:picLocks noChangeAspect="1" noChangeArrowheads="1" noCrop="1"/>
          </p:cNvPicPr>
          <p:nvPr/>
        </p:nvPicPr>
        <p:blipFill>
          <a:blip r:embed="rId2"/>
          <a:srcRect/>
          <a:stretch>
            <a:fillRect/>
          </a:stretch>
        </p:blipFill>
        <p:spPr bwMode="auto">
          <a:xfrm rot="21370937">
            <a:off x="8101722" y="5815723"/>
            <a:ext cx="762000" cy="762000"/>
          </a:xfrm>
          <a:prstGeom prst="rect">
            <a:avLst/>
          </a:prstGeom>
          <a:noFill/>
          <a:ln w="9525">
            <a:noFill/>
            <a:miter lim="800000"/>
            <a:headEnd/>
            <a:tailEnd/>
          </a:ln>
        </p:spPr>
      </p:pic>
      <p:sp>
        <p:nvSpPr>
          <p:cNvPr id="18" name="Rectangle 17"/>
          <p:cNvSpPr/>
          <p:nvPr/>
        </p:nvSpPr>
        <p:spPr>
          <a:xfrm>
            <a:off x="609600" y="381000"/>
            <a:ext cx="7543800" cy="769441"/>
          </a:xfrm>
          <a:prstGeom prst="rect">
            <a:avLst/>
          </a:prstGeom>
          <a:noFill/>
        </p:spPr>
        <p:txBody>
          <a:bodyPr wrap="square" lIns="91440" tIns="45720" rIns="91440" bIns="45720">
            <a:spAutoFit/>
          </a:bodyPr>
          <a:lstStyle/>
          <a:p>
            <a:pPr algn="ctr"/>
            <a:r>
              <a:rPr lang="en-US" sz="4400" b="1"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rPr>
              <a:t>D. WRITING</a:t>
            </a:r>
            <a:endParaRPr lang="en-US" sz="4400" b="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endParaRPr>
          </a:p>
        </p:txBody>
      </p:sp>
      <p:sp>
        <p:nvSpPr>
          <p:cNvPr id="19" name="TextBox 18"/>
          <p:cNvSpPr txBox="1"/>
          <p:nvPr/>
        </p:nvSpPr>
        <p:spPr>
          <a:xfrm>
            <a:off x="533400" y="1143000"/>
            <a:ext cx="8077200" cy="830997"/>
          </a:xfrm>
          <a:prstGeom prst="rect">
            <a:avLst/>
          </a:prstGeom>
          <a:noFill/>
        </p:spPr>
        <p:txBody>
          <a:bodyPr wrap="square" rtlCol="0">
            <a:spAutoFit/>
          </a:bodyPr>
          <a:lstStyle/>
          <a:p>
            <a:pPr algn="ctr"/>
            <a:r>
              <a:rPr lang="en-US" sz="2400" b="1" dirty="0" smtClean="0">
                <a:solidFill>
                  <a:srgbClr val="FF0000"/>
                </a:solidFill>
              </a:rPr>
              <a:t>*  Write a short paragraph about the changes in the countryside. Using the cues:</a:t>
            </a:r>
            <a:endParaRPr lang="en-US" sz="2400" b="1" dirty="0">
              <a:solidFill>
                <a:srgbClr val="FF0000"/>
              </a:solidFill>
            </a:endParaRPr>
          </a:p>
        </p:txBody>
      </p:sp>
      <p:sp>
        <p:nvSpPr>
          <p:cNvPr id="20" name="TextBox 19"/>
          <p:cNvSpPr txBox="1"/>
          <p:nvPr/>
        </p:nvSpPr>
        <p:spPr>
          <a:xfrm>
            <a:off x="381000" y="2133600"/>
            <a:ext cx="8153400" cy="3908762"/>
          </a:xfrm>
          <a:prstGeom prst="rect">
            <a:avLst/>
          </a:prstGeom>
          <a:noFill/>
        </p:spPr>
        <p:txBody>
          <a:bodyPr wrap="square" rtlCol="0">
            <a:spAutoFit/>
          </a:bodyPr>
          <a:lstStyle/>
          <a:p>
            <a:pPr marL="514350" indent="-514350">
              <a:buAutoNum type="arabicPeriod"/>
            </a:pPr>
            <a:r>
              <a:rPr lang="en-US" sz="2800" dirty="0" smtClean="0">
                <a:latin typeface="Times New Roman" pitchFamily="18" charset="0"/>
                <a:cs typeface="Times New Roman" pitchFamily="18" charset="0"/>
              </a:rPr>
              <a:t>How does   the life</a:t>
            </a:r>
            <a:r>
              <a:rPr lang="en-US" sz="2800"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in the countryside change?</a:t>
            </a:r>
          </a:p>
          <a:p>
            <a:pPr marL="514350" indent="-514350"/>
            <a:r>
              <a:rPr lang="en-US" sz="2800" i="1"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Houses. </a:t>
            </a:r>
            <a:r>
              <a:rPr lang="en-US" sz="2800" i="1" dirty="0" smtClean="0">
                <a:latin typeface="Times New Roman" pitchFamily="18" charset="0"/>
                <a:cs typeface="Times New Roman" pitchFamily="18" charset="0"/>
              </a:rPr>
              <a:t>(in brick houses , earthen ones or cottages. ) </a:t>
            </a:r>
          </a:p>
          <a:p>
            <a:r>
              <a:rPr lang="en-US" sz="2800" dirty="0" smtClean="0">
                <a:latin typeface="Times New Roman" pitchFamily="18" charset="0"/>
                <a:cs typeface="Times New Roman" pitchFamily="18" charset="0"/>
              </a:rPr>
              <a:t>- Equipment </a:t>
            </a:r>
            <a:r>
              <a:rPr lang="en-US" sz="2800" i="1" dirty="0" smtClean="0">
                <a:latin typeface="Times New Roman" pitchFamily="18" charset="0"/>
                <a:cs typeface="Times New Roman" pitchFamily="18" charset="0"/>
              </a:rPr>
              <a:t>( electric fans and TVs, electric lights .)</a:t>
            </a:r>
          </a:p>
          <a:p>
            <a:r>
              <a:rPr lang="en-US" sz="2800"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Means  of  transport </a:t>
            </a:r>
            <a:r>
              <a:rPr lang="en-US" sz="2800" i="1" dirty="0" smtClean="0">
                <a:latin typeface="Times New Roman" pitchFamily="18" charset="0"/>
                <a:cs typeface="Times New Roman" pitchFamily="18" charset="0"/>
              </a:rPr>
              <a:t>(motorcycles for transport instead of riding a horse or walking.) </a:t>
            </a:r>
          </a:p>
          <a:p>
            <a:r>
              <a:rPr lang="en-US" sz="2800" i="1" dirty="0" smtClean="0">
                <a:latin typeface="Times New Roman" pitchFamily="18" charset="0"/>
                <a:cs typeface="Times New Roman" pitchFamily="18" charset="0"/>
              </a:rPr>
              <a:t>-  school , hospital</a:t>
            </a:r>
            <a:endParaRPr lang="en-US" sz="2800" dirty="0" smtClean="0">
              <a:latin typeface="Times New Roman" pitchFamily="18" charset="0"/>
              <a:cs typeface="Times New Roman" pitchFamily="18" charset="0"/>
            </a:endParaRPr>
          </a:p>
          <a:p>
            <a:r>
              <a:rPr lang="en-US" sz="2800" i="1" dirty="0" smtClean="0">
                <a:latin typeface="Times New Roman" pitchFamily="18" charset="0"/>
                <a:cs typeface="Times New Roman" pitchFamily="18" charset="0"/>
              </a:rPr>
              <a:t>- the place for children to play.  ( a park in the village)</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endParaRPr lang="vi-VN" sz="2800" dirty="0" smtClean="0">
              <a:latin typeface="Times New Roman" pitchFamily="18" charset="0"/>
              <a:cs typeface="Times New Roman" pitchFamily="18" charset="0"/>
            </a:endParaRPr>
          </a:p>
          <a:p>
            <a:pPr algn="ctr"/>
            <a:endParaRPr lang="en-US" sz="2400" b="1"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ocess 4"/>
          <p:cNvSpPr/>
          <p:nvPr/>
        </p:nvSpPr>
        <p:spPr>
          <a:xfrm>
            <a:off x="0" y="304800"/>
            <a:ext cx="8839200" cy="6553200"/>
          </a:xfrm>
          <a:prstGeom prst="flowChartProcess">
            <a:avLst/>
          </a:prstGeom>
          <a:ln w="76200">
            <a:solidFill>
              <a:srgbClr val="FF0000"/>
            </a:solidFill>
            <a:prstDash val="sysDot"/>
          </a:ln>
        </p:spPr>
        <p:style>
          <a:lnRef idx="2">
            <a:schemeClr val="accent5"/>
          </a:lnRef>
          <a:fillRef idx="1">
            <a:schemeClr val="lt1"/>
          </a:fillRef>
          <a:effectRef idx="0">
            <a:schemeClr val="accent5"/>
          </a:effectRef>
          <a:fontRef idx="minor">
            <a:schemeClr val="dk1"/>
          </a:fontRef>
        </p:style>
        <p:txBody>
          <a:bodyPr rtlCol="0" anchor="ctr"/>
          <a:lstStyle/>
          <a:p>
            <a:endParaRPr lang="vi-VN" dirty="0">
              <a:latin typeface="Times New Roman" pitchFamily="18" charset="0"/>
              <a:cs typeface="Times New Roman" pitchFamily="18" charset="0"/>
            </a:endParaRPr>
          </a:p>
        </p:txBody>
      </p:sp>
      <p:pic>
        <p:nvPicPr>
          <p:cNvPr id="6" name="Picture 63" descr="FLOWR004"/>
          <p:cNvPicPr>
            <a:picLocks noChangeAspect="1" noChangeArrowheads="1" noCrop="1"/>
          </p:cNvPicPr>
          <p:nvPr/>
        </p:nvPicPr>
        <p:blipFill>
          <a:blip r:embed="rId2"/>
          <a:srcRect/>
          <a:stretch>
            <a:fillRect/>
          </a:stretch>
        </p:blipFill>
        <p:spPr bwMode="auto">
          <a:xfrm rot="21370937">
            <a:off x="8357477" y="5053722"/>
            <a:ext cx="762000" cy="762000"/>
          </a:xfrm>
          <a:prstGeom prst="rect">
            <a:avLst/>
          </a:prstGeom>
          <a:noFill/>
          <a:ln w="9525">
            <a:noFill/>
            <a:miter lim="800000"/>
            <a:headEnd/>
            <a:tailEnd/>
          </a:ln>
        </p:spPr>
      </p:pic>
      <p:pic>
        <p:nvPicPr>
          <p:cNvPr id="7" name="Picture 63" descr="FLOWR004"/>
          <p:cNvPicPr>
            <a:picLocks noChangeAspect="1" noChangeArrowheads="1" noCrop="1"/>
          </p:cNvPicPr>
          <p:nvPr/>
        </p:nvPicPr>
        <p:blipFill>
          <a:blip r:embed="rId2"/>
          <a:srcRect/>
          <a:stretch>
            <a:fillRect/>
          </a:stretch>
        </p:blipFill>
        <p:spPr bwMode="auto">
          <a:xfrm rot="21370937">
            <a:off x="8177921" y="5282323"/>
            <a:ext cx="762000" cy="762000"/>
          </a:xfrm>
          <a:prstGeom prst="rect">
            <a:avLst/>
          </a:prstGeom>
          <a:noFill/>
          <a:ln w="9525">
            <a:noFill/>
            <a:miter lim="800000"/>
            <a:headEnd/>
            <a:tailEnd/>
          </a:ln>
        </p:spPr>
      </p:pic>
      <p:pic>
        <p:nvPicPr>
          <p:cNvPr id="8" name="Picture 63" descr="FLOWR004"/>
          <p:cNvPicPr>
            <a:picLocks noChangeAspect="1" noChangeArrowheads="1" noCrop="1"/>
          </p:cNvPicPr>
          <p:nvPr/>
        </p:nvPicPr>
        <p:blipFill>
          <a:blip r:embed="rId2"/>
          <a:srcRect/>
          <a:stretch>
            <a:fillRect/>
          </a:stretch>
        </p:blipFill>
        <p:spPr bwMode="auto">
          <a:xfrm rot="21370937">
            <a:off x="8357477" y="5434722"/>
            <a:ext cx="762000" cy="762000"/>
          </a:xfrm>
          <a:prstGeom prst="rect">
            <a:avLst/>
          </a:prstGeom>
          <a:noFill/>
          <a:ln w="9525">
            <a:noFill/>
            <a:miter lim="800000"/>
            <a:headEnd/>
            <a:tailEnd/>
          </a:ln>
        </p:spPr>
      </p:pic>
      <p:pic>
        <p:nvPicPr>
          <p:cNvPr id="9" name="Picture 63" descr="FLOWR004"/>
          <p:cNvPicPr>
            <a:picLocks noChangeAspect="1" noChangeArrowheads="1" noCrop="1"/>
          </p:cNvPicPr>
          <p:nvPr/>
        </p:nvPicPr>
        <p:blipFill>
          <a:blip r:embed="rId2"/>
          <a:srcRect/>
          <a:stretch>
            <a:fillRect/>
          </a:stretch>
        </p:blipFill>
        <p:spPr bwMode="auto">
          <a:xfrm rot="21370937">
            <a:off x="7949322" y="5663323"/>
            <a:ext cx="762000" cy="762000"/>
          </a:xfrm>
          <a:prstGeom prst="rect">
            <a:avLst/>
          </a:prstGeom>
          <a:noFill/>
          <a:ln w="9525">
            <a:noFill/>
            <a:miter lim="800000"/>
            <a:headEnd/>
            <a:tailEnd/>
          </a:ln>
        </p:spPr>
      </p:pic>
      <p:pic>
        <p:nvPicPr>
          <p:cNvPr id="10" name="Picture 63" descr="FLOWR004"/>
          <p:cNvPicPr>
            <a:picLocks noChangeAspect="1" noChangeArrowheads="1" noCrop="1"/>
          </p:cNvPicPr>
          <p:nvPr/>
        </p:nvPicPr>
        <p:blipFill>
          <a:blip r:embed="rId2"/>
          <a:srcRect/>
          <a:stretch>
            <a:fillRect/>
          </a:stretch>
        </p:blipFill>
        <p:spPr bwMode="auto">
          <a:xfrm rot="21370937">
            <a:off x="8357477" y="5891922"/>
            <a:ext cx="762000" cy="762000"/>
          </a:xfrm>
          <a:prstGeom prst="rect">
            <a:avLst/>
          </a:prstGeom>
          <a:noFill/>
          <a:ln w="9525">
            <a:noFill/>
            <a:miter lim="800000"/>
            <a:headEnd/>
            <a:tailEnd/>
          </a:ln>
        </p:spPr>
      </p:pic>
      <p:pic>
        <p:nvPicPr>
          <p:cNvPr id="11" name="Picture 63" descr="FLOWR004"/>
          <p:cNvPicPr>
            <a:picLocks noChangeAspect="1" noChangeArrowheads="1" noCrop="1"/>
          </p:cNvPicPr>
          <p:nvPr/>
        </p:nvPicPr>
        <p:blipFill>
          <a:blip r:embed="rId2"/>
          <a:srcRect/>
          <a:stretch>
            <a:fillRect/>
          </a:stretch>
        </p:blipFill>
        <p:spPr bwMode="auto">
          <a:xfrm rot="21370937">
            <a:off x="7720723" y="5891923"/>
            <a:ext cx="762000" cy="762000"/>
          </a:xfrm>
          <a:prstGeom prst="rect">
            <a:avLst/>
          </a:prstGeom>
          <a:noFill/>
          <a:ln w="9525">
            <a:noFill/>
            <a:miter lim="800000"/>
            <a:headEnd/>
            <a:tailEnd/>
          </a:ln>
        </p:spPr>
      </p:pic>
      <p:pic>
        <p:nvPicPr>
          <p:cNvPr id="12" name="Picture 63" descr="FLOWR004"/>
          <p:cNvPicPr>
            <a:picLocks noChangeAspect="1" noChangeArrowheads="1" noCrop="1"/>
          </p:cNvPicPr>
          <p:nvPr/>
        </p:nvPicPr>
        <p:blipFill>
          <a:blip r:embed="rId2"/>
          <a:srcRect/>
          <a:stretch>
            <a:fillRect/>
          </a:stretch>
        </p:blipFill>
        <p:spPr bwMode="auto">
          <a:xfrm rot="21370937">
            <a:off x="8101722" y="5815723"/>
            <a:ext cx="762000" cy="762000"/>
          </a:xfrm>
          <a:prstGeom prst="rect">
            <a:avLst/>
          </a:prstGeom>
          <a:noFill/>
          <a:ln w="9525">
            <a:noFill/>
            <a:miter lim="800000"/>
            <a:headEnd/>
            <a:tailEnd/>
          </a:ln>
        </p:spPr>
      </p:pic>
      <p:sp>
        <p:nvSpPr>
          <p:cNvPr id="18" name="Rectangle 17"/>
          <p:cNvSpPr/>
          <p:nvPr/>
        </p:nvSpPr>
        <p:spPr>
          <a:xfrm>
            <a:off x="609600" y="381000"/>
            <a:ext cx="7543800" cy="769441"/>
          </a:xfrm>
          <a:prstGeom prst="rect">
            <a:avLst/>
          </a:prstGeom>
          <a:noFill/>
        </p:spPr>
        <p:txBody>
          <a:bodyPr wrap="square" lIns="91440" tIns="45720" rIns="91440" bIns="45720">
            <a:spAutoFit/>
          </a:bodyPr>
          <a:lstStyle/>
          <a:p>
            <a:pPr algn="ctr"/>
            <a:r>
              <a:rPr lang="en-US" sz="4400" b="1"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rPr>
              <a:t>D. WRITING</a:t>
            </a:r>
            <a:endParaRPr lang="en-US" sz="4400" b="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endParaRPr>
          </a:p>
        </p:txBody>
      </p:sp>
      <p:sp>
        <p:nvSpPr>
          <p:cNvPr id="19" name="TextBox 18"/>
          <p:cNvSpPr txBox="1"/>
          <p:nvPr/>
        </p:nvSpPr>
        <p:spPr>
          <a:xfrm>
            <a:off x="304800" y="1143000"/>
            <a:ext cx="8534400" cy="461665"/>
          </a:xfrm>
          <a:prstGeom prst="rect">
            <a:avLst/>
          </a:prstGeom>
          <a:noFill/>
        </p:spPr>
        <p:txBody>
          <a:bodyPr wrap="square" rtlCol="0">
            <a:spAutoFit/>
          </a:bodyPr>
          <a:lstStyle/>
          <a:p>
            <a:r>
              <a:rPr lang="en-US" sz="2400" b="1" dirty="0" smtClean="0">
                <a:solidFill>
                  <a:srgbClr val="FF0000"/>
                </a:solidFill>
              </a:rPr>
              <a:t>*  Write a short paragraph about the changes  in </a:t>
            </a:r>
            <a:r>
              <a:rPr lang="en-US" sz="2400" b="1" dirty="0" smtClean="0">
                <a:solidFill>
                  <a:srgbClr val="FF0000"/>
                </a:solidFill>
              </a:rPr>
              <a:t>the countryside</a:t>
            </a:r>
            <a:r>
              <a:rPr lang="en-US" sz="2400" b="1" dirty="0" smtClean="0">
                <a:solidFill>
                  <a:srgbClr val="FF0000"/>
                </a:solidFill>
              </a:rPr>
              <a:t>.</a:t>
            </a:r>
            <a:endParaRPr lang="en-US" sz="2400" b="1" dirty="0">
              <a:solidFill>
                <a:srgbClr val="FF0000"/>
              </a:solidFill>
            </a:endParaRPr>
          </a:p>
        </p:txBody>
      </p:sp>
      <p:sp>
        <p:nvSpPr>
          <p:cNvPr id="20" name="TextBox 19"/>
          <p:cNvSpPr txBox="1"/>
          <p:nvPr/>
        </p:nvSpPr>
        <p:spPr>
          <a:xfrm>
            <a:off x="381000" y="1656576"/>
            <a:ext cx="8458200" cy="5201424"/>
          </a:xfrm>
          <a:prstGeom prst="rect">
            <a:avLst/>
          </a:prstGeom>
          <a:noFill/>
        </p:spPr>
        <p:txBody>
          <a:bodyPr wrap="square" rtlCol="0">
            <a:spAutoFit/>
          </a:bodyPr>
          <a:lstStyle/>
          <a:p>
            <a:r>
              <a:rPr lang="en-US" sz="2400" b="1" i="1" dirty="0" smtClean="0">
                <a:solidFill>
                  <a:srgbClr val="FF0000"/>
                </a:solidFill>
              </a:rPr>
              <a:t>*</a:t>
            </a:r>
            <a:r>
              <a:rPr lang="en-US" sz="2800" i="1" dirty="0" smtClean="0">
                <a:latin typeface="Times New Roman" pitchFamily="18" charset="0"/>
                <a:cs typeface="Times New Roman" pitchFamily="18" charset="0"/>
              </a:rPr>
              <a:t>Life in the countryside changes so much. </a:t>
            </a:r>
          </a:p>
          <a:p>
            <a:r>
              <a:rPr lang="en-US" sz="2800" i="1" dirty="0" smtClean="0">
                <a:latin typeface="Times New Roman" pitchFamily="18" charset="0"/>
                <a:cs typeface="Times New Roman" pitchFamily="18" charset="0"/>
              </a:rPr>
              <a:t>Firstly, Some villagers now live in brick houses instead of earthen ones or cottages. </a:t>
            </a:r>
          </a:p>
          <a:p>
            <a:r>
              <a:rPr lang="en-US" sz="2800" dirty="0" smtClean="0">
                <a:latin typeface="Times New Roman" pitchFamily="18" charset="0"/>
                <a:cs typeface="Times New Roman" pitchFamily="18" charset="0"/>
              </a:rPr>
              <a:t>Secondly, </a:t>
            </a:r>
            <a:r>
              <a:rPr lang="en-US" sz="2800" i="1" dirty="0" smtClean="0">
                <a:latin typeface="Times New Roman" pitchFamily="18" charset="0"/>
                <a:cs typeface="Times New Roman" pitchFamily="18" charset="0"/>
              </a:rPr>
              <a:t>Their houses are better equipped with electric fans and TVs, electric lights .</a:t>
            </a:r>
          </a:p>
          <a:p>
            <a:r>
              <a:rPr lang="en-US" sz="2800" i="1" dirty="0" smtClean="0">
                <a:latin typeface="Times New Roman" pitchFamily="18" charset="0"/>
                <a:cs typeface="Times New Roman" pitchFamily="18" charset="0"/>
              </a:rPr>
              <a:t>Thirdly, More villagers are using motorcycles for transport instead of riding a horse or walking. </a:t>
            </a:r>
          </a:p>
          <a:p>
            <a:r>
              <a:rPr lang="en-US" sz="2800" i="1" dirty="0" smtClean="0">
                <a:latin typeface="Times New Roman" pitchFamily="18" charset="0"/>
                <a:cs typeface="Times New Roman" pitchFamily="18" charset="0"/>
              </a:rPr>
              <a:t>Besides, there’s </a:t>
            </a:r>
            <a:r>
              <a:rPr lang="en-US" sz="2800" i="1"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a </a:t>
            </a:r>
            <a:r>
              <a:rPr lang="en-US" sz="2800" i="1" dirty="0" smtClean="0">
                <a:latin typeface="Times New Roman" pitchFamily="18" charset="0"/>
                <a:cs typeface="Times New Roman" pitchFamily="18" charset="0"/>
              </a:rPr>
              <a:t>school , </a:t>
            </a:r>
            <a:r>
              <a:rPr lang="en-US" sz="2800" i="1" dirty="0" smtClean="0">
                <a:latin typeface="Times New Roman" pitchFamily="18" charset="0"/>
                <a:cs typeface="Times New Roman" pitchFamily="18" charset="0"/>
              </a:rPr>
              <a:t>a hospital  </a:t>
            </a:r>
            <a:r>
              <a:rPr lang="en-US" sz="2800" i="1" dirty="0" smtClean="0">
                <a:latin typeface="Times New Roman" pitchFamily="18" charset="0"/>
                <a:cs typeface="Times New Roman" pitchFamily="18" charset="0"/>
              </a:rPr>
              <a:t>nearby  the village. </a:t>
            </a:r>
            <a:endParaRPr lang="en-US" sz="2800" dirty="0" smtClean="0">
              <a:latin typeface="Times New Roman" pitchFamily="18" charset="0"/>
              <a:cs typeface="Times New Roman" pitchFamily="18" charset="0"/>
            </a:endParaRPr>
          </a:p>
          <a:p>
            <a:r>
              <a:rPr lang="en-US" sz="2800" i="1" dirty="0" smtClean="0">
                <a:latin typeface="Times New Roman" pitchFamily="18" charset="0"/>
                <a:cs typeface="Times New Roman" pitchFamily="18" charset="0"/>
              </a:rPr>
              <a:t>The last change is the place for children to play. </a:t>
            </a:r>
            <a:endParaRPr lang="en-US" sz="2800" i="1" dirty="0" smtClean="0">
              <a:latin typeface="Times New Roman" pitchFamily="18" charset="0"/>
              <a:cs typeface="Times New Roman" pitchFamily="18" charset="0"/>
            </a:endParaRPr>
          </a:p>
          <a:p>
            <a:r>
              <a:rPr lang="en-US" sz="2800" i="1" dirty="0" smtClean="0">
                <a:latin typeface="Times New Roman" pitchFamily="18" charset="0"/>
                <a:cs typeface="Times New Roman" pitchFamily="18" charset="0"/>
              </a:rPr>
              <a:t>There </a:t>
            </a:r>
            <a:r>
              <a:rPr lang="en-US" sz="2800" i="1" dirty="0" smtClean="0">
                <a:latin typeface="Times New Roman" pitchFamily="18" charset="0"/>
                <a:cs typeface="Times New Roman" pitchFamily="18" charset="0"/>
              </a:rPr>
              <a:t>is a park in the village</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endParaRPr lang="vi-VN" sz="2800" dirty="0" smtClean="0">
              <a:latin typeface="Times New Roman" pitchFamily="18" charset="0"/>
              <a:cs typeface="Times New Roman" pitchFamily="18" charset="0"/>
            </a:endParaRPr>
          </a:p>
          <a:p>
            <a:pPr algn="ctr"/>
            <a:endParaRPr lang="en-US" sz="2400" b="1"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3" descr="FLOWR004"/>
          <p:cNvPicPr>
            <a:picLocks noChangeAspect="1" noChangeArrowheads="1" noCrop="1"/>
          </p:cNvPicPr>
          <p:nvPr/>
        </p:nvPicPr>
        <p:blipFill>
          <a:blip r:embed="rId2"/>
          <a:srcRect/>
          <a:stretch>
            <a:fillRect/>
          </a:stretch>
        </p:blipFill>
        <p:spPr bwMode="auto">
          <a:xfrm rot="21370937">
            <a:off x="8357477" y="5053722"/>
            <a:ext cx="762000" cy="762000"/>
          </a:xfrm>
          <a:prstGeom prst="rect">
            <a:avLst/>
          </a:prstGeom>
          <a:noFill/>
          <a:ln w="9525">
            <a:noFill/>
            <a:miter lim="800000"/>
            <a:headEnd/>
            <a:tailEnd/>
          </a:ln>
        </p:spPr>
      </p:pic>
      <p:pic>
        <p:nvPicPr>
          <p:cNvPr id="7" name="Picture 63" descr="FLOWR004"/>
          <p:cNvPicPr>
            <a:picLocks noChangeAspect="1" noChangeArrowheads="1" noCrop="1"/>
          </p:cNvPicPr>
          <p:nvPr/>
        </p:nvPicPr>
        <p:blipFill>
          <a:blip r:embed="rId2"/>
          <a:srcRect/>
          <a:stretch>
            <a:fillRect/>
          </a:stretch>
        </p:blipFill>
        <p:spPr bwMode="auto">
          <a:xfrm rot="21370937">
            <a:off x="8177921" y="5282323"/>
            <a:ext cx="762000" cy="762000"/>
          </a:xfrm>
          <a:prstGeom prst="rect">
            <a:avLst/>
          </a:prstGeom>
          <a:noFill/>
          <a:ln w="9525">
            <a:noFill/>
            <a:miter lim="800000"/>
            <a:headEnd/>
            <a:tailEnd/>
          </a:ln>
        </p:spPr>
      </p:pic>
      <p:pic>
        <p:nvPicPr>
          <p:cNvPr id="8" name="Picture 63" descr="FLOWR004"/>
          <p:cNvPicPr>
            <a:picLocks noChangeAspect="1" noChangeArrowheads="1" noCrop="1"/>
          </p:cNvPicPr>
          <p:nvPr/>
        </p:nvPicPr>
        <p:blipFill>
          <a:blip r:embed="rId2"/>
          <a:srcRect/>
          <a:stretch>
            <a:fillRect/>
          </a:stretch>
        </p:blipFill>
        <p:spPr bwMode="auto">
          <a:xfrm rot="21370937">
            <a:off x="8357477" y="5434722"/>
            <a:ext cx="762000" cy="762000"/>
          </a:xfrm>
          <a:prstGeom prst="rect">
            <a:avLst/>
          </a:prstGeom>
          <a:noFill/>
          <a:ln w="9525">
            <a:noFill/>
            <a:miter lim="800000"/>
            <a:headEnd/>
            <a:tailEnd/>
          </a:ln>
        </p:spPr>
      </p:pic>
      <p:pic>
        <p:nvPicPr>
          <p:cNvPr id="9" name="Picture 63" descr="FLOWR004"/>
          <p:cNvPicPr>
            <a:picLocks noChangeAspect="1" noChangeArrowheads="1" noCrop="1"/>
          </p:cNvPicPr>
          <p:nvPr/>
        </p:nvPicPr>
        <p:blipFill>
          <a:blip r:embed="rId2"/>
          <a:srcRect/>
          <a:stretch>
            <a:fillRect/>
          </a:stretch>
        </p:blipFill>
        <p:spPr bwMode="auto">
          <a:xfrm rot="21370937">
            <a:off x="7949322" y="5663323"/>
            <a:ext cx="762000" cy="762000"/>
          </a:xfrm>
          <a:prstGeom prst="rect">
            <a:avLst/>
          </a:prstGeom>
          <a:noFill/>
          <a:ln w="9525">
            <a:noFill/>
            <a:miter lim="800000"/>
            <a:headEnd/>
            <a:tailEnd/>
          </a:ln>
        </p:spPr>
      </p:pic>
      <p:pic>
        <p:nvPicPr>
          <p:cNvPr id="10" name="Picture 63" descr="FLOWR004"/>
          <p:cNvPicPr>
            <a:picLocks noChangeAspect="1" noChangeArrowheads="1" noCrop="1"/>
          </p:cNvPicPr>
          <p:nvPr/>
        </p:nvPicPr>
        <p:blipFill>
          <a:blip r:embed="rId2"/>
          <a:srcRect/>
          <a:stretch>
            <a:fillRect/>
          </a:stretch>
        </p:blipFill>
        <p:spPr bwMode="auto">
          <a:xfrm rot="21370937">
            <a:off x="8357477" y="5891922"/>
            <a:ext cx="762000" cy="762000"/>
          </a:xfrm>
          <a:prstGeom prst="rect">
            <a:avLst/>
          </a:prstGeom>
          <a:noFill/>
          <a:ln w="9525">
            <a:noFill/>
            <a:miter lim="800000"/>
            <a:headEnd/>
            <a:tailEnd/>
          </a:ln>
        </p:spPr>
      </p:pic>
      <p:pic>
        <p:nvPicPr>
          <p:cNvPr id="11" name="Picture 63" descr="FLOWR004"/>
          <p:cNvPicPr>
            <a:picLocks noChangeAspect="1" noChangeArrowheads="1" noCrop="1"/>
          </p:cNvPicPr>
          <p:nvPr/>
        </p:nvPicPr>
        <p:blipFill>
          <a:blip r:embed="rId2"/>
          <a:srcRect/>
          <a:stretch>
            <a:fillRect/>
          </a:stretch>
        </p:blipFill>
        <p:spPr bwMode="auto">
          <a:xfrm rot="21370937">
            <a:off x="7720723" y="5891923"/>
            <a:ext cx="762000" cy="762000"/>
          </a:xfrm>
          <a:prstGeom prst="rect">
            <a:avLst/>
          </a:prstGeom>
          <a:noFill/>
          <a:ln w="9525">
            <a:noFill/>
            <a:miter lim="800000"/>
            <a:headEnd/>
            <a:tailEnd/>
          </a:ln>
        </p:spPr>
      </p:pic>
      <p:pic>
        <p:nvPicPr>
          <p:cNvPr id="12" name="Picture 63" descr="FLOWR004"/>
          <p:cNvPicPr>
            <a:picLocks noChangeAspect="1" noChangeArrowheads="1" noCrop="1"/>
          </p:cNvPicPr>
          <p:nvPr/>
        </p:nvPicPr>
        <p:blipFill>
          <a:blip r:embed="rId2"/>
          <a:srcRect/>
          <a:stretch>
            <a:fillRect/>
          </a:stretch>
        </p:blipFill>
        <p:spPr bwMode="auto">
          <a:xfrm rot="21370937">
            <a:off x="8101722" y="5815723"/>
            <a:ext cx="762000" cy="762000"/>
          </a:xfrm>
          <a:prstGeom prst="rect">
            <a:avLst/>
          </a:prstGeom>
          <a:noFill/>
          <a:ln w="9525">
            <a:noFill/>
            <a:miter lim="800000"/>
            <a:headEnd/>
            <a:tailEnd/>
          </a:ln>
        </p:spPr>
      </p:pic>
      <p:sp>
        <p:nvSpPr>
          <p:cNvPr id="14" name="TextBox 13"/>
          <p:cNvSpPr txBox="1"/>
          <p:nvPr/>
        </p:nvSpPr>
        <p:spPr>
          <a:xfrm>
            <a:off x="762000" y="1676400"/>
            <a:ext cx="8001000" cy="5016758"/>
          </a:xfrm>
          <a:prstGeom prst="rect">
            <a:avLst/>
          </a:prstGeom>
          <a:noFill/>
        </p:spPr>
        <p:txBody>
          <a:bodyPr wrap="square" rtlCol="0">
            <a:spAutoFit/>
          </a:bodyPr>
          <a:lstStyle/>
          <a:p>
            <a:pPr lvl="0">
              <a:buClr>
                <a:srgbClr val="FF0000"/>
              </a:buClr>
              <a:buBlip>
                <a:blip r:embed="rId3"/>
              </a:buBlip>
            </a:pPr>
            <a:r>
              <a:rPr lang="en-US" sz="4000" dirty="0" smtClean="0"/>
              <a:t>  </a:t>
            </a:r>
            <a:r>
              <a:rPr lang="en-US" sz="4000" dirty="0" smtClean="0">
                <a:latin typeface="Times New Roman" pitchFamily="18" charset="0"/>
                <a:cs typeface="Times New Roman" pitchFamily="18" charset="0"/>
              </a:rPr>
              <a:t>Review all the </a:t>
            </a:r>
            <a:r>
              <a:rPr lang="en-US" sz="4000" dirty="0" smtClean="0">
                <a:latin typeface="Times New Roman" pitchFamily="18" charset="0"/>
                <a:cs typeface="Times New Roman" pitchFamily="18" charset="0"/>
              </a:rPr>
              <a:t>vocabularies </a:t>
            </a:r>
            <a:r>
              <a:rPr lang="en-US" sz="4000" dirty="0" smtClean="0">
                <a:latin typeface="Times New Roman" pitchFamily="18" charset="0"/>
                <a:cs typeface="Times New Roman" pitchFamily="18" charset="0"/>
              </a:rPr>
              <a:t>and structures.</a:t>
            </a:r>
          </a:p>
          <a:p>
            <a:pPr lvl="0">
              <a:buClr>
                <a:srgbClr val="FF0000"/>
              </a:buClr>
              <a:buBlip>
                <a:blip r:embed="rId3"/>
              </a:buBlip>
            </a:pPr>
            <a:r>
              <a:rPr lang="en-US" sz="4000" dirty="0" smtClean="0">
                <a:latin typeface="Times New Roman" pitchFamily="18" charset="0"/>
                <a:cs typeface="Times New Roman" pitchFamily="18" charset="0"/>
              </a:rPr>
              <a:t> Do exercises 3, 4, 5, 6 /p.36 in textbook.</a:t>
            </a:r>
          </a:p>
          <a:p>
            <a:pPr lvl="0">
              <a:buClr>
                <a:srgbClr val="FF0000"/>
              </a:buClr>
              <a:buBlip>
                <a:blip r:embed="rId3"/>
              </a:buBlip>
            </a:pPr>
            <a:r>
              <a:rPr lang="en-US" sz="4000" dirty="0" smtClean="0">
                <a:latin typeface="Times New Roman" pitchFamily="18" charset="0"/>
                <a:cs typeface="Times New Roman" pitchFamily="18" charset="0"/>
              </a:rPr>
              <a:t> Write a short paragraph about the changes in the countryside.</a:t>
            </a:r>
          </a:p>
          <a:p>
            <a:pPr lvl="0">
              <a:buClr>
                <a:srgbClr val="FF0000"/>
              </a:buClr>
              <a:buBlip>
                <a:blip r:embed="rId3"/>
              </a:buBlip>
            </a:pPr>
            <a:r>
              <a:rPr lang="en-US" sz="4000" dirty="0" smtClean="0">
                <a:latin typeface="Times New Roman" pitchFamily="18" charset="0"/>
                <a:cs typeface="Times New Roman" pitchFamily="18" charset="0"/>
              </a:rPr>
              <a:t> Be ready for TEST 1.</a:t>
            </a:r>
            <a:r>
              <a:rPr lang="en-US" sz="4000" dirty="0" smtClean="0"/>
              <a:t> </a:t>
            </a:r>
          </a:p>
          <a:p>
            <a:pPr lvl="0">
              <a:buClr>
                <a:srgbClr val="FF0000"/>
              </a:buClr>
            </a:pPr>
            <a:endParaRPr lang="en-US" sz="4000" dirty="0"/>
          </a:p>
        </p:txBody>
      </p:sp>
      <p:sp>
        <p:nvSpPr>
          <p:cNvPr id="16" name="Rectangle 15"/>
          <p:cNvSpPr/>
          <p:nvPr/>
        </p:nvSpPr>
        <p:spPr>
          <a:xfrm>
            <a:off x="762000" y="381000"/>
            <a:ext cx="7543800" cy="1107996"/>
          </a:xfrm>
          <a:prstGeom prst="rect">
            <a:avLst/>
          </a:prstGeom>
          <a:noFill/>
        </p:spPr>
        <p:txBody>
          <a:bodyPr wrap="square" lIns="91440" tIns="45720" rIns="91440" bIns="45720">
            <a:spAutoFit/>
          </a:bodyPr>
          <a:lstStyle/>
          <a:p>
            <a:pPr algn="ctr"/>
            <a:r>
              <a:rPr lang="en-US"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 AT HOME</a:t>
            </a:r>
            <a:endParaRPr lang="en-US"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5" name="Flowchart: Process 14"/>
          <p:cNvSpPr/>
          <p:nvPr/>
        </p:nvSpPr>
        <p:spPr>
          <a:xfrm>
            <a:off x="152400" y="152400"/>
            <a:ext cx="8839200" cy="6553200"/>
          </a:xfrm>
          <a:prstGeom prst="flowChartProcess">
            <a:avLst/>
          </a:prstGeom>
          <a:noFill/>
          <a:ln w="76200">
            <a:solidFill>
              <a:schemeClr val="accent6">
                <a:lumMod val="75000"/>
              </a:schemeClr>
            </a:solidFill>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solidFill>
                <a:srgbClr val="FFFF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1" descr="FRAME"/>
          <p:cNvPicPr>
            <a:picLocks noChangeAspect="1" noChangeArrowheads="1"/>
          </p:cNvPicPr>
          <p:nvPr/>
        </p:nvPicPr>
        <p:blipFill>
          <a:blip r:embed="rId4"/>
          <a:srcRect/>
          <a:stretch>
            <a:fillRect/>
          </a:stretch>
        </p:blipFill>
        <p:spPr bwMode="auto">
          <a:xfrm>
            <a:off x="0" y="-96838"/>
            <a:ext cx="9144000" cy="6932613"/>
          </a:xfrm>
          <a:prstGeom prst="rect">
            <a:avLst/>
          </a:prstGeom>
          <a:noFill/>
          <a:ln w="9525">
            <a:noFill/>
            <a:miter lim="800000"/>
            <a:headEnd/>
            <a:tailEnd/>
          </a:ln>
        </p:spPr>
      </p:pic>
      <p:pic>
        <p:nvPicPr>
          <p:cNvPr id="23555" name="Picture 18" descr="goodbye"/>
          <p:cNvPicPr>
            <a:picLocks noChangeAspect="1" noChangeArrowheads="1" noCrop="1"/>
          </p:cNvPicPr>
          <p:nvPr/>
        </p:nvPicPr>
        <p:blipFill>
          <a:blip r:embed="rId5"/>
          <a:srcRect/>
          <a:stretch>
            <a:fillRect/>
          </a:stretch>
        </p:blipFill>
        <p:spPr bwMode="auto">
          <a:xfrm>
            <a:off x="762000" y="609600"/>
            <a:ext cx="7696200" cy="5486400"/>
          </a:xfrm>
          <a:prstGeom prst="rect">
            <a:avLst/>
          </a:prstGeom>
          <a:noFill/>
          <a:ln w="9525">
            <a:noFill/>
            <a:miter lim="800000"/>
            <a:headEnd/>
            <a:tailEnd/>
          </a:ln>
        </p:spPr>
      </p:pic>
      <p:pic>
        <p:nvPicPr>
          <p:cNvPr id="173075" name="90 - Auld Lang Syne - Kids.mp3">
            <a:hlinkClick r:id="" action="ppaction://media"/>
          </p:cNvPr>
          <p:cNvPicPr>
            <a:picLocks noRot="1" noChangeAspect="1" noChangeArrowheads="1"/>
          </p:cNvPicPr>
          <p:nvPr>
            <a:audioFile r:link="rId1"/>
          </p:nvPr>
        </p:nvPicPr>
        <p:blipFill>
          <a:blip r:embed="rId6"/>
          <a:srcRect/>
          <a:stretch>
            <a:fillRect/>
          </a:stretch>
        </p:blipFill>
        <p:spPr bwMode="auto">
          <a:xfrm>
            <a:off x="8839200" y="6553200"/>
            <a:ext cx="304800" cy="304800"/>
          </a:xfrm>
          <a:prstGeom prst="rect">
            <a:avLst/>
          </a:prstGeom>
          <a:noFill/>
          <a:ln w="9525">
            <a:noFill/>
            <a:miter lim="800000"/>
            <a:headEnd/>
            <a:tailEnd/>
          </a:ln>
        </p:spPr>
      </p:pic>
      <p:pic>
        <p:nvPicPr>
          <p:cNvPr id="23557" name="Picture 20" descr="STT"/>
          <p:cNvPicPr>
            <a:picLocks noChangeAspect="1" noChangeArrowheads="1" noCrop="1"/>
          </p:cNvPicPr>
          <p:nvPr/>
        </p:nvPicPr>
        <p:blipFill>
          <a:blip r:embed="rId7"/>
          <a:srcRect/>
          <a:stretch>
            <a:fillRect/>
          </a:stretch>
        </p:blipFill>
        <p:spPr bwMode="auto">
          <a:xfrm>
            <a:off x="6934200" y="5302250"/>
            <a:ext cx="1447800" cy="869950"/>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8606" fill="hold"/>
                                        <p:tgtEl>
                                          <p:spTgt spid="17307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7307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3" descr="FLOWR004"/>
          <p:cNvPicPr>
            <a:picLocks noChangeAspect="1" noChangeArrowheads="1" noCrop="1"/>
          </p:cNvPicPr>
          <p:nvPr/>
        </p:nvPicPr>
        <p:blipFill>
          <a:blip r:embed="rId3"/>
          <a:srcRect/>
          <a:stretch>
            <a:fillRect/>
          </a:stretch>
        </p:blipFill>
        <p:spPr bwMode="auto">
          <a:xfrm rot="21370937">
            <a:off x="8357477" y="5053722"/>
            <a:ext cx="762000" cy="762000"/>
          </a:xfrm>
          <a:prstGeom prst="rect">
            <a:avLst/>
          </a:prstGeom>
          <a:noFill/>
          <a:ln w="9525">
            <a:noFill/>
            <a:miter lim="800000"/>
            <a:headEnd/>
            <a:tailEnd/>
          </a:ln>
        </p:spPr>
      </p:pic>
      <p:pic>
        <p:nvPicPr>
          <p:cNvPr id="7" name="Picture 63" descr="FLOWR004"/>
          <p:cNvPicPr>
            <a:picLocks noChangeAspect="1" noChangeArrowheads="1" noCrop="1"/>
          </p:cNvPicPr>
          <p:nvPr/>
        </p:nvPicPr>
        <p:blipFill>
          <a:blip r:embed="rId3"/>
          <a:srcRect/>
          <a:stretch>
            <a:fillRect/>
          </a:stretch>
        </p:blipFill>
        <p:spPr bwMode="auto">
          <a:xfrm rot="21370937">
            <a:off x="8177921" y="5282323"/>
            <a:ext cx="762000" cy="762000"/>
          </a:xfrm>
          <a:prstGeom prst="rect">
            <a:avLst/>
          </a:prstGeom>
          <a:noFill/>
          <a:ln w="9525">
            <a:noFill/>
            <a:miter lim="800000"/>
            <a:headEnd/>
            <a:tailEnd/>
          </a:ln>
        </p:spPr>
      </p:pic>
      <p:pic>
        <p:nvPicPr>
          <p:cNvPr id="8" name="Picture 63" descr="FLOWR004"/>
          <p:cNvPicPr>
            <a:picLocks noChangeAspect="1" noChangeArrowheads="1" noCrop="1"/>
          </p:cNvPicPr>
          <p:nvPr/>
        </p:nvPicPr>
        <p:blipFill>
          <a:blip r:embed="rId3"/>
          <a:srcRect/>
          <a:stretch>
            <a:fillRect/>
          </a:stretch>
        </p:blipFill>
        <p:spPr bwMode="auto">
          <a:xfrm rot="21370937">
            <a:off x="8357477" y="5434722"/>
            <a:ext cx="762000" cy="762000"/>
          </a:xfrm>
          <a:prstGeom prst="rect">
            <a:avLst/>
          </a:prstGeom>
          <a:noFill/>
          <a:ln w="9525">
            <a:noFill/>
            <a:miter lim="800000"/>
            <a:headEnd/>
            <a:tailEnd/>
          </a:ln>
        </p:spPr>
      </p:pic>
      <p:pic>
        <p:nvPicPr>
          <p:cNvPr id="9" name="Picture 63" descr="FLOWR004"/>
          <p:cNvPicPr>
            <a:picLocks noChangeAspect="1" noChangeArrowheads="1" noCrop="1"/>
          </p:cNvPicPr>
          <p:nvPr/>
        </p:nvPicPr>
        <p:blipFill>
          <a:blip r:embed="rId3"/>
          <a:srcRect/>
          <a:stretch>
            <a:fillRect/>
          </a:stretch>
        </p:blipFill>
        <p:spPr bwMode="auto">
          <a:xfrm rot="21370937">
            <a:off x="7949322" y="5663323"/>
            <a:ext cx="762000" cy="762000"/>
          </a:xfrm>
          <a:prstGeom prst="rect">
            <a:avLst/>
          </a:prstGeom>
          <a:noFill/>
          <a:ln w="9525">
            <a:noFill/>
            <a:miter lim="800000"/>
            <a:headEnd/>
            <a:tailEnd/>
          </a:ln>
        </p:spPr>
      </p:pic>
      <p:pic>
        <p:nvPicPr>
          <p:cNvPr id="10" name="Picture 63" descr="FLOWR004"/>
          <p:cNvPicPr>
            <a:picLocks noChangeAspect="1" noChangeArrowheads="1" noCrop="1"/>
          </p:cNvPicPr>
          <p:nvPr/>
        </p:nvPicPr>
        <p:blipFill>
          <a:blip r:embed="rId3"/>
          <a:srcRect/>
          <a:stretch>
            <a:fillRect/>
          </a:stretch>
        </p:blipFill>
        <p:spPr bwMode="auto">
          <a:xfrm rot="21370937">
            <a:off x="8357477" y="5891922"/>
            <a:ext cx="762000" cy="762000"/>
          </a:xfrm>
          <a:prstGeom prst="rect">
            <a:avLst/>
          </a:prstGeom>
          <a:noFill/>
          <a:ln w="9525">
            <a:noFill/>
            <a:miter lim="800000"/>
            <a:headEnd/>
            <a:tailEnd/>
          </a:ln>
        </p:spPr>
      </p:pic>
      <p:pic>
        <p:nvPicPr>
          <p:cNvPr id="11" name="Picture 63" descr="FLOWR004"/>
          <p:cNvPicPr>
            <a:picLocks noChangeAspect="1" noChangeArrowheads="1" noCrop="1"/>
          </p:cNvPicPr>
          <p:nvPr/>
        </p:nvPicPr>
        <p:blipFill>
          <a:blip r:embed="rId3"/>
          <a:srcRect/>
          <a:stretch>
            <a:fillRect/>
          </a:stretch>
        </p:blipFill>
        <p:spPr bwMode="auto">
          <a:xfrm rot="21370937">
            <a:off x="7720723" y="5891923"/>
            <a:ext cx="762000" cy="762000"/>
          </a:xfrm>
          <a:prstGeom prst="rect">
            <a:avLst/>
          </a:prstGeom>
          <a:noFill/>
          <a:ln w="9525">
            <a:noFill/>
            <a:miter lim="800000"/>
            <a:headEnd/>
            <a:tailEnd/>
          </a:ln>
        </p:spPr>
      </p:pic>
      <p:pic>
        <p:nvPicPr>
          <p:cNvPr id="12" name="Picture 63" descr="FLOWR004"/>
          <p:cNvPicPr>
            <a:picLocks noChangeAspect="1" noChangeArrowheads="1" noCrop="1"/>
          </p:cNvPicPr>
          <p:nvPr/>
        </p:nvPicPr>
        <p:blipFill>
          <a:blip r:embed="rId3"/>
          <a:srcRect/>
          <a:stretch>
            <a:fillRect/>
          </a:stretch>
        </p:blipFill>
        <p:spPr bwMode="auto">
          <a:xfrm rot="21370937">
            <a:off x="8101722" y="5815723"/>
            <a:ext cx="762000" cy="762000"/>
          </a:xfrm>
          <a:prstGeom prst="rect">
            <a:avLst/>
          </a:prstGeom>
          <a:noFill/>
          <a:ln w="9525">
            <a:noFill/>
            <a:miter lim="800000"/>
            <a:headEnd/>
            <a:tailEnd/>
          </a:ln>
        </p:spPr>
      </p:pic>
      <p:sp>
        <p:nvSpPr>
          <p:cNvPr id="18" name="Rectangle 17"/>
          <p:cNvSpPr/>
          <p:nvPr/>
        </p:nvSpPr>
        <p:spPr>
          <a:xfrm>
            <a:off x="838200" y="304800"/>
            <a:ext cx="7543800" cy="584775"/>
          </a:xfrm>
          <a:prstGeom prst="rect">
            <a:avLst/>
          </a:prstGeom>
          <a:noFill/>
        </p:spPr>
        <p:txBody>
          <a:bodyPr wrap="square" lIns="91440" tIns="45720" rIns="91440" bIns="45720">
            <a:spAutoFit/>
          </a:bodyPr>
          <a:lstStyle/>
          <a:p>
            <a:pPr algn="ctr"/>
            <a:r>
              <a:rPr lang="en-US" sz="3200" b="1"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rPr>
              <a:t>A. LISTENING  </a:t>
            </a:r>
            <a:endParaRPr lang="en-US" sz="3200" b="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endParaRPr>
          </a:p>
        </p:txBody>
      </p:sp>
      <p:sp>
        <p:nvSpPr>
          <p:cNvPr id="13" name="TextBox 12"/>
          <p:cNvSpPr txBox="1"/>
          <p:nvPr/>
        </p:nvSpPr>
        <p:spPr>
          <a:xfrm>
            <a:off x="457200" y="914400"/>
            <a:ext cx="8305800" cy="7171194"/>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Listen to the passage and choose the correct answer.</a:t>
            </a:r>
          </a:p>
          <a:p>
            <a:endParaRPr lang="en-US" sz="2600" b="1" dirty="0" smtClean="0">
              <a:solidFill>
                <a:srgbClr val="FF0000"/>
              </a:solidFill>
              <a:latin typeface="Times New Roman" pitchFamily="18" charset="0"/>
              <a:cs typeface="Times New Roman" pitchFamily="18" charset="0"/>
            </a:endParaRPr>
          </a:p>
          <a:p>
            <a:pPr marL="514350" indent="-514350">
              <a:buAutoNum type="arabicPeriod"/>
            </a:pPr>
            <a:r>
              <a:rPr lang="en-US" sz="2800" dirty="0" smtClean="0">
                <a:latin typeface="Times New Roman" pitchFamily="18" charset="0"/>
                <a:cs typeface="Times New Roman" pitchFamily="18" charset="0"/>
              </a:rPr>
              <a:t>What percentage of Britain’s population dream of living in the country?</a:t>
            </a:r>
          </a:p>
          <a:p>
            <a:pPr marL="514350" indent="-514350"/>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A. 18 %		B. 80%		C. 20%</a:t>
            </a:r>
          </a:p>
          <a:p>
            <a:pPr marL="514350" indent="-514350"/>
            <a:endParaRPr lang="en-US" sz="2800" dirty="0" smtClean="0">
              <a:latin typeface="Times New Roman" pitchFamily="18" charset="0"/>
              <a:cs typeface="Times New Roman" pitchFamily="18" charset="0"/>
            </a:endParaRPr>
          </a:p>
          <a:p>
            <a:pPr marL="514350" indent="-514350"/>
            <a:r>
              <a:rPr lang="en-US" sz="2800" dirty="0" smtClean="0">
                <a:latin typeface="Times New Roman" pitchFamily="18" charset="0"/>
                <a:cs typeface="Times New Roman" pitchFamily="18" charset="0"/>
              </a:rPr>
              <a:t>2. English village communities are often small and ….</a:t>
            </a:r>
          </a:p>
          <a:p>
            <a:pPr marL="514350" indent="-514350"/>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A. close		B. poor		C. unknown</a:t>
            </a:r>
          </a:p>
          <a:p>
            <a:pPr marL="514350" indent="-514350"/>
            <a:endParaRPr lang="en-US" sz="2800" dirty="0" smtClean="0">
              <a:latin typeface="Times New Roman" pitchFamily="18" charset="0"/>
              <a:cs typeface="Times New Roman" pitchFamily="18" charset="0"/>
            </a:endParaRPr>
          </a:p>
          <a:p>
            <a:pPr marL="514350" indent="-514350"/>
            <a:r>
              <a:rPr lang="en-US" sz="2800" dirty="0" smtClean="0">
                <a:latin typeface="Times New Roman" pitchFamily="18" charset="0"/>
                <a:cs typeface="Times New Roman" pitchFamily="18" charset="0"/>
              </a:rPr>
              <a:t>3. Which is village life good for, according to Maggie?</a:t>
            </a:r>
          </a:p>
          <a:p>
            <a:pPr marL="514350" indent="-514350"/>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A. </a:t>
            </a:r>
            <a:r>
              <a:rPr lang="en-US" sz="2800" i="1" dirty="0" err="1" smtClean="0">
                <a:latin typeface="Times New Roman" pitchFamily="18" charset="0"/>
                <a:cs typeface="Times New Roman" pitchFamily="18" charset="0"/>
              </a:rPr>
              <a:t>Childen</a:t>
            </a:r>
            <a:r>
              <a:rPr lang="en-US" sz="2800" i="1" dirty="0" smtClean="0">
                <a:latin typeface="Times New Roman" pitchFamily="18" charset="0"/>
                <a:cs typeface="Times New Roman" pitchFamily="18" charset="0"/>
              </a:rPr>
              <a:t>	</a:t>
            </a:r>
          </a:p>
          <a:p>
            <a:pPr marL="514350" indent="-514350"/>
            <a:r>
              <a:rPr lang="en-US" sz="2800" i="1" dirty="0" smtClean="0">
                <a:latin typeface="Times New Roman" pitchFamily="18" charset="0"/>
                <a:cs typeface="Times New Roman" pitchFamily="18" charset="0"/>
              </a:rPr>
              <a:t>	B. People who have money</a:t>
            </a:r>
          </a:p>
          <a:p>
            <a:pPr marL="514350" indent="-514350"/>
            <a:r>
              <a:rPr lang="en-US" sz="2800" i="1" dirty="0" smtClean="0">
                <a:latin typeface="Times New Roman" pitchFamily="18" charset="0"/>
                <a:cs typeface="Times New Roman" pitchFamily="18" charset="0"/>
              </a:rPr>
              <a:t>	C. People who don’t have money</a:t>
            </a:r>
          </a:p>
          <a:p>
            <a:pPr marL="514350" indent="-514350"/>
            <a:endParaRPr lang="en-US" sz="2600" dirty="0" smtClean="0">
              <a:latin typeface="Times New Roman" pitchFamily="18" charset="0"/>
              <a:cs typeface="Times New Roman" pitchFamily="18" charset="0"/>
            </a:endParaRPr>
          </a:p>
          <a:p>
            <a:endParaRPr lang="en-US" sz="2400" b="1" dirty="0" smtClean="0">
              <a:solidFill>
                <a:srgbClr val="FF0000"/>
              </a:solidFill>
            </a:endParaRPr>
          </a:p>
          <a:p>
            <a:endParaRPr lang="en-US" sz="2400" b="1" dirty="0" smtClean="0">
              <a:solidFill>
                <a:srgbClr val="FF0000"/>
              </a:solidFill>
            </a:endParaRPr>
          </a:p>
          <a:p>
            <a:endParaRPr lang="en-US" sz="2400" b="1" dirty="0">
              <a:solidFill>
                <a:srgbClr val="FF0000"/>
              </a:solidFill>
            </a:endParaRPr>
          </a:p>
        </p:txBody>
      </p:sp>
      <p:sp>
        <p:nvSpPr>
          <p:cNvPr id="16" name="TextBox 15"/>
          <p:cNvSpPr txBox="1"/>
          <p:nvPr/>
        </p:nvSpPr>
        <p:spPr>
          <a:xfrm>
            <a:off x="838200" y="1600200"/>
            <a:ext cx="7696200" cy="523220"/>
          </a:xfrm>
          <a:prstGeom prst="rect">
            <a:avLst/>
          </a:prstGeom>
          <a:noFill/>
        </p:spPr>
        <p:txBody>
          <a:bodyPr wrap="square" rtlCol="0">
            <a:spAutoFit/>
          </a:bodyPr>
          <a:lstStyle/>
          <a:p>
            <a:r>
              <a:rPr lang="en-US" sz="2800" b="1" dirty="0" smtClean="0">
                <a:solidFill>
                  <a:srgbClr val="002060"/>
                </a:solidFill>
              </a:rPr>
              <a:t>.</a:t>
            </a:r>
            <a:endParaRPr lang="en-US" sz="2800" dirty="0">
              <a:solidFill>
                <a:srgbClr val="002060"/>
              </a:solidFill>
            </a:endParaRPr>
          </a:p>
        </p:txBody>
      </p:sp>
      <p:pic>
        <p:nvPicPr>
          <p:cNvPr id="24" name="25 Track 25.wma">
            <a:hlinkClick r:id="" action="ppaction://media"/>
          </p:cNvPr>
          <p:cNvPicPr>
            <a:picLocks noRot="1" noChangeAspect="1"/>
          </p:cNvPicPr>
          <p:nvPr>
            <a:audioFile r:link="rId1"/>
          </p:nvPr>
        </p:nvPicPr>
        <p:blipFill>
          <a:blip r:embed="rId4"/>
          <a:stretch>
            <a:fillRect/>
          </a:stretch>
        </p:blipFill>
        <p:spPr>
          <a:xfrm>
            <a:off x="7543800" y="381000"/>
            <a:ext cx="609600" cy="609600"/>
          </a:xfrm>
          <a:prstGeom prst="rect">
            <a:avLst/>
          </a:prstGeom>
        </p:spPr>
      </p:pic>
      <p:sp>
        <p:nvSpPr>
          <p:cNvPr id="25" name="Rectangle 24"/>
          <p:cNvSpPr/>
          <p:nvPr/>
        </p:nvSpPr>
        <p:spPr>
          <a:xfrm>
            <a:off x="2971800" y="2590800"/>
            <a:ext cx="1676400" cy="533400"/>
          </a:xfrm>
          <a:prstGeom prst="rect">
            <a:avLst/>
          </a:prstGeom>
          <a:noFill/>
          <a:ln w="57150">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Rectangle 25"/>
          <p:cNvSpPr/>
          <p:nvPr/>
        </p:nvSpPr>
        <p:spPr>
          <a:xfrm>
            <a:off x="914400" y="3886200"/>
            <a:ext cx="1676400" cy="533400"/>
          </a:xfrm>
          <a:prstGeom prst="rect">
            <a:avLst/>
          </a:prstGeom>
          <a:noFill/>
          <a:ln w="57150">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Rectangle 26"/>
          <p:cNvSpPr/>
          <p:nvPr/>
        </p:nvSpPr>
        <p:spPr>
          <a:xfrm>
            <a:off x="838200" y="5105400"/>
            <a:ext cx="1981200" cy="533400"/>
          </a:xfrm>
          <a:prstGeom prst="rect">
            <a:avLst/>
          </a:prstGeom>
          <a:noFill/>
          <a:ln w="57150">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5774" fill="hold"/>
                                        <p:tgtEl>
                                          <p:spTgt spid="24"/>
                                        </p:tgtEl>
                                      </p:cBhvr>
                                    </p:cmd>
                                  </p:childTnLst>
                                </p:cTn>
                              </p:par>
                            </p:childTnLst>
                          </p:cTn>
                        </p:par>
                      </p:childTnLst>
                    </p:cTn>
                  </p:par>
                  <p:par>
                    <p:cTn id="7" fill="hold">
                      <p:stCondLst>
                        <p:cond delay="indefinite"/>
                      </p:stCondLst>
                      <p:childTnLst>
                        <p:par>
                          <p:cTn id="8" fill="hold">
                            <p:stCondLst>
                              <p:cond delay="0"/>
                            </p:stCondLst>
                            <p:childTnLst>
                              <p:par>
                                <p:cTn id="9" presetID="21" presetClass="entr" presetSubtype="4"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heel(4)">
                                      <p:cBhvr>
                                        <p:cTn id="11" dur="20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heel(4)">
                                      <p:cBhvr>
                                        <p:cTn id="16" dur="20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heel(4)">
                                      <p:cBhvr>
                                        <p:cTn id="21"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2" fill="hold" display="0">
                  <p:stCondLst>
                    <p:cond delay="indefinite"/>
                  </p:stCondLst>
                  <p:endCondLst>
                    <p:cond evt="onNext" delay="0">
                      <p:tgtEl>
                        <p:sldTgt/>
                      </p:tgtEl>
                    </p:cond>
                    <p:cond evt="onPrev" delay="0">
                      <p:tgtEl>
                        <p:sldTgt/>
                      </p:tgtEl>
                    </p:cond>
                    <p:cond evt="onStopAudio" delay="0">
                      <p:tgtEl>
                        <p:sldTgt/>
                      </p:tgtEl>
                    </p:cond>
                  </p:endCondLst>
                </p:cTn>
                <p:tgtEl>
                  <p:spTgt spid="24"/>
                </p:tgtEl>
              </p:cMediaNode>
            </p:audio>
          </p:childTnLst>
        </p:cTn>
      </p:par>
    </p:tnLst>
    <p:bldLst>
      <p:bldP spid="25" grpId="0" animBg="1"/>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3" descr="FLOWR004"/>
          <p:cNvPicPr>
            <a:picLocks noChangeAspect="1" noChangeArrowheads="1" noCrop="1"/>
          </p:cNvPicPr>
          <p:nvPr/>
        </p:nvPicPr>
        <p:blipFill>
          <a:blip r:embed="rId3"/>
          <a:srcRect/>
          <a:stretch>
            <a:fillRect/>
          </a:stretch>
        </p:blipFill>
        <p:spPr bwMode="auto">
          <a:xfrm rot="21370937">
            <a:off x="8357477" y="5053722"/>
            <a:ext cx="762000" cy="762000"/>
          </a:xfrm>
          <a:prstGeom prst="rect">
            <a:avLst/>
          </a:prstGeom>
          <a:noFill/>
          <a:ln w="9525">
            <a:noFill/>
            <a:miter lim="800000"/>
            <a:headEnd/>
            <a:tailEnd/>
          </a:ln>
        </p:spPr>
      </p:pic>
      <p:pic>
        <p:nvPicPr>
          <p:cNvPr id="7" name="Picture 63" descr="FLOWR004"/>
          <p:cNvPicPr>
            <a:picLocks noChangeAspect="1" noChangeArrowheads="1" noCrop="1"/>
          </p:cNvPicPr>
          <p:nvPr/>
        </p:nvPicPr>
        <p:blipFill>
          <a:blip r:embed="rId3"/>
          <a:srcRect/>
          <a:stretch>
            <a:fillRect/>
          </a:stretch>
        </p:blipFill>
        <p:spPr bwMode="auto">
          <a:xfrm rot="21370937">
            <a:off x="8177921" y="5282323"/>
            <a:ext cx="762000" cy="762000"/>
          </a:xfrm>
          <a:prstGeom prst="rect">
            <a:avLst/>
          </a:prstGeom>
          <a:noFill/>
          <a:ln w="9525">
            <a:noFill/>
            <a:miter lim="800000"/>
            <a:headEnd/>
            <a:tailEnd/>
          </a:ln>
        </p:spPr>
      </p:pic>
      <p:pic>
        <p:nvPicPr>
          <p:cNvPr id="8" name="Picture 63" descr="FLOWR004"/>
          <p:cNvPicPr>
            <a:picLocks noChangeAspect="1" noChangeArrowheads="1" noCrop="1"/>
          </p:cNvPicPr>
          <p:nvPr/>
        </p:nvPicPr>
        <p:blipFill>
          <a:blip r:embed="rId3"/>
          <a:srcRect/>
          <a:stretch>
            <a:fillRect/>
          </a:stretch>
        </p:blipFill>
        <p:spPr bwMode="auto">
          <a:xfrm rot="21370937">
            <a:off x="8357477" y="5434722"/>
            <a:ext cx="762000" cy="762000"/>
          </a:xfrm>
          <a:prstGeom prst="rect">
            <a:avLst/>
          </a:prstGeom>
          <a:noFill/>
          <a:ln w="9525">
            <a:noFill/>
            <a:miter lim="800000"/>
            <a:headEnd/>
            <a:tailEnd/>
          </a:ln>
        </p:spPr>
      </p:pic>
      <p:pic>
        <p:nvPicPr>
          <p:cNvPr id="9" name="Picture 63" descr="FLOWR004"/>
          <p:cNvPicPr>
            <a:picLocks noChangeAspect="1" noChangeArrowheads="1" noCrop="1"/>
          </p:cNvPicPr>
          <p:nvPr/>
        </p:nvPicPr>
        <p:blipFill>
          <a:blip r:embed="rId3"/>
          <a:srcRect/>
          <a:stretch>
            <a:fillRect/>
          </a:stretch>
        </p:blipFill>
        <p:spPr bwMode="auto">
          <a:xfrm rot="21370937">
            <a:off x="7949322" y="5663323"/>
            <a:ext cx="762000" cy="762000"/>
          </a:xfrm>
          <a:prstGeom prst="rect">
            <a:avLst/>
          </a:prstGeom>
          <a:noFill/>
          <a:ln w="9525">
            <a:noFill/>
            <a:miter lim="800000"/>
            <a:headEnd/>
            <a:tailEnd/>
          </a:ln>
        </p:spPr>
      </p:pic>
      <p:pic>
        <p:nvPicPr>
          <p:cNvPr id="10" name="Picture 63" descr="FLOWR004"/>
          <p:cNvPicPr>
            <a:picLocks noChangeAspect="1" noChangeArrowheads="1" noCrop="1"/>
          </p:cNvPicPr>
          <p:nvPr/>
        </p:nvPicPr>
        <p:blipFill>
          <a:blip r:embed="rId3"/>
          <a:srcRect/>
          <a:stretch>
            <a:fillRect/>
          </a:stretch>
        </p:blipFill>
        <p:spPr bwMode="auto">
          <a:xfrm rot="21370937">
            <a:off x="8357477" y="5891922"/>
            <a:ext cx="762000" cy="762000"/>
          </a:xfrm>
          <a:prstGeom prst="rect">
            <a:avLst/>
          </a:prstGeom>
          <a:noFill/>
          <a:ln w="9525">
            <a:noFill/>
            <a:miter lim="800000"/>
            <a:headEnd/>
            <a:tailEnd/>
          </a:ln>
        </p:spPr>
      </p:pic>
      <p:pic>
        <p:nvPicPr>
          <p:cNvPr id="11" name="Picture 63" descr="FLOWR004"/>
          <p:cNvPicPr>
            <a:picLocks noChangeAspect="1" noChangeArrowheads="1" noCrop="1"/>
          </p:cNvPicPr>
          <p:nvPr/>
        </p:nvPicPr>
        <p:blipFill>
          <a:blip r:embed="rId3"/>
          <a:srcRect/>
          <a:stretch>
            <a:fillRect/>
          </a:stretch>
        </p:blipFill>
        <p:spPr bwMode="auto">
          <a:xfrm rot="21370937">
            <a:off x="7720723" y="5891923"/>
            <a:ext cx="762000" cy="762000"/>
          </a:xfrm>
          <a:prstGeom prst="rect">
            <a:avLst/>
          </a:prstGeom>
          <a:noFill/>
          <a:ln w="9525">
            <a:noFill/>
            <a:miter lim="800000"/>
            <a:headEnd/>
            <a:tailEnd/>
          </a:ln>
        </p:spPr>
      </p:pic>
      <p:pic>
        <p:nvPicPr>
          <p:cNvPr id="12" name="Picture 63" descr="FLOWR004"/>
          <p:cNvPicPr>
            <a:picLocks noChangeAspect="1" noChangeArrowheads="1" noCrop="1"/>
          </p:cNvPicPr>
          <p:nvPr/>
        </p:nvPicPr>
        <p:blipFill>
          <a:blip r:embed="rId3"/>
          <a:srcRect/>
          <a:stretch>
            <a:fillRect/>
          </a:stretch>
        </p:blipFill>
        <p:spPr bwMode="auto">
          <a:xfrm rot="21370937">
            <a:off x="8101722" y="5815723"/>
            <a:ext cx="762000" cy="762000"/>
          </a:xfrm>
          <a:prstGeom prst="rect">
            <a:avLst/>
          </a:prstGeom>
          <a:noFill/>
          <a:ln w="9525">
            <a:noFill/>
            <a:miter lim="800000"/>
            <a:headEnd/>
            <a:tailEnd/>
          </a:ln>
        </p:spPr>
      </p:pic>
      <p:sp>
        <p:nvSpPr>
          <p:cNvPr id="18" name="Rectangle 17"/>
          <p:cNvSpPr/>
          <p:nvPr/>
        </p:nvSpPr>
        <p:spPr>
          <a:xfrm>
            <a:off x="838200" y="304800"/>
            <a:ext cx="7543800" cy="584775"/>
          </a:xfrm>
          <a:prstGeom prst="rect">
            <a:avLst/>
          </a:prstGeom>
          <a:noFill/>
        </p:spPr>
        <p:txBody>
          <a:bodyPr wrap="square" lIns="91440" tIns="45720" rIns="91440" bIns="45720">
            <a:spAutoFit/>
          </a:bodyPr>
          <a:lstStyle/>
          <a:p>
            <a:pPr algn="ctr"/>
            <a:r>
              <a:rPr lang="en-US" sz="3200" b="1"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rPr>
              <a:t>A. LISTENING  </a:t>
            </a:r>
            <a:endParaRPr lang="en-US" sz="3200" b="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endParaRPr>
          </a:p>
        </p:txBody>
      </p:sp>
      <p:sp>
        <p:nvSpPr>
          <p:cNvPr id="13" name="TextBox 12"/>
          <p:cNvSpPr txBox="1"/>
          <p:nvPr/>
        </p:nvSpPr>
        <p:spPr>
          <a:xfrm>
            <a:off x="457200" y="914400"/>
            <a:ext cx="8305800" cy="5047536"/>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Listen to the passage and choose the correct answer.</a:t>
            </a:r>
          </a:p>
          <a:p>
            <a:endParaRPr lang="en-US" sz="2600" b="1" dirty="0" smtClean="0">
              <a:solidFill>
                <a:srgbClr val="FF0000"/>
              </a:solidFill>
              <a:latin typeface="Times New Roman" pitchFamily="18" charset="0"/>
              <a:cs typeface="Times New Roman" pitchFamily="18" charset="0"/>
            </a:endParaRPr>
          </a:p>
          <a:p>
            <a:pPr marL="514350" indent="-514350"/>
            <a:r>
              <a:rPr lang="en-US" sz="26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People in English villages use private transport………</a:t>
            </a:r>
          </a:p>
          <a:p>
            <a:pPr marL="514350" indent="-514350"/>
            <a:endParaRPr lang="en-US" sz="2800" dirty="0" smtClean="0">
              <a:latin typeface="Times New Roman" pitchFamily="18" charset="0"/>
              <a:cs typeface="Times New Roman" pitchFamily="18" charset="0"/>
            </a:endParaRPr>
          </a:p>
          <a:p>
            <a:pPr marL="514350" indent="-514350"/>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A. a little		B. less		C. more</a:t>
            </a:r>
          </a:p>
          <a:p>
            <a:pPr marL="514350" indent="-514350"/>
            <a:endParaRPr lang="en-US" sz="2800" dirty="0" smtClean="0">
              <a:latin typeface="Times New Roman" pitchFamily="18" charset="0"/>
              <a:cs typeface="Times New Roman" pitchFamily="18" charset="0"/>
            </a:endParaRPr>
          </a:p>
          <a:p>
            <a:pPr marL="514350" indent="-514350"/>
            <a:r>
              <a:rPr lang="en-US" sz="2800" dirty="0" smtClean="0">
                <a:latin typeface="Times New Roman" pitchFamily="18" charset="0"/>
                <a:cs typeface="Times New Roman" pitchFamily="18" charset="0"/>
              </a:rPr>
              <a:t>5. The environment of English villages is…………</a:t>
            </a:r>
          </a:p>
          <a:p>
            <a:pPr marL="514350" indent="-514350"/>
            <a:endParaRPr lang="en-US" sz="2800" dirty="0" smtClean="0">
              <a:latin typeface="Times New Roman" pitchFamily="18" charset="0"/>
              <a:cs typeface="Times New Roman" pitchFamily="18" charset="0"/>
            </a:endParaRPr>
          </a:p>
          <a:p>
            <a:pPr marL="514350" indent="-514350"/>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A. spoil		B. not spoilt much	      C. not safe</a:t>
            </a:r>
          </a:p>
          <a:p>
            <a:endParaRPr lang="en-US" sz="2400" b="1" dirty="0" smtClean="0">
              <a:solidFill>
                <a:srgbClr val="FF0000"/>
              </a:solidFill>
            </a:endParaRPr>
          </a:p>
          <a:p>
            <a:endParaRPr lang="en-US" sz="2400" b="1" dirty="0" smtClean="0">
              <a:solidFill>
                <a:srgbClr val="FF0000"/>
              </a:solidFill>
            </a:endParaRPr>
          </a:p>
          <a:p>
            <a:endParaRPr lang="en-US" sz="2400" b="1" dirty="0">
              <a:solidFill>
                <a:srgbClr val="FF0000"/>
              </a:solidFill>
            </a:endParaRPr>
          </a:p>
        </p:txBody>
      </p:sp>
      <p:sp>
        <p:nvSpPr>
          <p:cNvPr id="16" name="TextBox 15"/>
          <p:cNvSpPr txBox="1"/>
          <p:nvPr/>
        </p:nvSpPr>
        <p:spPr>
          <a:xfrm>
            <a:off x="838200" y="1600200"/>
            <a:ext cx="7696200" cy="523220"/>
          </a:xfrm>
          <a:prstGeom prst="rect">
            <a:avLst/>
          </a:prstGeom>
          <a:noFill/>
        </p:spPr>
        <p:txBody>
          <a:bodyPr wrap="square" rtlCol="0">
            <a:spAutoFit/>
          </a:bodyPr>
          <a:lstStyle/>
          <a:p>
            <a:r>
              <a:rPr lang="en-US" sz="2800" b="1" dirty="0" smtClean="0">
                <a:solidFill>
                  <a:srgbClr val="002060"/>
                </a:solidFill>
              </a:rPr>
              <a:t>.</a:t>
            </a:r>
            <a:endParaRPr lang="en-US" sz="2800" dirty="0">
              <a:solidFill>
                <a:srgbClr val="002060"/>
              </a:solidFill>
            </a:endParaRPr>
          </a:p>
        </p:txBody>
      </p:sp>
      <p:pic>
        <p:nvPicPr>
          <p:cNvPr id="24" name="25 Track 25.wma">
            <a:hlinkClick r:id="" action="ppaction://media"/>
          </p:cNvPr>
          <p:cNvPicPr>
            <a:picLocks noRot="1" noChangeAspect="1"/>
          </p:cNvPicPr>
          <p:nvPr>
            <a:audioFile r:link="rId1"/>
          </p:nvPr>
        </p:nvPicPr>
        <p:blipFill>
          <a:blip r:embed="rId4"/>
          <a:stretch>
            <a:fillRect/>
          </a:stretch>
        </p:blipFill>
        <p:spPr>
          <a:xfrm>
            <a:off x="7543800" y="381000"/>
            <a:ext cx="609600" cy="609600"/>
          </a:xfrm>
          <a:prstGeom prst="rect">
            <a:avLst/>
          </a:prstGeom>
        </p:spPr>
      </p:pic>
      <p:sp>
        <p:nvSpPr>
          <p:cNvPr id="14" name="Rectangle 13"/>
          <p:cNvSpPr/>
          <p:nvPr/>
        </p:nvSpPr>
        <p:spPr>
          <a:xfrm>
            <a:off x="5486400" y="2590800"/>
            <a:ext cx="1981200" cy="533400"/>
          </a:xfrm>
          <a:prstGeom prst="rect">
            <a:avLst/>
          </a:prstGeom>
          <a:noFill/>
          <a:ln w="57150">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Rectangle 14"/>
          <p:cNvSpPr/>
          <p:nvPr/>
        </p:nvSpPr>
        <p:spPr>
          <a:xfrm>
            <a:off x="3200400" y="4267200"/>
            <a:ext cx="2895600" cy="533400"/>
          </a:xfrm>
          <a:prstGeom prst="rect">
            <a:avLst/>
          </a:prstGeom>
          <a:noFill/>
          <a:ln w="57150">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5774" fill="hold"/>
                                        <p:tgtEl>
                                          <p:spTgt spid="24"/>
                                        </p:tgtEl>
                                      </p:cBhvr>
                                    </p:cmd>
                                  </p:childTnLst>
                                </p:cTn>
                              </p:par>
                            </p:childTnLst>
                          </p:cTn>
                        </p:par>
                      </p:childTnLst>
                    </p:cTn>
                  </p:par>
                  <p:par>
                    <p:cTn id="7" fill="hold">
                      <p:stCondLst>
                        <p:cond delay="indefinite"/>
                      </p:stCondLst>
                      <p:childTnLst>
                        <p:par>
                          <p:cTn id="8" fill="hold">
                            <p:stCondLst>
                              <p:cond delay="0"/>
                            </p:stCondLst>
                            <p:childTnLst>
                              <p:par>
                                <p:cTn id="9" presetID="21" presetClass="entr" presetSubtype="4"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heel(4)">
                                      <p:cBhvr>
                                        <p:cTn id="11" dur="20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heel(4)">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7" fill="hold" display="0">
                  <p:stCondLst>
                    <p:cond delay="indefinite"/>
                  </p:stCondLst>
                  <p:endCondLst>
                    <p:cond evt="onNext" delay="0">
                      <p:tgtEl>
                        <p:sldTgt/>
                      </p:tgtEl>
                    </p:cond>
                    <p:cond evt="onPrev" delay="0">
                      <p:tgtEl>
                        <p:sldTgt/>
                      </p:tgtEl>
                    </p:cond>
                    <p:cond evt="onStopAudio" delay="0">
                      <p:tgtEl>
                        <p:sldTgt/>
                      </p:tgtEl>
                    </p:cond>
                  </p:endCondLst>
                </p:cTn>
                <p:tgtEl>
                  <p:spTgt spid="24"/>
                </p:tgtEl>
              </p:cMediaNode>
            </p:audio>
          </p:childTnLst>
        </p:cTn>
      </p:par>
    </p:tnLst>
    <p:bldLst>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pPr algn="l">
              <a:tabLst>
                <a:tab pos="4281488" algn="l"/>
              </a:tabLst>
            </a:pPr>
            <a:r>
              <a:rPr lang="en-US" sz="2800" b="1" i="1" dirty="0" smtClean="0">
                <a:solidFill>
                  <a:srgbClr val="FF0000"/>
                </a:solidFill>
                <a:latin typeface="Times New Roman" pitchFamily="18" charset="0"/>
                <a:cs typeface="Times New Roman" pitchFamily="18" charset="0"/>
              </a:rPr>
              <a:t>Audio script:</a:t>
            </a:r>
            <a:r>
              <a:rPr lang="en-US" sz="2800" i="1" dirty="0" smtClean="0">
                <a:solidFill>
                  <a:srgbClr val="FF0000"/>
                </a:solidFill>
                <a:latin typeface="Times New Roman" pitchFamily="18" charset="0"/>
                <a:cs typeface="Times New Roman" pitchFamily="18" charset="0"/>
              </a:rPr>
              <a:t/>
            </a:r>
            <a:br>
              <a:rPr lang="en-US" sz="2800" i="1" dirty="0" smtClean="0">
                <a:solidFill>
                  <a:srgbClr val="FF0000"/>
                </a:solidFill>
                <a:latin typeface="Times New Roman" pitchFamily="18" charset="0"/>
                <a:cs typeface="Times New Roman" pitchFamily="18" charset="0"/>
              </a:rPr>
            </a:br>
            <a:endParaRPr lang="en-US" sz="2800" i="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228600" y="997526"/>
            <a:ext cx="8686800" cy="5860474"/>
          </a:xfrm>
          <a:ln w="38100">
            <a:solidFill>
              <a:schemeClr val="accent1"/>
            </a:solidFill>
          </a:ln>
        </p:spPr>
        <p:txBody>
          <a:bodyPr>
            <a:noAutofit/>
          </a:bodyPr>
          <a:lstStyle/>
          <a:p>
            <a:pPr>
              <a:buNone/>
            </a:pPr>
            <a:r>
              <a:rPr lang="en-US" sz="2800" b="1" i="1" dirty="0" smtClean="0">
                <a:latin typeface="Times New Roman" pitchFamily="18" charset="0"/>
                <a:cs typeface="Times New Roman" pitchFamily="18" charset="0"/>
              </a:rPr>
              <a:t>Life in the English countryside</a:t>
            </a:r>
            <a:endParaRPr lang="en-US" sz="2800" dirty="0" smtClean="0">
              <a:latin typeface="Times New Roman" pitchFamily="18" charset="0"/>
              <a:cs typeface="Times New Roman" pitchFamily="18" charset="0"/>
            </a:endParaRPr>
          </a:p>
          <a:p>
            <a:pPr marL="0" indent="0" algn="just">
              <a:buNone/>
            </a:pPr>
            <a:r>
              <a:rPr lang="en-US" sz="2700" i="1" dirty="0" smtClean="0">
                <a:latin typeface="Times New Roman" pitchFamily="18" charset="0"/>
                <a:cs typeface="Times New Roman" pitchFamily="18" charset="0"/>
              </a:rPr>
              <a:t>	According to a recent survey by Country Life magazine, about 80 percent of Britain’s population dream of living in the countryside. In fact the countryside of England today shows the wealth of landowners and those who can afford to escape the busy and noisy city life.</a:t>
            </a:r>
            <a:endParaRPr lang="en-US" sz="2700" dirty="0" smtClean="0">
              <a:latin typeface="Times New Roman" pitchFamily="18" charset="0"/>
              <a:cs typeface="Times New Roman" pitchFamily="18" charset="0"/>
            </a:endParaRPr>
          </a:p>
          <a:p>
            <a:pPr marL="0" indent="0" algn="just">
              <a:buNone/>
            </a:pPr>
            <a:r>
              <a:rPr lang="en-US" sz="2700" i="1" dirty="0" smtClean="0">
                <a:latin typeface="Times New Roman" pitchFamily="18" charset="0"/>
                <a:cs typeface="Times New Roman" pitchFamily="18" charset="0"/>
              </a:rPr>
              <a:t>	English village communities are often small and close. They are warm and usually welcoming. Maggie, who lives in North Yorkshire, says: “ Village life is wonderful and safe for the kids. There is a great sense of community here. It is more relaxing and you can’t tell who has money and who doesn’t”. People in the English countryside use private transport more, and the environment </a:t>
            </a:r>
            <a:r>
              <a:rPr lang="en-US" sz="2800" i="1" dirty="0" smtClean="0">
                <a:latin typeface="Times New Roman" pitchFamily="18" charset="0"/>
                <a:cs typeface="Times New Roman" pitchFamily="18" charset="0"/>
              </a:rPr>
              <a:t>hasn’t been spoilt much</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pic>
        <p:nvPicPr>
          <p:cNvPr id="4" name="25 Track 25.wma">
            <a:hlinkClick r:id="" action="ppaction://media"/>
          </p:cNvPr>
          <p:cNvPicPr>
            <a:picLocks noRot="1" noChangeAspect="1"/>
          </p:cNvPicPr>
          <p:nvPr>
            <a:audioFile r:link="rId1"/>
          </p:nvPr>
        </p:nvPicPr>
        <p:blipFill>
          <a:blip r:embed="rId3"/>
          <a:stretch>
            <a:fillRect/>
          </a:stretch>
        </p:blipFill>
        <p:spPr>
          <a:xfrm>
            <a:off x="7543800" y="3810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577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ocess 4"/>
          <p:cNvSpPr/>
          <p:nvPr/>
        </p:nvSpPr>
        <p:spPr>
          <a:xfrm>
            <a:off x="304800" y="-304800"/>
            <a:ext cx="8839200" cy="7162800"/>
          </a:xfrm>
          <a:prstGeom prst="flowChartProcess">
            <a:avLst/>
          </a:prstGeom>
          <a:ln w="76200">
            <a:solidFill>
              <a:srgbClr val="FF0000"/>
            </a:solidFill>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solidFill>
                <a:srgbClr val="FFFF00"/>
              </a:solidFill>
            </a:endParaRPr>
          </a:p>
        </p:txBody>
      </p:sp>
      <p:sp>
        <p:nvSpPr>
          <p:cNvPr id="18" name="Rectangle 17"/>
          <p:cNvSpPr/>
          <p:nvPr/>
        </p:nvSpPr>
        <p:spPr>
          <a:xfrm>
            <a:off x="609600" y="110834"/>
            <a:ext cx="7543800" cy="584775"/>
          </a:xfrm>
          <a:prstGeom prst="rect">
            <a:avLst/>
          </a:prstGeom>
          <a:noFill/>
        </p:spPr>
        <p:txBody>
          <a:bodyPr wrap="square" lIns="91440" tIns="45720" rIns="91440" bIns="45720">
            <a:spAutoFit/>
          </a:bodyPr>
          <a:lstStyle/>
          <a:p>
            <a:pPr algn="ctr"/>
            <a:r>
              <a:rPr lang="en-US" sz="3200" b="1"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latin typeface="Times New Roman" pitchFamily="18" charset="0"/>
                <a:cs typeface="Times New Roman" pitchFamily="18" charset="0"/>
              </a:rPr>
              <a:t>B. LANGUAGE FOCUS</a:t>
            </a:r>
            <a:endParaRPr lang="en-US" sz="3200" b="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latin typeface="Times New Roman" pitchFamily="18" charset="0"/>
              <a:cs typeface="Times New Roman" pitchFamily="18" charset="0"/>
            </a:endParaRPr>
          </a:p>
        </p:txBody>
      </p:sp>
      <p:sp>
        <p:nvSpPr>
          <p:cNvPr id="14" name="TextBox 13"/>
          <p:cNvSpPr txBox="1"/>
          <p:nvPr/>
        </p:nvSpPr>
        <p:spPr>
          <a:xfrm>
            <a:off x="685800" y="671942"/>
            <a:ext cx="6248400" cy="523220"/>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I. Choose the best answer. </a:t>
            </a:r>
            <a:endParaRPr lang="en-US" sz="2800" b="1" dirty="0">
              <a:solidFill>
                <a:srgbClr val="FF0000"/>
              </a:solidFill>
              <a:latin typeface="Times New Roman" pitchFamily="18" charset="0"/>
              <a:cs typeface="Times New Roman" pitchFamily="18" charset="0"/>
            </a:endParaRPr>
          </a:p>
        </p:txBody>
      </p:sp>
      <p:sp>
        <p:nvSpPr>
          <p:cNvPr id="15" name="TextBox 14"/>
          <p:cNvSpPr txBox="1"/>
          <p:nvPr/>
        </p:nvSpPr>
        <p:spPr>
          <a:xfrm>
            <a:off x="457200" y="1219200"/>
            <a:ext cx="8686800" cy="5293757"/>
          </a:xfrm>
          <a:prstGeom prst="rect">
            <a:avLst/>
          </a:prstGeom>
          <a:noFill/>
        </p:spPr>
        <p:txBody>
          <a:bodyPr wrap="square" rtlCol="0">
            <a:spAutoFit/>
          </a:bodyPr>
          <a:lstStyle/>
          <a:p>
            <a:r>
              <a:rPr lang="en-US" sz="2600" dirty="0" smtClean="0">
                <a:latin typeface="Times New Roman" pitchFamily="18" charset="0"/>
                <a:cs typeface="Times New Roman" pitchFamily="18" charset="0"/>
              </a:rPr>
              <a:t>1. Nam fancies …………… his homework in the morning.</a:t>
            </a:r>
          </a:p>
          <a:p>
            <a:r>
              <a:rPr lang="en-US" sz="2600" dirty="0" smtClean="0">
                <a:latin typeface="Times New Roman" pitchFamily="18" charset="0"/>
                <a:cs typeface="Times New Roman" pitchFamily="18" charset="0"/>
              </a:rPr>
              <a:t>	A. doing	          B. to do	      C. am doing</a:t>
            </a:r>
          </a:p>
          <a:p>
            <a:r>
              <a:rPr lang="en-US" sz="2600" dirty="0" smtClean="0">
                <a:latin typeface="Times New Roman" pitchFamily="18" charset="0"/>
                <a:cs typeface="Times New Roman" pitchFamily="18" charset="0"/>
              </a:rPr>
              <a:t>2.  My father doesn’t mind…………… my me from school every day.</a:t>
            </a:r>
          </a:p>
          <a:p>
            <a:r>
              <a:rPr lang="en-US" sz="2600" dirty="0" smtClean="0">
                <a:latin typeface="Times New Roman" pitchFamily="18" charset="0"/>
                <a:cs typeface="Times New Roman" pitchFamily="18" charset="0"/>
              </a:rPr>
              <a:t>	A. pick up		B. picked up		C. picking up</a:t>
            </a:r>
          </a:p>
          <a:p>
            <a:r>
              <a:rPr lang="en-US" sz="2600" dirty="0" smtClean="0">
                <a:latin typeface="Times New Roman" pitchFamily="18" charset="0"/>
                <a:cs typeface="Times New Roman" pitchFamily="18" charset="0"/>
              </a:rPr>
              <a:t>3. The boys help load the rice ………… buffalo – drawn carts.</a:t>
            </a:r>
          </a:p>
          <a:p>
            <a:r>
              <a:rPr lang="en-US" sz="2600" dirty="0" smtClean="0">
                <a:latin typeface="Times New Roman" pitchFamily="18" charset="0"/>
                <a:cs typeface="Times New Roman" pitchFamily="18" charset="0"/>
              </a:rPr>
              <a:t>	A. into		B. onto		C. to</a:t>
            </a:r>
          </a:p>
          <a:p>
            <a:r>
              <a:rPr lang="en-US" sz="2600" dirty="0" smtClean="0">
                <a:latin typeface="Times New Roman" pitchFamily="18" charset="0"/>
                <a:cs typeface="Times New Roman" pitchFamily="18" charset="0"/>
              </a:rPr>
              <a:t>4. I’ve been kind of addicted ………….. the net.</a:t>
            </a:r>
          </a:p>
          <a:p>
            <a:r>
              <a:rPr lang="en-US" sz="2600" dirty="0" smtClean="0">
                <a:latin typeface="Times New Roman" pitchFamily="18" charset="0"/>
                <a:cs typeface="Times New Roman" pitchFamily="18" charset="0"/>
              </a:rPr>
              <a:t>	A. to			B. on			C. from </a:t>
            </a:r>
          </a:p>
          <a:p>
            <a:r>
              <a:rPr lang="en-US" sz="2600" dirty="0" smtClean="0">
                <a:latin typeface="Times New Roman" pitchFamily="18" charset="0"/>
                <a:cs typeface="Times New Roman" pitchFamily="18" charset="0"/>
              </a:rPr>
              <a:t>5. If you have to do home improvements, …………. is the good way to save money.</a:t>
            </a:r>
          </a:p>
          <a:p>
            <a:r>
              <a:rPr lang="en-US" sz="2600" dirty="0" smtClean="0">
                <a:latin typeface="Times New Roman" pitchFamily="18" charset="0"/>
                <a:cs typeface="Times New Roman" pitchFamily="18" charset="0"/>
              </a:rPr>
              <a:t>	A. eating out		B. walking		C. doing DIY</a:t>
            </a:r>
          </a:p>
          <a:p>
            <a:endParaRPr lang="en-US" sz="2600" dirty="0" smtClean="0">
              <a:latin typeface="Times New Roman" pitchFamily="18" charset="0"/>
              <a:cs typeface="Times New Roman" pitchFamily="18" charset="0"/>
            </a:endParaRPr>
          </a:p>
        </p:txBody>
      </p:sp>
      <p:sp>
        <p:nvSpPr>
          <p:cNvPr id="13" name="Rectangle 12"/>
          <p:cNvSpPr/>
          <p:nvPr/>
        </p:nvSpPr>
        <p:spPr>
          <a:xfrm>
            <a:off x="1295400" y="1676400"/>
            <a:ext cx="1600200" cy="381000"/>
          </a:xfrm>
          <a:prstGeom prst="rect">
            <a:avLst/>
          </a:prstGeom>
          <a:noFill/>
          <a:ln w="57150">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15"/>
          <p:cNvSpPr/>
          <p:nvPr/>
        </p:nvSpPr>
        <p:spPr>
          <a:xfrm>
            <a:off x="1295400" y="4495800"/>
            <a:ext cx="1371600" cy="381000"/>
          </a:xfrm>
          <a:prstGeom prst="rect">
            <a:avLst/>
          </a:prstGeom>
          <a:noFill/>
          <a:ln w="57150">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ectangle 18"/>
          <p:cNvSpPr/>
          <p:nvPr/>
        </p:nvSpPr>
        <p:spPr>
          <a:xfrm>
            <a:off x="4038600" y="3657600"/>
            <a:ext cx="1600200" cy="457200"/>
          </a:xfrm>
          <a:prstGeom prst="rect">
            <a:avLst/>
          </a:prstGeom>
          <a:noFill/>
          <a:ln w="57150">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Rectangle 20"/>
          <p:cNvSpPr/>
          <p:nvPr/>
        </p:nvSpPr>
        <p:spPr>
          <a:xfrm>
            <a:off x="6934200" y="2819400"/>
            <a:ext cx="1905000" cy="609600"/>
          </a:xfrm>
          <a:prstGeom prst="rect">
            <a:avLst/>
          </a:prstGeom>
          <a:noFill/>
          <a:ln w="57150">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Rectangle 21"/>
          <p:cNvSpPr/>
          <p:nvPr/>
        </p:nvSpPr>
        <p:spPr>
          <a:xfrm>
            <a:off x="6934200" y="5562600"/>
            <a:ext cx="1905000" cy="533400"/>
          </a:xfrm>
          <a:prstGeom prst="rect">
            <a:avLst/>
          </a:prstGeom>
          <a:noFill/>
          <a:ln w="57150">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4)">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heel(4)">
                                      <p:cBhvr>
                                        <p:cTn id="12" dur="2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heel(4)">
                                      <p:cBhvr>
                                        <p:cTn id="17" dur="2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heel(4)">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heel(4)">
                                      <p:cBhvr>
                                        <p:cTn id="2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9"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ocess 4"/>
          <p:cNvSpPr/>
          <p:nvPr/>
        </p:nvSpPr>
        <p:spPr>
          <a:xfrm>
            <a:off x="0" y="304800"/>
            <a:ext cx="8839200" cy="6553200"/>
          </a:xfrm>
          <a:prstGeom prst="flowChartProcess">
            <a:avLst/>
          </a:prstGeom>
          <a:ln w="76200">
            <a:solidFill>
              <a:srgbClr val="FF0000"/>
            </a:solidFill>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solidFill>
                <a:srgbClr val="FFFF00"/>
              </a:solidFill>
            </a:endParaRPr>
          </a:p>
        </p:txBody>
      </p:sp>
      <p:pic>
        <p:nvPicPr>
          <p:cNvPr id="6" name="Picture 63" descr="FLOWR004"/>
          <p:cNvPicPr>
            <a:picLocks noChangeAspect="1" noChangeArrowheads="1" noCrop="1"/>
          </p:cNvPicPr>
          <p:nvPr/>
        </p:nvPicPr>
        <p:blipFill>
          <a:blip r:embed="rId2"/>
          <a:srcRect/>
          <a:stretch>
            <a:fillRect/>
          </a:stretch>
        </p:blipFill>
        <p:spPr bwMode="auto">
          <a:xfrm rot="21370937">
            <a:off x="8357477" y="5053722"/>
            <a:ext cx="762000" cy="762000"/>
          </a:xfrm>
          <a:prstGeom prst="rect">
            <a:avLst/>
          </a:prstGeom>
          <a:noFill/>
          <a:ln w="9525">
            <a:noFill/>
            <a:miter lim="800000"/>
            <a:headEnd/>
            <a:tailEnd/>
          </a:ln>
        </p:spPr>
      </p:pic>
      <p:pic>
        <p:nvPicPr>
          <p:cNvPr id="7" name="Picture 63" descr="FLOWR004"/>
          <p:cNvPicPr>
            <a:picLocks noChangeAspect="1" noChangeArrowheads="1" noCrop="1"/>
          </p:cNvPicPr>
          <p:nvPr/>
        </p:nvPicPr>
        <p:blipFill>
          <a:blip r:embed="rId2"/>
          <a:srcRect/>
          <a:stretch>
            <a:fillRect/>
          </a:stretch>
        </p:blipFill>
        <p:spPr bwMode="auto">
          <a:xfrm rot="21370937">
            <a:off x="8177921" y="5282323"/>
            <a:ext cx="762000" cy="762000"/>
          </a:xfrm>
          <a:prstGeom prst="rect">
            <a:avLst/>
          </a:prstGeom>
          <a:noFill/>
          <a:ln w="9525">
            <a:noFill/>
            <a:miter lim="800000"/>
            <a:headEnd/>
            <a:tailEnd/>
          </a:ln>
        </p:spPr>
      </p:pic>
      <p:pic>
        <p:nvPicPr>
          <p:cNvPr id="8" name="Picture 63" descr="FLOWR004"/>
          <p:cNvPicPr>
            <a:picLocks noChangeAspect="1" noChangeArrowheads="1" noCrop="1"/>
          </p:cNvPicPr>
          <p:nvPr/>
        </p:nvPicPr>
        <p:blipFill>
          <a:blip r:embed="rId2"/>
          <a:srcRect/>
          <a:stretch>
            <a:fillRect/>
          </a:stretch>
        </p:blipFill>
        <p:spPr bwMode="auto">
          <a:xfrm rot="21370937">
            <a:off x="8357477" y="5434722"/>
            <a:ext cx="762000" cy="762000"/>
          </a:xfrm>
          <a:prstGeom prst="rect">
            <a:avLst/>
          </a:prstGeom>
          <a:noFill/>
          <a:ln w="9525">
            <a:noFill/>
            <a:miter lim="800000"/>
            <a:headEnd/>
            <a:tailEnd/>
          </a:ln>
        </p:spPr>
      </p:pic>
      <p:pic>
        <p:nvPicPr>
          <p:cNvPr id="9" name="Picture 63" descr="FLOWR004"/>
          <p:cNvPicPr>
            <a:picLocks noChangeAspect="1" noChangeArrowheads="1" noCrop="1"/>
          </p:cNvPicPr>
          <p:nvPr/>
        </p:nvPicPr>
        <p:blipFill>
          <a:blip r:embed="rId2"/>
          <a:srcRect/>
          <a:stretch>
            <a:fillRect/>
          </a:stretch>
        </p:blipFill>
        <p:spPr bwMode="auto">
          <a:xfrm rot="21370937">
            <a:off x="7949322" y="5663323"/>
            <a:ext cx="762000" cy="762000"/>
          </a:xfrm>
          <a:prstGeom prst="rect">
            <a:avLst/>
          </a:prstGeom>
          <a:noFill/>
          <a:ln w="9525">
            <a:noFill/>
            <a:miter lim="800000"/>
            <a:headEnd/>
            <a:tailEnd/>
          </a:ln>
        </p:spPr>
      </p:pic>
      <p:pic>
        <p:nvPicPr>
          <p:cNvPr id="10" name="Picture 63" descr="FLOWR004"/>
          <p:cNvPicPr>
            <a:picLocks noChangeAspect="1" noChangeArrowheads="1" noCrop="1"/>
          </p:cNvPicPr>
          <p:nvPr/>
        </p:nvPicPr>
        <p:blipFill>
          <a:blip r:embed="rId2"/>
          <a:srcRect/>
          <a:stretch>
            <a:fillRect/>
          </a:stretch>
        </p:blipFill>
        <p:spPr bwMode="auto">
          <a:xfrm rot="21370937">
            <a:off x="8357477" y="5891922"/>
            <a:ext cx="762000" cy="762000"/>
          </a:xfrm>
          <a:prstGeom prst="rect">
            <a:avLst/>
          </a:prstGeom>
          <a:noFill/>
          <a:ln w="9525">
            <a:noFill/>
            <a:miter lim="800000"/>
            <a:headEnd/>
            <a:tailEnd/>
          </a:ln>
        </p:spPr>
      </p:pic>
      <p:pic>
        <p:nvPicPr>
          <p:cNvPr id="11" name="Picture 63" descr="FLOWR004"/>
          <p:cNvPicPr>
            <a:picLocks noChangeAspect="1" noChangeArrowheads="1" noCrop="1"/>
          </p:cNvPicPr>
          <p:nvPr/>
        </p:nvPicPr>
        <p:blipFill>
          <a:blip r:embed="rId2"/>
          <a:srcRect/>
          <a:stretch>
            <a:fillRect/>
          </a:stretch>
        </p:blipFill>
        <p:spPr bwMode="auto">
          <a:xfrm rot="21370937">
            <a:off x="7720723" y="5891923"/>
            <a:ext cx="762000" cy="762000"/>
          </a:xfrm>
          <a:prstGeom prst="rect">
            <a:avLst/>
          </a:prstGeom>
          <a:noFill/>
          <a:ln w="9525">
            <a:noFill/>
            <a:miter lim="800000"/>
            <a:headEnd/>
            <a:tailEnd/>
          </a:ln>
        </p:spPr>
      </p:pic>
      <p:pic>
        <p:nvPicPr>
          <p:cNvPr id="12" name="Picture 63" descr="FLOWR004"/>
          <p:cNvPicPr>
            <a:picLocks noChangeAspect="1" noChangeArrowheads="1" noCrop="1"/>
          </p:cNvPicPr>
          <p:nvPr/>
        </p:nvPicPr>
        <p:blipFill>
          <a:blip r:embed="rId2"/>
          <a:srcRect/>
          <a:stretch>
            <a:fillRect/>
          </a:stretch>
        </p:blipFill>
        <p:spPr bwMode="auto">
          <a:xfrm rot="21370937">
            <a:off x="8101722" y="5815723"/>
            <a:ext cx="762000" cy="762000"/>
          </a:xfrm>
          <a:prstGeom prst="rect">
            <a:avLst/>
          </a:prstGeom>
          <a:noFill/>
          <a:ln w="9525">
            <a:noFill/>
            <a:miter lim="800000"/>
            <a:headEnd/>
            <a:tailEnd/>
          </a:ln>
        </p:spPr>
      </p:pic>
      <p:sp>
        <p:nvSpPr>
          <p:cNvPr id="18" name="Rectangle 17"/>
          <p:cNvSpPr/>
          <p:nvPr/>
        </p:nvSpPr>
        <p:spPr>
          <a:xfrm>
            <a:off x="609600" y="381000"/>
            <a:ext cx="7543800" cy="584775"/>
          </a:xfrm>
          <a:prstGeom prst="rect">
            <a:avLst/>
          </a:prstGeom>
          <a:noFill/>
        </p:spPr>
        <p:txBody>
          <a:bodyPr wrap="square" lIns="91440" tIns="45720" rIns="91440" bIns="45720">
            <a:spAutoFit/>
          </a:bodyPr>
          <a:lstStyle/>
          <a:p>
            <a:pPr algn="ctr"/>
            <a:r>
              <a:rPr lang="en-US" sz="3200" b="1"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latin typeface="Times New Roman" pitchFamily="18" charset="0"/>
                <a:cs typeface="Times New Roman" pitchFamily="18" charset="0"/>
              </a:rPr>
              <a:t>B. LANGUAGE FOCUS</a:t>
            </a:r>
            <a:endParaRPr lang="en-US" sz="3200" b="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latin typeface="Times New Roman" pitchFamily="18" charset="0"/>
              <a:cs typeface="Times New Roman" pitchFamily="18" charset="0"/>
            </a:endParaRPr>
          </a:p>
        </p:txBody>
      </p:sp>
      <p:sp>
        <p:nvSpPr>
          <p:cNvPr id="14" name="TextBox 13"/>
          <p:cNvSpPr txBox="1"/>
          <p:nvPr/>
        </p:nvSpPr>
        <p:spPr>
          <a:xfrm>
            <a:off x="685800" y="1066800"/>
            <a:ext cx="6248400" cy="523220"/>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I. Choose the best answer. </a:t>
            </a:r>
            <a:endParaRPr lang="en-US" sz="2800" b="1" dirty="0">
              <a:solidFill>
                <a:srgbClr val="FF0000"/>
              </a:solidFill>
              <a:latin typeface="Times New Roman" pitchFamily="18" charset="0"/>
              <a:cs typeface="Times New Roman" pitchFamily="18" charset="0"/>
            </a:endParaRPr>
          </a:p>
        </p:txBody>
      </p:sp>
      <p:sp>
        <p:nvSpPr>
          <p:cNvPr id="15" name="TextBox 14"/>
          <p:cNvSpPr txBox="1"/>
          <p:nvPr/>
        </p:nvSpPr>
        <p:spPr>
          <a:xfrm>
            <a:off x="457200" y="1600200"/>
            <a:ext cx="8382000" cy="5293757"/>
          </a:xfrm>
          <a:prstGeom prst="rect">
            <a:avLst/>
          </a:prstGeom>
          <a:noFill/>
        </p:spPr>
        <p:txBody>
          <a:bodyPr wrap="square" rtlCol="0">
            <a:spAutoFit/>
          </a:bodyPr>
          <a:lstStyle/>
          <a:p>
            <a:endParaRPr lang="en-US" sz="26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6. A busy time when people  collect their crops is called ..…..</a:t>
            </a:r>
          </a:p>
          <a:p>
            <a:pPr marL="514350" indent="-514350">
              <a:buAutoNum type="alphaUcPeriod"/>
            </a:pPr>
            <a:r>
              <a:rPr lang="en-US" sz="2600" dirty="0" smtClean="0">
                <a:latin typeface="Times New Roman" pitchFamily="18" charset="0"/>
                <a:cs typeface="Times New Roman" pitchFamily="18" charset="0"/>
              </a:rPr>
              <a:t>paddy fields	B. harvest time	C. pasture</a:t>
            </a:r>
          </a:p>
          <a:p>
            <a:pPr marL="514350" indent="-514350"/>
            <a:r>
              <a:rPr lang="en-US" sz="2600" dirty="0" smtClean="0">
                <a:latin typeface="Times New Roman" pitchFamily="18" charset="0"/>
                <a:cs typeface="Times New Roman" pitchFamily="18" charset="0"/>
              </a:rPr>
              <a:t>7. She speaks English……....... now than last year.</a:t>
            </a:r>
          </a:p>
          <a:p>
            <a:r>
              <a:rPr lang="en-US" sz="2600" dirty="0" smtClean="0">
                <a:latin typeface="Times New Roman" pitchFamily="18" charset="0"/>
                <a:cs typeface="Times New Roman" pitchFamily="18" charset="0"/>
              </a:rPr>
              <a:t>A. better than           B. good          C. better                 </a:t>
            </a:r>
          </a:p>
          <a:p>
            <a:r>
              <a:rPr lang="en-US" sz="2600" i="1" dirty="0" smtClean="0">
                <a:latin typeface="Times New Roman" pitchFamily="18" charset="0"/>
                <a:cs typeface="Times New Roman" pitchFamily="18" charset="0"/>
              </a:rPr>
              <a:t>8. Which one is the odd one out?</a:t>
            </a:r>
            <a:endParaRPr lang="en-US" sz="26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A.  love		B. fancy		C. detest	</a:t>
            </a:r>
          </a:p>
          <a:p>
            <a:r>
              <a:rPr lang="en-US" sz="2600" dirty="0" smtClean="0">
                <a:latin typeface="Times New Roman" pitchFamily="18" charset="0"/>
                <a:cs typeface="Times New Roman" pitchFamily="18" charset="0"/>
              </a:rPr>
              <a:t>9. </a:t>
            </a:r>
            <a:r>
              <a:rPr lang="en-US" sz="2600" i="1" dirty="0" smtClean="0">
                <a:latin typeface="Times New Roman" pitchFamily="18" charset="0"/>
                <a:cs typeface="Times New Roman" pitchFamily="18" charset="0"/>
              </a:rPr>
              <a:t>Choose the word that has a different </a:t>
            </a:r>
            <a:r>
              <a:rPr lang="en-US" sz="2600" b="1" i="1" dirty="0" smtClean="0">
                <a:latin typeface="Times New Roman" pitchFamily="18" charset="0"/>
                <a:cs typeface="Times New Roman" pitchFamily="18" charset="0"/>
              </a:rPr>
              <a:t>stressed </a:t>
            </a:r>
            <a:r>
              <a:rPr lang="en-US" sz="2600" i="1" dirty="0" err="1" smtClean="0">
                <a:latin typeface="Times New Roman" pitchFamily="18" charset="0"/>
                <a:cs typeface="Times New Roman" pitchFamily="18" charset="0"/>
              </a:rPr>
              <a:t>syllablefrom</a:t>
            </a:r>
            <a:r>
              <a:rPr lang="en-US" sz="2600" i="1" dirty="0" smtClean="0">
                <a:latin typeface="Times New Roman" pitchFamily="18" charset="0"/>
                <a:cs typeface="Times New Roman" pitchFamily="18" charset="0"/>
              </a:rPr>
              <a:t> that of the others.</a:t>
            </a:r>
            <a:endParaRPr lang="en-US" sz="26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   A.  addicted 	B. leisure		C. pasture</a:t>
            </a:r>
          </a:p>
          <a:p>
            <a:r>
              <a:rPr lang="en-US" sz="2600" dirty="0" smtClean="0">
                <a:latin typeface="Times New Roman" pitchFamily="18" charset="0"/>
                <a:cs typeface="Times New Roman" pitchFamily="18" charset="0"/>
              </a:rPr>
              <a:t>10. My father ……………… this wall for  2 hours.</a:t>
            </a:r>
          </a:p>
          <a:p>
            <a:r>
              <a:rPr lang="en-US" sz="2600" dirty="0" smtClean="0">
                <a:latin typeface="Times New Roman" pitchFamily="18" charset="0"/>
                <a:cs typeface="Times New Roman" pitchFamily="18" charset="0"/>
              </a:rPr>
              <a:t>A. paint 		B. has painted	C. painted</a:t>
            </a:r>
          </a:p>
          <a:p>
            <a:pPr marL="457200" lvl="0" indent="-457200"/>
            <a:r>
              <a:rPr lang="en-US" sz="2600" dirty="0" smtClean="0">
                <a:latin typeface="Times New Roman" pitchFamily="18" charset="0"/>
                <a:cs typeface="Times New Roman" pitchFamily="18" charset="0"/>
              </a:rPr>
              <a:t> </a:t>
            </a:r>
          </a:p>
        </p:txBody>
      </p:sp>
      <p:sp>
        <p:nvSpPr>
          <p:cNvPr id="13" name="Rectangle 12"/>
          <p:cNvSpPr/>
          <p:nvPr/>
        </p:nvSpPr>
        <p:spPr>
          <a:xfrm>
            <a:off x="3200400" y="2438400"/>
            <a:ext cx="2286000" cy="457200"/>
          </a:xfrm>
          <a:prstGeom prst="rect">
            <a:avLst/>
          </a:prstGeom>
          <a:noFill/>
          <a:ln w="57150">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15"/>
          <p:cNvSpPr/>
          <p:nvPr/>
        </p:nvSpPr>
        <p:spPr>
          <a:xfrm>
            <a:off x="685800" y="5257800"/>
            <a:ext cx="2209800" cy="457200"/>
          </a:xfrm>
          <a:prstGeom prst="rect">
            <a:avLst/>
          </a:prstGeom>
          <a:noFill/>
          <a:ln w="57150">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ectangle 18"/>
          <p:cNvSpPr/>
          <p:nvPr/>
        </p:nvSpPr>
        <p:spPr>
          <a:xfrm>
            <a:off x="5410200" y="3962400"/>
            <a:ext cx="2133600" cy="533400"/>
          </a:xfrm>
          <a:prstGeom prst="rect">
            <a:avLst/>
          </a:prstGeom>
          <a:noFill/>
          <a:ln w="57150">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Rectangle 20"/>
          <p:cNvSpPr/>
          <p:nvPr/>
        </p:nvSpPr>
        <p:spPr>
          <a:xfrm>
            <a:off x="457200" y="3200400"/>
            <a:ext cx="1905000" cy="533400"/>
          </a:xfrm>
          <a:prstGeom prst="rect">
            <a:avLst/>
          </a:prstGeom>
          <a:noFill/>
          <a:ln w="57150">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Rectangle 23"/>
          <p:cNvSpPr/>
          <p:nvPr/>
        </p:nvSpPr>
        <p:spPr>
          <a:xfrm>
            <a:off x="3124200" y="6019800"/>
            <a:ext cx="2209800" cy="457200"/>
          </a:xfrm>
          <a:prstGeom prst="rect">
            <a:avLst/>
          </a:prstGeom>
          <a:noFill/>
          <a:ln w="57150">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4)">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heel(4)">
                                      <p:cBhvr>
                                        <p:cTn id="12" dur="2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heel(4)">
                                      <p:cBhvr>
                                        <p:cTn id="17" dur="2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heel(4)">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heel(4)">
                                      <p:cBhvr>
                                        <p:cTn id="2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9" grpId="0" animBg="1"/>
      <p:bldP spid="21"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ocess 4"/>
          <p:cNvSpPr/>
          <p:nvPr/>
        </p:nvSpPr>
        <p:spPr>
          <a:xfrm>
            <a:off x="152400" y="152400"/>
            <a:ext cx="8839200" cy="6553200"/>
          </a:xfrm>
          <a:prstGeom prst="flowChartProcess">
            <a:avLst/>
          </a:prstGeom>
          <a:ln w="76200">
            <a:solidFill>
              <a:srgbClr val="FF0000"/>
            </a:solidFill>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solidFill>
                <a:srgbClr val="FFFF00"/>
              </a:solidFill>
            </a:endParaRPr>
          </a:p>
        </p:txBody>
      </p:sp>
      <p:pic>
        <p:nvPicPr>
          <p:cNvPr id="6" name="Picture 63" descr="FLOWR004"/>
          <p:cNvPicPr>
            <a:picLocks noChangeAspect="1" noChangeArrowheads="1" noCrop="1"/>
          </p:cNvPicPr>
          <p:nvPr/>
        </p:nvPicPr>
        <p:blipFill>
          <a:blip r:embed="rId2"/>
          <a:srcRect/>
          <a:stretch>
            <a:fillRect/>
          </a:stretch>
        </p:blipFill>
        <p:spPr bwMode="auto">
          <a:xfrm rot="21370937">
            <a:off x="8357477" y="5053722"/>
            <a:ext cx="762000" cy="762000"/>
          </a:xfrm>
          <a:prstGeom prst="rect">
            <a:avLst/>
          </a:prstGeom>
          <a:noFill/>
          <a:ln w="9525">
            <a:noFill/>
            <a:miter lim="800000"/>
            <a:headEnd/>
            <a:tailEnd/>
          </a:ln>
        </p:spPr>
      </p:pic>
      <p:pic>
        <p:nvPicPr>
          <p:cNvPr id="7" name="Picture 63" descr="FLOWR004"/>
          <p:cNvPicPr>
            <a:picLocks noChangeAspect="1" noChangeArrowheads="1" noCrop="1"/>
          </p:cNvPicPr>
          <p:nvPr/>
        </p:nvPicPr>
        <p:blipFill>
          <a:blip r:embed="rId2"/>
          <a:srcRect/>
          <a:stretch>
            <a:fillRect/>
          </a:stretch>
        </p:blipFill>
        <p:spPr bwMode="auto">
          <a:xfrm rot="21370937">
            <a:off x="8177921" y="5282323"/>
            <a:ext cx="762000" cy="762000"/>
          </a:xfrm>
          <a:prstGeom prst="rect">
            <a:avLst/>
          </a:prstGeom>
          <a:noFill/>
          <a:ln w="9525">
            <a:noFill/>
            <a:miter lim="800000"/>
            <a:headEnd/>
            <a:tailEnd/>
          </a:ln>
        </p:spPr>
      </p:pic>
      <p:pic>
        <p:nvPicPr>
          <p:cNvPr id="8" name="Picture 63" descr="FLOWR004"/>
          <p:cNvPicPr>
            <a:picLocks noChangeAspect="1" noChangeArrowheads="1" noCrop="1"/>
          </p:cNvPicPr>
          <p:nvPr/>
        </p:nvPicPr>
        <p:blipFill>
          <a:blip r:embed="rId2"/>
          <a:srcRect/>
          <a:stretch>
            <a:fillRect/>
          </a:stretch>
        </p:blipFill>
        <p:spPr bwMode="auto">
          <a:xfrm rot="21370937">
            <a:off x="8357477" y="5434722"/>
            <a:ext cx="762000" cy="762000"/>
          </a:xfrm>
          <a:prstGeom prst="rect">
            <a:avLst/>
          </a:prstGeom>
          <a:noFill/>
          <a:ln w="9525">
            <a:noFill/>
            <a:miter lim="800000"/>
            <a:headEnd/>
            <a:tailEnd/>
          </a:ln>
        </p:spPr>
      </p:pic>
      <p:pic>
        <p:nvPicPr>
          <p:cNvPr id="9" name="Picture 63" descr="FLOWR004"/>
          <p:cNvPicPr>
            <a:picLocks noChangeAspect="1" noChangeArrowheads="1" noCrop="1"/>
          </p:cNvPicPr>
          <p:nvPr/>
        </p:nvPicPr>
        <p:blipFill>
          <a:blip r:embed="rId2"/>
          <a:srcRect/>
          <a:stretch>
            <a:fillRect/>
          </a:stretch>
        </p:blipFill>
        <p:spPr bwMode="auto">
          <a:xfrm rot="21370937">
            <a:off x="7949322" y="5663323"/>
            <a:ext cx="762000" cy="762000"/>
          </a:xfrm>
          <a:prstGeom prst="rect">
            <a:avLst/>
          </a:prstGeom>
          <a:noFill/>
          <a:ln w="9525">
            <a:noFill/>
            <a:miter lim="800000"/>
            <a:headEnd/>
            <a:tailEnd/>
          </a:ln>
        </p:spPr>
      </p:pic>
      <p:pic>
        <p:nvPicPr>
          <p:cNvPr id="10" name="Picture 63" descr="FLOWR004"/>
          <p:cNvPicPr>
            <a:picLocks noChangeAspect="1" noChangeArrowheads="1" noCrop="1"/>
          </p:cNvPicPr>
          <p:nvPr/>
        </p:nvPicPr>
        <p:blipFill>
          <a:blip r:embed="rId2"/>
          <a:srcRect/>
          <a:stretch>
            <a:fillRect/>
          </a:stretch>
        </p:blipFill>
        <p:spPr bwMode="auto">
          <a:xfrm rot="21370937">
            <a:off x="8357477" y="5891922"/>
            <a:ext cx="762000" cy="762000"/>
          </a:xfrm>
          <a:prstGeom prst="rect">
            <a:avLst/>
          </a:prstGeom>
          <a:noFill/>
          <a:ln w="9525">
            <a:noFill/>
            <a:miter lim="800000"/>
            <a:headEnd/>
            <a:tailEnd/>
          </a:ln>
        </p:spPr>
      </p:pic>
      <p:pic>
        <p:nvPicPr>
          <p:cNvPr id="11" name="Picture 63" descr="FLOWR004"/>
          <p:cNvPicPr>
            <a:picLocks noChangeAspect="1" noChangeArrowheads="1" noCrop="1"/>
          </p:cNvPicPr>
          <p:nvPr/>
        </p:nvPicPr>
        <p:blipFill>
          <a:blip r:embed="rId2"/>
          <a:srcRect/>
          <a:stretch>
            <a:fillRect/>
          </a:stretch>
        </p:blipFill>
        <p:spPr bwMode="auto">
          <a:xfrm rot="21370937">
            <a:off x="7720723" y="5891923"/>
            <a:ext cx="762000" cy="762000"/>
          </a:xfrm>
          <a:prstGeom prst="rect">
            <a:avLst/>
          </a:prstGeom>
          <a:noFill/>
          <a:ln w="9525">
            <a:noFill/>
            <a:miter lim="800000"/>
            <a:headEnd/>
            <a:tailEnd/>
          </a:ln>
        </p:spPr>
      </p:pic>
      <p:pic>
        <p:nvPicPr>
          <p:cNvPr id="12" name="Picture 63" descr="FLOWR004"/>
          <p:cNvPicPr>
            <a:picLocks noChangeAspect="1" noChangeArrowheads="1" noCrop="1"/>
          </p:cNvPicPr>
          <p:nvPr/>
        </p:nvPicPr>
        <p:blipFill>
          <a:blip r:embed="rId2"/>
          <a:srcRect/>
          <a:stretch>
            <a:fillRect/>
          </a:stretch>
        </p:blipFill>
        <p:spPr bwMode="auto">
          <a:xfrm rot="21370937">
            <a:off x="8101722" y="5815723"/>
            <a:ext cx="762000" cy="762000"/>
          </a:xfrm>
          <a:prstGeom prst="rect">
            <a:avLst/>
          </a:prstGeom>
          <a:noFill/>
          <a:ln w="9525">
            <a:noFill/>
            <a:miter lim="800000"/>
            <a:headEnd/>
            <a:tailEnd/>
          </a:ln>
        </p:spPr>
      </p:pic>
      <p:sp>
        <p:nvSpPr>
          <p:cNvPr id="18" name="Rectangle 17"/>
          <p:cNvSpPr/>
          <p:nvPr/>
        </p:nvSpPr>
        <p:spPr>
          <a:xfrm>
            <a:off x="609600" y="381000"/>
            <a:ext cx="7543800" cy="584775"/>
          </a:xfrm>
          <a:prstGeom prst="rect">
            <a:avLst/>
          </a:prstGeom>
          <a:noFill/>
        </p:spPr>
        <p:txBody>
          <a:bodyPr wrap="square" lIns="91440" tIns="45720" rIns="91440" bIns="45720">
            <a:spAutoFit/>
          </a:bodyPr>
          <a:lstStyle/>
          <a:p>
            <a:pPr algn="ctr"/>
            <a:r>
              <a:rPr lang="en-US" sz="3200" b="1"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latin typeface="Times New Roman" pitchFamily="18" charset="0"/>
                <a:cs typeface="Times New Roman" pitchFamily="18" charset="0"/>
              </a:rPr>
              <a:t>B. LANGUAGE  FOCUS</a:t>
            </a:r>
            <a:endParaRPr lang="en-US" sz="3200" b="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latin typeface="Times New Roman" pitchFamily="18" charset="0"/>
              <a:cs typeface="Times New Roman" pitchFamily="18" charset="0"/>
            </a:endParaRPr>
          </a:p>
        </p:txBody>
      </p:sp>
      <p:sp>
        <p:nvSpPr>
          <p:cNvPr id="14" name="TextBox 13"/>
          <p:cNvSpPr txBox="1"/>
          <p:nvPr/>
        </p:nvSpPr>
        <p:spPr>
          <a:xfrm>
            <a:off x="304800" y="1066800"/>
            <a:ext cx="8458200" cy="461665"/>
          </a:xfrm>
          <a:prstGeom prst="rect">
            <a:avLst/>
          </a:prstGeom>
          <a:noFill/>
        </p:spPr>
        <p:txBody>
          <a:bodyPr wrap="square" rtlCol="0">
            <a:spAutoFit/>
          </a:bodyPr>
          <a:lstStyle/>
          <a:p>
            <a:r>
              <a:rPr lang="en-US" sz="2400" b="1" dirty="0" smtClean="0">
                <a:solidFill>
                  <a:srgbClr val="FF0000"/>
                </a:solidFill>
              </a:rPr>
              <a:t>II. Use the correct form of the words to complete the sentences. </a:t>
            </a:r>
            <a:endParaRPr lang="en-US" sz="2400" b="1" dirty="0">
              <a:solidFill>
                <a:srgbClr val="FF0000"/>
              </a:solidFill>
            </a:endParaRPr>
          </a:p>
        </p:txBody>
      </p:sp>
      <p:sp>
        <p:nvSpPr>
          <p:cNvPr id="15" name="TextBox 14"/>
          <p:cNvSpPr txBox="1"/>
          <p:nvPr/>
        </p:nvSpPr>
        <p:spPr>
          <a:xfrm>
            <a:off x="533400" y="1676400"/>
            <a:ext cx="7467600" cy="4093428"/>
          </a:xfrm>
          <a:prstGeom prst="rect">
            <a:avLst/>
          </a:prstGeom>
          <a:noFill/>
        </p:spPr>
        <p:txBody>
          <a:bodyPr wrap="square" rtlCol="0">
            <a:spAutoFit/>
          </a:bodyPr>
          <a:lstStyle/>
          <a:p>
            <a:pPr>
              <a:buAutoNum type="arabicPeriod"/>
            </a:pPr>
            <a:r>
              <a:rPr lang="en-US" sz="2600" dirty="0" smtClean="0">
                <a:latin typeface="Times New Roman" pitchFamily="18" charset="0"/>
                <a:cs typeface="Times New Roman" pitchFamily="18" charset="0"/>
              </a:rPr>
              <a:t>The children enjoy ………………………….…… around the fields. (</a:t>
            </a:r>
            <a:r>
              <a:rPr lang="en-US" sz="2600" i="1" dirty="0" smtClean="0">
                <a:latin typeface="Times New Roman" pitchFamily="18" charset="0"/>
                <a:cs typeface="Times New Roman" pitchFamily="18" charset="0"/>
              </a:rPr>
              <a:t>run)</a:t>
            </a:r>
            <a:r>
              <a:rPr lang="en-US" sz="2600" dirty="0" smtClean="0">
                <a:latin typeface="Times New Roman" pitchFamily="18" charset="0"/>
                <a:cs typeface="Times New Roman" pitchFamily="18" charset="0"/>
              </a:rPr>
              <a:t> </a:t>
            </a:r>
          </a:p>
          <a:p>
            <a:r>
              <a:rPr lang="en-US" sz="2600" dirty="0" smtClean="0">
                <a:latin typeface="Times New Roman" pitchFamily="18" charset="0"/>
                <a:cs typeface="Times New Roman" pitchFamily="18" charset="0"/>
              </a:rPr>
              <a:t>2. The …………………… have a very hard life. They can’t live permanently in one place. (</a:t>
            </a:r>
            <a:r>
              <a:rPr lang="en-US" sz="2600" i="1" dirty="0" smtClean="0">
                <a:latin typeface="Times New Roman" pitchFamily="18" charset="0"/>
                <a:cs typeface="Times New Roman" pitchFamily="18" charset="0"/>
              </a:rPr>
              <a:t>nomadic</a:t>
            </a:r>
            <a:r>
              <a:rPr lang="en-US" sz="2600" dirty="0" smtClean="0">
                <a:latin typeface="Times New Roman" pitchFamily="18" charset="0"/>
                <a:cs typeface="Times New Roman" pitchFamily="18" charset="0"/>
              </a:rPr>
              <a:t>)</a:t>
            </a:r>
          </a:p>
          <a:p>
            <a:r>
              <a:rPr lang="en-US" sz="2600" dirty="0" smtClean="0">
                <a:latin typeface="Times New Roman" pitchFamily="18" charset="0"/>
                <a:cs typeface="Times New Roman" pitchFamily="18" charset="0"/>
              </a:rPr>
              <a:t>3. The hills are …………………. in spring when the wild flowers bloom. </a:t>
            </a:r>
            <a:r>
              <a:rPr lang="en-US" sz="2600" i="1" dirty="0" smtClean="0">
                <a:latin typeface="Times New Roman" pitchFamily="18" charset="0"/>
                <a:cs typeface="Times New Roman" pitchFamily="18" charset="0"/>
              </a:rPr>
              <a:t>(</a:t>
            </a:r>
            <a:r>
              <a:rPr lang="en-US" sz="2600" i="1" dirty="0" err="1" smtClean="0">
                <a:latin typeface="Times New Roman" pitchFamily="18" charset="0"/>
                <a:cs typeface="Times New Roman" pitchFamily="18" charset="0"/>
              </a:rPr>
              <a:t>colour</a:t>
            </a:r>
            <a:r>
              <a:rPr lang="en-US" sz="2600" i="1" dirty="0" smtClean="0">
                <a:latin typeface="Times New Roman" pitchFamily="18" charset="0"/>
                <a:cs typeface="Times New Roman" pitchFamily="18" charset="0"/>
              </a:rPr>
              <a:t>)</a:t>
            </a:r>
          </a:p>
          <a:p>
            <a:r>
              <a:rPr lang="en-US" sz="2600" dirty="0" smtClean="0">
                <a:latin typeface="Times New Roman" pitchFamily="18" charset="0"/>
                <a:cs typeface="Times New Roman" pitchFamily="18" charset="0"/>
              </a:rPr>
              <a:t>4. Everybody has to work hard for world ……………. </a:t>
            </a:r>
            <a:r>
              <a:rPr lang="en-US" sz="2600" i="1" dirty="0" smtClean="0">
                <a:latin typeface="Times New Roman" pitchFamily="18" charset="0"/>
                <a:cs typeface="Times New Roman" pitchFamily="18" charset="0"/>
              </a:rPr>
              <a:t>(peaceful).</a:t>
            </a:r>
          </a:p>
          <a:p>
            <a:r>
              <a:rPr lang="en-US" sz="2600" i="1" dirty="0" smtClean="0">
                <a:latin typeface="Times New Roman" pitchFamily="18" charset="0"/>
                <a:cs typeface="Times New Roman" pitchFamily="18" charset="0"/>
              </a:rPr>
              <a:t>5. </a:t>
            </a:r>
            <a:r>
              <a:rPr lang="en-US" sz="2600" dirty="0" smtClean="0">
                <a:latin typeface="Times New Roman" pitchFamily="18" charset="0"/>
                <a:cs typeface="Times New Roman" pitchFamily="18" charset="0"/>
              </a:rPr>
              <a:t>If you want to stay slim, you have to eat more ……………….… (</a:t>
            </a:r>
            <a:r>
              <a:rPr lang="en-US" sz="2600" i="1" dirty="0" smtClean="0">
                <a:latin typeface="Times New Roman" pitchFamily="18" charset="0"/>
                <a:cs typeface="Times New Roman" pitchFamily="18" charset="0"/>
              </a:rPr>
              <a:t>healthy</a:t>
            </a:r>
            <a:r>
              <a:rPr lang="en-US" sz="2600" dirty="0" smtClean="0">
                <a:latin typeface="Times New Roman" pitchFamily="18" charset="0"/>
                <a:cs typeface="Times New Roman" pitchFamily="18" charset="0"/>
              </a:rPr>
              <a:t>)</a:t>
            </a:r>
            <a:endParaRPr lang="en-US" sz="2600" dirty="0">
              <a:latin typeface="Times New Roman" pitchFamily="18" charset="0"/>
              <a:cs typeface="Times New Roman" pitchFamily="18" charset="0"/>
            </a:endParaRPr>
          </a:p>
        </p:txBody>
      </p:sp>
      <p:sp>
        <p:nvSpPr>
          <p:cNvPr id="23" name="TextBox 22"/>
          <p:cNvSpPr txBox="1"/>
          <p:nvPr/>
        </p:nvSpPr>
        <p:spPr>
          <a:xfrm>
            <a:off x="9601200" y="3124200"/>
            <a:ext cx="2362200" cy="523220"/>
          </a:xfrm>
          <a:prstGeom prst="rect">
            <a:avLst/>
          </a:prstGeom>
          <a:noFill/>
        </p:spPr>
        <p:txBody>
          <a:bodyPr wrap="square" rtlCol="0">
            <a:spAutoFit/>
          </a:bodyPr>
          <a:lstStyle/>
          <a:p>
            <a:r>
              <a:rPr lang="en-US" sz="2800" dirty="0" err="1" smtClean="0">
                <a:solidFill>
                  <a:srgbClr val="FF0000"/>
                </a:solidFill>
                <a:latin typeface="Times New Roman" pitchFamily="18" charset="0"/>
                <a:cs typeface="Times New Roman" pitchFamily="18" charset="0"/>
              </a:rPr>
              <a:t>colourful</a:t>
            </a:r>
            <a:endParaRPr lang="en-US" sz="2800" dirty="0">
              <a:solidFill>
                <a:srgbClr val="FF0000"/>
              </a:solidFill>
              <a:latin typeface="Times New Roman" pitchFamily="18" charset="0"/>
              <a:cs typeface="Times New Roman" pitchFamily="18" charset="0"/>
            </a:endParaRPr>
          </a:p>
        </p:txBody>
      </p:sp>
      <p:sp>
        <p:nvSpPr>
          <p:cNvPr id="24" name="TextBox 23"/>
          <p:cNvSpPr txBox="1"/>
          <p:nvPr/>
        </p:nvSpPr>
        <p:spPr>
          <a:xfrm>
            <a:off x="9677400" y="1371600"/>
            <a:ext cx="2286000" cy="523220"/>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running</a:t>
            </a:r>
            <a:endParaRPr lang="en-US" sz="2800" dirty="0">
              <a:solidFill>
                <a:srgbClr val="FF0000"/>
              </a:solidFill>
              <a:latin typeface="Times New Roman" pitchFamily="18" charset="0"/>
              <a:cs typeface="Times New Roman" pitchFamily="18" charset="0"/>
            </a:endParaRPr>
          </a:p>
        </p:txBody>
      </p:sp>
      <p:sp>
        <p:nvSpPr>
          <p:cNvPr id="25" name="TextBox 24"/>
          <p:cNvSpPr txBox="1"/>
          <p:nvPr/>
        </p:nvSpPr>
        <p:spPr>
          <a:xfrm>
            <a:off x="9677400" y="2362200"/>
            <a:ext cx="2362200" cy="523220"/>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nomads</a:t>
            </a:r>
            <a:endParaRPr lang="en-US" sz="2800" dirty="0">
              <a:solidFill>
                <a:srgbClr val="FF0000"/>
              </a:solidFill>
              <a:latin typeface="Times New Roman" pitchFamily="18" charset="0"/>
              <a:cs typeface="Times New Roman" pitchFamily="18" charset="0"/>
            </a:endParaRPr>
          </a:p>
        </p:txBody>
      </p:sp>
      <p:sp>
        <p:nvSpPr>
          <p:cNvPr id="26" name="TextBox 25"/>
          <p:cNvSpPr txBox="1"/>
          <p:nvPr/>
        </p:nvSpPr>
        <p:spPr>
          <a:xfrm>
            <a:off x="9906000" y="4191000"/>
            <a:ext cx="2362200" cy="523220"/>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peace</a:t>
            </a:r>
            <a:endParaRPr lang="en-US" sz="2800" dirty="0">
              <a:solidFill>
                <a:srgbClr val="FF0000"/>
              </a:solidFill>
              <a:latin typeface="Times New Roman" pitchFamily="18" charset="0"/>
              <a:cs typeface="Times New Roman" pitchFamily="18" charset="0"/>
            </a:endParaRPr>
          </a:p>
        </p:txBody>
      </p:sp>
      <p:sp>
        <p:nvSpPr>
          <p:cNvPr id="27" name="TextBox 26"/>
          <p:cNvSpPr txBox="1"/>
          <p:nvPr/>
        </p:nvSpPr>
        <p:spPr>
          <a:xfrm>
            <a:off x="9677400" y="5105400"/>
            <a:ext cx="2362200" cy="523220"/>
          </a:xfrm>
          <a:prstGeom prst="rect">
            <a:avLst/>
          </a:prstGeom>
          <a:noFill/>
        </p:spPr>
        <p:txBody>
          <a:bodyPr wrap="square" rtlCol="0">
            <a:spAutoFit/>
          </a:bodyPr>
          <a:lstStyle/>
          <a:p>
            <a:r>
              <a:rPr lang="en-US" sz="2800" dirty="0" err="1" smtClean="0">
                <a:solidFill>
                  <a:srgbClr val="FF0000"/>
                </a:solidFill>
                <a:latin typeface="Times New Roman" pitchFamily="18" charset="0"/>
                <a:cs typeface="Times New Roman" pitchFamily="18" charset="0"/>
              </a:rPr>
              <a:t>heathily</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0.12916 -0.00254 L -0.64166 0.02848 " pathEditMode="relative" rAng="0" ptsTypes="AA">
                                      <p:cBhvr>
                                        <p:cTn id="6" dur="2000" fill="hold"/>
                                        <p:tgtEl>
                                          <p:spTgt spid="24"/>
                                        </p:tgtEl>
                                        <p:attrNameLst>
                                          <p:attrName>ppt_x</p:attrName>
                                          <p:attrName>ppt_y</p:attrName>
                                        </p:attrNameLst>
                                      </p:cBhvr>
                                      <p:rCtr x="-256" y="16"/>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grpId="0" nodeType="clickEffect">
                                  <p:stCondLst>
                                    <p:cond delay="0"/>
                                  </p:stCondLst>
                                  <p:childTnLst>
                                    <p:animMotion origin="layout" path="M -0.1375 0.01967 L -0.85417 0.00625 " pathEditMode="relative" rAng="0" ptsTypes="AA">
                                      <p:cBhvr>
                                        <p:cTn id="10" dur="2000" fill="hold"/>
                                        <p:tgtEl>
                                          <p:spTgt spid="25"/>
                                        </p:tgtEl>
                                        <p:attrNameLst>
                                          <p:attrName>ppt_x</p:attrName>
                                          <p:attrName>ppt_y</p:attrName>
                                        </p:attrNameLst>
                                      </p:cBhvr>
                                      <p:rCtr x="-358" y="-7"/>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grpId="0" nodeType="clickEffect">
                                  <p:stCondLst>
                                    <p:cond delay="0"/>
                                  </p:stCondLst>
                                  <p:childTnLst>
                                    <p:animMotion origin="layout" path="M -0.1125 -0.00486 L -0.72084 0.00394 " pathEditMode="relative" rAng="0" ptsTypes="AA">
                                      <p:cBhvr>
                                        <p:cTn id="14" dur="2000" fill="hold"/>
                                        <p:tgtEl>
                                          <p:spTgt spid="23"/>
                                        </p:tgtEl>
                                        <p:attrNameLst>
                                          <p:attrName>ppt_x</p:attrName>
                                          <p:attrName>ppt_y</p:attrName>
                                        </p:attrNameLst>
                                      </p:cBhvr>
                                      <p:rCtr x="-304" y="4"/>
                                    </p:animMotion>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grpId="0" nodeType="clickEffect">
                                  <p:stCondLst>
                                    <p:cond delay="0"/>
                                  </p:stCondLst>
                                  <p:childTnLst>
                                    <p:animMotion origin="layout" path="M -0.1125 -0.00487 L -0.39583 -0.0382 " pathEditMode="relative" rAng="0" ptsTypes="AA">
                                      <p:cBhvr>
                                        <p:cTn id="18" dur="2000" fill="hold"/>
                                        <p:tgtEl>
                                          <p:spTgt spid="26"/>
                                        </p:tgtEl>
                                        <p:attrNameLst>
                                          <p:attrName>ppt_x</p:attrName>
                                          <p:attrName>ppt_y</p:attrName>
                                        </p:attrNameLst>
                                      </p:cBhvr>
                                      <p:rCtr x="-142" y="-17"/>
                                    </p:animMotion>
                                  </p:childTnLst>
                                </p:cTn>
                              </p:par>
                            </p:childTnLst>
                          </p:cTn>
                        </p:par>
                      </p:childTnLst>
                    </p:cTn>
                  </p:par>
                  <p:par>
                    <p:cTn id="19" fill="hold">
                      <p:stCondLst>
                        <p:cond delay="indefinite"/>
                      </p:stCondLst>
                      <p:childTnLst>
                        <p:par>
                          <p:cTn id="20" fill="hold">
                            <p:stCondLst>
                              <p:cond delay="0"/>
                            </p:stCondLst>
                            <p:childTnLst>
                              <p:par>
                                <p:cTn id="21" presetID="35" presetClass="path" presetSubtype="0" accel="50000" decel="50000" fill="hold" grpId="0" nodeType="clickEffect">
                                  <p:stCondLst>
                                    <p:cond delay="0"/>
                                  </p:stCondLst>
                                  <p:childTnLst>
                                    <p:animMotion origin="layout" path="M -0.1125 -0.00486 L -0.9625 0.01736 " pathEditMode="relative" rAng="0" ptsTypes="AA">
                                      <p:cBhvr>
                                        <p:cTn id="22" dur="2000" fill="hold"/>
                                        <p:tgtEl>
                                          <p:spTgt spid="27"/>
                                        </p:tgtEl>
                                        <p:attrNameLst>
                                          <p:attrName>ppt_x</p:attrName>
                                          <p:attrName>ppt_y</p:attrName>
                                        </p:attrNameLst>
                                      </p:cBhvr>
                                      <p:rCtr x="-425" y="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ocess 4"/>
          <p:cNvSpPr/>
          <p:nvPr/>
        </p:nvSpPr>
        <p:spPr>
          <a:xfrm>
            <a:off x="304800" y="304800"/>
            <a:ext cx="8839200" cy="6553200"/>
          </a:xfrm>
          <a:prstGeom prst="flowChartProcess">
            <a:avLst/>
          </a:prstGeom>
          <a:ln w="76200">
            <a:solidFill>
              <a:srgbClr val="FF0000"/>
            </a:solidFill>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solidFill>
                <a:srgbClr val="FFFF00"/>
              </a:solidFill>
            </a:endParaRPr>
          </a:p>
        </p:txBody>
      </p:sp>
      <p:pic>
        <p:nvPicPr>
          <p:cNvPr id="6" name="Picture 63" descr="FLOWR004"/>
          <p:cNvPicPr>
            <a:picLocks noChangeAspect="1" noChangeArrowheads="1" noCrop="1"/>
          </p:cNvPicPr>
          <p:nvPr/>
        </p:nvPicPr>
        <p:blipFill>
          <a:blip r:embed="rId3"/>
          <a:srcRect/>
          <a:stretch>
            <a:fillRect/>
          </a:stretch>
        </p:blipFill>
        <p:spPr bwMode="auto">
          <a:xfrm rot="21370937">
            <a:off x="8357477" y="5053722"/>
            <a:ext cx="762000" cy="762000"/>
          </a:xfrm>
          <a:prstGeom prst="rect">
            <a:avLst/>
          </a:prstGeom>
          <a:noFill/>
          <a:ln w="9525">
            <a:noFill/>
            <a:miter lim="800000"/>
            <a:headEnd/>
            <a:tailEnd/>
          </a:ln>
        </p:spPr>
      </p:pic>
      <p:pic>
        <p:nvPicPr>
          <p:cNvPr id="7" name="Picture 63" descr="FLOWR004"/>
          <p:cNvPicPr>
            <a:picLocks noChangeAspect="1" noChangeArrowheads="1" noCrop="1"/>
          </p:cNvPicPr>
          <p:nvPr/>
        </p:nvPicPr>
        <p:blipFill>
          <a:blip r:embed="rId3"/>
          <a:srcRect/>
          <a:stretch>
            <a:fillRect/>
          </a:stretch>
        </p:blipFill>
        <p:spPr bwMode="auto">
          <a:xfrm rot="21370937">
            <a:off x="8177921" y="5282323"/>
            <a:ext cx="762000" cy="762000"/>
          </a:xfrm>
          <a:prstGeom prst="rect">
            <a:avLst/>
          </a:prstGeom>
          <a:noFill/>
          <a:ln w="9525">
            <a:noFill/>
            <a:miter lim="800000"/>
            <a:headEnd/>
            <a:tailEnd/>
          </a:ln>
        </p:spPr>
      </p:pic>
      <p:pic>
        <p:nvPicPr>
          <p:cNvPr id="8" name="Picture 63" descr="FLOWR004"/>
          <p:cNvPicPr>
            <a:picLocks noChangeAspect="1" noChangeArrowheads="1" noCrop="1"/>
          </p:cNvPicPr>
          <p:nvPr/>
        </p:nvPicPr>
        <p:blipFill>
          <a:blip r:embed="rId3"/>
          <a:srcRect/>
          <a:stretch>
            <a:fillRect/>
          </a:stretch>
        </p:blipFill>
        <p:spPr bwMode="auto">
          <a:xfrm rot="21370937">
            <a:off x="8357477" y="5434722"/>
            <a:ext cx="762000" cy="762000"/>
          </a:xfrm>
          <a:prstGeom prst="rect">
            <a:avLst/>
          </a:prstGeom>
          <a:noFill/>
          <a:ln w="9525">
            <a:noFill/>
            <a:miter lim="800000"/>
            <a:headEnd/>
            <a:tailEnd/>
          </a:ln>
        </p:spPr>
      </p:pic>
      <p:pic>
        <p:nvPicPr>
          <p:cNvPr id="9" name="Picture 63" descr="FLOWR004"/>
          <p:cNvPicPr>
            <a:picLocks noChangeAspect="1" noChangeArrowheads="1" noCrop="1"/>
          </p:cNvPicPr>
          <p:nvPr/>
        </p:nvPicPr>
        <p:blipFill>
          <a:blip r:embed="rId3"/>
          <a:srcRect/>
          <a:stretch>
            <a:fillRect/>
          </a:stretch>
        </p:blipFill>
        <p:spPr bwMode="auto">
          <a:xfrm rot="21370937">
            <a:off x="7949322" y="5663323"/>
            <a:ext cx="762000" cy="762000"/>
          </a:xfrm>
          <a:prstGeom prst="rect">
            <a:avLst/>
          </a:prstGeom>
          <a:noFill/>
          <a:ln w="9525">
            <a:noFill/>
            <a:miter lim="800000"/>
            <a:headEnd/>
            <a:tailEnd/>
          </a:ln>
        </p:spPr>
      </p:pic>
      <p:pic>
        <p:nvPicPr>
          <p:cNvPr id="10" name="Picture 63" descr="FLOWR004"/>
          <p:cNvPicPr>
            <a:picLocks noChangeAspect="1" noChangeArrowheads="1" noCrop="1"/>
          </p:cNvPicPr>
          <p:nvPr/>
        </p:nvPicPr>
        <p:blipFill>
          <a:blip r:embed="rId3"/>
          <a:srcRect/>
          <a:stretch>
            <a:fillRect/>
          </a:stretch>
        </p:blipFill>
        <p:spPr bwMode="auto">
          <a:xfrm rot="21370937">
            <a:off x="8357477" y="5891922"/>
            <a:ext cx="762000" cy="762000"/>
          </a:xfrm>
          <a:prstGeom prst="rect">
            <a:avLst/>
          </a:prstGeom>
          <a:noFill/>
          <a:ln w="9525">
            <a:noFill/>
            <a:miter lim="800000"/>
            <a:headEnd/>
            <a:tailEnd/>
          </a:ln>
        </p:spPr>
      </p:pic>
      <p:pic>
        <p:nvPicPr>
          <p:cNvPr id="11" name="Picture 63" descr="FLOWR004"/>
          <p:cNvPicPr>
            <a:picLocks noChangeAspect="1" noChangeArrowheads="1" noCrop="1"/>
          </p:cNvPicPr>
          <p:nvPr/>
        </p:nvPicPr>
        <p:blipFill>
          <a:blip r:embed="rId3"/>
          <a:srcRect/>
          <a:stretch>
            <a:fillRect/>
          </a:stretch>
        </p:blipFill>
        <p:spPr bwMode="auto">
          <a:xfrm rot="21370937">
            <a:off x="7720723" y="5891923"/>
            <a:ext cx="762000" cy="762000"/>
          </a:xfrm>
          <a:prstGeom prst="rect">
            <a:avLst/>
          </a:prstGeom>
          <a:noFill/>
          <a:ln w="9525">
            <a:noFill/>
            <a:miter lim="800000"/>
            <a:headEnd/>
            <a:tailEnd/>
          </a:ln>
        </p:spPr>
      </p:pic>
      <p:pic>
        <p:nvPicPr>
          <p:cNvPr id="12" name="Picture 63" descr="FLOWR004"/>
          <p:cNvPicPr>
            <a:picLocks noChangeAspect="1" noChangeArrowheads="1" noCrop="1"/>
          </p:cNvPicPr>
          <p:nvPr/>
        </p:nvPicPr>
        <p:blipFill>
          <a:blip r:embed="rId3"/>
          <a:srcRect/>
          <a:stretch>
            <a:fillRect/>
          </a:stretch>
        </p:blipFill>
        <p:spPr bwMode="auto">
          <a:xfrm rot="21370937">
            <a:off x="8101722" y="5815723"/>
            <a:ext cx="762000" cy="762000"/>
          </a:xfrm>
          <a:prstGeom prst="rect">
            <a:avLst/>
          </a:prstGeom>
          <a:noFill/>
          <a:ln w="9525">
            <a:noFill/>
            <a:miter lim="800000"/>
            <a:headEnd/>
            <a:tailEnd/>
          </a:ln>
        </p:spPr>
      </p:pic>
      <p:sp>
        <p:nvSpPr>
          <p:cNvPr id="18" name="Rectangle 17"/>
          <p:cNvSpPr/>
          <p:nvPr/>
        </p:nvSpPr>
        <p:spPr>
          <a:xfrm>
            <a:off x="838200" y="304800"/>
            <a:ext cx="7543800" cy="584775"/>
          </a:xfrm>
          <a:prstGeom prst="rect">
            <a:avLst/>
          </a:prstGeom>
          <a:noFill/>
        </p:spPr>
        <p:txBody>
          <a:bodyPr wrap="square" lIns="91440" tIns="45720" rIns="91440" bIns="45720">
            <a:spAutoFit/>
          </a:bodyPr>
          <a:lstStyle/>
          <a:p>
            <a:pPr algn="ctr"/>
            <a:r>
              <a:rPr lang="en-US" sz="3200" b="1"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latin typeface="Times New Roman" pitchFamily="18" charset="0"/>
                <a:cs typeface="Times New Roman" pitchFamily="18" charset="0"/>
              </a:rPr>
              <a:t>C. READING</a:t>
            </a:r>
            <a:endParaRPr lang="en-US" sz="3200" b="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latin typeface="Times New Roman" pitchFamily="18" charset="0"/>
              <a:cs typeface="Times New Roman" pitchFamily="18" charset="0"/>
            </a:endParaRPr>
          </a:p>
        </p:txBody>
      </p:sp>
      <p:sp>
        <p:nvSpPr>
          <p:cNvPr id="16" name="TextBox 15"/>
          <p:cNvSpPr txBox="1"/>
          <p:nvPr/>
        </p:nvSpPr>
        <p:spPr>
          <a:xfrm>
            <a:off x="381000" y="2057400"/>
            <a:ext cx="8305800" cy="4093428"/>
          </a:xfrm>
          <a:prstGeom prst="rect">
            <a:avLst/>
          </a:prstGeom>
          <a:noFill/>
        </p:spPr>
        <p:txBody>
          <a:bodyPr wrap="square" rtlCol="0">
            <a:spAutoFit/>
          </a:bodyPr>
          <a:lstStyle/>
          <a:p>
            <a:r>
              <a:rPr lang="en-US" sz="2600" dirty="0" smtClean="0">
                <a:latin typeface="Times New Roman" pitchFamily="18" charset="0"/>
                <a:cs typeface="Times New Roman" pitchFamily="18" charset="0"/>
              </a:rPr>
              <a:t>In today's world, teenagers rely on technology more than in the past .This can be a (1) ………………. because using computers too much may have harmful effect on both their  minds and bodies. They prefer (2)……………. TV and playing computer games to reading books, perhaps because they don't have to think and imagine as much. They don’t  (3)……………… clubs or have  hobbies and they don't play sports. They sit in front of the (4)………………… all the time. They don't get out of the house, even for a walk. </a:t>
            </a:r>
          </a:p>
          <a:p>
            <a:r>
              <a:rPr lang="en-US" sz="2600" dirty="0" smtClean="0">
                <a:latin typeface="Times New Roman" pitchFamily="18" charset="0"/>
                <a:cs typeface="Times New Roman" pitchFamily="18" charset="0"/>
              </a:rPr>
              <a:t>They are in a world that doesn't exist</a:t>
            </a:r>
            <a:endParaRPr lang="en-US" sz="2600" dirty="0">
              <a:latin typeface="Times New Roman" pitchFamily="18" charset="0"/>
              <a:cs typeface="Times New Roman" pitchFamily="18" charset="0"/>
            </a:endParaRPr>
          </a:p>
        </p:txBody>
      </p:sp>
      <p:sp>
        <p:nvSpPr>
          <p:cNvPr id="17" name="TextBox 16"/>
          <p:cNvSpPr txBox="1"/>
          <p:nvPr/>
        </p:nvSpPr>
        <p:spPr>
          <a:xfrm>
            <a:off x="838200" y="838200"/>
            <a:ext cx="7848600" cy="461665"/>
          </a:xfrm>
          <a:prstGeom prst="rect">
            <a:avLst/>
          </a:prstGeom>
          <a:noFill/>
        </p:spPr>
        <p:txBody>
          <a:bodyPr wrap="square" rtlCol="0">
            <a:spAutoFit/>
          </a:bodyPr>
          <a:lstStyle/>
          <a:p>
            <a:r>
              <a:rPr lang="en-US" sz="2400" b="1" dirty="0" err="1" smtClean="0">
                <a:solidFill>
                  <a:srgbClr val="002060"/>
                </a:solidFill>
              </a:rPr>
              <a:t>I.Fill</a:t>
            </a:r>
            <a:r>
              <a:rPr lang="en-US" sz="2400" b="1" dirty="0" smtClean="0">
                <a:solidFill>
                  <a:srgbClr val="002060"/>
                </a:solidFill>
              </a:rPr>
              <a:t> in the gaps with the words provided.</a:t>
            </a:r>
          </a:p>
        </p:txBody>
      </p:sp>
      <p:sp>
        <p:nvSpPr>
          <p:cNvPr id="24" name="Rectangle 23"/>
          <p:cNvSpPr/>
          <p:nvPr/>
        </p:nvSpPr>
        <p:spPr>
          <a:xfrm>
            <a:off x="7086600" y="990600"/>
            <a:ext cx="1277914" cy="1200329"/>
          </a:xfrm>
          <a:prstGeom prst="rect">
            <a:avLst/>
          </a:prstGeom>
          <a:noFill/>
        </p:spPr>
        <p:txBody>
          <a:bodyPr wrap="square" lIns="91440" tIns="45720" rIns="91440" bIns="45720">
            <a:spAutoFit/>
          </a:bodyPr>
          <a:lstStyle/>
          <a:p>
            <a:pPr algn="ctr"/>
            <a:endParaRPr lang="en-US" sz="2400" dirty="0" smtClean="0">
              <a:latin typeface="Times New Roman" pitchFamily="18" charset="0"/>
              <a:cs typeface="Times New Roman" pitchFamily="18" charset="0"/>
            </a:endParaRPr>
          </a:p>
          <a:p>
            <a:pPr algn="ctr"/>
            <a:r>
              <a:rPr lang="en-US" sz="2400" i="1" dirty="0" smtClean="0">
                <a:solidFill>
                  <a:srgbClr val="FF0000"/>
                </a:solidFill>
                <a:latin typeface="Times New Roman" pitchFamily="18" charset="0"/>
                <a:cs typeface="Times New Roman" pitchFamily="18" charset="0"/>
              </a:rPr>
              <a:t>problem</a:t>
            </a:r>
            <a:r>
              <a:rPr lang="en-US" sz="2400" b="1" i="1" dirty="0" smtClean="0">
                <a:solidFill>
                  <a:srgbClr val="FF0000"/>
                </a:solidFill>
              </a:rPr>
              <a:t> </a:t>
            </a:r>
          </a:p>
          <a:p>
            <a:pPr algn="ct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5" name="Rectangle 24"/>
          <p:cNvSpPr/>
          <p:nvPr/>
        </p:nvSpPr>
        <p:spPr>
          <a:xfrm>
            <a:off x="3886200" y="1371600"/>
            <a:ext cx="1465465" cy="461665"/>
          </a:xfrm>
          <a:prstGeom prst="rect">
            <a:avLst/>
          </a:prstGeom>
          <a:noFill/>
        </p:spPr>
        <p:txBody>
          <a:bodyPr wrap="none" lIns="91440" tIns="45720" rIns="91440" bIns="45720">
            <a:spAutoFit/>
          </a:bodyPr>
          <a:lstStyle/>
          <a:p>
            <a:pPr algn="ctr"/>
            <a:r>
              <a:rPr lang="en-US" sz="2400" i="1" dirty="0" smtClean="0">
                <a:solidFill>
                  <a:srgbClr val="FF0000"/>
                </a:solidFill>
                <a:latin typeface="Times New Roman" pitchFamily="18" charset="0"/>
                <a:cs typeface="Times New Roman" pitchFamily="18" charset="0"/>
              </a:rPr>
              <a:t>watching</a:t>
            </a:r>
            <a:r>
              <a:rPr lang="en-US" sz="2400" dirty="0" smtClean="0">
                <a:solidFill>
                  <a:srgbClr val="FF0000"/>
                </a:solidFill>
                <a:latin typeface="Times New Roman" pitchFamily="18" charset="0"/>
                <a:cs typeface="Times New Roman" pitchFamily="18" charset="0"/>
              </a:rPr>
              <a:t>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6" name="Rectangle 25"/>
          <p:cNvSpPr/>
          <p:nvPr/>
        </p:nvSpPr>
        <p:spPr>
          <a:xfrm>
            <a:off x="2819400" y="1295400"/>
            <a:ext cx="970137" cy="461665"/>
          </a:xfrm>
          <a:prstGeom prst="rect">
            <a:avLst/>
          </a:prstGeom>
          <a:noFill/>
        </p:spPr>
        <p:txBody>
          <a:bodyPr wrap="none" lIns="91440" tIns="45720" rIns="91440" bIns="45720">
            <a:spAutoFit/>
          </a:bodyPr>
          <a:lstStyle/>
          <a:p>
            <a:pPr algn="ctr"/>
            <a:r>
              <a:rPr lang="en-US" sz="2400" i="1" dirty="0" smtClean="0">
                <a:solidFill>
                  <a:srgbClr val="FF0000"/>
                </a:solidFill>
                <a:latin typeface="Times New Roman" pitchFamily="18" charset="0"/>
                <a:cs typeface="Times New Roman" pitchFamily="18" charset="0"/>
              </a:rPr>
              <a:t>join  </a:t>
            </a:r>
            <a:r>
              <a:rPr lang="en-US" sz="2400" dirty="0" smtClean="0">
                <a:latin typeface="Times New Roman" pitchFamily="18" charset="0"/>
                <a:cs typeface="Times New Roman" pitchFamily="18" charset="0"/>
              </a:rPr>
              <a:t>  </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7" name="Rectangle 26"/>
          <p:cNvSpPr/>
          <p:nvPr/>
        </p:nvSpPr>
        <p:spPr>
          <a:xfrm>
            <a:off x="685800" y="1371600"/>
            <a:ext cx="1815997" cy="461665"/>
          </a:xfrm>
          <a:prstGeom prst="rect">
            <a:avLst/>
          </a:prstGeom>
          <a:noFill/>
        </p:spPr>
        <p:txBody>
          <a:bodyPr wrap="square" lIns="91440" tIns="45720" rIns="91440" bIns="45720">
            <a:spAutoFit/>
          </a:bodyPr>
          <a:lstStyle/>
          <a:p>
            <a:r>
              <a:rPr lang="en-US" sz="2400" i="1" dirty="0" smtClean="0">
                <a:solidFill>
                  <a:srgbClr val="FF0000"/>
                </a:solidFill>
                <a:latin typeface="Times New Roman" pitchFamily="18" charset="0"/>
                <a:cs typeface="Times New Roman" pitchFamily="18" charset="0"/>
              </a:rPr>
              <a:t>computer</a:t>
            </a:r>
            <a:endParaRPr lang="en-US" sz="2400" b="1" i="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
        <p:nvSpPr>
          <p:cNvPr id="28" name="Rectangle 27"/>
          <p:cNvSpPr/>
          <p:nvPr/>
        </p:nvSpPr>
        <p:spPr>
          <a:xfrm>
            <a:off x="5791200" y="1447800"/>
            <a:ext cx="979755" cy="461665"/>
          </a:xfrm>
          <a:prstGeom prst="rect">
            <a:avLst/>
          </a:prstGeom>
          <a:noFill/>
        </p:spPr>
        <p:txBody>
          <a:bodyPr wrap="none" lIns="91440" tIns="45720" rIns="91440" bIns="45720">
            <a:spAutoFit/>
          </a:bodyPr>
          <a:lstStyle/>
          <a:p>
            <a:pPr algn="ctr"/>
            <a:r>
              <a:rPr lang="en-US" sz="2400" i="1" dirty="0" smtClean="0">
                <a:solidFill>
                  <a:srgbClr val="FF0000"/>
                </a:solidFill>
                <a:latin typeface="Times New Roman" pitchFamily="18" charset="0"/>
                <a:cs typeface="Times New Roman" pitchFamily="18" charset="0"/>
              </a:rPr>
              <a:t>world </a:t>
            </a:r>
            <a:endParaRPr lang="en-US" sz="2400" b="1" i="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heckerboard(across)">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checkerboard(across)">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checkerboard(across)">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checkerboard(across)">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checkerboard(across)">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grpId="1" nodeType="clickEffect">
                                  <p:stCondLst>
                                    <p:cond delay="0"/>
                                  </p:stCondLst>
                                  <p:childTnLst>
                                    <p:animMotion origin="layout" path="M -1.66667E-6 -4.44444E-6 L -0.29479 0.14584 " pathEditMode="relative" rAng="0" ptsTypes="AA">
                                      <p:cBhvr>
                                        <p:cTn id="31" dur="2000" fill="hold"/>
                                        <p:tgtEl>
                                          <p:spTgt spid="24"/>
                                        </p:tgtEl>
                                        <p:attrNameLst>
                                          <p:attrName>ppt_x</p:attrName>
                                          <p:attrName>ppt_y</p:attrName>
                                        </p:attrNameLst>
                                      </p:cBhvr>
                                      <p:rCtr x="-147" y="73"/>
                                    </p:animMotion>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1" nodeType="clickEffect">
                                  <p:stCondLst>
                                    <p:cond delay="0"/>
                                  </p:stCondLst>
                                  <p:childTnLst>
                                    <p:animMotion origin="layout" path="M -4.72222E-6 -4.81481E-6 L 0.11997 0.26644 " pathEditMode="relative" rAng="0" ptsTypes="AA">
                                      <p:cBhvr>
                                        <p:cTn id="35" dur="2000" fill="hold"/>
                                        <p:tgtEl>
                                          <p:spTgt spid="25"/>
                                        </p:tgtEl>
                                        <p:attrNameLst>
                                          <p:attrName>ppt_x</p:attrName>
                                          <p:attrName>ppt_y</p:attrName>
                                        </p:attrNameLst>
                                      </p:cBhvr>
                                      <p:rCtr x="60" y="133"/>
                                    </p:animMotion>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grpId="1" nodeType="clickEffect">
                                  <p:stCondLst>
                                    <p:cond delay="0"/>
                                  </p:stCondLst>
                                  <p:childTnLst>
                                    <p:animMotion origin="layout" path="M -4.72222E-6 -3.7037E-6 L -0.16961 0.45533 " pathEditMode="relative" rAng="0" ptsTypes="AA">
                                      <p:cBhvr>
                                        <p:cTn id="39" dur="2000" fill="hold"/>
                                        <p:tgtEl>
                                          <p:spTgt spid="26"/>
                                        </p:tgtEl>
                                        <p:attrNameLst>
                                          <p:attrName>ppt_x</p:attrName>
                                          <p:attrName>ppt_y</p:attrName>
                                        </p:attrNameLst>
                                      </p:cBhvr>
                                      <p:rCtr x="-85" y="228"/>
                                    </p:animMotion>
                                  </p:childTnLst>
                                </p:cTn>
                              </p:par>
                            </p:childTnLst>
                          </p:cTn>
                        </p:par>
                      </p:childTnLst>
                    </p:cTn>
                  </p:par>
                  <p:par>
                    <p:cTn id="40" fill="hold">
                      <p:stCondLst>
                        <p:cond delay="indefinite"/>
                      </p:stCondLst>
                      <p:childTnLst>
                        <p:par>
                          <p:cTn id="41" fill="hold">
                            <p:stCondLst>
                              <p:cond delay="0"/>
                            </p:stCondLst>
                            <p:childTnLst>
                              <p:par>
                                <p:cTn id="42" presetID="42" presetClass="path" presetSubtype="0" accel="50000" decel="50000" fill="hold" grpId="1" nodeType="clickEffect">
                                  <p:stCondLst>
                                    <p:cond delay="0"/>
                                  </p:stCondLst>
                                  <p:childTnLst>
                                    <p:animMotion origin="layout" path="M 4.44444E-6 -4.81481E-6 L 0.45902 0.49977 " pathEditMode="relative" rAng="0" ptsTypes="AA">
                                      <p:cBhvr>
                                        <p:cTn id="43" dur="2000" fill="hold"/>
                                        <p:tgtEl>
                                          <p:spTgt spid="27"/>
                                        </p:tgtEl>
                                        <p:attrNameLst>
                                          <p:attrName>ppt_x</p:attrName>
                                          <p:attrName>ppt_y</p:attrName>
                                        </p:attrNameLst>
                                      </p:cBhvr>
                                      <p:rCtr x="230" y="2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5" grpId="0"/>
      <p:bldP spid="25" grpId="1"/>
      <p:bldP spid="26" grpId="0"/>
      <p:bldP spid="26" grpId="1"/>
      <p:bldP spid="27" grpId="0"/>
      <p:bldP spid="27" grpId="1"/>
      <p:bldP spid="28"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WELCOME TO MY CLASS&amp;quot;&quot;/&gt;&lt;property id=&quot;20307&quot; value=&quot;257&quot;/&gt;&lt;/object&gt;&lt;object type=&quot;3&quot; unique_id=&quot;10005&quot;&gt;&lt;property id=&quot;20148&quot; value=&quot;5&quot;/&gt;&lt;property id=&quot;20300&quot; value=&quot;Slide 2&quot;/&gt;&lt;property id=&quot;20307&quot; value=&quot;271&quot;/&gt;&lt;/object&gt;&lt;object type=&quot;3&quot; unique_id=&quot;10006&quot;&gt;&lt;property id=&quot;20148&quot; value=&quot;5&quot;/&gt;&lt;property id=&quot;20300&quot; value=&quot;Slide 3&quot;/&gt;&lt;property id=&quot;20307&quot; value=&quot;259&quot;/&gt;&lt;/object&gt;&lt;object type=&quot;3&quot; unique_id=&quot;10007&quot;&gt;&lt;property id=&quot;20148&quot; value=&quot;5&quot;/&gt;&lt;property id=&quot;20300&quot; value=&quot;Slide 4&quot;/&gt;&lt;property id=&quot;20307&quot; value=&quot;266&quot;/&gt;&lt;/object&gt;&lt;object type=&quot;3&quot; unique_id=&quot;10008&quot;&gt;&lt;property id=&quot;20148&quot; value=&quot;5&quot;/&gt;&lt;property id=&quot;20300&quot; value=&quot;Slide 5&quot;/&gt;&lt;property id=&quot;20307&quot; value=&quot;282&quot;/&gt;&lt;/object&gt;&lt;object type=&quot;3&quot; unique_id=&quot;10009&quot;&gt;&lt;property id=&quot;20148&quot; value=&quot;5&quot;/&gt;&lt;property id=&quot;20300&quot; value=&quot;Slide 6&quot;/&gt;&lt;property id=&quot;20307&quot; value=&quot;272&quot;/&gt;&lt;/object&gt;&lt;object type=&quot;3&quot; unique_id=&quot;10010&quot;&gt;&lt;property id=&quot;20148&quot; value=&quot;5&quot;/&gt;&lt;property id=&quot;20300&quot; value=&quot;Slide 7&quot;/&gt;&lt;property id=&quot;20307&quot; value=&quot;273&quot;/&gt;&lt;/object&gt;&lt;object type=&quot;3&quot; unique_id=&quot;10011&quot;&gt;&lt;property id=&quot;20148&quot; value=&quot;5&quot;/&gt;&lt;property id=&quot;20300&quot; value=&quot;Slide 8&quot;/&gt;&lt;property id=&quot;20307&quot; value=&quot;275&quot;/&gt;&lt;/object&gt;&lt;object type=&quot;3&quot; unique_id=&quot;10012&quot;&gt;&lt;property id=&quot;20148&quot; value=&quot;5&quot;/&gt;&lt;property id=&quot;20300&quot; value=&quot;Slide 9&quot;/&gt;&lt;property id=&quot;20307&quot; value=&quot;276&quot;/&gt;&lt;/object&gt;&lt;object type=&quot;3&quot; unique_id=&quot;10013&quot;&gt;&lt;property id=&quot;20148&quot; value=&quot;5&quot;/&gt;&lt;property id=&quot;20300&quot; value=&quot;Slide 10&quot;/&gt;&lt;property id=&quot;20307&quot; value=&quot;285&quot;/&gt;&lt;/object&gt;&lt;object type=&quot;3&quot; unique_id=&quot;10014&quot;&gt;&lt;property id=&quot;20148&quot; value=&quot;5&quot;/&gt;&lt;property id=&quot;20300&quot; value=&quot;Slide 11&quot;/&gt;&lt;property id=&quot;20307&quot; value=&quot;286&quot;/&gt;&lt;/object&gt;&lt;object type=&quot;3&quot; unique_id=&quot;10015&quot;&gt;&lt;property id=&quot;20148&quot; value=&quot;5&quot;/&gt;&lt;property id=&quot;20300&quot; value=&quot;Slide 12&quot;/&gt;&lt;property id=&quot;20307&quot; value=&quot;283&quot;/&gt;&lt;/object&gt;&lt;object type=&quot;3&quot; unique_id=&quot;10016&quot;&gt;&lt;property id=&quot;20148&quot; value=&quot;5&quot;/&gt;&lt;property id=&quot;20300&quot; value=&quot;Slide 13&quot;/&gt;&lt;property id=&quot;20307&quot; value=&quot;284&quot;/&gt;&lt;/object&gt;&lt;object type=&quot;3&quot; unique_id=&quot;10017&quot;&gt;&lt;property id=&quot;20148&quot; value=&quot;5&quot;/&gt;&lt;property id=&quot;20300&quot; value=&quot;Slide 14&quot;/&gt;&lt;property id=&quot;20307&quot; value=&quot;278&quot;/&gt;&lt;/object&gt;&lt;object type=&quot;3&quot; unique_id=&quot;10018&quot;&gt;&lt;property id=&quot;20148&quot; value=&quot;5&quot;/&gt;&lt;property id=&quot;20300&quot; value=&quot;Slide 15&quot;/&gt;&lt;property id=&quot;20307&quot; value=&quot;288&quot;/&gt;&lt;/object&gt;&lt;object type=&quot;3&quot; unique_id=&quot;10019&quot;&gt;&lt;property id=&quot;20148&quot; value=&quot;5&quot;/&gt;&lt;property id=&quot;20300&quot; value=&quot;Slide 16&quot;/&gt;&lt;property id=&quot;20307&quot; value=&quot;289&quot;/&gt;&lt;/object&gt;&lt;object type=&quot;3&quot; unique_id=&quot;10020&quot;&gt;&lt;property id=&quot;20148&quot; value=&quot;5&quot;/&gt;&lt;property id=&quot;20300&quot; value=&quot;Slide 17&quot;/&gt;&lt;property id=&quot;20307&quot; value=&quot;291&quot;/&gt;&lt;/object&gt;&lt;object type=&quot;3&quot; unique_id=&quot;10021&quot;&gt;&lt;property id=&quot;20148&quot; value=&quot;5&quot;/&gt;&lt;property id=&quot;20300&quot; value=&quot;Slide 18&quot;/&gt;&lt;property id=&quot;20307&quot; value=&quot;292&quot;/&gt;&lt;/object&gt;&lt;object type=&quot;3&quot; unique_id=&quot;10022&quot;&gt;&lt;property id=&quot;20148&quot; value=&quot;5&quot;/&gt;&lt;property id=&quot;20300&quot; value=&quot;Slide 19&quot;/&gt;&lt;property id=&quot;20307&quot; value=&quot;293&quot;/&gt;&lt;/object&gt;&lt;object type=&quot;3&quot; unique_id=&quot;10023&quot;&gt;&lt;property id=&quot;20148&quot; value=&quot;5&quot;/&gt;&lt;property id=&quot;20300&quot; value=&quot;Slide 20&quot;/&gt;&lt;property id=&quot;20307&quot; value=&quot;294&quot;/&gt;&lt;/object&gt;&lt;object type=&quot;3&quot; unique_id=&quot;10024&quot;&gt;&lt;property id=&quot;20148&quot; value=&quot;5&quot;/&gt;&lt;property id=&quot;20300&quot; value=&quot;Slide 21&quot;/&gt;&lt;property id=&quot;20307&quot; value=&quot;267&quot;/&gt;&lt;/object&gt;&lt;object type=&quot;3&quot; unique_id=&quot;10025&quot;&gt;&lt;property id=&quot;20148&quot; value=&quot;5&quot;/&gt;&lt;property id=&quot;20300&quot; value=&quot;Slide 22&quot;/&gt;&lt;property id=&quot;20307&quot; value=&quot;268&quot;/&gt;&lt;/object&gt;&lt;object type=&quot;3&quot; unique_id=&quot;10026&quot;&gt;&lt;property id=&quot;20148&quot; value=&quot;5&quot;/&gt;&lt;property id=&quot;20300&quot; value=&quot;Slide 23 - &amp;quot;The bye bye song&amp;quot;&quot;/&gt;&lt;property id=&quot;20307&quot; value=&quot;269&quot;/&gt;&lt;/object&gt;&lt;object type=&quot;3&quot; unique_id=&quot;10027&quot;&gt;&lt;property id=&quot;20148&quot; value=&quot;5&quot;/&gt;&lt;property id=&quot;20300&quot; value=&quot;Slide 24&quot;/&gt;&lt;property id=&quot;20307&quot; value=&quot;270&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888</TotalTime>
  <Words>1036</Words>
  <Application>Microsoft Office PowerPoint</Application>
  <PresentationFormat>On-screen Show (4:3)</PresentationFormat>
  <Paragraphs>183</Paragraphs>
  <Slides>23</Slides>
  <Notes>3</Notes>
  <HiddenSlides>0</HiddenSlides>
  <MMClips>4</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Slide 2</vt:lpstr>
      <vt:lpstr>Slide 3</vt:lpstr>
      <vt:lpstr>Slide 4</vt:lpstr>
      <vt:lpstr>Audio script: </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MY CLASS</dc:title>
  <dc:creator>Mr</dc:creator>
  <cp:lastModifiedBy>Admin</cp:lastModifiedBy>
  <cp:revision>67</cp:revision>
  <dcterms:created xsi:type="dcterms:W3CDTF">2015-08-07T14:38:19Z</dcterms:created>
  <dcterms:modified xsi:type="dcterms:W3CDTF">2016-10-10T14:24:29Z</dcterms:modified>
</cp:coreProperties>
</file>