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84" r:id="rId7"/>
    <p:sldId id="317" r:id="rId8"/>
    <p:sldId id="385" r:id="rId9"/>
    <p:sldId id="365" r:id="rId10"/>
    <p:sldId id="419" r:id="rId11"/>
    <p:sldId id="420" r:id="rId12"/>
    <p:sldId id="426" r:id="rId13"/>
    <p:sldId id="421" r:id="rId14"/>
    <p:sldId id="400" r:id="rId15"/>
    <p:sldId id="348" r:id="rId16"/>
    <p:sldId id="422" r:id="rId17"/>
    <p:sldId id="371" r:id="rId18"/>
    <p:sldId id="372" r:id="rId19"/>
    <p:sldId id="386" r:id="rId20"/>
    <p:sldId id="404" r:id="rId21"/>
    <p:sldId id="405" r:id="rId22"/>
    <p:sldId id="375" r:id="rId23"/>
    <p:sldId id="413" r:id="rId24"/>
    <p:sldId id="395" r:id="rId25"/>
    <p:sldId id="387" r:id="rId26"/>
    <p:sldId id="390" r:id="rId27"/>
    <p:sldId id="415" r:id="rId28"/>
    <p:sldId id="416" r:id="rId29"/>
    <p:sldId id="424" r:id="rId30"/>
    <p:sldId id="429" r:id="rId31"/>
    <p:sldId id="3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9E955"/>
    <a:srgbClr val="FFCC00"/>
    <a:srgbClr val="FFCCFF"/>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67" d="100"/>
          <a:sy n="67" d="100"/>
        </p:scale>
        <p:origin x="-120" y="-54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xmlns=""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36640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245845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xmlns=""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xmlns=""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xmlns=""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xmlns=""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xmlns=""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xmlns=""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7/15/2021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xmlns=""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7/15/2021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xmlns=""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7/15/2021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xmlns=""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xmlns=""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xmlns=""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xmlns=""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xmlns=""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xmlns=""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7/15/2021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15-07-2021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37.xml"/><Relationship Id="rId5" Type="http://schemas.openxmlformats.org/officeDocument/2006/relationships/image" Target="../media/image6.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6.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media" Target="../media/media1.mp3"/><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ideo" Target="NULL" TargetMode="External"/><Relationship Id="rId11"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414589" y="314325"/>
            <a:ext cx="7700961" cy="1192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err="1" smtClean="0">
                <a:latin typeface="Times New Roman" panose="02020603050405020304" pitchFamily="18" charset="0"/>
                <a:ea typeface="宋体" panose="02010600030101010101" pitchFamily="2" charset="-122"/>
                <a:cs typeface="Times New Roman" panose="02020603050405020304" pitchFamily="18" charset="0"/>
              </a:rPr>
              <a:t>TRƯỜNG</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 TH &amp; </a:t>
            </a:r>
            <a:r>
              <a:rPr lang="en-US" altLang="vi-VN" sz="2398" b="0" dirty="0" err="1" smtClean="0">
                <a:latin typeface="Times New Roman" panose="02020603050405020304" pitchFamily="18" charset="0"/>
                <a:ea typeface="宋体" panose="02010600030101010101" pitchFamily="2" charset="-122"/>
                <a:cs typeface="Times New Roman" panose="02020603050405020304" pitchFamily="18" charset="0"/>
              </a:rPr>
              <a:t>THCS</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vi-VN" sz="2398" b="0" dirty="0" err="1" smtClean="0">
                <a:latin typeface="Times New Roman" panose="02020603050405020304" pitchFamily="18" charset="0"/>
                <a:ea typeface="宋体" panose="02010600030101010101" pitchFamily="2" charset="-122"/>
                <a:cs typeface="Times New Roman" panose="02020603050405020304" pitchFamily="18" charset="0"/>
              </a:rPr>
              <a:t>THỐNG</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vi-VN" sz="2398" b="0" dirty="0" err="1" smtClean="0">
                <a:latin typeface="Times New Roman" panose="02020603050405020304" pitchFamily="18" charset="0"/>
                <a:ea typeface="宋体" panose="02010600030101010101" pitchFamily="2" charset="-122"/>
                <a:cs typeface="Times New Roman" panose="02020603050405020304" pitchFamily="18" charset="0"/>
              </a:rPr>
              <a:t>NHẤT</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xmlns="" w="9525">
                <a:solidFill>
                  <a:srgbClr val="00CC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xmlns="" w="9525">
                <a:solidFill>
                  <a:srgbClr val="FF00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127602" y="1531262"/>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383341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pt-BR" sz="3600" b="1" dirty="0" smtClean="0">
                <a:solidFill>
                  <a:srgbClr val="FF0000"/>
                </a:solidFill>
              </a:rPr>
              <a:t>2. </a:t>
            </a:r>
            <a:r>
              <a:rPr lang="nl-NL" sz="3600" b="1" dirty="0" smtClean="0">
                <a:solidFill>
                  <a:srgbClr val="FF0000"/>
                </a:solidFill>
              </a:rPr>
              <a:t>Hậu quả của tình huống nguy hiểm từ con người</a:t>
            </a: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1933986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xmlns=""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438483" y="-71564"/>
            <a:ext cx="4283581" cy="133057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442364" y="0"/>
            <a:ext cx="418753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i="1" dirty="0" err="1" smtClean="0">
                <a:solidFill>
                  <a:srgbClr val="0000FF"/>
                </a:solidFill>
                <a:latin typeface="Times New Roman" pitchFamily="18" charset="0"/>
                <a:ea typeface="Arial Unicode MS"/>
                <a:cs typeface="Times New Roman" pitchFamily="18" charset="0"/>
              </a:rPr>
              <a:t>Quan</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sát</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hình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ảnh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và</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trả</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lời</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câu</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hỏi</a:t>
            </a:r>
            <a:endParaRPr lang="en-US" sz="2531"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0701251" y="0"/>
            <a:ext cx="1158240" cy="1048385"/>
          </a:xfrm>
          <a:prstGeom prst="rect">
            <a:avLst/>
          </a:prstGeom>
          <a:noFill/>
          <a:ln>
            <a:noFill/>
          </a:ln>
        </p:spPr>
      </p:pic>
      <p:sp>
        <p:nvSpPr>
          <p:cNvPr id="8" name="Rectangle 7"/>
          <p:cNvSpPr/>
          <p:nvPr/>
        </p:nvSpPr>
        <p:spPr>
          <a:xfrm>
            <a:off x="652008" y="3926171"/>
            <a:ext cx="2973787" cy="279885"/>
          </a:xfrm>
          <a:prstGeom prst="rect">
            <a:avLst/>
          </a:prstGeom>
          <a:solidFill>
            <a:schemeClr val="accent4">
              <a:lumMod val="20000"/>
              <a:lumOff val="80000"/>
            </a:schemeClr>
          </a:solidFill>
        </p:spPr>
        <p:txBody>
          <a:bodyPr wrap="square">
            <a:spAutoFit/>
          </a:bodyPr>
          <a:lstStyle/>
          <a:p>
            <a:pPr>
              <a:lnSpc>
                <a:spcPts val="1200"/>
              </a:lnSpc>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26" name="Picture 2" descr="https://i3.wp.com/conkec.com/sites/default/files/anh_chup_man_hinh_2021-02-26_luc_23.29.05.png"/>
          <p:cNvPicPr>
            <a:picLocks noChangeAspect="1" noChangeArrowheads="1"/>
          </p:cNvPicPr>
          <p:nvPr/>
        </p:nvPicPr>
        <p:blipFill>
          <a:blip r:embed="rId3"/>
          <a:srcRect/>
          <a:stretch>
            <a:fillRect/>
          </a:stretch>
        </p:blipFill>
        <p:spPr bwMode="auto">
          <a:xfrm>
            <a:off x="0" y="1071564"/>
            <a:ext cx="11701463" cy="3929928"/>
          </a:xfrm>
          <a:prstGeom prst="rect">
            <a:avLst/>
          </a:prstGeom>
          <a:noFill/>
        </p:spPr>
      </p:pic>
      <p:sp>
        <p:nvSpPr>
          <p:cNvPr id="12" name="Rectangle 11"/>
          <p:cNvSpPr/>
          <p:nvPr/>
        </p:nvSpPr>
        <p:spPr>
          <a:xfrm>
            <a:off x="1039091" y="5148470"/>
            <a:ext cx="9698182" cy="830997"/>
          </a:xfrm>
          <a:prstGeom prst="rect">
            <a:avLst/>
          </a:prstGeom>
        </p:spPr>
        <p:txBody>
          <a:bodyPr wrap="square">
            <a:spAutoFit/>
          </a:bodyPr>
          <a:lstStyle/>
          <a:p>
            <a:pPr lvl="0" fontAlgn="base">
              <a:spcBef>
                <a:spcPct val="0"/>
              </a:spcBef>
              <a:spcAft>
                <a:spcPct val="0"/>
              </a:spcAft>
              <a:tabLst>
                <a:tab pos="331788" algn="l"/>
              </a:tabLst>
            </a:pPr>
            <a:r>
              <a:rPr lang="nl-NL" sz="2400" i="1" u="sng" dirty="0" smtClean="0">
                <a:solidFill>
                  <a:srgbClr val="0000FF"/>
                </a:solidFill>
                <a:cs typeface="Times New Roman" pitchFamily="18" charset="0"/>
              </a:rPr>
              <a:t>Câu 1</a:t>
            </a:r>
            <a:r>
              <a:rPr lang="nl-NL" sz="2400" i="1" dirty="0" smtClean="0">
                <a:solidFill>
                  <a:srgbClr val="000000"/>
                </a:solidFill>
                <a:ea typeface="Times New Roman" pitchFamily="18" charset="0"/>
                <a:cs typeface="Times New Roman" pitchFamily="18" charset="0"/>
              </a:rPr>
              <a:t>:</a:t>
            </a:r>
            <a:r>
              <a:rPr lang="nl-NL" sz="2400" b="1" i="1" dirty="0" smtClean="0">
                <a:solidFill>
                  <a:srgbClr val="000000"/>
                </a:solidFill>
                <a:ea typeface="Times New Roman" pitchFamily="18" charset="0"/>
                <a:cs typeface="Times New Roman" pitchFamily="18" charset="0"/>
              </a:rPr>
              <a:t> </a:t>
            </a:r>
            <a:r>
              <a:rPr lang="nl-NL" sz="2400" b="1" i="1" dirty="0" smtClean="0">
                <a:solidFill>
                  <a:srgbClr val="FF0000"/>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Các</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hình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ảnh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trên</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nói</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về</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những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môi</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nguy</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hiểm</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nào</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từ</a:t>
            </a:r>
            <a:r>
              <a:rPr lang="es-ES" sz="2400" i="1" dirty="0" smtClean="0">
                <a:solidFill>
                  <a:prstClr val="black"/>
                </a:solidFill>
                <a:ea typeface="Times New Roman" pitchFamily="18" charset="0"/>
                <a:cs typeface="Times New Roman" pitchFamily="18" charset="0"/>
              </a:rPr>
              <a:t> con </a:t>
            </a:r>
            <a:r>
              <a:rPr lang="es-ES" sz="2400" i="1" dirty="0" err="1" smtClean="0">
                <a:solidFill>
                  <a:prstClr val="black"/>
                </a:solidFill>
                <a:ea typeface="Times New Roman" pitchFamily="18" charset="0"/>
                <a:cs typeface="Times New Roman" pitchFamily="18" charset="0"/>
              </a:rPr>
              <a:t>người</a:t>
            </a:r>
            <a:r>
              <a:rPr lang="es-ES" sz="2400" i="1" dirty="0" smtClean="0">
                <a:solidFill>
                  <a:prstClr val="black"/>
                </a:solidFill>
                <a:ea typeface="Times New Roman" pitchFamily="18" charset="0"/>
                <a:cs typeface="Times New Roman" pitchFamily="18" charset="0"/>
              </a:rPr>
              <a:t>?</a:t>
            </a:r>
            <a:endParaRPr lang="en-US" sz="2400" dirty="0" smtClean="0">
              <a:solidFill>
                <a:prstClr val="black"/>
              </a:solidFill>
              <a:cs typeface="Arial" pitchFamily="34" charset="0"/>
            </a:endParaRPr>
          </a:p>
          <a:p>
            <a:pPr lvl="0" eaLnBrk="0" fontAlgn="base" hangingPunct="0">
              <a:spcBef>
                <a:spcPct val="0"/>
              </a:spcBef>
              <a:spcAft>
                <a:spcPct val="0"/>
              </a:spcAft>
              <a:tabLst>
                <a:tab pos="331788" algn="l"/>
              </a:tabLst>
            </a:pPr>
            <a:r>
              <a:rPr lang="nl-NL" sz="2400" i="1" u="sng" dirty="0" smtClean="0">
                <a:solidFill>
                  <a:srgbClr val="0000FF"/>
                </a:solidFill>
                <a:cs typeface="Times New Roman" pitchFamily="18" charset="0"/>
              </a:rPr>
              <a:t>Câu 2</a:t>
            </a:r>
            <a:r>
              <a:rPr lang="nl-NL" sz="2400" i="1" dirty="0" smtClean="0">
                <a:solidFill>
                  <a:srgbClr val="000000"/>
                </a:solidFill>
                <a:ea typeface="Times New Roman" pitchFamily="18" charset="0"/>
                <a:cs typeface="Times New Roman" pitchFamily="18" charset="0"/>
              </a:rPr>
              <a:t>:</a:t>
            </a:r>
            <a:r>
              <a:rPr lang="nl-NL" sz="2400" b="1" i="1" dirty="0" smtClean="0">
                <a:solidFill>
                  <a:srgbClr val="000000"/>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Những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hậu</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quả</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nào</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có</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thể</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xảy</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ra</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trong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các</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tình</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huống</a:t>
            </a:r>
            <a:r>
              <a:rPr lang="es-ES" sz="2400" i="1" dirty="0" smtClean="0">
                <a:solidFill>
                  <a:prstClr val="black"/>
                </a:solidFill>
                <a:ea typeface="Times New Roman" pitchFamily="18" charset="0"/>
                <a:cs typeface="Times New Roman" pitchFamily="18" charset="0"/>
              </a:rPr>
              <a:t> </a:t>
            </a:r>
            <a:r>
              <a:rPr lang="es-ES" sz="2400" i="1" dirty="0" err="1" smtClean="0">
                <a:solidFill>
                  <a:prstClr val="black"/>
                </a:solidFill>
                <a:ea typeface="Times New Roman" pitchFamily="18" charset="0"/>
                <a:cs typeface="Times New Roman" pitchFamily="18" charset="0"/>
              </a:rPr>
              <a:t>trên</a:t>
            </a:r>
            <a:r>
              <a:rPr lang="es-ES" sz="2400" i="1" dirty="0" smtClean="0">
                <a:solidFill>
                  <a:prstClr val="black"/>
                </a:solidFill>
                <a:ea typeface="Times New Roman" pitchFamily="18" charset="0"/>
                <a:cs typeface="Times New Roman" pitchFamily="18" charset="0"/>
              </a:rPr>
              <a:t>?</a:t>
            </a:r>
            <a:endParaRPr lang="es-ES" sz="2400" dirty="0" smtClean="0">
              <a:solidFill>
                <a:prstClr val="black"/>
              </a:solidFill>
              <a:cs typeface="Arial" pitchFamily="34" charset="0"/>
            </a:endParaRPr>
          </a:p>
        </p:txBody>
      </p:sp>
    </p:spTree>
    <p:extLst>
      <p:ext uri="{BB962C8B-B14F-4D97-AF65-F5344CB8AC3E}">
        <p14:creationId xmlns:p14="http://schemas.microsoft.com/office/powerpoint/2010/main" xmlns="" val="182778233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ox(in)">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ox(in)">
                                      <p:cBhvr>
                                        <p:cTn id="22" dur="500"/>
                                        <p:tgtEl>
                                          <p:spTgt spid="12">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box(in)">
                                      <p:cBhvr>
                                        <p:cTn id="2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226600" y="1404513"/>
            <a:ext cx="621556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nl-NL" sz="3200" i="1" dirty="0" smtClean="0">
                <a:solidFill>
                  <a:srgbClr val="0000FF"/>
                </a:solidFill>
              </a:rPr>
              <a:t>Tình huống nguy hiểm từ con người gây ra những hậu quả nghiêm trọng, làm tổn hại đến tính mạng, tinh thần của cá nhân; huy hoại tài sản của con người và xã hội.</a:t>
            </a:r>
            <a:endParaRPr lang="en-US" sz="3200" dirty="0" smtClean="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xmlns="" val="157726992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2525884"/>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pt-BR" sz="3600" b="1" dirty="0" smtClean="0">
                <a:solidFill>
                  <a:srgbClr val="FF0000"/>
                </a:solidFill>
              </a:rPr>
              <a:t>2. </a:t>
            </a:r>
            <a:r>
              <a:rPr lang="vi-VN" sz="3200" b="1" dirty="0" smtClean="0">
                <a:solidFill>
                  <a:srgbClr val="FF0000"/>
                </a:solidFill>
              </a:rPr>
              <a:t>Ứng phó trước một số tình huống nguy hiểm từ con người</a:t>
            </a:r>
            <a:endParaRPr lang="en-US" sz="3200" dirty="0" smtClean="0">
              <a:solidFill>
                <a:srgbClr val="FF0000"/>
              </a:solidFill>
            </a:endParaRPr>
          </a:p>
          <a:p>
            <a:pPr marR="0" lvl="0">
              <a:lnSpc>
                <a:spcPct val="115000"/>
              </a:lnSpc>
              <a:spcBef>
                <a:spcPts val="0"/>
              </a:spcBef>
              <a:spcAft>
                <a:spcPts val="500"/>
              </a:spcAft>
              <a:buClr>
                <a:srgbClr val="000000"/>
              </a:buClr>
              <a:buSzPts val="1200"/>
              <a:tabLst>
                <a:tab pos="252730" algn="l"/>
              </a:tabLst>
            </a:pP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193398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smtClean="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822960" y="1443840"/>
            <a:ext cx="10607040" cy="4893647"/>
          </a:xfrm>
          <a:prstGeom prst="rect">
            <a:avLst/>
          </a:prstGeom>
        </p:spPr>
        <p:txBody>
          <a:bodyPr wrap="square">
            <a:spAutoFit/>
          </a:bodyPr>
          <a:lstStyle/>
          <a:p>
            <a:pPr indent="457200" algn="just"/>
            <a:r>
              <a:rPr lang="vi-VN" sz="2400" dirty="0" smtClean="0"/>
              <a:t>An và Ninh đi chăn bò ở ven rừng, bỗng phát hiện thầy một vật lạ giống quả mìn. An tò mò đến gần vật lạ, sờ tay vào, định l</a:t>
            </a:r>
            <a:r>
              <a:rPr lang="en-US" sz="2400" dirty="0" smtClean="0"/>
              <a:t>ấ</a:t>
            </a:r>
            <a:r>
              <a:rPr lang="vi-VN" sz="2400" dirty="0" smtClean="0"/>
              <a:t>y đá đập thì Ninh ngăn lại và nói:</a:t>
            </a:r>
          </a:p>
          <a:p>
            <a:pPr algn="just">
              <a:tabLst>
                <a:tab pos="457200" algn="l"/>
              </a:tabLst>
            </a:pPr>
            <a:r>
              <a:rPr lang="en-US" sz="2400" dirty="0" smtClean="0"/>
              <a:t>	</a:t>
            </a:r>
            <a:r>
              <a:rPr lang="vi-VN" sz="2400" dirty="0" smtClean="0"/>
              <a:t>Có lẽ đây là quả mìn, cậu đừng động vào. </a:t>
            </a:r>
            <a:r>
              <a:rPr lang="en-US" sz="2400" dirty="0" err="1" smtClean="0"/>
              <a:t>Mì</a:t>
            </a:r>
            <a:r>
              <a:rPr lang="vi-VN" sz="2400" dirty="0" smtClean="0"/>
              <a:t>nh đi báo cho các bác ở xã ra xử lí nhé!</a:t>
            </a:r>
          </a:p>
          <a:p>
            <a:pPr indent="525463" algn="just"/>
            <a:r>
              <a:rPr lang="vi-VN" sz="2400" dirty="0" smtClean="0"/>
              <a:t>An tỏ vẻ khó chịu:</a:t>
            </a:r>
          </a:p>
          <a:p>
            <a:pPr indent="411163" algn="just"/>
            <a:r>
              <a:rPr lang="vi-VN" sz="2400" dirty="0" smtClean="0"/>
              <a:t>Có gì đâu mà phải sợ, quả mìn này chắc từ lâu lắm rồi, không nổ được nữa đâu. </a:t>
            </a:r>
            <a:r>
              <a:rPr lang="en-US" sz="2400" dirty="0" err="1" smtClean="0"/>
              <a:t>Mì</a:t>
            </a:r>
            <a:r>
              <a:rPr lang="vi-VN" sz="2400" dirty="0" smtClean="0"/>
              <a:t>nh cứ cầm về nhà chơi, không sao đâu. Thấy vậy, Ninh kiên quyết không cho. An đến gần chỗ có m</a:t>
            </a:r>
            <a:r>
              <a:rPr lang="en-US" sz="2400" dirty="0" smtClean="0"/>
              <a:t>ì</a:t>
            </a:r>
            <a:r>
              <a:rPr lang="vi-VN" sz="2400" dirty="0" smtClean="0"/>
              <a:t>n và bảo bạn chạy đi báo với Uỷ ban nhân dân xã, còn mình thì ở lại đó trông.</a:t>
            </a:r>
          </a:p>
          <a:p>
            <a:pPr indent="411163" algn="just"/>
            <a:r>
              <a:rPr lang="vi-VN" sz="2400" i="1" dirty="0" smtClean="0"/>
              <a:t>a) An và Ninh đã gặp phải tình huống nguy hiểm gì?</a:t>
            </a:r>
          </a:p>
          <a:p>
            <a:pPr indent="457200" algn="just"/>
            <a:r>
              <a:rPr lang="vi-VN" sz="2400" i="1" dirty="0" smtClean="0"/>
              <a:t>b) Em hãy bày tỏ ý kiến của mình về cách giải quyết của hai bạn trong tình huống trên.</a:t>
            </a:r>
            <a:endParaRPr lang="vi-VN" sz="2400" i="1" dirty="0"/>
          </a:p>
        </p:txBody>
      </p:sp>
    </p:spTree>
    <p:extLst>
      <p:ext uri="{BB962C8B-B14F-4D97-AF65-F5344CB8AC3E}">
        <p14:creationId xmlns:p14="http://schemas.microsoft.com/office/powerpoint/2010/main" xmlns="" val="646441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00024" y="-567709"/>
            <a:ext cx="12012580" cy="8154372"/>
          </a:xfrm>
          <a:prstGeom prst="rect">
            <a:avLst/>
          </a:prstGeom>
          <a:noFill/>
          <a:ln>
            <a:noFill/>
          </a:ln>
        </p:spPr>
      </p:pic>
      <p:pic>
        <p:nvPicPr>
          <p:cNvPr id="8" name="Picture 7"/>
          <p:cNvPicPr>
            <a:picLocks noChangeAspect="1"/>
          </p:cNvPicPr>
          <p:nvPr/>
        </p:nvPicPr>
        <p:blipFill>
          <a:blip r:embed="rId3"/>
          <a:stretch>
            <a:fillRect/>
          </a:stretch>
        </p:blipFill>
        <p:spPr>
          <a:xfrm>
            <a:off x="5149209" y="-77364"/>
            <a:ext cx="2584200" cy="1971579"/>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10453461" y="2160352"/>
            <a:ext cx="2154706" cy="4359018"/>
          </a:xfrm>
          <a:prstGeom prst="rect">
            <a:avLst/>
          </a:prstGeom>
        </p:spPr>
      </p:pic>
      <p:sp>
        <p:nvSpPr>
          <p:cNvPr id="12" name="Text Box 5"/>
          <p:cNvSpPr txBox="1">
            <a:spLocks noChangeArrowheads="1"/>
          </p:cNvSpPr>
          <p:nvPr/>
        </p:nvSpPr>
        <p:spPr bwMode="auto">
          <a:xfrm>
            <a:off x="857250" y="1800225"/>
            <a:ext cx="9806612" cy="4570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2400" b="1" dirty="0" smtClean="0">
                <a:solidFill>
                  <a:srgbClr val="0000FF"/>
                </a:solidFill>
              </a:rPr>
              <a:t>3. </a:t>
            </a:r>
            <a:r>
              <a:rPr lang="vi-VN" sz="2400" b="1" dirty="0" smtClean="0">
                <a:solidFill>
                  <a:srgbClr val="0000FF"/>
                </a:solidFill>
              </a:rPr>
              <a:t>Ứng phó trước một số tình huống nguy hiểm từ con người</a:t>
            </a:r>
            <a:endParaRPr lang="en-US" sz="2400" dirty="0" smtClean="0">
              <a:solidFill>
                <a:srgbClr val="0000FF"/>
              </a:solidFill>
            </a:endParaRPr>
          </a:p>
          <a:p>
            <a:pPr>
              <a:buNone/>
            </a:pPr>
            <a:r>
              <a:rPr lang="vi-VN" sz="2400" dirty="0" smtClean="0"/>
              <a:t>- </a:t>
            </a:r>
            <a:r>
              <a:rPr lang="nl-NL" sz="2400" dirty="0" smtClean="0"/>
              <a:t>Các bước ứng phó với tìnhhuống nguy hiểm đến từ con người</a:t>
            </a:r>
            <a:endParaRPr lang="en-US" sz="2400" dirty="0" smtClean="0"/>
          </a:p>
          <a:p>
            <a:pPr>
              <a:buNone/>
            </a:pPr>
            <a:r>
              <a:rPr lang="nl-NL" sz="2400" dirty="0" smtClean="0"/>
              <a:t>+</a:t>
            </a:r>
            <a:r>
              <a:rPr lang="nl-NL" sz="2400" b="1" dirty="0" smtClean="0"/>
              <a:t> </a:t>
            </a:r>
            <a:r>
              <a:rPr lang="nl-NL" sz="2400" dirty="0" smtClean="0"/>
              <a:t>Nhận diện, đánh giá tình huống nguy hiểm</a:t>
            </a:r>
            <a:endParaRPr lang="en-US" sz="2400" dirty="0" smtClean="0"/>
          </a:p>
          <a:p>
            <a:pPr>
              <a:buNone/>
            </a:pPr>
            <a:r>
              <a:rPr lang="nl-NL" sz="2400" dirty="0" smtClean="0"/>
              <a:t>+ Nguy hiểm đến từ đối tượng nào?</a:t>
            </a:r>
            <a:endParaRPr lang="en-US" sz="2400" dirty="0" smtClean="0"/>
          </a:p>
          <a:p>
            <a:pPr>
              <a:buNone/>
            </a:pPr>
            <a:r>
              <a:rPr lang="nl-NL" sz="2400" dirty="0" smtClean="0"/>
              <a:t>+ Nguy cơ có thể gặp phải trong tình huống nguy hiểm là gì?</a:t>
            </a:r>
            <a:endParaRPr lang="en-US" sz="2400" dirty="0" smtClean="0"/>
          </a:p>
          <a:p>
            <a:pPr>
              <a:buNone/>
            </a:pPr>
            <a:r>
              <a:rPr lang="nl-NL" sz="2400" dirty="0" smtClean="0"/>
              <a:t>+ Điều gì sẽ xảy ra nếu không thoát khỏi tình huống nguy hiểm?</a:t>
            </a:r>
            <a:endParaRPr lang="en-US" sz="2400" dirty="0" smtClean="0"/>
          </a:p>
          <a:p>
            <a:pPr>
              <a:buNone/>
            </a:pPr>
            <a:r>
              <a:rPr lang="nl-NL" sz="2400" dirty="0" smtClean="0"/>
              <a:t>- Tìm kiếm phương án thoát khỏi tình huống nguy hiểm</a:t>
            </a:r>
            <a:endParaRPr lang="en-US" sz="2400" dirty="0" smtClean="0"/>
          </a:p>
          <a:p>
            <a:pPr>
              <a:buNone/>
            </a:pPr>
            <a:r>
              <a:rPr lang="nl-NL" sz="2400" dirty="0" smtClean="0"/>
              <a:t>+ Hét to, kêu cứu, tìm sự hỗ trợ từ người lớn</a:t>
            </a:r>
            <a:endParaRPr lang="en-US" sz="2400" dirty="0" smtClean="0"/>
          </a:p>
          <a:p>
            <a:pPr>
              <a:buNone/>
            </a:pPr>
            <a:r>
              <a:rPr lang="nl-NL" sz="2400" dirty="0" smtClean="0"/>
              <a:t>+Đánh lạc hướng đối phương</a:t>
            </a:r>
            <a:endParaRPr lang="en-US" sz="2400" dirty="0" smtClean="0"/>
          </a:p>
          <a:p>
            <a:pPr>
              <a:buNone/>
            </a:pPr>
            <a:r>
              <a:rPr lang="nl-NL" sz="2400" dirty="0" smtClean="0"/>
              <a:t>+ Gọi điện thoại cho người thân và các cơ quan hỗ trợ khẩn cấp.</a:t>
            </a:r>
            <a:endParaRPr lang="en-US" sz="2400" dirty="0"/>
          </a:p>
        </p:txBody>
      </p:sp>
      <p:pic>
        <p:nvPicPr>
          <p:cNvPr id="13"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8507" y="769385"/>
            <a:ext cx="5049079" cy="5432632"/>
          </a:xfrm>
          <a:prstGeom prst="rect">
            <a:avLst/>
          </a:prstGeom>
        </p:spPr>
      </p:pic>
      <p:grpSp>
        <p:nvGrpSpPr>
          <p:cNvPr id="2" name="Group 1"/>
          <p:cNvGrpSpPr/>
          <p:nvPr/>
        </p:nvGrpSpPr>
        <p:grpSpPr>
          <a:xfrm>
            <a:off x="1028700" y="319706"/>
            <a:ext cx="10133561" cy="5674307"/>
            <a:chOff x="1028700" y="319706"/>
            <a:chExt cx="10133561" cy="5674307"/>
          </a:xfrm>
        </p:grpSpPr>
        <p:grpSp>
          <p:nvGrpSpPr>
            <p:cNvPr id="18" name="Group 17"/>
            <p:cNvGrpSpPr/>
            <p:nvPr/>
          </p:nvGrpSpPr>
          <p:grpSpPr>
            <a:xfrm>
              <a:off x="1028700" y="319706"/>
              <a:ext cx="4823774" cy="5330758"/>
              <a:chOff x="-225045" y="1877354"/>
              <a:chExt cx="6590398" cy="4502962"/>
            </a:xfrm>
          </p:grpSpPr>
          <p:pic>
            <p:nvPicPr>
              <p:cNvPr id="19" name="Google Shape;154;p8"/>
              <p:cNvPicPr preferRelativeResize="0"/>
              <p:nvPr/>
            </p:nvPicPr>
            <p:blipFill rotWithShape="1">
              <a:blip r:embed="rId4">
                <a:alphaModFix/>
              </a:blip>
              <a:srcRect l="16992" t="-937" r="50159" b="17086"/>
              <a:stretch/>
            </p:blipFill>
            <p:spPr>
              <a:xfrm>
                <a:off x="-225045" y="1877354"/>
                <a:ext cx="6590398"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7399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III.</a:t>
              </a:r>
            </a:p>
            <a:p>
              <a:pPr algn="ctr">
                <a:defRPr/>
              </a:pPr>
              <a:r>
                <a:rPr lang="en-US" altLang="zh-CN" sz="3200" b="1" kern="0" dirty="0" smtClean="0">
                  <a:solidFill>
                    <a:srgbClr val="0000FF"/>
                  </a:solidFill>
                  <a:ea typeface="微软雅黑" pitchFamily="34" charset="-122"/>
                  <a:cs typeface="Times New Roman" pitchFamily="18" charset="0"/>
                </a:rPr>
                <a:t>LUYỆN TẬP</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34701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77091" y="448181"/>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1: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1033760" y="0"/>
            <a:ext cx="1158240" cy="1048385"/>
          </a:xfrm>
          <a:prstGeom prst="rect">
            <a:avLst/>
          </a:prstGeom>
          <a:noFill/>
          <a:ln>
            <a:noFill/>
          </a:ln>
        </p:spPr>
      </p:pic>
      <p:graphicFrame>
        <p:nvGraphicFramePr>
          <p:cNvPr id="10" name="Table 9"/>
          <p:cNvGraphicFramePr>
            <a:graphicFrameLocks noGrp="1"/>
          </p:cNvGraphicFramePr>
          <p:nvPr/>
        </p:nvGraphicFramePr>
        <p:xfrm>
          <a:off x="858981" y="1953492"/>
          <a:ext cx="9753600" cy="3329707"/>
        </p:xfrm>
        <a:graphic>
          <a:graphicData uri="http://schemas.openxmlformats.org/drawingml/2006/table">
            <a:tbl>
              <a:tblPr firstRow="1" bandRow="1">
                <a:tableStyleId>{5C22544A-7EE6-4342-B048-85BDC9FD1C3A}</a:tableStyleId>
              </a:tblPr>
              <a:tblGrid>
                <a:gridCol w="2812474"/>
                <a:gridCol w="1634836"/>
                <a:gridCol w="1898073"/>
                <a:gridCol w="3408217"/>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85737" y="748218"/>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tập</a:t>
            </a:r>
            <a:r>
              <a:rPr lang="en-US" sz="3200" b="1" dirty="0" smtClean="0">
                <a:solidFill>
                  <a:srgbClr val="FF0000"/>
                </a:solidFill>
                <a:ea typeface="Times New Roman" panose="02020603050405020304" pitchFamily="18" charset="0"/>
              </a:rPr>
              <a:t> 1: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0776585" y="0"/>
            <a:ext cx="1158240" cy="1048385"/>
          </a:xfrm>
          <a:prstGeom prst="rect">
            <a:avLst/>
          </a:prstGeom>
          <a:noFill/>
          <a:ln>
            <a:noFill/>
          </a:ln>
        </p:spPr>
      </p:pic>
      <p:graphicFrame>
        <p:nvGraphicFramePr>
          <p:cNvPr id="10" name="Table 9"/>
          <p:cNvGraphicFramePr>
            <a:graphicFrameLocks noGrp="1"/>
          </p:cNvGraphicFramePr>
          <p:nvPr/>
        </p:nvGraphicFramePr>
        <p:xfrm>
          <a:off x="416068" y="2382117"/>
          <a:ext cx="9753601" cy="3905134"/>
        </p:xfrm>
        <a:graphic>
          <a:graphicData uri="http://schemas.openxmlformats.org/drawingml/2006/table">
            <a:tbl>
              <a:tblPr firstRow="1" bandRow="1">
                <a:tableStyleId>{5C22544A-7EE6-4342-B048-85BDC9FD1C3A}</a:tableStyleId>
              </a:tblPr>
              <a:tblGrid>
                <a:gridCol w="2812474"/>
                <a:gridCol w="2515033"/>
                <a:gridCol w="1973840"/>
                <a:gridCol w="2452254"/>
              </a:tblGrid>
              <a:tr h="761999">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tr>
              <a:tr h="1283854">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trộm</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xảy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ra</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cháy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lừa</a:t>
                      </a:r>
                      <a:endParaRPr lang="en-US" sz="3200" dirty="0"/>
                    </a:p>
                  </a:txBody>
                  <a:tcPr>
                    <a:solidFill>
                      <a:schemeClr val="accent6">
                        <a:lumMod val="20000"/>
                        <a:lumOff val="80000"/>
                      </a:schemeClr>
                    </a:solidFill>
                  </a:tcPr>
                </a:tc>
              </a:tr>
              <a:tr h="1283854">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r>
                        <a:rPr lang="en-US" sz="3200" kern="1200" dirty="0" err="1" smtClean="0">
                          <a:solidFill>
                            <a:schemeClr val="dk1"/>
                          </a:solidFill>
                          <a:latin typeface="+mn-lt"/>
                          <a:ea typeface="+mn-ea"/>
                          <a:cs typeface="+mn-cs"/>
                        </a:rPr>
                        <a:t>Ảnh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hưởng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đến</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tính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mạng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và</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tinh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thần</a:t>
                      </a:r>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xmlns=""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6574" y="242596"/>
            <a:ext cx="13289612" cy="6708710"/>
          </a:xfrm>
          <a:prstGeom prst="rect">
            <a:avLst/>
          </a:prstGeom>
        </p:spPr>
      </p:pic>
      <p:sp>
        <p:nvSpPr>
          <p:cNvPr id="5" name="Text Box 33"/>
          <p:cNvSpPr txBox="1">
            <a:spLocks noChangeArrowheads="1"/>
          </p:cNvSpPr>
          <p:nvPr/>
        </p:nvSpPr>
        <p:spPr bwMode="auto">
          <a:xfrm>
            <a:off x="1353847" y="410028"/>
            <a:ext cx="9548831"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smtClean="0">
                <a:solidFill>
                  <a:srgbClr val="FF00FF"/>
                </a:solidFill>
                <a:latin typeface="+mn-lt"/>
              </a:rPr>
              <a:t>Bài</a:t>
            </a:r>
            <a:r>
              <a:rPr lang="en-US" altLang="en-US" b="1" dirty="0" smtClean="0">
                <a:solidFill>
                  <a:srgbClr val="FF00FF"/>
                </a:solidFill>
                <a:latin typeface="+mn-lt"/>
              </a:rPr>
              <a:t> </a:t>
            </a:r>
            <a:r>
              <a:rPr lang="en-US" altLang="en-US" b="1" dirty="0" err="1" smtClean="0">
                <a:solidFill>
                  <a:srgbClr val="FF00FF"/>
                </a:solidFill>
                <a:latin typeface="+mn-lt"/>
              </a:rPr>
              <a:t>tập</a:t>
            </a:r>
            <a:r>
              <a:rPr lang="en-US" altLang="en-US" b="1" dirty="0" smtClean="0">
                <a:solidFill>
                  <a:srgbClr val="FF00FF"/>
                </a:solidFill>
                <a:latin typeface="+mn-lt"/>
              </a:rPr>
              <a:t> 2: </a:t>
            </a:r>
            <a:r>
              <a:rPr lang="en-US" altLang="en-US" b="1" dirty="0" err="1" smtClean="0">
                <a:solidFill>
                  <a:srgbClr val="FF00FF"/>
                </a:solidFill>
                <a:latin typeface="+mn-lt"/>
              </a:rPr>
              <a:t>Trong</a:t>
            </a:r>
            <a:r>
              <a:rPr lang="en-US" altLang="en-US" b="1" dirty="0" smtClean="0">
                <a:solidFill>
                  <a:srgbClr val="FF00FF"/>
                </a:solidFill>
                <a:latin typeface="+mn-lt"/>
              </a:rPr>
              <a:t> </a:t>
            </a:r>
            <a:r>
              <a:rPr lang="en-US" altLang="en-US" b="1" dirty="0" err="1" smtClean="0">
                <a:solidFill>
                  <a:srgbClr val="FF00FF"/>
                </a:solidFill>
                <a:latin typeface="+mn-lt"/>
              </a:rPr>
              <a:t>các</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sau</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nào</a:t>
            </a:r>
            <a:r>
              <a:rPr lang="en-US" altLang="en-US" b="1" dirty="0" smtClean="0">
                <a:solidFill>
                  <a:srgbClr val="FF00FF"/>
                </a:solidFill>
                <a:latin typeface="+mn-lt"/>
              </a:rPr>
              <a:t> </a:t>
            </a:r>
            <a:r>
              <a:rPr lang="en-US" altLang="en-US" b="1" dirty="0" err="1" smtClean="0">
                <a:solidFill>
                  <a:srgbClr val="FF00FF"/>
                </a:solidFill>
                <a:latin typeface="+mn-lt"/>
              </a:rPr>
              <a:t>gây</a:t>
            </a:r>
            <a:r>
              <a:rPr lang="en-US" altLang="en-US" b="1" dirty="0" smtClean="0">
                <a:solidFill>
                  <a:srgbClr val="FF00FF"/>
                </a:solidFill>
                <a:latin typeface="+mn-lt"/>
              </a:rPr>
              <a:t> </a:t>
            </a:r>
            <a:r>
              <a:rPr lang="en-US" altLang="en-US" b="1" dirty="0" err="1" smtClean="0">
                <a:solidFill>
                  <a:srgbClr val="FF00FF"/>
                </a:solidFill>
                <a:latin typeface="+mn-lt"/>
              </a:rPr>
              <a:t>nguy</a:t>
            </a:r>
            <a:r>
              <a:rPr lang="en-US" altLang="en-US" b="1" dirty="0" smtClean="0">
                <a:solidFill>
                  <a:srgbClr val="FF00FF"/>
                </a:solidFill>
                <a:latin typeface="+mn-lt"/>
              </a:rPr>
              <a:t> </a:t>
            </a:r>
            <a:r>
              <a:rPr lang="en-US" altLang="en-US" b="1" dirty="0" err="1" smtClean="0">
                <a:solidFill>
                  <a:srgbClr val="FF00FF"/>
                </a:solidFill>
                <a:latin typeface="+mn-lt"/>
              </a:rPr>
              <a:t>hiểm</a:t>
            </a:r>
            <a:r>
              <a:rPr lang="en-US" altLang="en-US" b="1" dirty="0" smtClean="0">
                <a:solidFill>
                  <a:srgbClr val="FF00FF"/>
                </a:solidFill>
                <a:latin typeface="+mn-lt"/>
              </a:rPr>
              <a:t>, </a:t>
            </a:r>
            <a:r>
              <a:rPr lang="en-US" altLang="en-US" b="1" dirty="0" err="1" smtClean="0">
                <a:solidFill>
                  <a:srgbClr val="FF00FF"/>
                </a:solidFill>
                <a:latin typeface="+mn-lt"/>
              </a:rPr>
              <a:t>hậu</a:t>
            </a:r>
            <a:r>
              <a:rPr lang="en-US" altLang="en-US" b="1" dirty="0" smtClean="0">
                <a:solidFill>
                  <a:srgbClr val="FF00FF"/>
                </a:solidFill>
                <a:latin typeface="+mn-lt"/>
              </a:rPr>
              <a:t> </a:t>
            </a:r>
            <a:r>
              <a:rPr lang="en-US" altLang="en-US" b="1" dirty="0" err="1" smtClean="0">
                <a:solidFill>
                  <a:srgbClr val="FF00FF"/>
                </a:solidFill>
                <a:latin typeface="+mn-lt"/>
              </a:rPr>
              <a:t>quả</a:t>
            </a:r>
            <a:r>
              <a:rPr lang="en-US" altLang="en-US" b="1" dirty="0" smtClean="0">
                <a:solidFill>
                  <a:srgbClr val="FF00FF"/>
                </a:solidFill>
                <a:latin typeface="+mn-lt"/>
              </a:rPr>
              <a:t> </a:t>
            </a:r>
            <a:r>
              <a:rPr lang="en-US" altLang="en-US" b="1" dirty="0" err="1" smtClean="0">
                <a:solidFill>
                  <a:srgbClr val="FF00FF"/>
                </a:solidFill>
                <a:latin typeface="+mn-lt"/>
              </a:rPr>
              <a:t>của</a:t>
            </a:r>
            <a:r>
              <a:rPr lang="en-US" altLang="en-US" b="1" dirty="0" smtClean="0">
                <a:solidFill>
                  <a:srgbClr val="FF00FF"/>
                </a:solidFill>
                <a:latin typeface="+mn-lt"/>
              </a:rPr>
              <a:t> </a:t>
            </a:r>
            <a:r>
              <a:rPr lang="en-US" altLang="en-US" b="1" dirty="0" err="1" smtClean="0">
                <a:solidFill>
                  <a:srgbClr val="FF00FF"/>
                </a:solidFill>
                <a:latin typeface="+mn-lt"/>
              </a:rPr>
              <a:t>chúng</a:t>
            </a:r>
            <a:r>
              <a:rPr lang="en-US" altLang="en-US" b="1" dirty="0" smtClean="0">
                <a:solidFill>
                  <a:srgbClr val="FF00FF"/>
                </a:solidFill>
                <a:latin typeface="+mn-lt"/>
              </a:rPr>
              <a:t> </a:t>
            </a:r>
            <a:r>
              <a:rPr lang="en-US" altLang="en-US" b="1" dirty="0" err="1" smtClean="0">
                <a:solidFill>
                  <a:srgbClr val="FF00FF"/>
                </a:solidFill>
                <a:latin typeface="+mn-lt"/>
              </a:rPr>
              <a:t>là</a:t>
            </a:r>
            <a:r>
              <a:rPr lang="en-US" altLang="en-US" b="1" dirty="0" smtClean="0">
                <a:solidFill>
                  <a:srgbClr val="FF00FF"/>
                </a:solidFill>
                <a:latin typeface="+mn-lt"/>
              </a:rPr>
              <a:t> </a:t>
            </a:r>
            <a:r>
              <a:rPr lang="en-US" altLang="en-US" b="1" dirty="0" err="1" smtClean="0">
                <a:solidFill>
                  <a:srgbClr val="FF00FF"/>
                </a:solidFill>
                <a:latin typeface="+mn-lt"/>
              </a:rPr>
              <a:t>gì</a:t>
            </a:r>
            <a:r>
              <a:rPr lang="en-US" altLang="en-US" b="1" dirty="0" smtClean="0">
                <a:solidFill>
                  <a:srgbClr val="FF00FF"/>
                </a:solidFill>
                <a:latin typeface="+mn-lt"/>
              </a:rPr>
              <a:t>?</a:t>
            </a:r>
            <a:endParaRPr lang="en-US" altLang="en-US" b="1" dirty="0">
              <a:solidFill>
                <a:srgbClr val="FF00FF"/>
              </a:solidFill>
              <a:latin typeface="+mn-lt"/>
            </a:endParaRPr>
          </a:p>
        </p:txBody>
      </p:sp>
      <p:pic>
        <p:nvPicPr>
          <p:cNvPr id="9"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32760" r="8347"/>
          <a:stretch>
            <a:fillRect/>
          </a:stretch>
        </p:blipFill>
        <p:spPr>
          <a:xfrm flipH="1">
            <a:off x="0" y="0"/>
            <a:ext cx="1440259" cy="2112622"/>
          </a:xfrm>
          <a:prstGeom prst="rect">
            <a:avLst/>
          </a:prstGeom>
        </p:spPr>
      </p:pic>
      <p:pic>
        <p:nvPicPr>
          <p:cNvPr id="10" name="Shape 1"/>
          <p:cNvPicPr/>
          <p:nvPr/>
        </p:nvPicPr>
        <p:blipFill>
          <a:blip r:embed="rId4"/>
          <a:stretch/>
        </p:blipFill>
        <p:spPr>
          <a:xfrm>
            <a:off x="11033760" y="0"/>
            <a:ext cx="1158240" cy="1048385"/>
          </a:xfrm>
          <a:prstGeom prst="rect">
            <a:avLst/>
          </a:prstGeom>
          <a:noFill/>
          <a:ln>
            <a:noFill/>
          </a:ln>
        </p:spPr>
      </p:pic>
      <p:sp>
        <p:nvSpPr>
          <p:cNvPr id="11" name="Rectangle 10"/>
          <p:cNvSpPr/>
          <p:nvPr/>
        </p:nvSpPr>
        <p:spPr>
          <a:xfrm>
            <a:off x="757238" y="2315809"/>
            <a:ext cx="10415588" cy="2858475"/>
          </a:xfrm>
          <a:prstGeom prst="rect">
            <a:avLst/>
          </a:prstGeom>
        </p:spPr>
        <p:txBody>
          <a:bodyPr wrap="square">
            <a:spAutoFit/>
          </a:bodyPr>
          <a:lstStyle/>
          <a:p>
            <a:pPr algn="just">
              <a:lnSpc>
                <a:spcPct val="107000"/>
              </a:lnSpc>
            </a:pPr>
            <a:r>
              <a:rPr lang="en-US" sz="2800" dirty="0" smtClean="0"/>
              <a:t>A. </a:t>
            </a:r>
            <a:r>
              <a:rPr lang="en-US" sz="2800" dirty="0" err="1" smtClean="0"/>
              <a:t>Hưng</a:t>
            </a:r>
            <a:r>
              <a:rPr lang="en-US" sz="2800" dirty="0" smtClean="0"/>
              <a:t> </a:t>
            </a:r>
            <a:r>
              <a:rPr lang="en-US" sz="2800" dirty="0" err="1" smtClean="0"/>
              <a:t>thường</a:t>
            </a:r>
            <a:r>
              <a:rPr lang="en-US" sz="2800" dirty="0" smtClean="0"/>
              <a:t> </a:t>
            </a:r>
            <a:r>
              <a:rPr lang="en-US" sz="2800" dirty="0" err="1" smtClean="0"/>
              <a:t>đi</a:t>
            </a:r>
            <a:r>
              <a:rPr lang="en-US" sz="2800" dirty="0" smtClean="0"/>
              <a:t> </a:t>
            </a:r>
            <a:r>
              <a:rPr lang="en-US" sz="2800" dirty="0" err="1" smtClean="0"/>
              <a:t>học</a:t>
            </a:r>
            <a:r>
              <a:rPr lang="en-US" sz="2800" dirty="0" smtClean="0"/>
              <a:t> </a:t>
            </a:r>
            <a:r>
              <a:rPr lang="en-US" sz="2800" dirty="0" err="1" smtClean="0"/>
              <a:t>nhóm</a:t>
            </a:r>
            <a:r>
              <a:rPr lang="en-US" sz="2800" dirty="0" smtClean="0"/>
              <a:t> </a:t>
            </a:r>
            <a:r>
              <a:rPr lang="en-US" sz="2800" dirty="0" err="1" smtClean="0"/>
              <a:t>về</a:t>
            </a:r>
            <a:r>
              <a:rPr lang="en-US" sz="2800" dirty="0" smtClean="0"/>
              <a:t> </a:t>
            </a:r>
            <a:r>
              <a:rPr lang="en-US" sz="2800" dirty="0" err="1" smtClean="0"/>
              <a:t>muộn</a:t>
            </a:r>
            <a:r>
              <a:rPr lang="en-US" sz="2800" dirty="0" smtClean="0"/>
              <a:t> </a:t>
            </a:r>
            <a:r>
              <a:rPr lang="en-US" sz="2800" dirty="0" err="1" smtClean="0"/>
              <a:t>và</a:t>
            </a:r>
            <a:r>
              <a:rPr lang="en-US" sz="2800" dirty="0" smtClean="0"/>
              <a:t> </a:t>
            </a:r>
            <a:r>
              <a:rPr lang="en-US" sz="2800" dirty="0" err="1" smtClean="0"/>
              <a:t>đi</a:t>
            </a:r>
            <a:r>
              <a:rPr lang="en-US" sz="2800" dirty="0" smtClean="0"/>
              <a:t> </a:t>
            </a:r>
            <a:r>
              <a:rPr lang="en-US" sz="2800" dirty="0" err="1" smtClean="0"/>
              <a:t>xe</a:t>
            </a:r>
            <a:r>
              <a:rPr lang="en-US" sz="2800" dirty="0" smtClean="0"/>
              <a:t> </a:t>
            </a:r>
            <a:r>
              <a:rPr lang="en-US" sz="2800" dirty="0" err="1" smtClean="0"/>
              <a:t>đạp</a:t>
            </a:r>
            <a:r>
              <a:rPr lang="en-US" sz="2800" dirty="0" smtClean="0"/>
              <a:t> </a:t>
            </a:r>
            <a:r>
              <a:rPr lang="en-US" sz="2800" dirty="0" err="1" smtClean="0"/>
              <a:t>một</a:t>
            </a:r>
            <a:r>
              <a:rPr lang="en-US" sz="2800" dirty="0" smtClean="0"/>
              <a:t> </a:t>
            </a:r>
            <a:r>
              <a:rPr lang="en-US" sz="2800" dirty="0" err="1" smtClean="0"/>
              <a:t>mình</a:t>
            </a:r>
            <a:r>
              <a:rPr lang="en-US" sz="2800" dirty="0" smtClean="0"/>
              <a:t> qua </a:t>
            </a:r>
            <a:r>
              <a:rPr lang="en-US" sz="2800" dirty="0" err="1" smtClean="0"/>
              <a:t>quãng</a:t>
            </a:r>
            <a:r>
              <a:rPr lang="en-US" sz="2800" dirty="0" smtClean="0"/>
              <a:t> </a:t>
            </a:r>
            <a:r>
              <a:rPr lang="en-US" sz="2800" dirty="0" err="1" smtClean="0"/>
              <a:t>đường</a:t>
            </a:r>
            <a:r>
              <a:rPr lang="en-US" sz="2800" dirty="0" smtClean="0"/>
              <a:t> </a:t>
            </a:r>
            <a:r>
              <a:rPr lang="en-US" sz="2800" dirty="0" err="1" smtClean="0"/>
              <a:t>vắng</a:t>
            </a:r>
            <a:r>
              <a:rPr lang="en-US" sz="2800" dirty="0" smtClean="0"/>
              <a:t>.</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smtClean="0"/>
              <a:t> B. </a:t>
            </a:r>
            <a:r>
              <a:rPr lang="en-US" sz="2800" dirty="0" err="1" smtClean="0"/>
              <a:t>Nhóm</a:t>
            </a:r>
            <a:r>
              <a:rPr lang="en-US" sz="2800" dirty="0" smtClean="0"/>
              <a:t> </a:t>
            </a:r>
            <a:r>
              <a:rPr lang="en-US" sz="2800" dirty="0" err="1" smtClean="0"/>
              <a:t>bạn</a:t>
            </a:r>
            <a:r>
              <a:rPr lang="en-US" sz="2800" dirty="0" smtClean="0"/>
              <a:t> </a:t>
            </a:r>
            <a:r>
              <a:rPr lang="en-US" sz="2800" dirty="0" err="1" smtClean="0"/>
              <a:t>rủ</a:t>
            </a:r>
            <a:r>
              <a:rPr lang="en-US" sz="2800" dirty="0" smtClean="0"/>
              <a:t> </a:t>
            </a:r>
            <a:r>
              <a:rPr lang="en-US" sz="2800" dirty="0" err="1" smtClean="0"/>
              <a:t>nhau</a:t>
            </a:r>
            <a:r>
              <a:rPr lang="en-US" sz="2800" dirty="0" smtClean="0"/>
              <a:t> </a:t>
            </a:r>
            <a:r>
              <a:rPr lang="en-US" sz="2800" dirty="0" err="1" smtClean="0"/>
              <a:t>tự</a:t>
            </a:r>
            <a:r>
              <a:rPr lang="en-US" sz="2800" dirty="0" smtClean="0"/>
              <a:t> </a:t>
            </a:r>
            <a:r>
              <a:rPr lang="en-US" sz="2800" dirty="0" err="1" smtClean="0"/>
              <a:t>đón</a:t>
            </a:r>
            <a:r>
              <a:rPr lang="en-US" sz="2800" dirty="0" smtClean="0"/>
              <a:t> </a:t>
            </a:r>
            <a:r>
              <a:rPr lang="en-US" sz="2800" dirty="0" err="1" smtClean="0"/>
              <a:t>xe</a:t>
            </a:r>
            <a:r>
              <a:rPr lang="en-US" sz="2800" dirty="0" smtClean="0"/>
              <a:t> </a:t>
            </a:r>
            <a:r>
              <a:rPr lang="en-US" sz="2800" dirty="0" err="1" smtClean="0"/>
              <a:t>khách</a:t>
            </a:r>
            <a:r>
              <a:rPr lang="en-US" sz="2800" dirty="0" smtClean="0"/>
              <a:t>, </a:t>
            </a:r>
            <a:r>
              <a:rPr lang="en-US" sz="2800" dirty="0" err="1" smtClean="0"/>
              <a:t>trốn</a:t>
            </a:r>
            <a:r>
              <a:rPr lang="en-US" sz="2800" dirty="0" smtClean="0"/>
              <a:t> </a:t>
            </a:r>
            <a:r>
              <a:rPr lang="en-US" sz="2800" dirty="0" err="1" smtClean="0"/>
              <a:t>bố</a:t>
            </a:r>
            <a:r>
              <a:rPr lang="en-US" sz="2800" dirty="0" smtClean="0"/>
              <a:t> </a:t>
            </a:r>
            <a:r>
              <a:rPr lang="en-US" sz="2800" dirty="0" err="1" smtClean="0"/>
              <a:t>mẹ</a:t>
            </a:r>
            <a:r>
              <a:rPr lang="en-US" sz="2800" dirty="0" smtClean="0"/>
              <a:t> </a:t>
            </a:r>
            <a:r>
              <a:rPr lang="en-US" sz="2800" dirty="0" err="1" smtClean="0"/>
              <a:t>đến</a:t>
            </a:r>
            <a:r>
              <a:rPr lang="en-US" sz="2800" dirty="0" smtClean="0"/>
              <a:t> </a:t>
            </a:r>
            <a:r>
              <a:rPr lang="en-US" sz="2800" dirty="0" err="1" smtClean="0"/>
              <a:t>nhà</a:t>
            </a:r>
            <a:r>
              <a:rPr lang="en-US" sz="2800" dirty="0" smtClean="0"/>
              <a:t> </a:t>
            </a:r>
            <a:r>
              <a:rPr lang="en-US" sz="2800" dirty="0" err="1" smtClean="0"/>
              <a:t>một</a:t>
            </a:r>
            <a:r>
              <a:rPr lang="en-US" sz="2800" dirty="0" smtClean="0"/>
              <a:t> </a:t>
            </a:r>
            <a:r>
              <a:rPr lang="en-US" sz="2800" dirty="0" err="1" smtClean="0"/>
              <a:t>bạn</a:t>
            </a:r>
            <a:r>
              <a:rPr lang="en-US" sz="2800" dirty="0" smtClean="0"/>
              <a:t> </a:t>
            </a:r>
            <a:r>
              <a:rPr lang="en-US" sz="2800" dirty="0" err="1" smtClean="0"/>
              <a:t>cùng</a:t>
            </a:r>
            <a:r>
              <a:rPr lang="en-US" sz="2800" dirty="0" smtClean="0"/>
              <a:t> </a:t>
            </a:r>
            <a:r>
              <a:rPr lang="en-US" sz="2800" dirty="0" err="1" smtClean="0"/>
              <a:t>lớp</a:t>
            </a:r>
            <a:r>
              <a:rPr lang="en-US" sz="2800" dirty="0" smtClean="0"/>
              <a:t> </a:t>
            </a:r>
            <a:r>
              <a:rPr lang="en-US" sz="2800" dirty="0" err="1" smtClean="0"/>
              <a:t>chơi</a:t>
            </a:r>
            <a:r>
              <a:rPr lang="en-US" sz="2800" dirty="0" smtClean="0"/>
              <a:t>, </a:t>
            </a:r>
            <a:r>
              <a:rPr lang="en-US" sz="2800" dirty="0" err="1" smtClean="0"/>
              <a:t>cách</a:t>
            </a:r>
            <a:r>
              <a:rPr lang="en-US" sz="2800" dirty="0" smtClean="0"/>
              <a:t> </a:t>
            </a:r>
            <a:r>
              <a:rPr lang="en-US" sz="2800" dirty="0" err="1" smtClean="0"/>
              <a:t>nơi</a:t>
            </a:r>
            <a:r>
              <a:rPr lang="en-US" sz="2800" dirty="0" smtClean="0"/>
              <a:t> ở </a:t>
            </a:r>
            <a:r>
              <a:rPr lang="en-US" sz="2800" dirty="0" err="1" smtClean="0"/>
              <a:t>khoảng</a:t>
            </a:r>
            <a:r>
              <a:rPr lang="en-US" sz="2800" dirty="0" smtClean="0"/>
              <a:t> 30 km.</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a:ea typeface="Calibri" panose="020F0502020204030204" pitchFamily="34" charset="0"/>
                <a:cs typeface="Times New Roman" panose="02020603050405020304" pitchFamily="18" charset="0"/>
              </a:rPr>
              <a:t>C. </a:t>
            </a:r>
            <a:r>
              <a:rPr lang="en-US" sz="2800" dirty="0" err="1" smtClean="0">
                <a:ea typeface="Calibri" panose="020F0502020204030204" pitchFamily="34" charset="0"/>
                <a:cs typeface="Times New Roman" panose="02020603050405020304" pitchFamily="18" charset="0"/>
              </a:rPr>
              <a:t>Khi</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trực</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nhật</a:t>
            </a:r>
            <a:r>
              <a:rPr lang="en-US" sz="2800" dirty="0" smtClean="0">
                <a:ea typeface="Calibri" panose="020F0502020204030204" pitchFamily="34" charset="0"/>
                <a:cs typeface="Times New Roman" panose="02020603050405020304" pitchFamily="18" charset="0"/>
              </a:rPr>
              <a:t> Mai </a:t>
            </a:r>
            <a:r>
              <a:rPr lang="en-US" sz="2800" dirty="0" err="1" smtClean="0">
                <a:ea typeface="Calibri" panose="020F0502020204030204" pitchFamily="34" charset="0"/>
                <a:cs typeface="Times New Roman" panose="02020603050405020304" pitchFamily="18" charset="0"/>
              </a:rPr>
              <a:t>sơ</a:t>
            </a:r>
            <a:r>
              <a:rPr lang="en-US" sz="2800" dirty="0" smtClean="0">
                <a:ea typeface="Calibri" panose="020F0502020204030204" pitchFamily="34" charset="0"/>
                <a:cs typeface="Times New Roman" panose="02020603050405020304" pitchFamily="18" charset="0"/>
              </a:rPr>
              <a:t> ý </a:t>
            </a:r>
            <a:r>
              <a:rPr lang="en-US" sz="2800" dirty="0" err="1" smtClean="0">
                <a:ea typeface="Calibri" panose="020F0502020204030204" pitchFamily="34" charset="0"/>
                <a:cs typeface="Times New Roman" panose="02020603050405020304" pitchFamily="18" charset="0"/>
              </a:rPr>
              <a:t>làm</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vỡ</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bình</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hoa</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trên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bàn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giáo</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viên</a:t>
            </a:r>
            <a:r>
              <a:rPr lang="en-US" sz="2800" dirty="0" smtClean="0">
                <a:ea typeface="Calibri" panose="020F0502020204030204" pitchFamily="34"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err="1" smtClean="0">
                <a:ea typeface="Calibri" panose="020F0502020204030204" pitchFamily="34" charset="0"/>
                <a:cs typeface="Times New Roman" panose="02020603050405020304" pitchFamily="18" charset="0"/>
              </a:rPr>
              <a:t>D.Khi</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bị</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lạc</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đường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Phương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rất</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sợ</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nên</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không</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biết</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làm</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như</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thế</a:t>
            </a:r>
            <a:r>
              <a:rPr lang="en-US" sz="2800" dirty="0" smtClean="0">
                <a:ea typeface="Calibri" panose="020F0502020204030204" pitchFamily="34" charset="0"/>
                <a:cs typeface="Times New Roman" panose="02020603050405020304" pitchFamily="18" charset="0"/>
              </a:rPr>
              <a:t> </a:t>
            </a:r>
            <a:r>
              <a:rPr lang="en-US" sz="2800" dirty="0" err="1" smtClean="0">
                <a:ea typeface="Calibri" panose="020F0502020204030204" pitchFamily="34" charset="0"/>
                <a:cs typeface="Times New Roman" panose="02020603050405020304" pitchFamily="18" charset="0"/>
              </a:rPr>
              <a:t>nào</a:t>
            </a:r>
            <a:r>
              <a:rPr lang="en-US" sz="2800" dirty="0" smtClean="0">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
                                            <p:txEl>
                                              <p:pRg st="2" end="2"/>
                                            </p:txEl>
                                          </p:spTgt>
                                        </p:tgtEl>
                                      </p:cBhvr>
                                    </p:animEffect>
                                    <p:set>
                                      <p:cBhvr>
                                        <p:cTn id="7" dur="1" fill="hold">
                                          <p:stCondLst>
                                            <p:cond delay="499"/>
                                          </p:stCondLst>
                                        </p:cTn>
                                        <p:tgtEl>
                                          <p:spTgt spid="11">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1">
                                            <p:txEl>
                                              <p:pRg st="3" end="3"/>
                                            </p:txEl>
                                          </p:spTgt>
                                        </p:tgtEl>
                                      </p:cBhvr>
                                    </p:animEffect>
                                    <p:set>
                                      <p:cBhvr>
                                        <p:cTn id="10"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785813" y="217909"/>
            <a:ext cx="964882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400" b="1" dirty="0" err="1" smtClean="0">
                <a:solidFill>
                  <a:srgbClr val="FF0000"/>
                </a:solidFill>
                <a:latin typeface="Times New Roman" pitchFamily="18" charset="0"/>
                <a:cs typeface="Times New Roman" pitchFamily="18" charset="0"/>
              </a:rPr>
              <a:t>Bài</a:t>
            </a:r>
            <a:r>
              <a:rPr lang="en-US" sz="3400" b="1" dirty="0" smtClean="0">
                <a:solidFill>
                  <a:srgbClr val="FF0000"/>
                </a:solidFill>
                <a:latin typeface="Times New Roman" pitchFamily="18" charset="0"/>
                <a:cs typeface="Times New Roman" pitchFamily="18" charset="0"/>
              </a:rPr>
              <a:t> 7: </a:t>
            </a:r>
            <a:r>
              <a:rPr lang="nl-NL" sz="3400" b="1" dirty="0" smtClean="0">
                <a:solidFill>
                  <a:srgbClr val="FF0000"/>
                </a:solidFill>
                <a:latin typeface="Times New Roman" pitchFamily="18" charset="0"/>
                <a:cs typeface="Times New Roman" pitchFamily="18" charset="0"/>
              </a:rPr>
              <a:t>ỨNG PHÓ VỚI CÁC TÌNH HUỐNG NGUY HIỂM TỪ CON NGƯỜI</a:t>
            </a:r>
            <a:endParaRPr lang="en-US" sz="3400" dirty="0" smtClean="0">
              <a:solidFill>
                <a:srgbClr val="FF0000"/>
              </a:solidFill>
              <a:latin typeface="Times New Roman" pitchFamily="18" charset="0"/>
              <a:cs typeface="Times New Roman"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5" name="Shape 1"/>
          <p:cNvPicPr/>
          <p:nvPr/>
        </p:nvPicPr>
        <p:blipFill>
          <a:blip r:embed="rId2"/>
          <a:stretch/>
        </p:blipFill>
        <p:spPr>
          <a:xfrm>
            <a:off x="9749615" y="187469"/>
            <a:ext cx="2266603" cy="1717963"/>
          </a:xfrm>
          <a:prstGeom prst="rect">
            <a:avLst/>
          </a:prstGeom>
          <a:noFill/>
          <a:ln>
            <a:noFill/>
          </a:ln>
        </p:spPr>
      </p:pic>
      <p:pic>
        <p:nvPicPr>
          <p:cNvPr id="10" name="Picture 6"/>
          <p:cNvPicPr>
            <a:picLocks noChangeAspect="1" noChangeArrowheads="1"/>
          </p:cNvPicPr>
          <p:nvPr/>
        </p:nvPicPr>
        <p:blipFill>
          <a:blip r:embed="rId3"/>
          <a:srcRect/>
          <a:stretch>
            <a:fillRect/>
          </a:stretch>
        </p:blipFill>
        <p:spPr bwMode="auto">
          <a:xfrm>
            <a:off x="328614" y="2067951"/>
            <a:ext cx="11348984" cy="4501661"/>
          </a:xfrm>
          <a:prstGeom prst="rect">
            <a:avLst/>
          </a:prstGeom>
          <a:noFill/>
          <a:ln w="9525">
            <a:noFill/>
            <a:miter lim="800000"/>
            <a:headEnd/>
            <a:tailEnd/>
          </a:ln>
          <a:effectLst/>
        </p:spPr>
      </p:pic>
    </p:spTree>
    <p:extLst>
      <p:ext uri="{BB962C8B-B14F-4D97-AF65-F5344CB8AC3E}">
        <p14:creationId xmlns:p14="http://schemas.microsoft.com/office/powerpoint/2010/main" xmlns="" val="392530617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Thảo</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luận</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nhóm</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bàn</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AutoShape 7"/>
          <p:cNvSpPr>
            <a:spLocks noChangeArrowheads="1"/>
          </p:cNvSpPr>
          <p:nvPr/>
        </p:nvSpPr>
        <p:spPr bwMode="auto">
          <a:xfrm>
            <a:off x="7693123" y="942109"/>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dirty="0" err="1" smtClean="0">
                <a:latin typeface="+mj-lt"/>
              </a:rPr>
              <a:t>Em</a:t>
            </a:r>
            <a:r>
              <a:rPr lang="en-US" sz="2000" dirty="0" smtClean="0">
                <a:latin typeface="+mj-lt"/>
              </a:rPr>
              <a:t> </a:t>
            </a:r>
            <a:r>
              <a:rPr lang="en-US" sz="2000" dirty="0" err="1" smtClean="0">
                <a:latin typeface="+mj-lt"/>
              </a:rPr>
              <a:t>có</a:t>
            </a:r>
            <a:r>
              <a:rPr lang="en-US" sz="2000" dirty="0" smtClean="0">
                <a:latin typeface="+mj-lt"/>
              </a:rPr>
              <a:t> </a:t>
            </a:r>
            <a:r>
              <a:rPr lang="en-US" sz="2000" dirty="0" err="1" smtClean="0">
                <a:latin typeface="+mj-lt"/>
              </a:rPr>
              <a:t>đồng</a:t>
            </a:r>
            <a:r>
              <a:rPr lang="en-US" sz="2000" dirty="0" smtClean="0">
                <a:latin typeface="+mj-lt"/>
              </a:rPr>
              <a:t> ý </a:t>
            </a:r>
            <a:r>
              <a:rPr lang="en-US" sz="2000" dirty="0" err="1" smtClean="0">
                <a:latin typeface="+mj-lt"/>
              </a:rPr>
              <a:t>với</a:t>
            </a:r>
            <a:r>
              <a:rPr lang="en-US" sz="2000" dirty="0" smtClean="0">
                <a:latin typeface="+mj-lt"/>
              </a:rPr>
              <a:t> </a:t>
            </a:r>
            <a:r>
              <a:rPr lang="en-US" sz="2000" dirty="0" err="1" smtClean="0">
                <a:latin typeface="+mj-lt"/>
              </a:rPr>
              <a:t>cách</a:t>
            </a:r>
            <a:r>
              <a:rPr lang="en-US" sz="2000" dirty="0" smtClean="0">
                <a:latin typeface="+mj-lt"/>
              </a:rPr>
              <a:t> </a:t>
            </a:r>
            <a:r>
              <a:rPr lang="en-US" sz="2000" dirty="0" err="1" smtClean="0">
                <a:latin typeface="+mj-lt"/>
              </a:rPr>
              <a:t>giải</a:t>
            </a:r>
            <a:r>
              <a:rPr lang="en-US" sz="2000" dirty="0" smtClean="0">
                <a:latin typeface="+mj-lt"/>
              </a:rPr>
              <a:t> </a:t>
            </a:r>
            <a:r>
              <a:rPr lang="en-US" sz="2000" dirty="0" err="1" smtClean="0">
                <a:latin typeface="+mj-lt"/>
              </a:rPr>
              <a:t>quyết</a:t>
            </a:r>
            <a:r>
              <a:rPr lang="en-US" sz="2000" dirty="0" smtClean="0">
                <a:latin typeface="+mj-lt"/>
              </a:rPr>
              <a:t> </a:t>
            </a:r>
            <a:r>
              <a:rPr lang="en-US" sz="2000" dirty="0" err="1" smtClean="0">
                <a:latin typeface="+mj-lt"/>
              </a:rPr>
              <a:t>của</a:t>
            </a:r>
            <a:r>
              <a:rPr lang="en-US" sz="2000" dirty="0" smtClean="0">
                <a:latin typeface="+mj-lt"/>
              </a:rPr>
              <a:t> Minh </a:t>
            </a:r>
            <a:r>
              <a:rPr lang="en-US" sz="2000" dirty="0" err="1" smtClean="0">
                <a:latin typeface="+mj-lt"/>
              </a:rPr>
              <a:t>trong</a:t>
            </a:r>
            <a:r>
              <a:rPr lang="en-US" sz="2000" dirty="0" smtClean="0">
                <a:latin typeface="+mj-lt"/>
              </a:rPr>
              <a:t> </a:t>
            </a:r>
            <a:r>
              <a:rPr lang="en-US" sz="2000" dirty="0" err="1" smtClean="0">
                <a:latin typeface="+mj-lt"/>
              </a:rPr>
              <a:t>tình</a:t>
            </a:r>
            <a:r>
              <a:rPr lang="en-US" sz="2000" dirty="0" smtClean="0">
                <a:latin typeface="+mj-lt"/>
              </a:rPr>
              <a:t> </a:t>
            </a:r>
            <a:r>
              <a:rPr lang="en-US" sz="2000" dirty="0" err="1" smtClean="0">
                <a:latin typeface="+mj-lt"/>
              </a:rPr>
              <a:t>huống</a:t>
            </a:r>
            <a:r>
              <a:rPr lang="en-US" sz="2000" dirty="0" smtClean="0">
                <a:latin typeface="+mj-lt"/>
              </a:rPr>
              <a:t> </a:t>
            </a:r>
            <a:r>
              <a:rPr lang="en-US" sz="2000" dirty="0" err="1" smtClean="0">
                <a:latin typeface="+mj-lt"/>
              </a:rPr>
              <a:t>trên</a:t>
            </a:r>
            <a:r>
              <a:rPr lang="en-US" sz="2000" dirty="0" smtClean="0">
                <a:latin typeface="+mj-lt"/>
              </a:rPr>
              <a:t> </a:t>
            </a:r>
            <a:r>
              <a:rPr lang="en-US" sz="2000" dirty="0" err="1" smtClean="0">
                <a:latin typeface="+mj-lt"/>
              </a:rPr>
              <a:t>không</a:t>
            </a:r>
            <a:r>
              <a:rPr lang="en-US" sz="2000" dirty="0" smtClean="0">
                <a:latin typeface="+mj-lt"/>
              </a:rPr>
              <a:t>? </a:t>
            </a:r>
            <a:r>
              <a:rPr lang="en-US" sz="2000" dirty="0" err="1" smtClean="0">
                <a:latin typeface="+mj-lt"/>
              </a:rPr>
              <a:t>Tại</a:t>
            </a:r>
            <a:r>
              <a:rPr lang="en-US" sz="2000" dirty="0" smtClean="0">
                <a:latin typeface="+mj-lt"/>
              </a:rPr>
              <a:t> </a:t>
            </a:r>
            <a:r>
              <a:rPr lang="en-US" sz="2000" dirty="0" err="1" smtClean="0">
                <a:latin typeface="+mj-lt"/>
              </a:rPr>
              <a:t>sao</a:t>
            </a:r>
            <a:r>
              <a:rPr lang="en-US" sz="2000" dirty="0" smtClean="0">
                <a:latin typeface="+mj-lt"/>
              </a:rPr>
              <a:t>? </a:t>
            </a:r>
            <a:endParaRPr lang="en-US" sz="2000" dirty="0">
              <a:latin typeface="+mj-lt"/>
            </a:endParaRPr>
          </a:p>
          <a:p>
            <a:pPr algn="ctr" fontAlgn="base">
              <a:spcBef>
                <a:spcPct val="0"/>
              </a:spcBef>
              <a:spcAft>
                <a:spcPct val="0"/>
              </a:spcAft>
            </a:pPr>
            <a:r>
              <a:rPr lang="en-US" sz="2000" b="1" i="1" dirty="0" smtClean="0">
                <a:solidFill>
                  <a:srgbClr val="A50021"/>
                </a:solidFill>
              </a:rPr>
              <a:t>.</a:t>
            </a:r>
            <a:endParaRPr lang="en-US" sz="2000" b="1" i="1" dirty="0">
              <a:solidFill>
                <a:srgbClr val="A50021"/>
              </a:solidFill>
            </a:endParaRPr>
          </a:p>
        </p:txBody>
      </p:sp>
      <p:sp>
        <p:nvSpPr>
          <p:cNvPr id="7" name="AutoShape 7"/>
          <p:cNvSpPr>
            <a:spLocks noChangeArrowheads="1"/>
          </p:cNvSpPr>
          <p:nvPr/>
        </p:nvSpPr>
        <p:spPr bwMode="auto">
          <a:xfrm>
            <a:off x="8977746" y="3297382"/>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r>
              <a:rPr lang="en-US" sz="2000" dirty="0" err="1" smtClean="0">
                <a:latin typeface="+mj-lt"/>
              </a:rPr>
              <a:t>Nếu</a:t>
            </a:r>
            <a:r>
              <a:rPr lang="en-US" sz="2000" dirty="0" smtClean="0">
                <a:latin typeface="+mj-lt"/>
              </a:rPr>
              <a:t> </a:t>
            </a:r>
            <a:r>
              <a:rPr lang="en-US" sz="2000" dirty="0" err="1" smtClean="0">
                <a:latin typeface="+mj-lt"/>
              </a:rPr>
              <a:t>Ngọc</a:t>
            </a:r>
            <a:r>
              <a:rPr lang="en-US" sz="2000" dirty="0" smtClean="0">
                <a:latin typeface="+mj-lt"/>
              </a:rPr>
              <a:t> </a:t>
            </a:r>
            <a:r>
              <a:rPr lang="en-US" sz="2000" dirty="0" err="1" smtClean="0">
                <a:latin typeface="+mj-lt"/>
              </a:rPr>
              <a:t>mở</a:t>
            </a:r>
            <a:r>
              <a:rPr lang="en-US" sz="2000" dirty="0" smtClean="0">
                <a:latin typeface="+mj-lt"/>
              </a:rPr>
              <a:t> </a:t>
            </a:r>
            <a:r>
              <a:rPr lang="en-US" sz="2000" dirty="0" err="1" smtClean="0">
                <a:latin typeface="+mj-lt"/>
              </a:rPr>
              <a:t>của</a:t>
            </a:r>
            <a:r>
              <a:rPr lang="en-US" sz="2000" dirty="0" smtClean="0">
                <a:latin typeface="+mj-lt"/>
              </a:rPr>
              <a:t> </a:t>
            </a:r>
            <a:r>
              <a:rPr lang="en-US" sz="2000" dirty="0" err="1" smtClean="0">
                <a:latin typeface="+mj-lt"/>
              </a:rPr>
              <a:t>cho</a:t>
            </a:r>
            <a:r>
              <a:rPr lang="en-US" sz="2000" dirty="0" smtClean="0">
                <a:latin typeface="+mj-lt"/>
              </a:rPr>
              <a:t> </a:t>
            </a:r>
            <a:r>
              <a:rPr lang="en-US" sz="2000" dirty="0" err="1" smtClean="0">
                <a:latin typeface="+mj-lt"/>
              </a:rPr>
              <a:t>chú</a:t>
            </a:r>
            <a:r>
              <a:rPr lang="en-US" sz="2000" dirty="0" smtClean="0">
                <a:latin typeface="+mj-lt"/>
              </a:rPr>
              <a:t> </a:t>
            </a:r>
            <a:r>
              <a:rPr lang="en-US" sz="2000" dirty="0" err="1" smtClean="0">
                <a:latin typeface="+mj-lt"/>
              </a:rPr>
              <a:t>thợ</a:t>
            </a:r>
            <a:r>
              <a:rPr lang="en-US" sz="2000" dirty="0" smtClean="0">
                <a:latin typeface="+mj-lt"/>
              </a:rPr>
              <a:t> </a:t>
            </a:r>
            <a:r>
              <a:rPr lang="en-US" sz="2000" dirty="0" err="1" smtClean="0">
                <a:latin typeface="+mj-lt"/>
              </a:rPr>
              <a:t>điện</a:t>
            </a:r>
            <a:r>
              <a:rPr lang="en-US" sz="2000" dirty="0" smtClean="0">
                <a:latin typeface="+mj-lt"/>
              </a:rPr>
              <a:t> </a:t>
            </a:r>
            <a:r>
              <a:rPr lang="en-US" sz="2000" dirty="0" err="1" smtClean="0">
                <a:latin typeface="+mj-lt"/>
              </a:rPr>
              <a:t>vào</a:t>
            </a:r>
            <a:r>
              <a:rPr lang="en-US" sz="2000" dirty="0" smtClean="0">
                <a:latin typeface="+mj-lt"/>
              </a:rPr>
              <a:t> </a:t>
            </a:r>
            <a:r>
              <a:rPr lang="en-US" sz="2000" dirty="0" err="1" smtClean="0">
                <a:latin typeface="+mj-lt"/>
              </a:rPr>
              <a:t>nhà</a:t>
            </a:r>
            <a:r>
              <a:rPr lang="en-US" sz="2000" dirty="0" smtClean="0">
                <a:latin typeface="+mj-lt"/>
              </a:rPr>
              <a:t> </a:t>
            </a:r>
            <a:r>
              <a:rPr lang="en-US" sz="2000" dirty="0" err="1" smtClean="0">
                <a:latin typeface="+mj-lt"/>
              </a:rPr>
              <a:t>khi</a:t>
            </a:r>
            <a:r>
              <a:rPr lang="en-US" sz="2000" dirty="0" smtClean="0">
                <a:latin typeface="+mj-lt"/>
              </a:rPr>
              <a:t> </a:t>
            </a:r>
            <a:r>
              <a:rPr lang="en-US" sz="2000" dirty="0" err="1" smtClean="0">
                <a:latin typeface="+mj-lt"/>
              </a:rPr>
              <a:t>bố</a:t>
            </a:r>
            <a:r>
              <a:rPr lang="en-US" sz="2000" dirty="0" smtClean="0">
                <a:latin typeface="+mj-lt"/>
              </a:rPr>
              <a:t> </a:t>
            </a:r>
            <a:r>
              <a:rPr lang="en-US" sz="2000" dirty="0" err="1" smtClean="0">
                <a:latin typeface="+mj-lt"/>
              </a:rPr>
              <a:t>mẹ</a:t>
            </a:r>
            <a:r>
              <a:rPr lang="en-US" sz="2000" dirty="0" smtClean="0">
                <a:latin typeface="+mj-lt"/>
              </a:rPr>
              <a:t> </a:t>
            </a:r>
            <a:r>
              <a:rPr lang="en-US" sz="2000" dirty="0" err="1" smtClean="0">
                <a:latin typeface="+mj-lt"/>
              </a:rPr>
              <a:t>đi</a:t>
            </a:r>
            <a:r>
              <a:rPr lang="en-US" sz="2000" dirty="0" smtClean="0">
                <a:latin typeface="+mj-lt"/>
              </a:rPr>
              <a:t> </a:t>
            </a:r>
            <a:r>
              <a:rPr lang="en-US" sz="2000" dirty="0" err="1" smtClean="0">
                <a:latin typeface="+mj-lt"/>
              </a:rPr>
              <a:t>vắng</a:t>
            </a:r>
            <a:r>
              <a:rPr lang="en-US" sz="2000" dirty="0" smtClean="0">
                <a:latin typeface="+mj-lt"/>
              </a:rPr>
              <a:t>, </a:t>
            </a:r>
            <a:r>
              <a:rPr lang="en-US" sz="2000" dirty="0" err="1" smtClean="0">
                <a:latin typeface="+mj-lt"/>
              </a:rPr>
              <a:t>điều</a:t>
            </a:r>
            <a:r>
              <a:rPr lang="en-US" sz="2000" dirty="0" smtClean="0">
                <a:latin typeface="+mj-lt"/>
              </a:rPr>
              <a:t> </a:t>
            </a:r>
            <a:r>
              <a:rPr lang="en-US" sz="2000" dirty="0" err="1" smtClean="0">
                <a:latin typeface="+mj-lt"/>
              </a:rPr>
              <a:t>gì</a:t>
            </a:r>
            <a:r>
              <a:rPr lang="en-US" sz="2000" dirty="0" smtClean="0">
                <a:latin typeface="+mj-lt"/>
              </a:rPr>
              <a:t> </a:t>
            </a:r>
            <a:r>
              <a:rPr lang="en-US" sz="2000" dirty="0" err="1" smtClean="0">
                <a:latin typeface="+mj-lt"/>
              </a:rPr>
              <a:t>sẽ</a:t>
            </a:r>
            <a:r>
              <a:rPr lang="en-US" sz="2000" dirty="0" smtClean="0">
                <a:latin typeface="+mj-lt"/>
              </a:rPr>
              <a:t> </a:t>
            </a:r>
            <a:r>
              <a:rPr lang="en-US" sz="2000" dirty="0" err="1" smtClean="0">
                <a:latin typeface="+mj-lt"/>
              </a:rPr>
              <a:t>xảy</a:t>
            </a:r>
            <a:r>
              <a:rPr lang="en-US" sz="2000" dirty="0" smtClean="0">
                <a:latin typeface="+mj-lt"/>
              </a:rPr>
              <a:t> </a:t>
            </a:r>
            <a:r>
              <a:rPr lang="en-US" sz="2000" dirty="0" err="1" smtClean="0">
                <a:latin typeface="+mj-lt"/>
              </a:rPr>
              <a:t>ra</a:t>
            </a:r>
            <a:r>
              <a:rPr lang="en-US" sz="2000" dirty="0" smtClean="0">
                <a:latin typeface="+mj-lt"/>
              </a:rPr>
              <a:t>?</a:t>
            </a:r>
            <a:endParaRPr lang="en-US" sz="2000" dirty="0">
              <a:latin typeface="+mj-lt"/>
            </a:endParaRPr>
          </a:p>
        </p:txBody>
      </p:sp>
      <p:pic>
        <p:nvPicPr>
          <p:cNvPr id="8" name="Google Shape;154;p8"/>
          <p:cNvPicPr preferRelativeResize="0"/>
          <p:nvPr/>
        </p:nvPicPr>
        <p:blipFill rotWithShape="1">
          <a:blip r:embed="rId2">
            <a:alphaModFix/>
          </a:blip>
          <a:srcRect l="16992" t="-937" r="50159" b="17086"/>
          <a:stretch/>
        </p:blipFill>
        <p:spPr>
          <a:xfrm>
            <a:off x="0" y="350038"/>
            <a:ext cx="8409709" cy="4914689"/>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3</a:t>
            </a:r>
          </a:p>
        </p:txBody>
      </p:sp>
      <p:pic>
        <p:nvPicPr>
          <p:cNvPr id="10" name="Picture 9"/>
          <p:cNvPicPr>
            <a:picLocks noChangeAspect="1"/>
          </p:cNvPicPr>
          <p:nvPr/>
        </p:nvPicPr>
        <p:blipFill>
          <a:blip r:embed="rId3"/>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xmlns="" val="3498224052"/>
              </p:ext>
            </p:extLst>
          </p:nvPr>
        </p:nvGraphicFramePr>
        <p:xfrm>
          <a:off x="728662" y="1757363"/>
          <a:ext cx="6946755" cy="2825721"/>
        </p:xfrm>
        <a:graphic>
          <a:graphicData uri="http://schemas.openxmlformats.org/drawingml/2006/table">
            <a:tbl>
              <a:tblPr/>
              <a:tblGrid>
                <a:gridCol w="6946755"/>
              </a:tblGrid>
              <a:tr h="2825721">
                <a:tc>
                  <a:txBody>
                    <a:bodyPr/>
                    <a:lstStyle/>
                    <a:p>
                      <a:pPr algn="just"/>
                      <a:r>
                        <a:rPr lang="en-US" sz="2400" kern="1200" dirty="0" err="1" smtClean="0">
                          <a:solidFill>
                            <a:schemeClr val="tx1"/>
                          </a:solidFill>
                          <a:effectLst/>
                          <a:latin typeface="+mj-lt"/>
                          <a:ea typeface="+mn-ea"/>
                          <a:cs typeface="+mn-cs"/>
                        </a:rPr>
                        <a:t>Bố</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mẹ</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vắng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hai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anh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em</a:t>
                      </a:r>
                      <a:r>
                        <a:rPr lang="en-US" sz="2400" kern="1200" baseline="0" dirty="0" smtClean="0">
                          <a:solidFill>
                            <a:schemeClr val="tx1"/>
                          </a:solidFill>
                          <a:effectLst/>
                          <a:latin typeface="+mj-lt"/>
                          <a:ea typeface="+mn-ea"/>
                          <a:cs typeface="+mn-cs"/>
                        </a:rPr>
                        <a:t> Minh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Ngọc</a:t>
                      </a:r>
                      <a:r>
                        <a:rPr lang="en-US" sz="2400" kern="1200" baseline="0" dirty="0" smtClean="0">
                          <a:solidFill>
                            <a:schemeClr val="tx1"/>
                          </a:solidFill>
                          <a:effectLst/>
                          <a:latin typeface="+mj-lt"/>
                          <a:ea typeface="+mn-ea"/>
                          <a:cs typeface="+mn-cs"/>
                        </a:rPr>
                        <a:t> ở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Bỗng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tiếng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chuông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cửa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chạy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thấy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một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tự</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giới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thiệu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nhân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viên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Công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lực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nghị</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kiểm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thiết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bị</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đình.Ngọc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định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mở</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thợ</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anh</a:t>
                      </a:r>
                      <a:r>
                        <a:rPr lang="en-US" sz="2400" kern="1200" baseline="0" dirty="0" smtClean="0">
                          <a:solidFill>
                            <a:schemeClr val="tx1"/>
                          </a:solidFill>
                          <a:effectLst/>
                          <a:latin typeface="+mj-lt"/>
                          <a:ea typeface="+mn-ea"/>
                          <a:cs typeface="+mn-cs"/>
                        </a:rPr>
                        <a:t> Minh </a:t>
                      </a:r>
                      <a:r>
                        <a:rPr lang="en-US" sz="2400" kern="1200" baseline="0" dirty="0" err="1" smtClean="0">
                          <a:solidFill>
                            <a:schemeClr val="tx1"/>
                          </a:solidFill>
                          <a:effectLst/>
                          <a:latin typeface="+mj-lt"/>
                          <a:ea typeface="+mn-ea"/>
                          <a:cs typeface="+mn-cs"/>
                        </a:rPr>
                        <a:t>liền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lắc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đầu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từ</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chối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nói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răng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khi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bố</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mẹ</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quay </a:t>
                      </a:r>
                      <a:r>
                        <a:rPr lang="en-US" sz="2400" kern="1200" baseline="0" dirty="0" err="1" smtClean="0">
                          <a:solidFill>
                            <a:schemeClr val="tx1"/>
                          </a:solidFill>
                          <a:effectLst/>
                          <a:latin typeface="+mj-lt"/>
                          <a:ea typeface="+mn-ea"/>
                          <a:cs typeface="+mn-cs"/>
                        </a:rPr>
                        <a:t>lại</a:t>
                      </a:r>
                      <a:r>
                        <a:rPr lang="en-US" sz="2400" kern="1200" baseline="0" dirty="0" smtClean="0">
                          <a:solidFill>
                            <a:schemeClr val="tx1"/>
                          </a:solidFill>
                          <a:effectLst/>
                          <a:latin typeface="+mj-lt"/>
                          <a:ea typeface="+mn-ea"/>
                          <a:cs typeface="+mn-cs"/>
                        </a:rPr>
                        <a:t>.</a:t>
                      </a:r>
                      <a:endParaRPr lang="en-US" sz="2400" kern="1200" dirty="0" smtClean="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2" name="Shape 1"/>
          <p:cNvPicPr/>
          <p:nvPr/>
        </p:nvPicPr>
        <p:blipFill>
          <a:blip r:embed="rId4"/>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xmlns="" val="3561811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TRò</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chơi</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Đóng</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vai</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AutoShape 7"/>
          <p:cNvSpPr>
            <a:spLocks noChangeArrowheads="1"/>
          </p:cNvSpPr>
          <p:nvPr/>
        </p:nvSpPr>
        <p:spPr bwMode="auto">
          <a:xfrm>
            <a:off x="5476395" y="997527"/>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dirty="0" smtClean="0"/>
              <a:t>a) Theo </a:t>
            </a:r>
            <a:r>
              <a:rPr lang="en-US" sz="2000" dirty="0" err="1" smtClean="0"/>
              <a:t>em</a:t>
            </a:r>
            <a:r>
              <a:rPr lang="en-US" sz="2000" dirty="0" smtClean="0"/>
              <a:t>, </a:t>
            </a:r>
            <a:r>
              <a:rPr lang="en-US" sz="2000" dirty="0" err="1" smtClean="0"/>
              <a:t>Dương</a:t>
            </a:r>
            <a:r>
              <a:rPr lang="en-US" sz="2000" dirty="0" smtClean="0"/>
              <a:t> </a:t>
            </a:r>
            <a:r>
              <a:rPr lang="en-US" sz="2000" dirty="0" err="1" smtClean="0"/>
              <a:t>có</a:t>
            </a:r>
            <a:r>
              <a:rPr lang="en-US" sz="2000" dirty="0" smtClean="0"/>
              <a:t> </a:t>
            </a:r>
            <a:r>
              <a:rPr lang="en-US" sz="2000" dirty="0" err="1" smtClean="0"/>
              <a:t>nên</a:t>
            </a:r>
            <a:r>
              <a:rPr lang="en-US" sz="2000" dirty="0" smtClean="0"/>
              <a:t> </a:t>
            </a:r>
            <a:r>
              <a:rPr lang="en-US" sz="2000" dirty="0" err="1" smtClean="0"/>
              <a:t>im</a:t>
            </a:r>
            <a:r>
              <a:rPr lang="en-US" sz="2000" dirty="0" smtClean="0"/>
              <a:t> </a:t>
            </a:r>
            <a:r>
              <a:rPr lang="en-US" sz="2000" dirty="0" err="1" smtClean="0"/>
              <a:t>lặng</a:t>
            </a:r>
            <a:r>
              <a:rPr lang="en-US" sz="2000" dirty="0" smtClean="0"/>
              <a:t> </a:t>
            </a:r>
            <a:r>
              <a:rPr lang="en-US" sz="2000" dirty="0" err="1" smtClean="0"/>
              <a:t>và</a:t>
            </a:r>
            <a:r>
              <a:rPr lang="en-US" sz="2000" dirty="0" smtClean="0"/>
              <a:t> </a:t>
            </a:r>
            <a:r>
              <a:rPr lang="en-US" sz="2000" dirty="0" err="1" smtClean="0"/>
              <a:t>làm</a:t>
            </a:r>
            <a:r>
              <a:rPr lang="en-US" sz="2000" dirty="0" smtClean="0"/>
              <a:t> </a:t>
            </a:r>
            <a:r>
              <a:rPr lang="en-US" sz="2000" dirty="0" err="1" smtClean="0"/>
              <a:t>theo</a:t>
            </a:r>
            <a:r>
              <a:rPr lang="en-US" sz="2000" dirty="0" smtClean="0"/>
              <a:t> </a:t>
            </a:r>
            <a:r>
              <a:rPr lang="en-US" sz="2000" dirty="0" err="1" smtClean="0"/>
              <a:t>yêu</a:t>
            </a:r>
            <a:r>
              <a:rPr lang="en-US" sz="2000" dirty="0" smtClean="0"/>
              <a:t> </a:t>
            </a:r>
            <a:r>
              <a:rPr lang="en-US" sz="2000" dirty="0" err="1" smtClean="0"/>
              <a:t>cầu</a:t>
            </a:r>
            <a:r>
              <a:rPr lang="en-US" sz="2000" dirty="0" smtClean="0"/>
              <a:t> </a:t>
            </a:r>
            <a:r>
              <a:rPr lang="en-US" sz="2000" dirty="0" err="1" smtClean="0"/>
              <a:t>của</a:t>
            </a:r>
            <a:r>
              <a:rPr lang="en-US" sz="2000" dirty="0" smtClean="0"/>
              <a:t> </a:t>
            </a:r>
            <a:r>
              <a:rPr lang="en-US" sz="2000" dirty="0" err="1" smtClean="0"/>
              <a:t>Chiến</a:t>
            </a:r>
            <a:r>
              <a:rPr lang="en-US" sz="2000" dirty="0" smtClean="0"/>
              <a:t> </a:t>
            </a:r>
            <a:r>
              <a:rPr lang="en-US" sz="2000" dirty="0" err="1" smtClean="0"/>
              <a:t>không</a:t>
            </a:r>
            <a:r>
              <a:rPr lang="en-US" sz="2000" dirty="0" smtClean="0"/>
              <a:t>? </a:t>
            </a:r>
            <a:r>
              <a:rPr lang="en-US" sz="2000" dirty="0" err="1" smtClean="0"/>
              <a:t>vì</a:t>
            </a:r>
            <a:r>
              <a:rPr lang="en-US" sz="2000" dirty="0" smtClean="0"/>
              <a:t> </a:t>
            </a:r>
            <a:r>
              <a:rPr lang="en-US" sz="2000" dirty="0" err="1" smtClean="0"/>
              <a:t>sao</a:t>
            </a:r>
            <a:r>
              <a:rPr lang="en-US" sz="2000" dirty="0" smtClean="0"/>
              <a:t>? </a:t>
            </a:r>
            <a:endParaRPr lang="en-US" sz="2000" b="1" i="1" dirty="0">
              <a:solidFill>
                <a:srgbClr val="A50021"/>
              </a:solidFill>
            </a:endParaRPr>
          </a:p>
        </p:txBody>
      </p:sp>
      <p:sp>
        <p:nvSpPr>
          <p:cNvPr id="7" name="AutoShape 7"/>
          <p:cNvSpPr>
            <a:spLocks noChangeArrowheads="1"/>
          </p:cNvSpPr>
          <p:nvPr/>
        </p:nvSpPr>
        <p:spPr bwMode="auto">
          <a:xfrm>
            <a:off x="8811491" y="983673"/>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pPr algn="just"/>
            <a:r>
              <a:rPr lang="en-US" sz="2000" dirty="0" smtClean="0"/>
              <a:t>b) </a:t>
            </a:r>
            <a:r>
              <a:rPr lang="en-US" sz="2000" dirty="0" err="1" smtClean="0"/>
              <a:t>Nếu</a:t>
            </a:r>
            <a:r>
              <a:rPr lang="en-US" sz="2000" dirty="0" smtClean="0"/>
              <a:t> </a:t>
            </a:r>
            <a:r>
              <a:rPr lang="en-US" sz="2000" dirty="0" err="1" smtClean="0"/>
              <a:t>là</a:t>
            </a:r>
            <a:r>
              <a:rPr lang="en-US" sz="2000" dirty="0" smtClean="0"/>
              <a:t> </a:t>
            </a:r>
            <a:r>
              <a:rPr lang="en-US" sz="2000" dirty="0" err="1" smtClean="0"/>
              <a:t>Dương</a:t>
            </a:r>
            <a:r>
              <a:rPr lang="en-US" sz="2000" dirty="0" smtClean="0"/>
              <a:t> </a:t>
            </a:r>
            <a:r>
              <a:rPr lang="en-US" sz="2000" dirty="0" err="1" smtClean="0"/>
              <a:t>em</a:t>
            </a:r>
            <a:r>
              <a:rPr lang="en-US" sz="2000" dirty="0" smtClean="0"/>
              <a:t> </a:t>
            </a:r>
            <a:r>
              <a:rPr lang="en-US" sz="2000" dirty="0" err="1" smtClean="0"/>
              <a:t>sẽ</a:t>
            </a:r>
            <a:r>
              <a:rPr lang="en-US" sz="2000" dirty="0" smtClean="0"/>
              <a:t> </a:t>
            </a:r>
            <a:r>
              <a:rPr lang="en-US" sz="2000" dirty="0" err="1" smtClean="0"/>
              <a:t>xử</a:t>
            </a:r>
            <a:r>
              <a:rPr lang="en-US" sz="2000" dirty="0" smtClean="0"/>
              <a:t> </a:t>
            </a:r>
            <a:r>
              <a:rPr lang="en-US" sz="2000" dirty="0" err="1" smtClean="0"/>
              <a:t>lí</a:t>
            </a:r>
            <a:r>
              <a:rPr lang="en-US" sz="2000" dirty="0" smtClean="0"/>
              <a:t> </a:t>
            </a:r>
            <a:r>
              <a:rPr lang="en-US" sz="2000" dirty="0" err="1" smtClean="0"/>
              <a:t>tình</a:t>
            </a:r>
            <a:r>
              <a:rPr lang="en-US" sz="2000" dirty="0" smtClean="0"/>
              <a:t> </a:t>
            </a:r>
            <a:r>
              <a:rPr lang="en-US" sz="2000" dirty="0" err="1" smtClean="0"/>
              <a:t>huống</a:t>
            </a:r>
            <a:r>
              <a:rPr lang="en-US" sz="2000" dirty="0" smtClean="0"/>
              <a:t> </a:t>
            </a:r>
            <a:r>
              <a:rPr lang="en-US" sz="2000" dirty="0" err="1" smtClean="0"/>
              <a:t>này</a:t>
            </a:r>
            <a:r>
              <a:rPr lang="en-US" sz="2000" dirty="0" smtClean="0"/>
              <a:t> </a:t>
            </a:r>
            <a:r>
              <a:rPr lang="en-US" sz="2000" dirty="0" err="1" smtClean="0"/>
              <a:t>như</a:t>
            </a:r>
            <a:r>
              <a:rPr lang="en-US" sz="2000" dirty="0" smtClean="0"/>
              <a:t> </a:t>
            </a:r>
            <a:r>
              <a:rPr lang="en-US" sz="2000" dirty="0" err="1" smtClean="0"/>
              <a:t>thế</a:t>
            </a:r>
            <a:r>
              <a:rPr lang="en-US" sz="2000" dirty="0" smtClean="0"/>
              <a:t> </a:t>
            </a:r>
            <a:r>
              <a:rPr lang="en-US" sz="2000" dirty="0" err="1" smtClean="0"/>
              <a:t>nào</a:t>
            </a:r>
            <a:r>
              <a:rPr lang="en-US" sz="2000" dirty="0" smtClean="0">
                <a:latin typeface="+mj-lt"/>
              </a:rPr>
              <a:t>?</a:t>
            </a:r>
            <a:endParaRPr lang="en-US" sz="2000" dirty="0">
              <a:latin typeface="+mj-lt"/>
            </a:endParaRPr>
          </a:p>
        </p:txBody>
      </p:sp>
      <p:pic>
        <p:nvPicPr>
          <p:cNvPr id="8" name="Google Shape;154;p8"/>
          <p:cNvPicPr preferRelativeResize="0"/>
          <p:nvPr/>
        </p:nvPicPr>
        <p:blipFill rotWithShape="1">
          <a:blip r:embed="rId3">
            <a:alphaModFix/>
          </a:blip>
          <a:srcRect l="16992" t="-937" r="50159" b="17086"/>
          <a:stretch/>
        </p:blipFill>
        <p:spPr>
          <a:xfrm>
            <a:off x="233265" y="443345"/>
            <a:ext cx="5641062" cy="6507962"/>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4</a:t>
            </a:r>
          </a:p>
        </p:txBody>
      </p:sp>
      <p:pic>
        <p:nvPicPr>
          <p:cNvPr id="10" name="Picture 9"/>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xmlns="" val="3498224052"/>
              </p:ext>
            </p:extLst>
          </p:nvPr>
        </p:nvGraphicFramePr>
        <p:xfrm>
          <a:off x="720435" y="2022764"/>
          <a:ext cx="4530438" cy="4364182"/>
        </p:xfrm>
        <a:graphic>
          <a:graphicData uri="http://schemas.openxmlformats.org/drawingml/2006/table">
            <a:tbl>
              <a:tblPr/>
              <a:tblGrid>
                <a:gridCol w="4530438"/>
              </a:tblGrid>
              <a:tr h="4364182">
                <a:tc>
                  <a:txBody>
                    <a:bodyPr/>
                    <a:lstStyle/>
                    <a:p>
                      <a:pPr algn="just"/>
                      <a:r>
                        <a:rPr lang="en-US" sz="2400" kern="1200" dirty="0" err="1" smtClean="0">
                          <a:solidFill>
                            <a:schemeClr val="tx1"/>
                          </a:solidFill>
                          <a:effectLst/>
                          <a:latin typeface="+mj-lt"/>
                          <a:ea typeface="+mn-ea"/>
                          <a:cs typeface="+mn-cs"/>
                        </a:rPr>
                        <a:t>Chiến</a:t>
                      </a:r>
                      <a:r>
                        <a:rPr lang="en-US" sz="2400" kern="1200" dirty="0" smtClean="0">
                          <a:solidFill>
                            <a:schemeClr val="tx1"/>
                          </a:solidFill>
                          <a:effectLst/>
                          <a:latin typeface="+mj-lt"/>
                          <a:ea typeface="+mn-ea"/>
                          <a:cs typeface="+mn-cs"/>
                        </a:rPr>
                        <a: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sinh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lớp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6A</a:t>
                      </a:r>
                      <a:r>
                        <a:rPr lang="en-US" sz="2400" kern="1200" baseline="0" dirty="0" smtClean="0">
                          <a:solidFill>
                            <a:schemeClr val="tx1"/>
                          </a:solidFill>
                          <a:effectLst/>
                          <a:latin typeface="+mj-lt"/>
                          <a:ea typeface="+mn-ea"/>
                          <a:cs typeface="+mn-cs"/>
                        </a:rPr>
                        <a:t> hay </a:t>
                      </a:r>
                      <a:r>
                        <a:rPr lang="en-US" sz="2400" kern="1200" baseline="0" dirty="0" err="1" smtClean="0">
                          <a:solidFill>
                            <a:schemeClr val="tx1"/>
                          </a:solidFill>
                          <a:effectLst/>
                          <a:latin typeface="+mj-lt"/>
                          <a:ea typeface="+mn-ea"/>
                          <a:cs typeface="+mn-cs"/>
                        </a:rPr>
                        <a:t>bắt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nạt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yếu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thế</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trong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Gần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đây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phải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thức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khuya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để</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vừa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làm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hết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tập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vừa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chép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tập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vở</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Trong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giờ</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kiểm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phải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tìm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nhìn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Cứ</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nghĩ</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sự</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đe</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dọa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cảm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thấy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sợ</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lo </a:t>
                      </a:r>
                      <a:r>
                        <a:rPr lang="en-US" sz="2400" kern="1200" baseline="0" dirty="0" err="1" smtClean="0">
                          <a:solidFill>
                            <a:schemeClr val="tx1"/>
                          </a:solidFill>
                          <a:effectLst/>
                          <a:latin typeface="+mj-lt"/>
                          <a:ea typeface="+mn-ea"/>
                          <a:cs typeface="+mn-cs"/>
                        </a:rPr>
                        <a:t>lắng</a:t>
                      </a:r>
                      <a:r>
                        <a:rPr lang="en-US" sz="2400" kern="1200" baseline="0" dirty="0" smtClean="0">
                          <a:solidFill>
                            <a:schemeClr val="tx1"/>
                          </a:solidFill>
                          <a:effectLst/>
                          <a:latin typeface="+mj-lt"/>
                          <a:ea typeface="+mn-ea"/>
                          <a:cs typeface="+mn-cs"/>
                        </a:rPr>
                        <a:t>.</a:t>
                      </a:r>
                      <a:endParaRPr lang="en-US" sz="2400" kern="1200" dirty="0" smtClean="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2"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xmlns="" val="35618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45322" cy="5745745"/>
            <a:chOff x="1259802" y="248268"/>
            <a:chExt cx="9945322"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50453"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IV.</a:t>
              </a:r>
            </a:p>
            <a:p>
              <a:pPr algn="ctr">
                <a:defRPr/>
              </a:pPr>
              <a:r>
                <a:rPr lang="en-US" altLang="zh-CN" sz="3200" b="1" kern="0" dirty="0" smtClean="0">
                  <a:solidFill>
                    <a:srgbClr val="0000FF"/>
                  </a:solidFill>
                  <a:ea typeface="微软雅黑" pitchFamily="34" charset="-122"/>
                  <a:cs typeface="Times New Roman" pitchFamily="18" charset="0"/>
                </a:rPr>
                <a:t>VẬN DỤNG</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769601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xmlns=""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4"/>
          <a:stretch>
            <a:fillRect/>
          </a:stretch>
        </p:blipFill>
        <p:spPr>
          <a:xfrm>
            <a:off x="185738" y="609056"/>
            <a:ext cx="11059543"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1161808103"/>
              </p:ext>
            </p:extLst>
          </p:nvPr>
        </p:nvGraphicFramePr>
        <p:xfrm>
          <a:off x="857250" y="2730137"/>
          <a:ext cx="3848367" cy="1214845"/>
        </p:xfrm>
        <a:graphic>
          <a:graphicData uri="http://schemas.openxmlformats.org/drawingml/2006/table">
            <a:tbl>
              <a:tblPr/>
              <a:tblGrid>
                <a:gridCol w="3848367"/>
              </a:tblGrid>
              <a:tr h="1214845">
                <a:tc>
                  <a:txBody>
                    <a:bodyPr/>
                    <a:lstStyle/>
                    <a:p>
                      <a:pPr algn="just"/>
                      <a:endParaRPr lang="en-US" sz="3200" kern="1200" dirty="0" smtClean="0">
                        <a:solidFill>
                          <a:srgbClr val="0000FF"/>
                        </a:solidFill>
                        <a:effectLst/>
                        <a:latin typeface="+mn-lt"/>
                        <a:ea typeface="+mn-ea"/>
                        <a:cs typeface="+mn-cs"/>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107509562"/>
              </p:ext>
            </p:extLst>
          </p:nvPr>
        </p:nvGraphicFramePr>
        <p:xfrm>
          <a:off x="1285876" y="2506232"/>
          <a:ext cx="8629649" cy="3437368"/>
        </p:xfrm>
        <a:graphic>
          <a:graphicData uri="http://schemas.openxmlformats.org/drawingml/2006/table">
            <a:tbl>
              <a:tblPr/>
              <a:tblGrid>
                <a:gridCol w="8629649"/>
              </a:tblGrid>
              <a:tr h="34373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effectLst/>
                          <a:latin typeface="#9Slide05 Brannboll Ny" panose="02000000000000000000" pitchFamily="2" charset="0"/>
                          <a:ea typeface="+mn-ea"/>
                          <a:cs typeface="+mn-cs"/>
                        </a:rPr>
                        <a:t> </a:t>
                      </a:r>
                      <a:r>
                        <a:rPr lang="en-US" sz="3200" kern="1200" dirty="0" err="1" smtClean="0">
                          <a:solidFill>
                            <a:srgbClr val="0000FF"/>
                          </a:solidFill>
                          <a:effectLst/>
                          <a:latin typeface="+mn-lt"/>
                          <a:ea typeface="+mn-ea"/>
                          <a:cs typeface="+mn-cs"/>
                        </a:rPr>
                        <a:t>Câu</a:t>
                      </a:r>
                      <a:r>
                        <a:rPr lang="en-US" sz="3200" kern="1200" dirty="0" smtClean="0">
                          <a:solidFill>
                            <a:srgbClr val="0000FF"/>
                          </a:solidFill>
                          <a:effectLst/>
                          <a:latin typeface="+mn-lt"/>
                          <a:ea typeface="+mn-ea"/>
                          <a:cs typeface="+mn-cs"/>
                        </a:rPr>
                        <a:t> 1: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hãy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sưu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tầm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biện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pháp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ứng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phó</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xảy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ra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tình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huống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nguy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từ</a:t>
                      </a:r>
                      <a:r>
                        <a:rPr lang="en-US" sz="3200" kern="1200" dirty="0" smtClean="0">
                          <a:solidFill>
                            <a:schemeClr val="tx1"/>
                          </a:solidFill>
                          <a:latin typeface="+mn-lt"/>
                          <a:ea typeface="+mn-ea"/>
                          <a:cs typeface="+mn-cs"/>
                        </a:rPr>
                        <a:t> con </a:t>
                      </a:r>
                      <a:r>
                        <a:rPr lang="en-US" sz="3200" kern="1200" dirty="0" err="1" smtClean="0">
                          <a:solidFill>
                            <a:schemeClr val="tx1"/>
                          </a:solidFill>
                          <a:latin typeface="+mn-lt"/>
                          <a:ea typeface="+mn-ea"/>
                          <a:cs typeface="+mn-cs"/>
                        </a:rPr>
                        <a:t>người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ngoài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biện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pháp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đã</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được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lập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thành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cuốn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sổ</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tay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nhân</a:t>
                      </a:r>
                      <a:r>
                        <a:rPr lang="en-US" sz="3200" kern="1200" dirty="0" smtClean="0">
                          <a:solidFill>
                            <a:schemeClr val="tx1"/>
                          </a:solidFill>
                          <a:latin typeface="+mn-lt"/>
                          <a:ea typeface="+mn-ea"/>
                          <a:cs typeface="+mn-cs"/>
                        </a:rPr>
                        <a:t>.</a:t>
                      </a:r>
                      <a:endParaRPr lang="en-US" sz="3200" kern="1200" dirty="0" smtClean="0">
                        <a:solidFill>
                          <a:srgbClr val="0000FF"/>
                        </a:solidFill>
                        <a:effectLst/>
                        <a:latin typeface="+mn-lt"/>
                        <a:ea typeface="+mn-ea"/>
                        <a:cs typeface="+mn-cs"/>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242888"/>
            <a:ext cx="12363450" cy="631719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 val="2107509562"/>
              </p:ext>
            </p:extLst>
          </p:nvPr>
        </p:nvGraphicFramePr>
        <p:xfrm>
          <a:off x="1414463" y="1963307"/>
          <a:ext cx="9072562" cy="3413760"/>
        </p:xfrm>
        <a:graphic>
          <a:graphicData uri="http://schemas.openxmlformats.org/drawingml/2006/table">
            <a:tbl>
              <a:tblPr/>
              <a:tblGrid>
                <a:gridCol w="9072562"/>
              </a:tblGrid>
              <a:tr h="1279956">
                <a:tc>
                  <a:txBody>
                    <a:bodyPr/>
                    <a:lstStyle/>
                    <a:p>
                      <a:pPr algn="just"/>
                      <a:r>
                        <a:rPr lang="en-US" sz="3200" b="0" kern="1200" dirty="0" err="1" smtClean="0">
                          <a:solidFill>
                            <a:srgbClr val="0000FF"/>
                          </a:solidFill>
                          <a:effectLst/>
                          <a:latin typeface="+mn-lt"/>
                          <a:ea typeface="+mn-ea"/>
                          <a:cs typeface="+mn-cs"/>
                        </a:rPr>
                        <a:t>Câu</a:t>
                      </a:r>
                      <a:r>
                        <a:rPr lang="en-US" sz="3200" b="0" kern="1200" dirty="0" smtClean="0">
                          <a:solidFill>
                            <a:srgbClr val="0000FF"/>
                          </a:solidFill>
                          <a:effectLst/>
                          <a:latin typeface="+mn-lt"/>
                          <a:ea typeface="+mn-ea"/>
                          <a:cs typeface="+mn-cs"/>
                        </a:rPr>
                        <a:t> </a:t>
                      </a:r>
                      <a:r>
                        <a:rPr lang="en-US" sz="3200" b="0" kern="1200" dirty="0" err="1" smtClean="0">
                          <a:solidFill>
                            <a:srgbClr val="0000FF"/>
                          </a:solidFill>
                          <a:effectLst/>
                          <a:latin typeface="+mn-lt"/>
                          <a:ea typeface="+mn-ea"/>
                          <a:cs typeface="+mn-cs"/>
                        </a:rPr>
                        <a:t>2</a:t>
                      </a:r>
                      <a:r>
                        <a:rPr lang="en-US" sz="3200" b="0" kern="1200" dirty="0" err="1" smtClean="0">
                          <a:solidFill>
                            <a:schemeClr val="tx1"/>
                          </a:solidFill>
                          <a:effectLst/>
                          <a:latin typeface="+mn-lt"/>
                          <a:ea typeface="+mn-ea"/>
                          <a:cs typeface="+mn-cs"/>
                        </a:rPr>
                        <a:t>:</a:t>
                      </a:r>
                      <a:r>
                        <a:rPr lang="en-US" sz="3200" kern="1200" dirty="0" err="1" smtClean="0">
                          <a:solidFill>
                            <a:schemeClr val="tx1"/>
                          </a:solidFill>
                          <a:latin typeface="+mn-lt"/>
                          <a:ea typeface="+mn-ea"/>
                          <a:cs typeface="+mn-cs"/>
                        </a:rPr>
                        <a:t>Vẽ</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bản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đồ</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cảnh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báo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nguy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trên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đường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từ</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đến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trường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bằng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cách</a:t>
                      </a:r>
                      <a:r>
                        <a:rPr lang="en-US" sz="3200" kern="1200" dirty="0" smtClean="0">
                          <a:solidFill>
                            <a:schemeClr val="tx1"/>
                          </a:solidFill>
                          <a:latin typeface="+mn-lt"/>
                          <a:ea typeface="+mn-ea"/>
                          <a:cs typeface="+mn-cs"/>
                        </a:rPr>
                        <a:t>:</a:t>
                      </a:r>
                    </a:p>
                    <a:p>
                      <a:pPr algn="just"/>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Đánh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dấu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địa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không</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ghi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chú</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bắt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nạt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trêu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chặn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đánh</a:t>
                      </a:r>
                      <a:r>
                        <a:rPr lang="en-US" sz="3200" kern="1200" dirty="0" smtClean="0">
                          <a:solidFill>
                            <a:schemeClr val="tx1"/>
                          </a:solidFill>
                          <a:latin typeface="+mn-lt"/>
                          <a:ea typeface="+mn-ea"/>
                          <a:cs typeface="+mn-cs"/>
                        </a:rPr>
                        <a:t>....).</a:t>
                      </a:r>
                    </a:p>
                    <a:p>
                      <a:pPr algn="just"/>
                      <a:r>
                        <a:rPr lang="en-US" sz="3200" kern="1200" dirty="0" err="1" smtClean="0">
                          <a:solidFill>
                            <a:schemeClr val="tx1"/>
                          </a:solidFill>
                          <a:latin typeface="+mn-lt"/>
                          <a:ea typeface="+mn-ea"/>
                          <a:cs typeface="+mn-cs"/>
                        </a:rPr>
                        <a:t>Lưu</a:t>
                      </a:r>
                      <a:r>
                        <a:rPr lang="en-US" sz="3200" kern="1200" dirty="0" smtClean="0">
                          <a:solidFill>
                            <a:schemeClr val="tx1"/>
                          </a:solidFill>
                          <a:latin typeface="+mn-lt"/>
                          <a:ea typeface="+mn-ea"/>
                          <a:cs typeface="+mn-cs"/>
                        </a:rPr>
                        <a:t> ý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thời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không</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một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mình</a:t>
                      </a:r>
                      <a:r>
                        <a:rPr lang="en-US" sz="3200" kern="1200" dirty="0" smtClean="0">
                          <a:solidFill>
                            <a:schemeClr val="tx1"/>
                          </a:solidFill>
                          <a:latin typeface="+mn-lt"/>
                          <a:ea typeface="+mn-ea"/>
                          <a:cs typeface="+mn-cs"/>
                        </a:rPr>
                        <a:t>.</a:t>
                      </a:r>
                    </a:p>
                    <a:p>
                      <a:pPr algn="just"/>
                      <a:r>
                        <a:rPr lang="en-US" sz="3200" kern="1200" dirty="0" err="1" smtClean="0">
                          <a:solidFill>
                            <a:schemeClr val="tx1"/>
                          </a:solidFill>
                          <a:latin typeface="+mn-lt"/>
                          <a:ea typeface="+mn-ea"/>
                          <a:cs typeface="+mn-cs"/>
                        </a:rPr>
                        <a:t>Chú</a:t>
                      </a:r>
                      <a:r>
                        <a:rPr lang="en-US" sz="3200" kern="1200" dirty="0" smtClean="0">
                          <a:solidFill>
                            <a:schemeClr val="tx1"/>
                          </a:solidFill>
                          <a:latin typeface="+mn-lt"/>
                          <a:ea typeface="+mn-ea"/>
                          <a:cs typeface="+mn-cs"/>
                        </a:rPr>
                        <a:t> ý </a:t>
                      </a:r>
                      <a:r>
                        <a:rPr lang="en-US" sz="3200" kern="1200" dirty="0" err="1" smtClean="0">
                          <a:solidFill>
                            <a:schemeClr val="tx1"/>
                          </a:solidFill>
                          <a:latin typeface="+mn-lt"/>
                          <a:ea typeface="+mn-ea"/>
                          <a:cs typeface="+mn-cs"/>
                        </a:rPr>
                        <a:t>việc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cần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làm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để</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đảm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bảo</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a:t>
                      </a: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014538" y="1"/>
            <a:ext cx="9144000" cy="1500188"/>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xmlns=""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err="1" smtClean="0">
                <a:solidFill>
                  <a:srgbClr val="E9E955"/>
                </a:solidFill>
              </a:rPr>
              <a:t>Câu</a:t>
            </a:r>
            <a:r>
              <a:rPr lang="en-US" dirty="0" smtClean="0">
                <a:solidFill>
                  <a:srgbClr val="E9E955"/>
                </a:solidFill>
              </a:rPr>
              <a:t> </a:t>
            </a:r>
            <a:r>
              <a:rPr lang="en-US" dirty="0" err="1" smtClean="0">
                <a:solidFill>
                  <a:srgbClr val="E9E955"/>
                </a:solidFill>
              </a:rPr>
              <a:t>2:Vẽ</a:t>
            </a:r>
            <a:r>
              <a:rPr lang="en-US" dirty="0" smtClean="0">
                <a:solidFill>
                  <a:srgbClr val="E9E955"/>
                </a:solidFill>
              </a:rPr>
              <a:t> </a:t>
            </a:r>
            <a:r>
              <a:rPr lang="en-US" dirty="0" err="1" smtClean="0">
                <a:solidFill>
                  <a:srgbClr val="E9E955"/>
                </a:solidFill>
              </a:rPr>
              <a:t>bản</a:t>
            </a:r>
            <a:r>
              <a:rPr lang="en-US" dirty="0" smtClean="0">
                <a:solidFill>
                  <a:srgbClr val="E9E955"/>
                </a:solidFill>
              </a:rPr>
              <a:t> </a:t>
            </a:r>
            <a:r>
              <a:rPr lang="en-US" dirty="0" err="1" smtClean="0">
                <a:solidFill>
                  <a:srgbClr val="E9E955"/>
                </a:solidFill>
              </a:rPr>
              <a:t>đồ</a:t>
            </a:r>
            <a:r>
              <a:rPr lang="en-US" dirty="0" smtClean="0">
                <a:solidFill>
                  <a:srgbClr val="E9E955"/>
                </a:solidFill>
              </a:rPr>
              <a:t> </a:t>
            </a:r>
            <a:r>
              <a:rPr lang="en-US" dirty="0" err="1" smtClean="0">
                <a:solidFill>
                  <a:srgbClr val="E9E955"/>
                </a:solidFill>
              </a:rPr>
              <a:t>cảnh</a:t>
            </a:r>
            <a:r>
              <a:rPr lang="en-US" dirty="0" smtClean="0">
                <a:solidFill>
                  <a:srgbClr val="E9E955"/>
                </a:solidFill>
              </a:rPr>
              <a:t> </a:t>
            </a:r>
            <a:r>
              <a:rPr lang="en-US" dirty="0" err="1" smtClean="0">
                <a:solidFill>
                  <a:srgbClr val="E9E955"/>
                </a:solidFill>
              </a:rPr>
              <a:t>báo</a:t>
            </a:r>
            <a:r>
              <a:rPr lang="en-US" dirty="0" smtClean="0">
                <a:solidFill>
                  <a:srgbClr val="E9E955"/>
                </a:solidFill>
              </a:rPr>
              <a:t> </a:t>
            </a:r>
            <a:r>
              <a:rPr lang="en-US" dirty="0" err="1" smtClean="0">
                <a:solidFill>
                  <a:srgbClr val="E9E955"/>
                </a:solidFill>
              </a:rPr>
              <a:t>nguy</a:t>
            </a:r>
            <a:r>
              <a:rPr lang="en-US" dirty="0" smtClean="0">
                <a:solidFill>
                  <a:srgbClr val="E9E955"/>
                </a:solidFill>
              </a:rPr>
              <a:t> </a:t>
            </a:r>
            <a:r>
              <a:rPr lang="en-US" dirty="0" err="1" smtClean="0">
                <a:solidFill>
                  <a:srgbClr val="E9E955"/>
                </a:solidFill>
              </a:rPr>
              <a:t>hiểm</a:t>
            </a:r>
            <a:r>
              <a:rPr lang="en-US" dirty="0" smtClean="0">
                <a:solidFill>
                  <a:srgbClr val="E9E955"/>
                </a:solidFill>
              </a:rPr>
              <a:t> </a:t>
            </a:r>
            <a:r>
              <a:rPr lang="en-US" dirty="0" err="1" smtClean="0">
                <a:solidFill>
                  <a:srgbClr val="E9E955"/>
                </a:solidFill>
              </a:rPr>
              <a:t>trên</a:t>
            </a:r>
            <a:r>
              <a:rPr lang="en-US" dirty="0" smtClean="0">
                <a:solidFill>
                  <a:srgbClr val="E9E955"/>
                </a:solidFill>
              </a:rPr>
              <a:t> </a:t>
            </a:r>
          </a:p>
          <a:p>
            <a:r>
              <a:rPr lang="en-US" dirty="0" err="1" smtClean="0">
                <a:solidFill>
                  <a:srgbClr val="E9E955"/>
                </a:solidFill>
              </a:rPr>
              <a:t>đường</a:t>
            </a:r>
            <a:r>
              <a:rPr lang="en-US" dirty="0" smtClean="0">
                <a:solidFill>
                  <a:srgbClr val="E9E955"/>
                </a:solidFill>
              </a:rPr>
              <a:t> </a:t>
            </a:r>
            <a:r>
              <a:rPr lang="en-US" dirty="0" err="1" smtClean="0">
                <a:solidFill>
                  <a:srgbClr val="E9E955"/>
                </a:solidFill>
              </a:rPr>
              <a:t>từ</a:t>
            </a:r>
            <a:r>
              <a:rPr lang="en-US" dirty="0" smtClean="0">
                <a:solidFill>
                  <a:srgbClr val="E9E955"/>
                </a:solidFill>
              </a:rPr>
              <a:t> </a:t>
            </a:r>
            <a:r>
              <a:rPr lang="en-US" dirty="0" err="1" smtClean="0">
                <a:solidFill>
                  <a:srgbClr val="E9E955"/>
                </a:solidFill>
              </a:rPr>
              <a:t>nhà</a:t>
            </a:r>
            <a:r>
              <a:rPr lang="en-US" dirty="0" smtClean="0">
                <a:solidFill>
                  <a:srgbClr val="E9E955"/>
                </a:solidFill>
              </a:rPr>
              <a:t> </a:t>
            </a:r>
            <a:r>
              <a:rPr lang="en-US" dirty="0" err="1" smtClean="0">
                <a:solidFill>
                  <a:srgbClr val="E9E955"/>
                </a:solidFill>
              </a:rPr>
              <a:t>em</a:t>
            </a:r>
            <a:r>
              <a:rPr lang="en-US" dirty="0" smtClean="0">
                <a:solidFill>
                  <a:srgbClr val="E9E955"/>
                </a:solidFill>
              </a:rPr>
              <a:t> </a:t>
            </a:r>
            <a:r>
              <a:rPr lang="en-US" dirty="0" err="1" smtClean="0">
                <a:solidFill>
                  <a:srgbClr val="E9E955"/>
                </a:solidFill>
              </a:rPr>
              <a:t>đến</a:t>
            </a:r>
            <a:r>
              <a:rPr lang="en-US" dirty="0" smtClean="0">
                <a:solidFill>
                  <a:srgbClr val="E9E955"/>
                </a:solidFill>
              </a:rPr>
              <a:t> </a:t>
            </a:r>
            <a:r>
              <a:rPr lang="en-US" dirty="0" err="1" smtClean="0">
                <a:solidFill>
                  <a:srgbClr val="E9E955"/>
                </a:solidFill>
              </a:rPr>
              <a:t>trường</a:t>
            </a:r>
            <a:r>
              <a:rPr lang="en-US" dirty="0" smtClean="0">
                <a:solidFill>
                  <a:srgbClr val="E9E955"/>
                </a:solidFill>
              </a:rPr>
              <a:t>:</a:t>
            </a:r>
          </a:p>
        </p:txBody>
      </p:sp>
      <p:pic>
        <p:nvPicPr>
          <p:cNvPr id="6" name="Picture 5"/>
          <p:cNvPicPr>
            <a:picLocks noChangeAspect="1"/>
          </p:cNvPicPr>
          <p:nvPr/>
        </p:nvPicPr>
        <p:blipFill>
          <a:blip r:embed="rId4"/>
          <a:stretch>
            <a:fillRect/>
          </a:stretch>
        </p:blipFill>
        <p:spPr>
          <a:xfrm>
            <a:off x="400050" y="1471612"/>
            <a:ext cx="11458575" cy="504348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 val="2107509562"/>
              </p:ext>
            </p:extLst>
          </p:nvPr>
        </p:nvGraphicFramePr>
        <p:xfrm>
          <a:off x="1271588" y="1585914"/>
          <a:ext cx="9215437" cy="4143374"/>
        </p:xfrm>
        <a:graphic>
          <a:graphicData uri="http://schemas.openxmlformats.org/drawingml/2006/table">
            <a:tbl>
              <a:tblPr/>
              <a:tblGrid>
                <a:gridCol w="9215437"/>
              </a:tblGrid>
              <a:tr h="4143374">
                <a:tc>
                  <a:txBody>
                    <a:bodyPr/>
                    <a:lstStyle/>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pic>
        <p:nvPicPr>
          <p:cNvPr id="8" name="Picture 2"/>
          <p:cNvPicPr>
            <a:picLocks noGrp="1" noChangeAspect="1" noChangeArrowheads="1"/>
          </p:cNvPicPr>
          <p:nvPr>
            <p:ph idx="1"/>
          </p:nvPr>
        </p:nvPicPr>
        <p:blipFill>
          <a:blip r:embed="rId6"/>
          <a:srcRect/>
          <a:stretch>
            <a:fillRect/>
          </a:stretch>
        </p:blipFill>
        <p:spPr bwMode="auto">
          <a:xfrm>
            <a:off x="1316183" y="2808577"/>
            <a:ext cx="9185562" cy="3063153"/>
          </a:xfrm>
          <a:prstGeom prst="rect">
            <a:avLst/>
          </a:prstGeom>
          <a:noFill/>
          <a:ln w="9525">
            <a:noFill/>
            <a:miter lim="800000"/>
            <a:headEnd/>
            <a:tailEnd/>
          </a:ln>
          <a:effectLst/>
        </p:spPr>
      </p:pic>
    </p:spTree>
    <p:extLst>
      <p:ext uri="{BB962C8B-B14F-4D97-AF65-F5344CB8AC3E}">
        <p14:creationId xmlns:p14="http://schemas.microsoft.com/office/powerpoint/2010/main" xmlns=""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1114425"/>
            <a:ext cx="12363450" cy="77866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 val="2107509562"/>
              </p:ext>
            </p:extLst>
          </p:nvPr>
        </p:nvGraphicFramePr>
        <p:xfrm>
          <a:off x="785813" y="1314451"/>
          <a:ext cx="9901238" cy="4754880"/>
        </p:xfrm>
        <a:graphic>
          <a:graphicData uri="http://schemas.openxmlformats.org/drawingml/2006/table">
            <a:tbl>
              <a:tblPr/>
              <a:tblGrid>
                <a:gridCol w="9901238"/>
              </a:tblGrid>
              <a:tr h="4256928">
                <a:tc>
                  <a:txBody>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en-US" sz="2800" b="0" kern="1200" dirty="0" err="1" smtClean="0">
                          <a:solidFill>
                            <a:srgbClr val="0000FF"/>
                          </a:solidFill>
                          <a:effectLst/>
                          <a:latin typeface="+mn-lt"/>
                          <a:ea typeface="+mn-ea"/>
                          <a:cs typeface="+mn-cs"/>
                        </a:rPr>
                        <a:t>Câu</a:t>
                      </a:r>
                      <a:r>
                        <a:rPr lang="en-US" sz="2800" b="0" kern="1200" dirty="0" smtClean="0">
                          <a:solidFill>
                            <a:srgbClr val="0000FF"/>
                          </a:solidFill>
                          <a:effectLst/>
                          <a:latin typeface="+mn-lt"/>
                          <a:ea typeface="+mn-ea"/>
                          <a:cs typeface="+mn-cs"/>
                        </a:rPr>
                        <a:t> </a:t>
                      </a:r>
                      <a:r>
                        <a:rPr lang="en-US" sz="2800" b="0" kern="1200" dirty="0" err="1" smtClean="0">
                          <a:solidFill>
                            <a:srgbClr val="0000FF"/>
                          </a:solidFill>
                          <a:effectLst/>
                          <a:latin typeface="+mn-lt"/>
                          <a:ea typeface="+mn-ea"/>
                          <a:cs typeface="+mn-cs"/>
                        </a:rPr>
                        <a:t>3</a:t>
                      </a:r>
                      <a:r>
                        <a:rPr lang="en-US" sz="2800" b="0" kern="1200" dirty="0" err="1" smtClean="0">
                          <a:solidFill>
                            <a:schemeClr val="tx1"/>
                          </a:solidFill>
                          <a:effectLst/>
                          <a:latin typeface="+mn-lt"/>
                          <a:ea typeface="+mn-ea"/>
                          <a:cs typeface="+mn-cs"/>
                        </a:rPr>
                        <a:t>:</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trường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toàn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hậu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bỏ</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giới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thiệu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chọn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hay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nhất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6993467" y="5084763"/>
            <a:ext cx="5181600" cy="919162"/>
          </a:xfrm>
          <a:prstGeom prst="rect">
            <a:avLst/>
          </a:prstGeom>
          <a:noFill/>
        </p:spPr>
      </p:pic>
      <p:pic>
        <p:nvPicPr>
          <p:cNvPr id="21519" name="Picture 15" descr="Cover"/>
          <p:cNvPicPr>
            <a:picLocks noChangeAspect="1" noChangeArrowheads="1"/>
          </p:cNvPicPr>
          <p:nvPr/>
        </p:nvPicPr>
        <p:blipFill>
          <a:blip r:embed="rId3"/>
          <a:srcRect/>
          <a:stretch>
            <a:fillRect/>
          </a:stretch>
        </p:blipFill>
        <p:spPr bwMode="auto">
          <a:xfrm>
            <a:off x="6961717" y="3929063"/>
            <a:ext cx="4419600" cy="1358900"/>
          </a:xfrm>
          <a:prstGeom prst="rect">
            <a:avLst/>
          </a:prstGeom>
          <a:noFill/>
        </p:spPr>
      </p:pic>
      <p:pic>
        <p:nvPicPr>
          <p:cNvPr id="21518" name="Picture 14" descr="Cover"/>
          <p:cNvPicPr>
            <a:picLocks noChangeAspect="1" noChangeArrowheads="1"/>
          </p:cNvPicPr>
          <p:nvPr/>
        </p:nvPicPr>
        <p:blipFill>
          <a:blip r:embed="rId4"/>
          <a:srcRect/>
          <a:stretch>
            <a:fillRect/>
          </a:stretch>
        </p:blipFill>
        <p:spPr bwMode="auto">
          <a:xfrm>
            <a:off x="884767" y="3308351"/>
            <a:ext cx="6438900" cy="2079625"/>
          </a:xfrm>
          <a:prstGeom prst="rect">
            <a:avLst/>
          </a:prstGeom>
          <a:noFill/>
        </p:spPr>
      </p:pic>
      <p:pic>
        <p:nvPicPr>
          <p:cNvPr id="21517" name="Picture 13" descr="Cover"/>
          <p:cNvPicPr>
            <a:picLocks noChangeAspect="1" noChangeArrowheads="1"/>
          </p:cNvPicPr>
          <p:nvPr/>
        </p:nvPicPr>
        <p:blipFill>
          <a:blip r:embed="rId5"/>
          <a:srcRect/>
          <a:stretch>
            <a:fillRect/>
          </a:stretch>
        </p:blipFill>
        <p:spPr bwMode="auto">
          <a:xfrm>
            <a:off x="5579534" y="3084514"/>
            <a:ext cx="2309284" cy="955675"/>
          </a:xfrm>
          <a:prstGeom prst="rect">
            <a:avLst/>
          </a:prstGeom>
          <a:noFill/>
        </p:spPr>
      </p:pic>
      <p:pic>
        <p:nvPicPr>
          <p:cNvPr id="21516" name="Picture 12" descr="Cover"/>
          <p:cNvPicPr>
            <a:picLocks noChangeAspect="1" noChangeArrowheads="1"/>
          </p:cNvPicPr>
          <p:nvPr/>
        </p:nvPicPr>
        <p:blipFill>
          <a:blip r:embed="rId6"/>
          <a:srcRect/>
          <a:stretch>
            <a:fillRect/>
          </a:stretch>
        </p:blipFill>
        <p:spPr bwMode="auto">
          <a:xfrm>
            <a:off x="5520267" y="1787526"/>
            <a:ext cx="2243667" cy="1477963"/>
          </a:xfrm>
          <a:prstGeom prst="rect">
            <a:avLst/>
          </a:prstGeom>
          <a:noFill/>
        </p:spPr>
      </p:pic>
      <p:pic>
        <p:nvPicPr>
          <p:cNvPr id="21515" name="Picture 11" descr="Cover"/>
          <p:cNvPicPr>
            <a:picLocks noChangeAspect="1" noChangeArrowheads="1"/>
          </p:cNvPicPr>
          <p:nvPr/>
        </p:nvPicPr>
        <p:blipFill>
          <a:blip r:embed="rId7"/>
          <a:srcRect/>
          <a:stretch>
            <a:fillRect/>
          </a:stretch>
        </p:blipFill>
        <p:spPr bwMode="auto">
          <a:xfrm>
            <a:off x="6199718" y="2930526"/>
            <a:ext cx="2019300" cy="379413"/>
          </a:xfrm>
          <a:prstGeom prst="rect">
            <a:avLst/>
          </a:prstGeom>
          <a:noFill/>
        </p:spPr>
      </p:pic>
      <p:pic>
        <p:nvPicPr>
          <p:cNvPr id="21514" name="Picture 10" descr="Cover"/>
          <p:cNvPicPr>
            <a:picLocks noChangeAspect="1" noChangeArrowheads="1"/>
          </p:cNvPicPr>
          <p:nvPr/>
        </p:nvPicPr>
        <p:blipFill>
          <a:blip r:embed="rId8"/>
          <a:srcRect/>
          <a:stretch>
            <a:fillRect/>
          </a:stretch>
        </p:blipFill>
        <p:spPr bwMode="auto">
          <a:xfrm>
            <a:off x="5554134" y="2947988"/>
            <a:ext cx="861484" cy="315912"/>
          </a:xfrm>
          <a:prstGeom prst="rect">
            <a:avLst/>
          </a:prstGeom>
          <a:noFill/>
        </p:spPr>
      </p:pic>
      <p:pic>
        <p:nvPicPr>
          <p:cNvPr id="21513" name="Picture 9" descr="Cover"/>
          <p:cNvPicPr>
            <a:picLocks noChangeAspect="1" noChangeArrowheads="1"/>
          </p:cNvPicPr>
          <p:nvPr/>
        </p:nvPicPr>
        <p:blipFill>
          <a:blip r:embed="rId9"/>
          <a:srcRect/>
          <a:stretch>
            <a:fillRect/>
          </a:stretch>
        </p:blipFill>
        <p:spPr bwMode="auto">
          <a:xfrm>
            <a:off x="884767" y="2898775"/>
            <a:ext cx="5024967" cy="863600"/>
          </a:xfrm>
          <a:prstGeom prst="rect">
            <a:avLst/>
          </a:prstGeom>
          <a:noFill/>
        </p:spPr>
      </p:pic>
      <p:pic>
        <p:nvPicPr>
          <p:cNvPr id="21512" name="Picture 8" descr="Cover"/>
          <p:cNvPicPr>
            <a:picLocks noChangeAspect="1" noChangeArrowheads="1"/>
          </p:cNvPicPr>
          <p:nvPr/>
        </p:nvPicPr>
        <p:blipFill>
          <a:blip r:embed="rId10"/>
          <a:srcRect/>
          <a:stretch>
            <a:fillRect/>
          </a:stretch>
        </p:blipFill>
        <p:spPr bwMode="auto">
          <a:xfrm>
            <a:off x="6802967" y="1241425"/>
            <a:ext cx="1530351" cy="471488"/>
          </a:xfrm>
          <a:prstGeom prst="rect">
            <a:avLst/>
          </a:prstGeom>
          <a:noFill/>
        </p:spPr>
      </p:pic>
      <p:pic>
        <p:nvPicPr>
          <p:cNvPr id="21511" name="Picture 7" descr="Cover"/>
          <p:cNvPicPr>
            <a:picLocks noChangeAspect="1" noChangeArrowheads="1"/>
          </p:cNvPicPr>
          <p:nvPr/>
        </p:nvPicPr>
        <p:blipFill>
          <a:blip r:embed="rId11"/>
          <a:srcRect/>
          <a:stretch>
            <a:fillRect/>
          </a:stretch>
        </p:blipFill>
        <p:spPr bwMode="auto">
          <a:xfrm>
            <a:off x="6802967" y="1073151"/>
            <a:ext cx="1689100" cy="373063"/>
          </a:xfrm>
          <a:prstGeom prst="rect">
            <a:avLst/>
          </a:prstGeom>
          <a:noFill/>
        </p:spPr>
      </p:pic>
      <p:pic>
        <p:nvPicPr>
          <p:cNvPr id="21510" name="Picture 6" descr="Cover"/>
          <p:cNvPicPr>
            <a:picLocks noChangeAspect="1" noChangeArrowheads="1"/>
          </p:cNvPicPr>
          <p:nvPr/>
        </p:nvPicPr>
        <p:blipFill>
          <a:blip r:embed="rId12"/>
          <a:srcRect/>
          <a:stretch>
            <a:fillRect/>
          </a:stretch>
        </p:blipFill>
        <p:spPr bwMode="auto">
          <a:xfrm>
            <a:off x="6771218" y="812801"/>
            <a:ext cx="1689100" cy="627063"/>
          </a:xfrm>
          <a:prstGeom prst="rect">
            <a:avLst/>
          </a:prstGeom>
          <a:noFill/>
        </p:spPr>
      </p:pic>
      <p:pic>
        <p:nvPicPr>
          <p:cNvPr id="21509" name="Picture 5" descr="Cover"/>
          <p:cNvPicPr>
            <a:picLocks noChangeAspect="1" noChangeArrowheads="1"/>
          </p:cNvPicPr>
          <p:nvPr/>
        </p:nvPicPr>
        <p:blipFill>
          <a:blip r:embed="rId13"/>
          <a:srcRect/>
          <a:stretch>
            <a:fillRect/>
          </a:stretch>
        </p:blipFill>
        <p:spPr bwMode="auto">
          <a:xfrm>
            <a:off x="884767" y="1073151"/>
            <a:ext cx="6248400" cy="2613025"/>
          </a:xfrm>
          <a:prstGeom prst="rect">
            <a:avLst/>
          </a:prstGeom>
          <a:noFill/>
        </p:spPr>
      </p:pic>
      <p:pic>
        <p:nvPicPr>
          <p:cNvPr id="21508" name="Picture 4" descr="Cover"/>
          <p:cNvPicPr>
            <a:picLocks noChangeAspect="1" noChangeArrowheads="1"/>
          </p:cNvPicPr>
          <p:nvPr/>
        </p:nvPicPr>
        <p:blipFill>
          <a:blip r:embed="rId14"/>
          <a:srcRect/>
          <a:stretch>
            <a:fillRect/>
          </a:stretch>
        </p:blipFill>
        <p:spPr bwMode="auto">
          <a:xfrm>
            <a:off x="0" y="2570163"/>
            <a:ext cx="2226733" cy="1855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739685" cy="5674184"/>
            <a:chOff x="1259802" y="248268"/>
            <a:chExt cx="9739685" cy="5674184"/>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mn-lt"/>
                  <a:cs typeface="Arial" pitchFamily="34" charset="0"/>
                </a:rPr>
                <a:t>Bài</a:t>
              </a:r>
              <a:r>
                <a:rPr lang="en-US" sz="3200" b="1" dirty="0" smtClean="0">
                  <a:solidFill>
                    <a:srgbClr val="0000FF"/>
                  </a:solidFill>
                  <a:latin typeface="+mn-lt"/>
                  <a:cs typeface="Arial" pitchFamily="34" charset="0"/>
                </a:rPr>
                <a:t> 7:</a:t>
              </a:r>
              <a:r>
                <a:rPr lang="en-US" sz="3200" b="1" dirty="0" smtClean="0">
                  <a:solidFill>
                    <a:srgbClr val="FF0000"/>
                  </a:solidFill>
                  <a:latin typeface="+mn-lt"/>
                  <a:cs typeface="Arial" pitchFamily="34" charset="0"/>
                </a:rPr>
                <a:t>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smtClean="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144816" y="905827"/>
              <a:ext cx="4854671" cy="5016625"/>
            </a:xfrm>
            <a:prstGeom prst="rect">
              <a:avLst/>
            </a:prstGeom>
            <a:noFill/>
            <a:ln w="9525">
              <a:noFill/>
              <a:miter lim="800000"/>
              <a:headEnd/>
              <a:tailEnd/>
            </a:ln>
          </p:spPr>
        </p:pic>
        <p:sp>
          <p:nvSpPr>
            <p:cNvPr id="16" name="Rectangle 189"/>
            <p:cNvSpPr>
              <a:spLocks noChangeArrowheads="1"/>
            </p:cNvSpPr>
            <p:nvPr/>
          </p:nvSpPr>
          <p:spPr bwMode="auto">
            <a:xfrm>
              <a:off x="7248037" y="2875530"/>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XIN CHÀO VÀ HẸN GẶP LẠI</a:t>
              </a:r>
              <a:endParaRPr lang="en-US" altLang="zh-CN" sz="3200" b="1" kern="0" dirty="0">
                <a:solidFill>
                  <a:srgbClr val="0000FF"/>
                </a:solidFill>
                <a:ea typeface="微软雅黑" pitchFamily="34" charset="-122"/>
                <a:cs typeface="Times New Roman" pitchFamily="18"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1977078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8507" y="769385"/>
            <a:ext cx="5049079" cy="5432632"/>
          </a:xfrm>
          <a:prstGeom prst="rect">
            <a:avLst/>
          </a:prstGeom>
        </p:spPr>
      </p:pic>
      <p:grpSp>
        <p:nvGrpSpPr>
          <p:cNvPr id="2" name="Group 1"/>
          <p:cNvGrpSpPr/>
          <p:nvPr/>
        </p:nvGrpSpPr>
        <p:grpSpPr>
          <a:xfrm>
            <a:off x="828676" y="1"/>
            <a:ext cx="10474502" cy="6065009"/>
            <a:chOff x="828676" y="1"/>
            <a:chExt cx="10474502" cy="6065009"/>
          </a:xfrm>
        </p:grpSpPr>
        <p:grpSp>
          <p:nvGrpSpPr>
            <p:cNvPr id="18" name="Group 17"/>
            <p:cNvGrpSpPr/>
            <p:nvPr/>
          </p:nvGrpSpPr>
          <p:grpSpPr>
            <a:xfrm>
              <a:off x="828676" y="1"/>
              <a:ext cx="5257799" cy="5838207"/>
              <a:chOff x="-498324" y="1607294"/>
              <a:chExt cx="7183378" cy="4931611"/>
            </a:xfrm>
          </p:grpSpPr>
          <p:pic>
            <p:nvPicPr>
              <p:cNvPr id="19" name="Google Shape;154;p8"/>
              <p:cNvPicPr preferRelativeResize="0"/>
              <p:nvPr/>
            </p:nvPicPr>
            <p:blipFill rotWithShape="1">
              <a:blip r:embed="rId4">
                <a:alphaModFix/>
              </a:blip>
              <a:srcRect l="16992" t="-937" r="50159" b="17086"/>
              <a:stretch/>
            </p:blipFill>
            <p:spPr>
              <a:xfrm>
                <a:off x="-498324" y="1607294"/>
                <a:ext cx="7183378" cy="4931611"/>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085850" y="1760930"/>
              <a:ext cx="430053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mn-lt"/>
                  <a:cs typeface="Arial" pitchFamily="34" charset="0"/>
                </a:rPr>
                <a:t>Bài</a:t>
              </a:r>
              <a:r>
                <a:rPr lang="en-US" sz="3200" b="1" dirty="0" smtClean="0">
                  <a:solidFill>
                    <a:srgbClr val="0000FF"/>
                  </a:solidFill>
                  <a:latin typeface="+mn-lt"/>
                  <a:cs typeface="Arial" pitchFamily="34" charset="0"/>
                </a:rPr>
                <a:t> 7:</a:t>
              </a:r>
              <a:r>
                <a:rPr lang="en-US" sz="3200" b="1" dirty="0" smtClean="0">
                  <a:solidFill>
                    <a:srgbClr val="FF0000"/>
                  </a:solidFill>
                  <a:latin typeface="+mn-lt"/>
                  <a:cs typeface="Arial" pitchFamily="34" charset="0"/>
                </a:rPr>
                <a:t>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a:t>
              </a:r>
            </a:p>
            <a:p>
              <a:pPr algn="ctr">
                <a:defRPr/>
              </a:pPr>
              <a:r>
                <a:rPr lang="en-US" altLang="zh-CN" sz="3200" b="1" kern="0" dirty="0" smtClean="0">
                  <a:solidFill>
                    <a:srgbClr val="0000FF"/>
                  </a:solidFill>
                  <a:ea typeface="微软雅黑" pitchFamily="34" charset="-122"/>
                  <a:cs typeface="Arial" pitchFamily="34" charset="0"/>
                </a:rPr>
                <a:t>KHỞI ĐỘNG</a:t>
              </a:r>
              <a:endParaRPr lang="en-US" altLang="zh-CN" sz="3200" b="1" kern="0" dirty="0">
                <a:solidFill>
                  <a:srgbClr val="0000FF"/>
                </a:solidFill>
                <a:ea typeface="微软雅黑" pitchFamily="34" charset="-122"/>
                <a:cs typeface="Arial" pitchFamily="34" charset="0"/>
              </a:endParaRPr>
            </a:p>
          </p:txBody>
        </p:sp>
      </p:grpSp>
      <p:pic>
        <p:nvPicPr>
          <p:cNvPr id="17" name="Shape 1"/>
          <p:cNvPicPr/>
          <p:nvPr/>
        </p:nvPicPr>
        <p:blipFill>
          <a:blip r:embed="rId7"/>
          <a:stretch/>
        </p:blipFill>
        <p:spPr>
          <a:xfrm>
            <a:off x="10119360" y="0"/>
            <a:ext cx="2072640" cy="1048385"/>
          </a:xfrm>
          <a:prstGeom prst="rect">
            <a:avLst/>
          </a:prstGeom>
          <a:noFill/>
          <a:ln>
            <a:noFill/>
          </a:ln>
        </p:spPr>
      </p:pic>
    </p:spTree>
    <p:extLst>
      <p:ext uri="{BB962C8B-B14F-4D97-AF65-F5344CB8AC3E}">
        <p14:creationId xmlns:p14="http://schemas.microsoft.com/office/powerpoint/2010/main" xmlns="" val="143864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3">
            <a:alphaModFix/>
          </a:blip>
          <a:srcRect l="15285" t="10430" r="46645" b="11190"/>
          <a:stretch/>
        </p:blipFill>
        <p:spPr>
          <a:xfrm>
            <a:off x="-548596" y="-742951"/>
            <a:ext cx="13897706" cy="8007479"/>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 name="Rectangle 2"/>
          <p:cNvSpPr/>
          <p:nvPr/>
        </p:nvSpPr>
        <p:spPr>
          <a:xfrm>
            <a:off x="1492376" y="5143500"/>
            <a:ext cx="9558797" cy="1682897"/>
          </a:xfrm>
          <a:prstGeom prst="rect">
            <a:avLst/>
          </a:prstGeom>
        </p:spPr>
        <p:txBody>
          <a:bodyPr wrap="square">
            <a:spAutoFit/>
          </a:bodyPr>
          <a:lstStyle/>
          <a:p>
            <a:pPr lvl="0"/>
            <a:r>
              <a:rPr lang="en-US" sz="2400" i="1" dirty="0" err="1" smtClean="0"/>
              <a:t>Em</a:t>
            </a:r>
            <a:r>
              <a:rPr lang="en-US" sz="2400" i="1" dirty="0" smtClean="0"/>
              <a:t> </a:t>
            </a:r>
            <a:r>
              <a:rPr lang="en-US" sz="2400" i="1" dirty="0" err="1" smtClean="0"/>
              <a:t>thấy</a:t>
            </a:r>
            <a:r>
              <a:rPr lang="en-US" sz="2400" i="1" dirty="0" smtClean="0"/>
              <a:t> </a:t>
            </a:r>
            <a:r>
              <a:rPr lang="en-US" sz="2400" i="1" dirty="0" err="1" smtClean="0"/>
              <a:t>điều</a:t>
            </a:r>
            <a:r>
              <a:rPr lang="en-US" sz="2400" i="1" dirty="0" smtClean="0"/>
              <a:t> </a:t>
            </a:r>
            <a:r>
              <a:rPr lang="en-US" sz="2400" i="1" dirty="0" err="1" smtClean="0"/>
              <a:t>gì</a:t>
            </a:r>
            <a:r>
              <a:rPr lang="en-US" sz="2400" i="1" dirty="0" smtClean="0"/>
              <a:t> qua </a:t>
            </a:r>
            <a:r>
              <a:rPr lang="en-US" sz="2400" i="1" dirty="0" err="1" smtClean="0"/>
              <a:t>các</a:t>
            </a:r>
            <a:r>
              <a:rPr lang="en-US" sz="2400" i="1" dirty="0" smtClean="0"/>
              <a:t> </a:t>
            </a:r>
            <a:r>
              <a:rPr lang="en-US" sz="2400" i="1" dirty="0" err="1" smtClean="0"/>
              <a:t>bức</a:t>
            </a:r>
            <a:r>
              <a:rPr lang="en-US" sz="2400" i="1" dirty="0" smtClean="0"/>
              <a:t> </a:t>
            </a:r>
            <a:r>
              <a:rPr lang="en-US" sz="2400" i="1" dirty="0" err="1" smtClean="0"/>
              <a:t>tranh</a:t>
            </a:r>
            <a:r>
              <a:rPr lang="en-US" sz="2400" i="1" dirty="0" smtClean="0"/>
              <a:t> </a:t>
            </a:r>
            <a:r>
              <a:rPr lang="en-US" sz="2400" i="1" dirty="0" err="1" smtClean="0"/>
              <a:t>trên</a:t>
            </a:r>
            <a:r>
              <a:rPr lang="en-US" sz="2400" i="1" dirty="0" smtClean="0"/>
              <a:t>?</a:t>
            </a:r>
          </a:p>
          <a:p>
            <a:pPr lvl="0"/>
            <a:r>
              <a:rPr lang="en-US" sz="2400" i="1" dirty="0" err="1" smtClean="0"/>
              <a:t>Các</a:t>
            </a:r>
            <a:r>
              <a:rPr lang="en-US" sz="2400" i="1" dirty="0" smtClean="0"/>
              <a:t> </a:t>
            </a:r>
            <a:r>
              <a:rPr lang="en-US" sz="2400" i="1" dirty="0" err="1" smtClean="0"/>
              <a:t>tình</a:t>
            </a:r>
            <a:r>
              <a:rPr lang="en-US" sz="2400" i="1" dirty="0" smtClean="0"/>
              <a:t> </a:t>
            </a:r>
            <a:r>
              <a:rPr lang="en-US" sz="2400" i="1" dirty="0" err="1" smtClean="0"/>
              <a:t>huống</a:t>
            </a:r>
            <a:r>
              <a:rPr lang="en-US" sz="2400" i="1" dirty="0" smtClean="0"/>
              <a:t> </a:t>
            </a:r>
            <a:r>
              <a:rPr lang="en-US" sz="2400" i="1" dirty="0" err="1" smtClean="0"/>
              <a:t>trên</a:t>
            </a:r>
            <a:r>
              <a:rPr lang="en-US" sz="2400" i="1" dirty="0" smtClean="0"/>
              <a:t> </a:t>
            </a:r>
            <a:r>
              <a:rPr lang="en-US" sz="2400" i="1" dirty="0" err="1" smtClean="0"/>
              <a:t>có</a:t>
            </a:r>
            <a:r>
              <a:rPr lang="en-US" sz="2400" i="1" dirty="0" smtClean="0"/>
              <a:t> </a:t>
            </a:r>
            <a:r>
              <a:rPr lang="en-US" sz="2400" i="1" dirty="0" err="1" smtClean="0"/>
              <a:t>nguy</a:t>
            </a:r>
            <a:r>
              <a:rPr lang="en-US" sz="2400" i="1" dirty="0" smtClean="0"/>
              <a:t> </a:t>
            </a:r>
            <a:r>
              <a:rPr lang="en-US" sz="2400" i="1" dirty="0" err="1" smtClean="0"/>
              <a:t>hiểm</a:t>
            </a:r>
            <a:r>
              <a:rPr lang="en-US" sz="2400" i="1" dirty="0" smtClean="0"/>
              <a:t> </a:t>
            </a:r>
            <a:r>
              <a:rPr lang="en-US" sz="2400" i="1" dirty="0" err="1" smtClean="0"/>
              <a:t>đối</a:t>
            </a:r>
            <a:r>
              <a:rPr lang="en-US" sz="2400" i="1" dirty="0" smtClean="0"/>
              <a:t> </a:t>
            </a:r>
            <a:r>
              <a:rPr lang="en-US" sz="2400" i="1" dirty="0" err="1" smtClean="0"/>
              <a:t>với</a:t>
            </a:r>
            <a:r>
              <a:rPr lang="en-US" sz="2400" i="1" dirty="0" smtClean="0"/>
              <a:t> </a:t>
            </a:r>
            <a:r>
              <a:rPr lang="en-US" sz="2400" i="1" dirty="0" err="1" smtClean="0"/>
              <a:t>chúng</a:t>
            </a:r>
            <a:r>
              <a:rPr lang="en-US" sz="2400" i="1" dirty="0" smtClean="0"/>
              <a:t> </a:t>
            </a:r>
            <a:r>
              <a:rPr lang="en-US" sz="2400" i="1" dirty="0" err="1" smtClean="0"/>
              <a:t>ta</a:t>
            </a:r>
            <a:r>
              <a:rPr lang="en-US" sz="2400" i="1" dirty="0" smtClean="0"/>
              <a:t> hay </a:t>
            </a:r>
            <a:r>
              <a:rPr lang="en-US" sz="2400" i="1" dirty="0" err="1" smtClean="0"/>
              <a:t>không</a:t>
            </a:r>
            <a:r>
              <a:rPr lang="en-US" sz="2400" i="1" dirty="0" smtClean="0"/>
              <a:t>? </a:t>
            </a:r>
            <a:r>
              <a:rPr lang="en-US" sz="2400" i="1" dirty="0" err="1" smtClean="0"/>
              <a:t>Các</a:t>
            </a:r>
            <a:r>
              <a:rPr lang="en-US" sz="2400" i="1" dirty="0" smtClean="0"/>
              <a:t> </a:t>
            </a:r>
            <a:r>
              <a:rPr lang="en-US" sz="2400" i="1" dirty="0" err="1" smtClean="0"/>
              <a:t>tình</a:t>
            </a:r>
            <a:r>
              <a:rPr lang="en-US" sz="2400" i="1" dirty="0" smtClean="0"/>
              <a:t> </a:t>
            </a:r>
            <a:r>
              <a:rPr lang="en-US" sz="2400" i="1" dirty="0" err="1" smtClean="0"/>
              <a:t>huống</a:t>
            </a:r>
            <a:r>
              <a:rPr lang="en-US" sz="2400" i="1" dirty="0" smtClean="0"/>
              <a:t> </a:t>
            </a:r>
            <a:r>
              <a:rPr lang="en-US" sz="2400" i="1" dirty="0" err="1" smtClean="0"/>
              <a:t>đó</a:t>
            </a:r>
            <a:r>
              <a:rPr lang="en-US" sz="2400" i="1" dirty="0" smtClean="0"/>
              <a:t> </a:t>
            </a:r>
            <a:r>
              <a:rPr lang="en-US" sz="2400" i="1" dirty="0" err="1" smtClean="0"/>
              <a:t>đến</a:t>
            </a:r>
            <a:r>
              <a:rPr lang="en-US" sz="2400" i="1" dirty="0" smtClean="0"/>
              <a:t> </a:t>
            </a:r>
            <a:r>
              <a:rPr lang="en-US" sz="2400" i="1" dirty="0" err="1" smtClean="0"/>
              <a:t>thiên</a:t>
            </a:r>
            <a:r>
              <a:rPr lang="en-US" sz="2400" i="1" dirty="0" smtClean="0"/>
              <a:t> </a:t>
            </a:r>
            <a:r>
              <a:rPr lang="en-US" sz="2400" i="1" dirty="0" err="1" smtClean="0"/>
              <a:t>nhiên</a:t>
            </a:r>
            <a:r>
              <a:rPr lang="en-US" sz="2400" i="1" dirty="0" smtClean="0"/>
              <a:t> hay con </a:t>
            </a:r>
            <a:r>
              <a:rPr lang="en-US" sz="2400" i="1" dirty="0" err="1" smtClean="0"/>
              <a:t>người</a:t>
            </a:r>
            <a:r>
              <a:rPr lang="en-US" sz="2400" i="1" dirty="0" smtClean="0"/>
              <a:t>?</a:t>
            </a:r>
          </a:p>
          <a:p>
            <a:pPr marR="0" lvl="0" algn="just">
              <a:lnSpc>
                <a:spcPct val="112000"/>
              </a:lnSpc>
              <a:spcBef>
                <a:spcPts val="0"/>
              </a:spcBef>
              <a:spcAft>
                <a:spcPts val="200"/>
              </a:spcAft>
              <a:buClr>
                <a:srgbClr val="1D02DA"/>
              </a:buClr>
              <a:buSzPts val="1000"/>
              <a:tabLst>
                <a:tab pos="334645" algn="l"/>
              </a:tabLst>
            </a:pPr>
            <a:endParaRPr lang="en-US" sz="2800" dirty="0">
              <a:latin typeface="#9Slide05 IcielSanelma" pitchFamily="2" charset="0"/>
              <a:ea typeface="Arial" panose="020B0604020202020204" pitchFamily="34" charset="0"/>
              <a:cs typeface="Times" panose="02020603050405020304" pitchFamily="18" charset="0"/>
            </a:endParaRPr>
          </a:p>
        </p:txBody>
      </p:sp>
      <p:pic>
        <p:nvPicPr>
          <p:cNvPr id="10" name="Shape 1"/>
          <p:cNvPicPr/>
          <p:nvPr/>
        </p:nvPicPr>
        <p:blipFill>
          <a:blip r:embed="rId4"/>
          <a:stretch/>
        </p:blipFill>
        <p:spPr>
          <a:xfrm>
            <a:off x="10767058" y="0"/>
            <a:ext cx="1224917" cy="1271587"/>
          </a:xfrm>
          <a:prstGeom prst="rect">
            <a:avLst/>
          </a:prstGeom>
          <a:noFill/>
          <a:ln>
            <a:noFill/>
          </a:ln>
        </p:spPr>
      </p:pic>
      <p:pic>
        <p:nvPicPr>
          <p:cNvPr id="5" name="Thương Người Như Thể Thương Thân">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9"/>
          <a:stretch>
            <a:fillRect/>
          </a:stretch>
        </p:blipFill>
        <p:spPr>
          <a:xfrm>
            <a:off x="1566648" y="2133935"/>
            <a:ext cx="763084" cy="819666"/>
          </a:xfrm>
          <a:prstGeom prst="rect">
            <a:avLst/>
          </a:prstGeom>
        </p:spPr>
      </p:pic>
      <p:pic>
        <p:nvPicPr>
          <p:cNvPr id="1026" name="Picture 2"/>
          <p:cNvPicPr>
            <a:picLocks noChangeAspect="1" noChangeArrowheads="1"/>
          </p:cNvPicPr>
          <p:nvPr/>
        </p:nvPicPr>
        <p:blipFill>
          <a:blip r:embed="rId10"/>
          <a:srcRect/>
          <a:stretch>
            <a:fillRect/>
          </a:stretch>
        </p:blipFill>
        <p:spPr bwMode="auto">
          <a:xfrm>
            <a:off x="6086475" y="3409950"/>
            <a:ext cx="19050" cy="38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10"/>
          <a:srcRect/>
          <a:stretch>
            <a:fillRect/>
          </a:stretch>
        </p:blipFill>
        <p:spPr bwMode="auto">
          <a:xfrm>
            <a:off x="6086475" y="3409950"/>
            <a:ext cx="19050" cy="38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10"/>
          <a:srcRect/>
          <a:stretch>
            <a:fillRect/>
          </a:stretch>
        </p:blipFill>
        <p:spPr bwMode="auto">
          <a:xfrm flipH="1" flipV="1">
            <a:off x="6040755" y="2414588"/>
            <a:ext cx="45719" cy="995362"/>
          </a:xfrm>
          <a:prstGeom prst="rect">
            <a:avLst/>
          </a:prstGeom>
          <a:noFill/>
          <a:ln w="9525">
            <a:noFill/>
            <a:miter lim="800000"/>
            <a:headEnd/>
            <a:tailEnd/>
          </a:ln>
          <a:effectLst/>
        </p:spPr>
      </p:pic>
      <p:pic>
        <p:nvPicPr>
          <p:cNvPr id="1030" name="Picture 6"/>
          <p:cNvPicPr>
            <a:picLocks noChangeAspect="1" noChangeArrowheads="1"/>
          </p:cNvPicPr>
          <p:nvPr/>
        </p:nvPicPr>
        <p:blipFill>
          <a:blip r:embed="rId11"/>
          <a:srcRect/>
          <a:stretch>
            <a:fillRect/>
          </a:stretch>
        </p:blipFill>
        <p:spPr bwMode="auto">
          <a:xfrm>
            <a:off x="1514475" y="371475"/>
            <a:ext cx="9501188" cy="4757738"/>
          </a:xfrm>
          <a:prstGeom prst="rect">
            <a:avLst/>
          </a:prstGeom>
          <a:noFill/>
          <a:ln w="9525">
            <a:noFill/>
            <a:miter lim="800000"/>
            <a:headEnd/>
            <a:tailEnd/>
          </a:ln>
          <a:effectLst/>
        </p:spPr>
      </p:pic>
    </p:spTree>
    <p:extLst>
      <p:ext uri="{BB962C8B-B14F-4D97-AF65-F5344CB8AC3E}">
        <p14:creationId xmlns:p14="http://schemas.microsoft.com/office/powerpoint/2010/main" xmlns="" val="250924625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5027" fill="hold"/>
                                        <p:tgtEl>
                                          <p:spTgt spid="5"/>
                                        </p:tgtEl>
                                      </p:cBhvr>
                                    </p:cmd>
                                  </p:childTnLst>
                                </p:cTn>
                              </p:par>
                            </p:childTnLst>
                          </p:cTn>
                        </p:par>
                      </p:childTnLst>
                    </p:cTn>
                  </p:par>
                </p:childTnLst>
              </p:cTn>
              <p:nextCondLst>
                <p:cond evt="onClick" delay="0">
                  <p:tgtEl>
                    <p:spTgt spid="5"/>
                  </p:tgtEl>
                </p:cond>
              </p:nextCondLst>
            </p:seq>
            <p:video>
              <p:cMediaNode vol="80000">
                <p:cTn id="18" fill="hold" display="0">
                  <p:stCondLst>
                    <p:cond delay="indefinite"/>
                  </p:stCondLst>
                  <p:endCondLst>
                    <p:cond evt="onStopAudio" delay="0">
                      <p:tgtEl>
                        <p:sldTgt/>
                      </p:tgtEl>
                    </p:cond>
                  </p:endCondLst>
                </p:cTn>
                <p:tgtEl>
                  <p:spTgt spid="5"/>
                </p:tgtEl>
              </p:cMediaNode>
            </p:video>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1"/>
              <a:ext cx="331585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FF0000"/>
                  </a:solidFill>
                  <a:latin typeface="+mn-lt"/>
                  <a:cs typeface="Arial" pitchFamily="34" charset="0"/>
                </a:rPr>
                <a:t>Bài</a:t>
              </a:r>
              <a:r>
                <a:rPr lang="en-US" sz="3200" b="1" dirty="0" smtClean="0">
                  <a:solidFill>
                    <a:srgbClr val="FF0000"/>
                  </a:solidFill>
                  <a:latin typeface="+mn-lt"/>
                  <a:cs typeface="Arial" pitchFamily="34" charset="0"/>
                </a:rPr>
                <a:t> 7: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latin typeface="SVN-Vanilla Daisy Pro" panose="00000500000000000000" pitchFamily="2" charset="0"/>
                  <a:ea typeface="微软雅黑" pitchFamily="34" charset="-122"/>
                  <a:cs typeface="Times New Roman" pitchFamily="18" charset="0"/>
                </a:rPr>
                <a:t>II.</a:t>
              </a:r>
            </a:p>
            <a:p>
              <a:pPr algn="ctr">
                <a:defRPr/>
              </a:pPr>
              <a:r>
                <a:rPr lang="en-US" altLang="zh-CN" sz="3200" b="1" kern="0" dirty="0" smtClean="0">
                  <a:solidFill>
                    <a:srgbClr val="0000FF"/>
                  </a:solidFill>
                  <a:latin typeface="SVN-Vanilla Daisy Pro" panose="00000500000000000000" pitchFamily="2" charset="0"/>
                  <a:ea typeface="微软雅黑" pitchFamily="34" charset="-122"/>
                  <a:cs typeface="Times New Roman" pitchFamily="18" charset="0"/>
                </a:rPr>
                <a:t>KHÁM PHÁ</a:t>
              </a:r>
              <a:endParaRPr lang="en-US" altLang="zh-CN" sz="3200" b="1" kern="0" dirty="0">
                <a:solidFill>
                  <a:srgbClr val="0000FF"/>
                </a:solidFill>
                <a:latin typeface="SVN-Vanilla Daisy Pro" panose="00000500000000000000" pitchFamily="2" charset="0"/>
                <a:ea typeface="微软雅黑" pitchFamily="34" charset="-122"/>
                <a:cs typeface="Times New Roman" pitchFamily="18" charset="0"/>
              </a:endParaRPr>
            </a:p>
          </p:txBody>
        </p:sp>
      </p:grpSp>
      <p:pic>
        <p:nvPicPr>
          <p:cNvPr id="17" name="Shape 1"/>
          <p:cNvPicPr/>
          <p:nvPr/>
        </p:nvPicPr>
        <p:blipFill>
          <a:blip r:embed="rId7"/>
          <a:stretch/>
        </p:blipFill>
        <p:spPr>
          <a:xfrm>
            <a:off x="10105072" y="0"/>
            <a:ext cx="2086928" cy="1485900"/>
          </a:xfrm>
          <a:prstGeom prst="rect">
            <a:avLst/>
          </a:prstGeom>
          <a:noFill/>
          <a:ln>
            <a:noFill/>
          </a:ln>
        </p:spPr>
      </p:pic>
    </p:spTree>
    <p:extLst>
      <p:ext uri="{BB962C8B-B14F-4D97-AF65-F5344CB8AC3E}">
        <p14:creationId xmlns:p14="http://schemas.microsoft.com/office/powerpoint/2010/main" xmlns="" val="171523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ea typeface="Arial" panose="020B0604020202020204" pitchFamily="34" charset="0"/>
                <a:cs typeface="Arial" panose="020B0604020202020204" pitchFamily="34" charset="0"/>
              </a:rPr>
              <a:t>1. </a:t>
            </a:r>
            <a:r>
              <a:rPr lang="es-ES" sz="3600" b="1" dirty="0" err="1" smtClean="0">
                <a:solidFill>
                  <a:srgbClr val="FF0000"/>
                </a:solidFill>
              </a:rPr>
              <a:t>Tình</a:t>
            </a:r>
            <a:r>
              <a:rPr lang="es-ES" sz="3600" b="1" dirty="0" smtClean="0">
                <a:solidFill>
                  <a:srgbClr val="FF0000"/>
                </a:solidFill>
              </a:rPr>
              <a:t> </a:t>
            </a:r>
            <a:r>
              <a:rPr lang="es-ES" sz="3600" b="1" dirty="0" err="1" smtClean="0">
                <a:solidFill>
                  <a:srgbClr val="FF0000"/>
                </a:solidFill>
              </a:rPr>
              <a:t>huống</a:t>
            </a:r>
            <a:r>
              <a:rPr lang="es-ES" sz="3600" b="1" dirty="0" smtClean="0">
                <a:solidFill>
                  <a:srgbClr val="FF0000"/>
                </a:solidFill>
              </a:rPr>
              <a:t> </a:t>
            </a:r>
            <a:r>
              <a:rPr lang="es-ES" sz="3600" b="1" dirty="0" err="1" smtClean="0">
                <a:solidFill>
                  <a:srgbClr val="FF0000"/>
                </a:solidFill>
              </a:rPr>
              <a:t>nguy</a:t>
            </a:r>
            <a:r>
              <a:rPr lang="es-ES" sz="3600" b="1" dirty="0" smtClean="0">
                <a:solidFill>
                  <a:srgbClr val="FF0000"/>
                </a:solidFill>
              </a:rPr>
              <a:t> </a:t>
            </a:r>
            <a:r>
              <a:rPr lang="es-ES" sz="3600" b="1" dirty="0" err="1" smtClean="0">
                <a:solidFill>
                  <a:srgbClr val="FF0000"/>
                </a:solidFill>
              </a:rPr>
              <a:t>hiểm</a:t>
            </a:r>
            <a:r>
              <a:rPr lang="es-ES" sz="3600" b="1" dirty="0" smtClean="0">
                <a:solidFill>
                  <a:srgbClr val="FF0000"/>
                </a:solidFill>
              </a:rPr>
              <a:t> </a:t>
            </a:r>
            <a:r>
              <a:rPr lang="es-ES" sz="3600" b="1" dirty="0" err="1" smtClean="0">
                <a:solidFill>
                  <a:srgbClr val="FF0000"/>
                </a:solidFill>
              </a:rPr>
              <a:t>đến</a:t>
            </a:r>
            <a:r>
              <a:rPr lang="es-ES" sz="3600" b="1" dirty="0" smtClean="0">
                <a:solidFill>
                  <a:srgbClr val="FF0000"/>
                </a:solidFill>
              </a:rPr>
              <a:t> </a:t>
            </a:r>
            <a:r>
              <a:rPr lang="es-ES" sz="3600" b="1" dirty="0" err="1" smtClean="0">
                <a:solidFill>
                  <a:srgbClr val="FF0000"/>
                </a:solidFill>
              </a:rPr>
              <a:t>từ</a:t>
            </a:r>
            <a:r>
              <a:rPr lang="es-ES" sz="3600" b="1" dirty="0" smtClean="0">
                <a:solidFill>
                  <a:srgbClr val="FF0000"/>
                </a:solidFill>
              </a:rPr>
              <a:t> con </a:t>
            </a:r>
            <a:r>
              <a:rPr lang="es-ES" sz="3600" b="1" dirty="0" err="1" smtClean="0">
                <a:solidFill>
                  <a:srgbClr val="FF0000"/>
                </a:solidFill>
              </a:rPr>
              <a:t>người</a:t>
            </a: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smtClean="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742950" y="871538"/>
            <a:ext cx="10729913" cy="5632311"/>
          </a:xfrm>
          <a:prstGeom prst="rect">
            <a:avLst/>
          </a:prstGeom>
        </p:spPr>
        <p:txBody>
          <a:bodyPr wrap="square">
            <a:spAutoFit/>
          </a:bodyPr>
          <a:lstStyle/>
          <a:p>
            <a:pPr algn="ctr">
              <a:tabLst>
                <a:tab pos="457200" algn="l"/>
              </a:tabLst>
            </a:pPr>
            <a:r>
              <a:rPr lang="es-ES" sz="2400" dirty="0" err="1" smtClean="0">
                <a:solidFill>
                  <a:srgbClr val="0000FF"/>
                </a:solidFill>
                <a:cs typeface="Times New Roman" pitchFamily="18" charset="0"/>
              </a:rPr>
              <a:t>MỘT</a:t>
            </a:r>
            <a:r>
              <a:rPr lang="es-ES" sz="2400" dirty="0" smtClean="0">
                <a:solidFill>
                  <a:srgbClr val="0000FF"/>
                </a:solidFill>
                <a:cs typeface="Times New Roman" pitchFamily="18" charset="0"/>
              </a:rPr>
              <a:t> </a:t>
            </a:r>
            <a:r>
              <a:rPr lang="es-ES" sz="2400" dirty="0" err="1" smtClean="0">
                <a:solidFill>
                  <a:srgbClr val="0000FF"/>
                </a:solidFill>
                <a:cs typeface="Times New Roman" pitchFamily="18" charset="0"/>
              </a:rPr>
              <a:t>NẠN</a:t>
            </a:r>
            <a:r>
              <a:rPr lang="es-ES" sz="2400" dirty="0" smtClean="0">
                <a:solidFill>
                  <a:srgbClr val="0000FF"/>
                </a:solidFill>
                <a:cs typeface="Times New Roman" pitchFamily="18" charset="0"/>
              </a:rPr>
              <a:t> </a:t>
            </a:r>
            <a:r>
              <a:rPr lang="es-ES" sz="2400" dirty="0" err="1" smtClean="0">
                <a:solidFill>
                  <a:srgbClr val="0000FF"/>
                </a:solidFill>
                <a:cs typeface="Times New Roman" pitchFamily="18" charset="0"/>
              </a:rPr>
              <a:t>NHÂN</a:t>
            </a:r>
            <a:r>
              <a:rPr lang="es-ES" sz="2400" dirty="0" smtClean="0">
                <a:solidFill>
                  <a:srgbClr val="0000FF"/>
                </a:solidFill>
                <a:cs typeface="Times New Roman" pitchFamily="18" charset="0"/>
              </a:rPr>
              <a:t> </a:t>
            </a:r>
          </a:p>
          <a:p>
            <a:pPr algn="just">
              <a:tabLst>
                <a:tab pos="411163" algn="l"/>
                <a:tab pos="457200" algn="l"/>
              </a:tabLst>
            </a:pP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 vi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thường</a:t>
            </a:r>
            <a:r>
              <a:rPr lang="es-ES" sz="2400" dirty="0" smtClean="0">
                <a:cs typeface="Times New Roman" pitchFamily="18" charset="0"/>
              </a:rPr>
              <a:t> </a:t>
            </a:r>
            <a:r>
              <a:rPr lang="es-ES" sz="2400" dirty="0" err="1" smtClean="0">
                <a:cs typeface="Times New Roman" pitchFamily="18" charset="0"/>
              </a:rPr>
              <a:t>xảy</a:t>
            </a:r>
            <a:r>
              <a:rPr lang="es-ES" sz="2400" dirty="0" smtClean="0">
                <a:cs typeface="Times New Roman" pitchFamily="18" charset="0"/>
              </a:rPr>
              <a:t> </a:t>
            </a:r>
            <a:r>
              <a:rPr lang="es-ES" sz="2400" dirty="0" err="1" smtClean="0">
                <a:cs typeface="Times New Roman" pitchFamily="18" charset="0"/>
              </a:rPr>
              <a:t>ra</a:t>
            </a:r>
            <a:r>
              <a:rPr lang="es-ES" sz="2400" dirty="0" smtClean="0">
                <a:cs typeface="Times New Roman" pitchFamily="18" charset="0"/>
              </a:rPr>
              <a:t> ở </a:t>
            </a:r>
            <a:r>
              <a:rPr lang="es-ES" sz="2400" dirty="0" err="1" smtClean="0">
                <a:cs typeface="Times New Roman" pitchFamily="18" charset="0"/>
              </a:rPr>
              <a:t>tuổi</a:t>
            </a:r>
            <a:r>
              <a:rPr lang="es-ES" sz="2400" dirty="0" smtClean="0">
                <a:cs typeface="Times New Roman" pitchFamily="18" charset="0"/>
              </a:rPr>
              <a:t> </a:t>
            </a:r>
            <a:r>
              <a:rPr lang="es-ES" sz="2400" dirty="0" err="1" smtClean="0">
                <a:cs typeface="Times New Roman" pitchFamily="18" charset="0"/>
              </a:rPr>
              <a:t>thơ</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a:t>
            </a:r>
            <a:r>
              <a:rPr lang="es-ES" sz="2400" dirty="0" err="1" smtClean="0">
                <a:cs typeface="Times New Roman" pitchFamily="18" charset="0"/>
              </a:rPr>
              <a:t>để</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hệ</a:t>
            </a:r>
            <a:r>
              <a:rPr lang="es-ES" sz="2400" dirty="0" smtClean="0">
                <a:cs typeface="Times New Roman" pitchFamily="18" charset="0"/>
              </a:rPr>
              <a:t> </a:t>
            </a:r>
            <a:r>
              <a:rPr lang="es-ES" sz="2400" dirty="0" err="1" smtClean="0">
                <a:cs typeface="Times New Roman" pitchFamily="18" charset="0"/>
              </a:rPr>
              <a:t>quả</a:t>
            </a:r>
            <a:r>
              <a:rPr lang="es-ES" sz="2400" dirty="0" smtClean="0">
                <a:cs typeface="Times New Roman" pitchFamily="18" charset="0"/>
              </a:rPr>
              <a:t> </a:t>
            </a:r>
            <a:r>
              <a:rPr lang="es-ES" sz="2400" dirty="0" err="1" smtClean="0">
                <a:cs typeface="Times New Roman" pitchFamily="18" charset="0"/>
              </a:rPr>
              <a:t>xấu</a:t>
            </a:r>
            <a:r>
              <a:rPr lang="es-ES" sz="2400" dirty="0" smtClean="0">
                <a:cs typeface="Times New Roman" pitchFamily="18" charset="0"/>
              </a:rPr>
              <a:t> </a:t>
            </a:r>
            <a:r>
              <a:rPr lang="es-ES" sz="2400" dirty="0" err="1" smtClean="0">
                <a:cs typeface="Times New Roman" pitchFamily="18" charset="0"/>
              </a:rPr>
              <a:t>cho</a:t>
            </a:r>
            <a:r>
              <a:rPr lang="es-ES" sz="2400" dirty="0" smtClean="0">
                <a:cs typeface="Times New Roman" pitchFamily="18" charset="0"/>
              </a:rPr>
              <a:t> </a:t>
            </a:r>
            <a:r>
              <a:rPr lang="es-ES" sz="2400" dirty="0" err="1" smtClean="0">
                <a:cs typeface="Times New Roman" pitchFamily="18" charset="0"/>
              </a:rPr>
              <a:t>người</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Chỉ</a:t>
            </a:r>
            <a:r>
              <a:rPr lang="es-ES" sz="2400" dirty="0" smtClean="0">
                <a:cs typeface="Times New Roman" pitchFamily="18" charset="0"/>
              </a:rPr>
              <a:t> </a:t>
            </a:r>
            <a:r>
              <a:rPr lang="es-ES" sz="2400" dirty="0" err="1" smtClean="0">
                <a:cs typeface="Times New Roman" pitchFamily="18" charset="0"/>
              </a:rPr>
              <a:t>mấy</a:t>
            </a:r>
            <a:r>
              <a:rPr lang="es-ES" sz="2400" dirty="0" smtClean="0">
                <a:cs typeface="Times New Roman" pitchFamily="18" charset="0"/>
              </a:rPr>
              <a:t> </a:t>
            </a:r>
            <a:r>
              <a:rPr lang="es-ES" sz="2400" dirty="0" err="1" smtClean="0">
                <a:cs typeface="Times New Roman" pitchFamily="18" charset="0"/>
              </a:rPr>
              <a:t>tuần</a:t>
            </a:r>
            <a:r>
              <a:rPr lang="es-ES" sz="2400" dirty="0" smtClean="0">
                <a:cs typeface="Times New Roman" pitchFamily="18" charset="0"/>
              </a:rPr>
              <a:t> </a:t>
            </a:r>
            <a:r>
              <a:rPr lang="es-ES" sz="2400" dirty="0" err="1" smtClean="0">
                <a:cs typeface="Times New Roman" pitchFamily="18" charset="0"/>
              </a:rPr>
              <a:t>sau</a:t>
            </a:r>
            <a:r>
              <a:rPr lang="es-ES" sz="2400" dirty="0" smtClean="0">
                <a:cs typeface="Times New Roman" pitchFamily="18" charset="0"/>
              </a:rPr>
              <a:t> </a:t>
            </a:r>
            <a:r>
              <a:rPr lang="es-ES" sz="2400" dirty="0" err="1" smtClean="0">
                <a:cs typeface="Times New Roman" pitchFamily="18" charset="0"/>
              </a:rPr>
              <a:t>khi</a:t>
            </a:r>
            <a:r>
              <a:rPr lang="es-ES" sz="2400" dirty="0" smtClean="0">
                <a:cs typeface="Times New Roman" pitchFamily="18" charset="0"/>
              </a:rPr>
              <a:t> H </a:t>
            </a:r>
            <a:r>
              <a:rPr lang="es-ES" sz="2400" dirty="0" err="1" smtClean="0">
                <a:cs typeface="Times New Roman" pitchFamily="18" charset="0"/>
              </a:rPr>
              <a:t>cùng</a:t>
            </a:r>
            <a:r>
              <a:rPr lang="es-ES" sz="2400" dirty="0" smtClean="0">
                <a:cs typeface="Times New Roman" pitchFamily="18" charset="0"/>
              </a:rPr>
              <a:t> </a:t>
            </a:r>
            <a:r>
              <a:rPr lang="es-ES" sz="2400" dirty="0" err="1" smtClean="0">
                <a:cs typeface="Times New Roman" pitchFamily="18" charset="0"/>
              </a:rPr>
              <a:t>gia</a:t>
            </a:r>
            <a:r>
              <a:rPr lang="es-ES" sz="2400" dirty="0" smtClean="0">
                <a:cs typeface="Times New Roman" pitchFamily="18" charset="0"/>
              </a:rPr>
              <a:t> </a:t>
            </a:r>
            <a:r>
              <a:rPr lang="es-ES" sz="2400" dirty="0" err="1" smtClean="0">
                <a:cs typeface="Times New Roman" pitchFamily="18" charset="0"/>
              </a:rPr>
              <a:t>đình</a:t>
            </a:r>
            <a:r>
              <a:rPr lang="es-ES" sz="2400" dirty="0" smtClean="0">
                <a:cs typeface="Times New Roman" pitchFamily="18" charset="0"/>
              </a:rPr>
              <a:t> </a:t>
            </a:r>
            <a:r>
              <a:rPr lang="es-ES" sz="2400" dirty="0" err="1" smtClean="0">
                <a:cs typeface="Times New Roman" pitchFamily="18" charset="0"/>
              </a:rPr>
              <a:t>chuyển</a:t>
            </a:r>
            <a:r>
              <a:rPr lang="es-ES" sz="2400" dirty="0" smtClean="0">
                <a:cs typeface="Times New Roman" pitchFamily="18" charset="0"/>
              </a:rPr>
              <a:t> </a:t>
            </a:r>
            <a:r>
              <a:rPr lang="es-ES" sz="2400" dirty="0" err="1" smtClean="0">
                <a:cs typeface="Times New Roman" pitchFamily="18" charset="0"/>
              </a:rPr>
              <a:t>đến</a:t>
            </a:r>
            <a:r>
              <a:rPr lang="es-ES" sz="2400" dirty="0" smtClean="0">
                <a:cs typeface="Times New Roman" pitchFamily="18" charset="0"/>
              </a:rPr>
              <a:t> </a:t>
            </a:r>
            <a:r>
              <a:rPr lang="es-ES" sz="2400" dirty="0" err="1" smtClean="0">
                <a:cs typeface="Times New Roman" pitchFamily="18" charset="0"/>
              </a:rPr>
              <a:t>sống</a:t>
            </a:r>
            <a:r>
              <a:rPr lang="es-ES" sz="2400" dirty="0" smtClean="0">
                <a:cs typeface="Times New Roman" pitchFamily="18" charset="0"/>
              </a:rPr>
              <a:t> ở </a:t>
            </a:r>
            <a:r>
              <a:rPr lang="es-ES" sz="2400" dirty="0" err="1" smtClean="0">
                <a:cs typeface="Times New Roman" pitchFamily="18" charset="0"/>
              </a:rPr>
              <a:t>tỉnh</a:t>
            </a:r>
            <a:r>
              <a:rPr lang="es-ES" sz="2400" dirty="0" smtClean="0">
                <a:cs typeface="Times New Roman" pitchFamily="18" charset="0"/>
              </a:rPr>
              <a:t> </a:t>
            </a:r>
            <a:r>
              <a:rPr lang="es-ES" sz="2400" dirty="0" err="1" smtClean="0">
                <a:cs typeface="Times New Roman" pitchFamily="18" charset="0"/>
              </a:rPr>
              <a:t>mới</a:t>
            </a:r>
            <a:r>
              <a:rPr lang="es-ES" sz="2400" dirty="0" smtClean="0">
                <a:cs typeface="Times New Roman" pitchFamily="18" charset="0"/>
              </a:rPr>
              <a:t> </a:t>
            </a:r>
            <a:r>
              <a:rPr lang="es-ES" sz="2400" dirty="0" err="1" smtClean="0">
                <a:cs typeface="Times New Roman" pitchFamily="18" charset="0"/>
              </a:rPr>
              <a:t>thì</a:t>
            </a:r>
            <a:r>
              <a:rPr lang="es-ES" sz="2400" dirty="0" smtClean="0">
                <a:cs typeface="Times New Roman" pitchFamily="18" charset="0"/>
              </a:rPr>
              <a:t> H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đầu</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Khi</a:t>
            </a:r>
            <a:r>
              <a:rPr lang="es-ES" sz="2400" dirty="0" smtClean="0">
                <a:cs typeface="Times New Roman" pitchFamily="18" charset="0"/>
              </a:rPr>
              <a:t> </a:t>
            </a:r>
            <a:r>
              <a:rPr lang="es-ES" sz="2400" dirty="0" err="1" smtClean="0">
                <a:cs typeface="Times New Roman" pitchFamily="18" charset="0"/>
              </a:rPr>
              <a:t>ấy</a:t>
            </a:r>
            <a:r>
              <a:rPr lang="es-ES" sz="2400" dirty="0" smtClean="0">
                <a:cs typeface="Times New Roman" pitchFamily="18" charset="0"/>
              </a:rPr>
              <a:t>, H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đầu</a:t>
            </a:r>
            <a:r>
              <a:rPr lang="es-ES" sz="2400" dirty="0" smtClean="0">
                <a:cs typeface="Times New Roman" pitchFamily="18" charset="0"/>
              </a:rPr>
              <a:t> </a:t>
            </a:r>
            <a:r>
              <a:rPr lang="es-ES" sz="2400" dirty="0" err="1" smtClean="0">
                <a:cs typeface="Times New Roman" pitchFamily="18" charset="0"/>
              </a:rPr>
              <a:t>vào</a:t>
            </a:r>
            <a:r>
              <a:rPr lang="es-ES" sz="2400" dirty="0" smtClean="0">
                <a:cs typeface="Times New Roman" pitchFamily="18" charset="0"/>
              </a:rPr>
              <a:t> </a:t>
            </a:r>
            <a:r>
              <a:rPr lang="es-ES" sz="2400" dirty="0" err="1" smtClean="0">
                <a:cs typeface="Times New Roman" pitchFamily="18" charset="0"/>
              </a:rPr>
              <a:t>học</a:t>
            </a:r>
            <a:r>
              <a:rPr lang="es-ES" sz="2400" dirty="0" smtClean="0">
                <a:cs typeface="Times New Roman" pitchFamily="18" charset="0"/>
              </a:rPr>
              <a:t> </a:t>
            </a:r>
            <a:r>
              <a:rPr lang="es-ES" sz="2400" dirty="0" err="1" smtClean="0">
                <a:cs typeface="Times New Roman" pitchFamily="18" charset="0"/>
              </a:rPr>
              <a:t>lớp</a:t>
            </a:r>
            <a:r>
              <a:rPr lang="es-ES" sz="2400" dirty="0" smtClean="0">
                <a:cs typeface="Times New Roman" pitchFamily="18" charset="0"/>
              </a:rPr>
              <a:t> 5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về</a:t>
            </a:r>
            <a:r>
              <a:rPr lang="es-ES" sz="2400" dirty="0" smtClean="0">
                <a:cs typeface="Times New Roman" pitchFamily="18" charset="0"/>
              </a:rPr>
              <a:t> </a:t>
            </a:r>
            <a:r>
              <a:rPr lang="es-ES" sz="2400" dirty="0" err="1" smtClean="0">
                <a:cs typeface="Times New Roman" pitchFamily="18" charset="0"/>
              </a:rPr>
              <a:t>giọng</a:t>
            </a:r>
            <a:r>
              <a:rPr lang="es-ES" sz="2400" dirty="0" smtClean="0">
                <a:cs typeface="Times New Roman" pitchFamily="18" charset="0"/>
              </a:rPr>
              <a:t> </a:t>
            </a:r>
            <a:r>
              <a:rPr lang="es-ES" sz="2400" dirty="0" err="1" smtClean="0">
                <a:cs typeface="Times New Roman" pitchFamily="18" charset="0"/>
              </a:rPr>
              <a:t>nói</a:t>
            </a:r>
            <a:r>
              <a:rPr lang="es-ES" sz="2400" dirty="0" smtClean="0">
                <a:cs typeface="Times New Roman" pitchFamily="18" charset="0"/>
              </a:rPr>
              <a:t> </a:t>
            </a:r>
            <a:r>
              <a:rPr lang="es-ES" sz="2400" dirty="0" err="1" smtClean="0">
                <a:cs typeface="Times New Roman" pitchFamily="18" charset="0"/>
              </a:rPr>
              <a:t>vùng</a:t>
            </a:r>
            <a:r>
              <a:rPr lang="es-ES" sz="2400" dirty="0" smtClean="0">
                <a:cs typeface="Times New Roman" pitchFamily="18" charset="0"/>
              </a:rPr>
              <a:t> </a:t>
            </a:r>
            <a:r>
              <a:rPr lang="es-ES" sz="2400" dirty="0" err="1" smtClean="0">
                <a:cs typeface="Times New Roman" pitchFamily="18" charset="0"/>
              </a:rPr>
              <a:t>miền</a:t>
            </a:r>
            <a:r>
              <a:rPr lang="es-ES" sz="2400" dirty="0" smtClean="0">
                <a:cs typeface="Times New Roman" pitchFamily="18" charset="0"/>
              </a:rPr>
              <a:t>, </a:t>
            </a:r>
            <a:r>
              <a:rPr lang="es-ES" sz="2400" dirty="0" err="1" smtClean="0">
                <a:cs typeface="Times New Roman" pitchFamily="18" charset="0"/>
              </a:rPr>
              <a:t>cũng</a:t>
            </a:r>
            <a:r>
              <a:rPr lang="es-ES" sz="2400" dirty="0" smtClean="0">
                <a:cs typeface="Times New Roman" pitchFamily="18" charset="0"/>
              </a:rPr>
              <a:t> </a:t>
            </a:r>
            <a:r>
              <a:rPr lang="es-ES" sz="2400" dirty="0" err="1" smtClean="0">
                <a:cs typeface="Times New Roman" pitchFamily="18" charset="0"/>
              </a:rPr>
              <a:t>như</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trêu</a:t>
            </a:r>
            <a:r>
              <a:rPr lang="es-ES" sz="2400" dirty="0" smtClean="0">
                <a:cs typeface="Times New Roman" pitchFamily="18" charset="0"/>
              </a:rPr>
              <a:t> </a:t>
            </a:r>
            <a:r>
              <a:rPr lang="es-ES" sz="2400" dirty="0" err="1" smtClean="0">
                <a:cs typeface="Times New Roman" pitchFamily="18" charset="0"/>
              </a:rPr>
              <a:t>chọc</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về</a:t>
            </a:r>
            <a:r>
              <a:rPr lang="es-ES" sz="2400" dirty="0" smtClean="0">
                <a:cs typeface="Times New Roman" pitchFamily="18" charset="0"/>
              </a:rPr>
              <a:t> </a:t>
            </a:r>
            <a:r>
              <a:rPr lang="es-ES" sz="2400" dirty="0" err="1" smtClean="0">
                <a:cs typeface="Times New Roman" pitchFamily="18" charset="0"/>
              </a:rPr>
              <a:t>bề</a:t>
            </a:r>
            <a:r>
              <a:rPr lang="es-ES" sz="2400" dirty="0" smtClean="0">
                <a:cs typeface="Times New Roman" pitchFamily="18" charset="0"/>
              </a:rPr>
              <a:t> </a:t>
            </a:r>
            <a:r>
              <a:rPr lang="es-ES" sz="2400" dirty="0" err="1" smtClean="0">
                <a:cs typeface="Times New Roman" pitchFamily="18" charset="0"/>
              </a:rPr>
              <a:t>ngoài</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cậu</a:t>
            </a:r>
            <a:r>
              <a:rPr lang="es-ES" sz="2400" dirty="0" smtClean="0">
                <a:cs typeface="Times New Roman" pitchFamily="18" charset="0"/>
              </a:rPr>
              <a:t>. </a:t>
            </a:r>
            <a:r>
              <a:rPr lang="es-ES" sz="2400" dirty="0" err="1" smtClean="0">
                <a:cs typeface="Times New Roman" pitchFamily="18" charset="0"/>
              </a:rPr>
              <a:t>Nếu</a:t>
            </a:r>
            <a:r>
              <a:rPr lang="es-ES" sz="2400" dirty="0" smtClean="0">
                <a:cs typeface="Times New Roman" pitchFamily="18" charset="0"/>
              </a:rPr>
              <a:t> H </a:t>
            </a:r>
            <a:r>
              <a:rPr lang="es-ES" sz="2400" dirty="0" err="1" smtClean="0">
                <a:cs typeface="Times New Roman" pitchFamily="18" charset="0"/>
              </a:rPr>
              <a:t>phản</a:t>
            </a:r>
            <a:r>
              <a:rPr lang="es-ES" sz="2400" dirty="0" smtClean="0">
                <a:cs typeface="Times New Roman" pitchFamily="18" charset="0"/>
              </a:rPr>
              <a:t> </a:t>
            </a:r>
            <a:r>
              <a:rPr lang="es-ES" sz="2400" dirty="0" err="1" smtClean="0">
                <a:cs typeface="Times New Roman" pitchFamily="18" charset="0"/>
              </a:rPr>
              <a:t>đối</a:t>
            </a:r>
            <a:r>
              <a:rPr lang="es-ES" sz="2400" dirty="0" smtClean="0">
                <a:cs typeface="Times New Roman" pitchFamily="18" charset="0"/>
              </a:rPr>
              <a:t> </a:t>
            </a:r>
            <a:r>
              <a:rPr lang="es-ES" sz="2400" dirty="0" err="1" smtClean="0">
                <a:cs typeface="Times New Roman" pitchFamily="18" charset="0"/>
              </a:rPr>
              <a:t>thì</a:t>
            </a:r>
            <a:r>
              <a:rPr lang="es-ES" sz="2400" dirty="0" smtClean="0">
                <a:cs typeface="Times New Roman" pitchFamily="18" charset="0"/>
              </a:rPr>
              <a:t> </a:t>
            </a:r>
            <a:r>
              <a:rPr lang="es-ES" sz="2400" dirty="0" err="1" smtClean="0">
                <a:cs typeface="Times New Roman" pitchFamily="18" charset="0"/>
              </a:rPr>
              <a:t>ngay</a:t>
            </a:r>
            <a:r>
              <a:rPr lang="es-ES" sz="2400" dirty="0" smtClean="0">
                <a:cs typeface="Times New Roman" pitchFamily="18" charset="0"/>
              </a:rPr>
              <a:t> </a:t>
            </a:r>
            <a:r>
              <a:rPr lang="es-ES" sz="2400" dirty="0" err="1" smtClean="0">
                <a:cs typeface="Times New Roman" pitchFamily="18" charset="0"/>
              </a:rPr>
              <a:t>lập</a:t>
            </a:r>
            <a:r>
              <a:rPr lang="es-ES" sz="2400" dirty="0" smtClean="0">
                <a:cs typeface="Times New Roman" pitchFamily="18" charset="0"/>
              </a:rPr>
              <a:t> </a:t>
            </a:r>
            <a:r>
              <a:rPr lang="es-ES" sz="2400" dirty="0" err="1" smtClean="0">
                <a:cs typeface="Times New Roman" pitchFamily="18" charset="0"/>
              </a:rPr>
              <a:t>tức</a:t>
            </a:r>
            <a:r>
              <a:rPr lang="es-ES" sz="2400" dirty="0" smtClean="0">
                <a:cs typeface="Times New Roman" pitchFamily="18" charset="0"/>
              </a:rPr>
              <a:t> H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dọạ</a:t>
            </a:r>
            <a:r>
              <a:rPr lang="es-ES" sz="2400" dirty="0" smtClean="0">
                <a:cs typeface="Times New Roman" pitchFamily="18" charset="0"/>
              </a:rPr>
              <a:t> </a:t>
            </a:r>
            <a:r>
              <a:rPr lang="es-ES" sz="2400" dirty="0" err="1" smtClean="0">
                <a:cs typeface="Times New Roman" pitchFamily="18" charset="0"/>
              </a:rPr>
              <a:t>đánh</a:t>
            </a:r>
            <a:r>
              <a:rPr lang="es-ES" sz="2400" dirty="0" smtClean="0">
                <a:cs typeface="Times New Roman" pitchFamily="18" charset="0"/>
              </a:rPr>
              <a:t>. H </a:t>
            </a:r>
            <a:r>
              <a:rPr lang="es-ES" sz="2400" dirty="0" err="1" smtClean="0">
                <a:cs typeface="Times New Roman" pitchFamily="18" charset="0"/>
              </a:rPr>
              <a:t>đã</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đánh</a:t>
            </a:r>
            <a:r>
              <a:rPr lang="es-ES" sz="2400" dirty="0" smtClean="0">
                <a:cs typeface="Times New Roman" pitchFamily="18" charset="0"/>
              </a:rPr>
              <a:t> </a:t>
            </a:r>
            <a:r>
              <a:rPr lang="es-ES" sz="2400" dirty="0" err="1" smtClean="0">
                <a:cs typeface="Times New Roman" pitchFamily="18" charset="0"/>
              </a:rPr>
              <a:t>máy</a:t>
            </a:r>
            <a:r>
              <a:rPr lang="es-ES" sz="2400" dirty="0" smtClean="0">
                <a:cs typeface="Times New Roman" pitchFamily="18" charset="0"/>
              </a:rPr>
              <a:t> </a:t>
            </a:r>
            <a:r>
              <a:rPr lang="es-ES" sz="2400" dirty="0" err="1" smtClean="0">
                <a:cs typeface="Times New Roman" pitchFamily="18" charset="0"/>
              </a:rPr>
              <a:t>lần</a:t>
            </a:r>
            <a:r>
              <a:rPr lang="es-ES" sz="2400" dirty="0" smtClean="0">
                <a:cs typeface="Times New Roman" pitchFamily="18" charset="0"/>
              </a:rPr>
              <a:t> </a:t>
            </a:r>
            <a:r>
              <a:rPr lang="es-ES" sz="2400" dirty="0" err="1" smtClean="0">
                <a:cs typeface="Times New Roman" pitchFamily="18" charset="0"/>
              </a:rPr>
              <a:t>nên</a:t>
            </a:r>
            <a:r>
              <a:rPr lang="es-ES" sz="2400" dirty="0" smtClean="0">
                <a:cs typeface="Times New Roman" pitchFamily="18" charset="0"/>
              </a:rPr>
              <a:t> </a:t>
            </a:r>
            <a:r>
              <a:rPr lang="es-ES" sz="2400" dirty="0" err="1" smtClean="0">
                <a:cs typeface="Times New Roman" pitchFamily="18" charset="0"/>
              </a:rPr>
              <a:t>cậu</a:t>
            </a:r>
            <a:r>
              <a:rPr lang="es-ES" sz="2400" dirty="0" smtClean="0">
                <a:cs typeface="Times New Roman" pitchFamily="18" charset="0"/>
              </a:rPr>
              <a:t> </a:t>
            </a:r>
            <a:r>
              <a:rPr lang="es-ES" sz="2400" dirty="0" err="1" smtClean="0">
                <a:cs typeface="Times New Roman" pitchFamily="18" charset="0"/>
              </a:rPr>
              <a:t>cảm</a:t>
            </a:r>
            <a:r>
              <a:rPr lang="es-ES" sz="2400" dirty="0" smtClean="0">
                <a:cs typeface="Times New Roman" pitchFamily="18" charset="0"/>
              </a:rPr>
              <a:t> </a:t>
            </a:r>
            <a:r>
              <a:rPr lang="es-ES" sz="2400" dirty="0" err="1" smtClean="0">
                <a:cs typeface="Times New Roman" pitchFamily="18" charset="0"/>
              </a:rPr>
              <a:t>thầy</a:t>
            </a:r>
            <a:r>
              <a:rPr lang="es-ES" sz="2400" dirty="0" smtClean="0">
                <a:cs typeface="Times New Roman" pitchFamily="18" charset="0"/>
              </a:rPr>
              <a:t> </a:t>
            </a:r>
            <a:r>
              <a:rPr lang="es-ES" sz="2400" dirty="0" err="1" smtClean="0">
                <a:cs typeface="Times New Roman" pitchFamily="18" charset="0"/>
              </a:rPr>
              <a:t>sợ</a:t>
            </a:r>
            <a:r>
              <a:rPr lang="es-ES" sz="2400" dirty="0" smtClean="0">
                <a:cs typeface="Times New Roman" pitchFamily="18" charset="0"/>
              </a:rPr>
              <a:t> </a:t>
            </a:r>
            <a:r>
              <a:rPr lang="es-ES" sz="2400" dirty="0" err="1" smtClean="0">
                <a:cs typeface="Times New Roman" pitchFamily="18" charset="0"/>
              </a:rPr>
              <a:t>hãi</a:t>
            </a:r>
            <a:r>
              <a:rPr lang="es-ES" sz="2400" dirty="0" smtClean="0">
                <a:cs typeface="Times New Roman" pitchFamily="18" charset="0"/>
              </a:rPr>
              <a:t>, </a:t>
            </a:r>
            <a:r>
              <a:rPr lang="es-ES" sz="2400" dirty="0" err="1" smtClean="0">
                <a:cs typeface="Times New Roman" pitchFamily="18" charset="0"/>
              </a:rPr>
              <a:t>cô</a:t>
            </a:r>
            <a:r>
              <a:rPr lang="es-ES" sz="2400" dirty="0" smtClean="0">
                <a:cs typeface="Times New Roman" pitchFamily="18" charset="0"/>
              </a:rPr>
              <a:t> </a:t>
            </a:r>
            <a:r>
              <a:rPr lang="es-ES" sz="2400" dirty="0" err="1" smtClean="0">
                <a:cs typeface="Times New Roman" pitchFamily="18" charset="0"/>
              </a:rPr>
              <a:t>độc</a:t>
            </a:r>
            <a:r>
              <a:rPr lang="es-ES" sz="2400" dirty="0" smtClean="0">
                <a:cs typeface="Times New Roman" pitchFamily="18" charset="0"/>
              </a:rPr>
              <a:t>, </a:t>
            </a:r>
            <a:r>
              <a:rPr lang="es-ES" sz="2400" dirty="0" err="1" smtClean="0">
                <a:cs typeface="Times New Roman" pitchFamily="18" charset="0"/>
              </a:rPr>
              <a:t>chán</a:t>
            </a:r>
            <a:r>
              <a:rPr lang="es-ES" sz="2400" dirty="0" smtClean="0">
                <a:cs typeface="Times New Roman" pitchFamily="18" charset="0"/>
              </a:rPr>
              <a:t> </a:t>
            </a:r>
            <a:r>
              <a:rPr lang="es-ES" sz="2400" dirty="0" err="1" smtClean="0">
                <a:cs typeface="Times New Roman" pitchFamily="18" charset="0"/>
              </a:rPr>
              <a:t>nản</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a:t>
            </a:r>
            <a:r>
              <a:rPr lang="es-ES" sz="2400" dirty="0" err="1" smtClean="0">
                <a:cs typeface="Times New Roman" pitchFamily="18" charset="0"/>
              </a:rPr>
              <a:t>chểnh</a:t>
            </a:r>
            <a:r>
              <a:rPr lang="es-ES" sz="2400" dirty="0" smtClean="0">
                <a:cs typeface="Times New Roman" pitchFamily="18" charset="0"/>
              </a:rPr>
              <a:t> </a:t>
            </a:r>
            <a:r>
              <a:rPr lang="es-ES" sz="2400" dirty="0" err="1" smtClean="0">
                <a:cs typeface="Times New Roman" pitchFamily="18" charset="0"/>
              </a:rPr>
              <a:t>mảng</a:t>
            </a:r>
            <a:r>
              <a:rPr lang="es-ES" sz="2400" dirty="0" smtClean="0">
                <a:cs typeface="Times New Roman" pitchFamily="18" charset="0"/>
              </a:rPr>
              <a:t> </a:t>
            </a:r>
            <a:r>
              <a:rPr lang="es-ES" sz="2400" dirty="0" err="1" smtClean="0">
                <a:cs typeface="Times New Roman" pitchFamily="18" charset="0"/>
              </a:rPr>
              <a:t>học</a:t>
            </a: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a:t>
            </a:r>
            <a:endParaRPr lang="en-US" sz="2400" dirty="0" smtClean="0">
              <a:cs typeface="Times New Roman" pitchFamily="18" charset="0"/>
            </a:endParaRPr>
          </a:p>
          <a:p>
            <a:pPr algn="just"/>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cảm</a:t>
            </a:r>
            <a:r>
              <a:rPr lang="es-ES" sz="2400" dirty="0" smtClean="0">
                <a:cs typeface="Times New Roman" pitchFamily="18" charset="0"/>
              </a:rPr>
              <a:t> </a:t>
            </a:r>
            <a:r>
              <a:rPr lang="es-ES" sz="2400" dirty="0" err="1" smtClean="0">
                <a:cs typeface="Times New Roman" pitchFamily="18" charset="0"/>
              </a:rPr>
              <a:t>thấy</a:t>
            </a:r>
            <a:r>
              <a:rPr lang="es-ES" sz="2400" dirty="0" smtClean="0">
                <a:cs typeface="Times New Roman" pitchFamily="18" charset="0"/>
              </a:rPr>
              <a:t> </a:t>
            </a:r>
            <a:r>
              <a:rPr lang="es-ES" sz="2400" dirty="0" err="1" smtClean="0">
                <a:cs typeface="Times New Roman" pitchFamily="18" charset="0"/>
              </a:rPr>
              <a:t>chẳng</a:t>
            </a:r>
            <a:r>
              <a:rPr lang="es-ES" sz="2400" dirty="0" smtClean="0">
                <a:cs typeface="Times New Roman" pitchFamily="18" charset="0"/>
              </a:rPr>
              <a:t> </a:t>
            </a:r>
            <a:r>
              <a:rPr lang="es-ES" sz="2400" dirty="0" err="1" smtClean="0">
                <a:cs typeface="Times New Roman" pitchFamily="18" charset="0"/>
              </a:rPr>
              <a:t>ai</a:t>
            </a:r>
            <a:r>
              <a:rPr lang="es-ES" sz="2400" dirty="0" smtClean="0">
                <a:cs typeface="Times New Roman" pitchFamily="18" charset="0"/>
              </a:rPr>
              <a:t> </a:t>
            </a:r>
            <a:r>
              <a:rPr lang="es-ES" sz="2400" dirty="0" err="1" smtClean="0">
                <a:cs typeface="Times New Roman" pitchFamily="18" charset="0"/>
              </a:rPr>
              <a:t>ưa</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Vì</a:t>
            </a:r>
            <a:r>
              <a:rPr lang="es-ES" sz="2400" dirty="0" smtClean="0">
                <a:cs typeface="Times New Roman" pitchFamily="18" charset="0"/>
              </a:rPr>
              <a:t> </a:t>
            </a:r>
            <a:r>
              <a:rPr lang="es-ES" sz="2400" dirty="0" err="1" smtClean="0">
                <a:cs typeface="Times New Roman" pitchFamily="18" charset="0"/>
              </a:rPr>
              <a:t>vậy</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a:t>
            </a:r>
            <a:r>
              <a:rPr lang="es-ES" sz="2400" dirty="0" err="1" smtClean="0">
                <a:cs typeface="Times New Roman" pitchFamily="18" charset="0"/>
              </a:rPr>
              <a:t>cũng</a:t>
            </a:r>
            <a:r>
              <a:rPr lang="es-ES" sz="2400" dirty="0" smtClean="0">
                <a:cs typeface="Times New Roman" pitchFamily="18" charset="0"/>
              </a:rPr>
              <a:t> </a:t>
            </a:r>
            <a:r>
              <a:rPr lang="es-ES" sz="2400" dirty="0" err="1" smtClean="0">
                <a:cs typeface="Times New Roman" pitchFamily="18" charset="0"/>
              </a:rPr>
              <a:t>không</a:t>
            </a:r>
            <a:r>
              <a:rPr lang="es-ES" sz="2400" dirty="0" smtClean="0">
                <a:cs typeface="Times New Roman" pitchFamily="18" charset="0"/>
              </a:rPr>
              <a:t> </a:t>
            </a:r>
            <a:r>
              <a:rPr lang="es-ES" sz="2400" dirty="0" err="1" smtClean="0">
                <a:cs typeface="Times New Roman" pitchFamily="18" charset="0"/>
              </a:rPr>
              <a:t>ưa</a:t>
            </a:r>
            <a:r>
              <a:rPr lang="es-ES" sz="2400" dirty="0" smtClean="0">
                <a:cs typeface="Times New Roman" pitchFamily="18" charset="0"/>
              </a:rPr>
              <a:t> </a:t>
            </a:r>
            <a:r>
              <a:rPr lang="es-ES" sz="2400" dirty="0" err="1" smtClean="0">
                <a:cs typeface="Times New Roman" pitchFamily="18" charset="0"/>
              </a:rPr>
              <a:t>tôi</a:t>
            </a:r>
            <a:r>
              <a:rPr lang="es-ES" sz="2400" dirty="0" smtClean="0">
                <a:cs typeface="Times New Roman" pitchFamily="18" charset="0"/>
              </a:rPr>
              <a:t>” - H </a:t>
            </a:r>
            <a:r>
              <a:rPr lang="es-ES" sz="2400" dirty="0" err="1" smtClean="0">
                <a:cs typeface="Times New Roman" pitchFamily="18" charset="0"/>
              </a:rPr>
              <a:t>kể</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Trải</a:t>
            </a:r>
            <a:r>
              <a:rPr lang="es-ES" sz="2400" dirty="0" smtClean="0">
                <a:cs typeface="Times New Roman" pitchFamily="18" charset="0"/>
              </a:rPr>
              <a:t> </a:t>
            </a:r>
            <a:r>
              <a:rPr lang="es-ES" sz="2400" dirty="0" err="1" smtClean="0">
                <a:cs typeface="Times New Roman" pitchFamily="18" charset="0"/>
              </a:rPr>
              <a:t>nghiệm</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H </a:t>
            </a:r>
            <a:r>
              <a:rPr lang="es-ES" sz="2400" dirty="0" err="1" smtClean="0">
                <a:cs typeface="Times New Roman" pitchFamily="18" charset="0"/>
              </a:rPr>
              <a:t>nhấn</a:t>
            </a:r>
            <a:r>
              <a:rPr lang="es-ES" sz="2400" dirty="0" smtClean="0">
                <a:cs typeface="Times New Roman" pitchFamily="18" charset="0"/>
              </a:rPr>
              <a:t> </a:t>
            </a:r>
            <a:r>
              <a:rPr lang="es-ES" sz="2400" dirty="0" err="1" smtClean="0">
                <a:cs typeface="Times New Roman" pitchFamily="18" charset="0"/>
              </a:rPr>
              <a:t>mạnh</a:t>
            </a:r>
            <a:r>
              <a:rPr lang="es-ES" sz="2400" dirty="0" smtClean="0">
                <a:cs typeface="Times New Roman" pitchFamily="18" charset="0"/>
              </a:rPr>
              <a:t> </a:t>
            </a:r>
            <a:r>
              <a:rPr lang="es-ES" sz="2400" dirty="0" err="1" smtClean="0">
                <a:cs typeface="Times New Roman" pitchFamily="18" charset="0"/>
              </a:rPr>
              <a:t>một</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thật</a:t>
            </a:r>
            <a:r>
              <a:rPr lang="es-ES" sz="2400" dirty="0" smtClean="0">
                <a:cs typeface="Times New Roman" pitchFamily="18" charset="0"/>
              </a:rPr>
              <a:t> </a:t>
            </a:r>
            <a:r>
              <a:rPr lang="es-ES" sz="2400" dirty="0" err="1" smtClean="0">
                <a:cs typeface="Times New Roman" pitchFamily="18" charset="0"/>
              </a:rPr>
              <a:t>đau</a:t>
            </a:r>
            <a:r>
              <a:rPr lang="es-ES" sz="2400" dirty="0" smtClean="0">
                <a:cs typeface="Times New Roman" pitchFamily="18" charset="0"/>
              </a:rPr>
              <a:t> </a:t>
            </a:r>
            <a:r>
              <a:rPr lang="es-ES" sz="2400" dirty="0" err="1" smtClean="0">
                <a:cs typeface="Times New Roman" pitchFamily="18" charset="0"/>
              </a:rPr>
              <a:t>lòng</a:t>
            </a:r>
            <a:r>
              <a:rPr lang="es-ES" sz="2400" dirty="0" smtClean="0">
                <a:cs typeface="Times New Roman" pitchFamily="18" charset="0"/>
              </a:rPr>
              <a:t>. </a:t>
            </a:r>
            <a:r>
              <a:rPr lang="es-ES" sz="2400" dirty="0" err="1" smtClean="0">
                <a:cs typeface="Times New Roman" pitchFamily="18" charset="0"/>
              </a:rPr>
              <a:t>Trẻ</a:t>
            </a:r>
            <a:r>
              <a:rPr lang="es-ES" sz="2400" dirty="0" smtClean="0">
                <a:cs typeface="Times New Roman" pitchFamily="18" charset="0"/>
              </a:rPr>
              <a:t> </a:t>
            </a:r>
            <a:r>
              <a:rPr lang="es-ES" sz="2400" dirty="0" err="1" smtClean="0">
                <a:cs typeface="Times New Roman" pitchFamily="18" charset="0"/>
              </a:rPr>
              <a:t>em</a:t>
            </a:r>
            <a:r>
              <a:rPr lang="es-ES" sz="2400" dirty="0" smtClean="0">
                <a:cs typeface="Times New Roman" pitchFamily="18" charset="0"/>
              </a:rPr>
              <a:t>, </a:t>
            </a:r>
            <a:r>
              <a:rPr lang="es-ES" sz="2400" dirty="0" err="1" smtClean="0">
                <a:cs typeface="Times New Roman" pitchFamily="18" charset="0"/>
              </a:rPr>
              <a:t>cùng</a:t>
            </a:r>
            <a:r>
              <a:rPr lang="es-ES" sz="2400" dirty="0" smtClean="0">
                <a:cs typeface="Times New Roman" pitchFamily="18" charset="0"/>
              </a:rPr>
              <a:t> </a:t>
            </a:r>
            <a:r>
              <a:rPr lang="es-ES" sz="2400" dirty="0" err="1" smtClean="0">
                <a:cs typeface="Times New Roman" pitchFamily="18" charset="0"/>
              </a:rPr>
              <a:t>với</a:t>
            </a:r>
            <a:r>
              <a:rPr lang="es-ES" sz="2400" dirty="0" smtClean="0">
                <a:cs typeface="Times New Roman" pitchFamily="18" charset="0"/>
              </a:rPr>
              <a:t> </a:t>
            </a:r>
            <a:r>
              <a:rPr lang="es-ES" sz="2400" dirty="0" err="1" smtClean="0">
                <a:cs typeface="Times New Roman" pitchFamily="18" charset="0"/>
              </a:rPr>
              <a:t>tất</a:t>
            </a:r>
            <a:r>
              <a:rPr lang="es-ES" sz="2400" dirty="0" smtClean="0">
                <a:cs typeface="Times New Roman" pitchFamily="18" charset="0"/>
              </a:rPr>
              <a:t> </a:t>
            </a:r>
            <a:r>
              <a:rPr lang="es-ES" sz="2400" dirty="0" err="1" smtClean="0">
                <a:cs typeface="Times New Roman" pitchFamily="18" charset="0"/>
              </a:rPr>
              <a:t>cả</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thơ</a:t>
            </a:r>
            <a:r>
              <a:rPr lang="es-ES" sz="2400" dirty="0" smtClean="0">
                <a:cs typeface="Times New Roman" pitchFamily="18" charset="0"/>
              </a:rPr>
              <a:t> </a:t>
            </a:r>
            <a:r>
              <a:rPr lang="es-ES" sz="2400" dirty="0" err="1" smtClean="0">
                <a:cs typeface="Times New Roman" pitchFamily="18" charset="0"/>
              </a:rPr>
              <a:t>ngây</a:t>
            </a:r>
            <a:r>
              <a:rPr lang="es-ES" sz="2400" dirty="0" smtClean="0">
                <a:cs typeface="Times New Roman" pitchFamily="18" charset="0"/>
              </a:rPr>
              <a:t> </a:t>
            </a:r>
            <a:r>
              <a:rPr lang="es-ES" sz="2400" dirty="0" err="1" smtClean="0">
                <a:cs typeface="Times New Roman" pitchFamily="18" charset="0"/>
              </a:rPr>
              <a:t>và</a:t>
            </a:r>
            <a:r>
              <a:rPr lang="es-ES" sz="2400" dirty="0" smtClean="0">
                <a:cs typeface="Times New Roman" pitchFamily="18" charset="0"/>
              </a:rPr>
              <a:t> non </a:t>
            </a:r>
            <a:r>
              <a:rPr lang="es-ES" sz="2400" dirty="0" err="1" smtClean="0">
                <a:cs typeface="Times New Roman" pitchFamily="18" charset="0"/>
              </a:rPr>
              <a:t>nớt</a:t>
            </a:r>
            <a:r>
              <a:rPr lang="es-ES" sz="2400" dirty="0" smtClean="0">
                <a:cs typeface="Times New Roman" pitchFamily="18" charset="0"/>
              </a:rPr>
              <a:t> </a:t>
            </a:r>
            <a:r>
              <a:rPr lang="es-ES" sz="2400" dirty="0" err="1" smtClean="0">
                <a:cs typeface="Times New Roman" pitchFamily="18" charset="0"/>
              </a:rPr>
              <a:t>trong</a:t>
            </a:r>
            <a:r>
              <a:rPr lang="es-ES" sz="2400" dirty="0" smtClean="0">
                <a:cs typeface="Times New Roman" pitchFamily="18" charset="0"/>
              </a:rPr>
              <a:t> </a:t>
            </a:r>
            <a:r>
              <a:rPr lang="es-ES" sz="2400" dirty="0" err="1" smtClean="0">
                <a:cs typeface="Times New Roman" pitchFamily="18" charset="0"/>
              </a:rPr>
              <a:t>đời</a:t>
            </a:r>
            <a:r>
              <a:rPr lang="es-ES" sz="2400" dirty="0" smtClean="0">
                <a:cs typeface="Times New Roman" pitchFamily="18" charset="0"/>
              </a:rPr>
              <a:t>, </a:t>
            </a:r>
            <a:r>
              <a:rPr lang="es-ES" sz="2400" dirty="0" err="1" smtClean="0">
                <a:cs typeface="Times New Roman" pitchFamily="18" charset="0"/>
              </a:rPr>
              <a:t>có</a:t>
            </a:r>
            <a:r>
              <a:rPr lang="es-ES" sz="2400" dirty="0" smtClean="0">
                <a:cs typeface="Times New Roman" pitchFamily="18" charset="0"/>
              </a:rPr>
              <a:t> </a:t>
            </a:r>
            <a:r>
              <a:rPr lang="es-ES" sz="2400" dirty="0" err="1" smtClean="0">
                <a:cs typeface="Times New Roman" pitchFamily="18" charset="0"/>
              </a:rPr>
              <a:t>thể</a:t>
            </a:r>
            <a:r>
              <a:rPr lang="es-ES" sz="2400" dirty="0" smtClean="0">
                <a:cs typeface="Times New Roman" pitchFamily="18" charset="0"/>
              </a:rPr>
              <a:t> </a:t>
            </a:r>
            <a:r>
              <a:rPr lang="es-ES" sz="2400" dirty="0" err="1" smtClean="0">
                <a:cs typeface="Times New Roman" pitchFamily="18" charset="0"/>
              </a:rPr>
              <a:t>trở</a:t>
            </a:r>
            <a:r>
              <a:rPr lang="es-ES" sz="2400" dirty="0" smtClean="0">
                <a:cs typeface="Times New Roman" pitchFamily="18" charset="0"/>
              </a:rPr>
              <a:t> </a:t>
            </a:r>
            <a:r>
              <a:rPr lang="es-ES" sz="2400" dirty="0" err="1" smtClean="0">
                <a:cs typeface="Times New Roman" pitchFamily="18" charset="0"/>
              </a:rPr>
              <a:t>thành</a:t>
            </a:r>
            <a:r>
              <a:rPr lang="es-ES" sz="2400" dirty="0" smtClean="0">
                <a:cs typeface="Times New Roman" pitchFamily="18" charset="0"/>
              </a:rPr>
              <a:t> </a:t>
            </a:r>
            <a:r>
              <a:rPr lang="es-ES" sz="2400" dirty="0" err="1" smtClean="0">
                <a:cs typeface="Times New Roman" pitchFamily="18" charset="0"/>
              </a:rPr>
              <a:t>nạn</a:t>
            </a:r>
            <a:r>
              <a:rPr lang="es-ES" sz="2400" dirty="0" smtClean="0">
                <a:cs typeface="Times New Roman" pitchFamily="18" charset="0"/>
              </a:rPr>
              <a:t> </a:t>
            </a:r>
            <a:r>
              <a:rPr lang="es-ES" sz="2400" dirty="0" err="1" smtClean="0">
                <a:cs typeface="Times New Roman" pitchFamily="18" charset="0"/>
              </a:rPr>
              <a:t>nhân</a:t>
            </a:r>
            <a:r>
              <a:rPr lang="es-ES" sz="2400" dirty="0" smtClean="0">
                <a:cs typeface="Times New Roman" pitchFamily="18" charset="0"/>
              </a:rPr>
              <a:t>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sự</a:t>
            </a:r>
            <a:r>
              <a:rPr lang="es-ES" sz="2400" dirty="0" smtClean="0">
                <a:cs typeface="Times New Roman" pitchFamily="18" charset="0"/>
              </a:rPr>
              <a:t> </a:t>
            </a:r>
            <a:r>
              <a:rPr lang="es-ES" sz="2400" dirty="0" err="1" smtClean="0">
                <a:cs typeface="Times New Roman" pitchFamily="18" charset="0"/>
              </a:rPr>
              <a:t>bị</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Hành</a:t>
            </a:r>
            <a:r>
              <a:rPr lang="es-ES" sz="2400" dirty="0" smtClean="0">
                <a:cs typeface="Times New Roman" pitchFamily="18" charset="0"/>
              </a:rPr>
              <a:t> vi </a:t>
            </a:r>
            <a:r>
              <a:rPr lang="es-ES" sz="2400" dirty="0" err="1" smtClean="0">
                <a:cs typeface="Times New Roman" pitchFamily="18" charset="0"/>
              </a:rPr>
              <a:t>của</a:t>
            </a:r>
            <a:r>
              <a:rPr lang="es-ES" sz="2400" dirty="0" smtClean="0">
                <a:cs typeface="Times New Roman" pitchFamily="18" charset="0"/>
              </a:rPr>
              <a:t> </a:t>
            </a:r>
            <a:r>
              <a:rPr lang="es-ES" sz="2400" dirty="0" err="1" smtClean="0">
                <a:cs typeface="Times New Roman" pitchFamily="18" charset="0"/>
              </a:rPr>
              <a:t>những</a:t>
            </a:r>
            <a:r>
              <a:rPr lang="es-ES" sz="2400" dirty="0" smtClean="0">
                <a:cs typeface="Times New Roman" pitchFamily="18" charset="0"/>
              </a:rPr>
              <a:t> </a:t>
            </a:r>
            <a:r>
              <a:rPr lang="es-ES" sz="2400" dirty="0" err="1" smtClean="0">
                <a:cs typeface="Times New Roman" pitchFamily="18" charset="0"/>
              </a:rPr>
              <a:t>người</a:t>
            </a:r>
            <a:r>
              <a:rPr lang="es-ES" sz="2400" dirty="0" smtClean="0">
                <a:cs typeface="Times New Roman" pitchFamily="18" charset="0"/>
              </a:rPr>
              <a:t> </a:t>
            </a:r>
            <a:r>
              <a:rPr lang="es-ES" sz="2400" dirty="0" err="1" smtClean="0">
                <a:cs typeface="Times New Roman" pitchFamily="18" charset="0"/>
              </a:rPr>
              <a:t>bắt</a:t>
            </a:r>
            <a:r>
              <a:rPr lang="es-ES" sz="2400" dirty="0" smtClean="0">
                <a:cs typeface="Times New Roman" pitchFamily="18" charset="0"/>
              </a:rPr>
              <a:t> </a:t>
            </a:r>
            <a:r>
              <a:rPr lang="es-ES" sz="2400" dirty="0" err="1" smtClean="0">
                <a:cs typeface="Times New Roman" pitchFamily="18" charset="0"/>
              </a:rPr>
              <a:t>nạt</a:t>
            </a:r>
            <a:r>
              <a:rPr lang="es-ES" sz="2400" dirty="0" smtClean="0">
                <a:cs typeface="Times New Roman" pitchFamily="18" charset="0"/>
              </a:rPr>
              <a:t> </a:t>
            </a:r>
            <a:r>
              <a:rPr lang="es-ES" sz="2400" dirty="0" err="1" smtClean="0">
                <a:cs typeface="Times New Roman" pitchFamily="18" charset="0"/>
              </a:rPr>
              <a:t>có</a:t>
            </a:r>
            <a:r>
              <a:rPr lang="es-ES" sz="2400" dirty="0" smtClean="0">
                <a:cs typeface="Times New Roman" pitchFamily="18" charset="0"/>
              </a:rPr>
              <a:t> </a:t>
            </a:r>
            <a:r>
              <a:rPr lang="es-ES" sz="2400" dirty="0" err="1" smtClean="0">
                <a:cs typeface="Times New Roman" pitchFamily="18" charset="0"/>
              </a:rPr>
              <a:t>thể</a:t>
            </a:r>
            <a:r>
              <a:rPr lang="es-ES" sz="2400" dirty="0" smtClean="0">
                <a:cs typeface="Times New Roman" pitchFamily="18" charset="0"/>
              </a:rPr>
              <a:t> </a:t>
            </a:r>
            <a:r>
              <a:rPr lang="es-ES" sz="2400" dirty="0" err="1" smtClean="0">
                <a:cs typeface="Times New Roman" pitchFamily="18" charset="0"/>
              </a:rPr>
              <a:t>rất</a:t>
            </a:r>
            <a:r>
              <a:rPr lang="es-ES" sz="2400" dirty="0" smtClean="0">
                <a:cs typeface="Times New Roman" pitchFamily="18" charset="0"/>
              </a:rPr>
              <a:t> </a:t>
            </a:r>
            <a:r>
              <a:rPr lang="es-ES" sz="2400" dirty="0" err="1" smtClean="0">
                <a:cs typeface="Times New Roman" pitchFamily="18" charset="0"/>
              </a:rPr>
              <a:t>nhẫn</a:t>
            </a:r>
            <a:r>
              <a:rPr lang="es-ES" sz="2400" dirty="0" smtClean="0">
                <a:cs typeface="Times New Roman" pitchFamily="18" charset="0"/>
              </a:rPr>
              <a:t> </a:t>
            </a:r>
            <a:r>
              <a:rPr lang="es-ES" sz="2400" dirty="0" err="1" smtClean="0">
                <a:cs typeface="Times New Roman" pitchFamily="18" charset="0"/>
              </a:rPr>
              <a:t>tâm</a:t>
            </a:r>
            <a:r>
              <a:rPr lang="es-ES" sz="2400" dirty="0" smtClean="0">
                <a:cs typeface="Times New Roman" pitchFamily="18" charset="0"/>
              </a:rPr>
              <a:t>, </a:t>
            </a:r>
            <a:r>
              <a:rPr lang="es-ES" sz="2400" dirty="0" err="1" smtClean="0">
                <a:cs typeface="Times New Roman" pitchFamily="18" charset="0"/>
              </a:rPr>
              <a:t>đề</a:t>
            </a:r>
            <a:r>
              <a:rPr lang="es-ES" sz="2400" dirty="0" smtClean="0">
                <a:cs typeface="Times New Roman" pitchFamily="18" charset="0"/>
              </a:rPr>
              <a:t> </a:t>
            </a:r>
            <a:r>
              <a:rPr lang="es-ES" sz="2400" dirty="0" err="1" smtClean="0">
                <a:cs typeface="Times New Roman" pitchFamily="18" charset="0"/>
              </a:rPr>
              <a:t>lại</a:t>
            </a:r>
            <a:r>
              <a:rPr lang="es-ES" sz="2400" dirty="0" smtClean="0">
                <a:cs typeface="Times New Roman" pitchFamily="18" charset="0"/>
              </a:rPr>
              <a:t> </a:t>
            </a:r>
            <a:r>
              <a:rPr lang="es-ES" sz="2400" dirty="0" err="1" smtClean="0">
                <a:cs typeface="Times New Roman" pitchFamily="18" charset="0"/>
              </a:rPr>
              <a:t>nỗi</a:t>
            </a:r>
            <a:r>
              <a:rPr lang="es-ES" sz="2400" dirty="0" smtClean="0">
                <a:cs typeface="Times New Roman" pitchFamily="18" charset="0"/>
              </a:rPr>
              <a:t> </a:t>
            </a:r>
            <a:r>
              <a:rPr lang="es-ES" sz="2400" dirty="0" err="1" smtClean="0">
                <a:cs typeface="Times New Roman" pitchFamily="18" charset="0"/>
              </a:rPr>
              <a:t>ám</a:t>
            </a:r>
            <a:r>
              <a:rPr lang="es-ES" sz="2400" dirty="0" smtClean="0">
                <a:cs typeface="Times New Roman" pitchFamily="18" charset="0"/>
              </a:rPr>
              <a:t> </a:t>
            </a:r>
            <a:r>
              <a:rPr lang="es-ES" sz="2400" dirty="0" err="1" smtClean="0">
                <a:cs typeface="Times New Roman" pitchFamily="18" charset="0"/>
              </a:rPr>
              <a:t>ảnh</a:t>
            </a:r>
            <a:r>
              <a:rPr lang="es-ES" sz="2400" dirty="0" smtClean="0">
                <a:cs typeface="Times New Roman" pitchFamily="18" charset="0"/>
              </a:rPr>
              <a:t> </a:t>
            </a:r>
            <a:r>
              <a:rPr lang="es-ES" sz="2400" dirty="0" err="1" smtClean="0">
                <a:cs typeface="Times New Roman" pitchFamily="18" charset="0"/>
              </a:rPr>
              <a:t>cho</a:t>
            </a:r>
            <a:r>
              <a:rPr lang="es-ES" sz="2400" dirty="0" smtClean="0">
                <a:cs typeface="Times New Roman" pitchFamily="18" charset="0"/>
              </a:rPr>
              <a:t> </a:t>
            </a:r>
            <a:r>
              <a:rPr lang="es-ES" sz="2400" dirty="0" err="1" smtClean="0">
                <a:cs typeface="Times New Roman" pitchFamily="18" charset="0"/>
              </a:rPr>
              <a:t>nạn</a:t>
            </a:r>
            <a:r>
              <a:rPr lang="es-ES" sz="2400" dirty="0" smtClean="0">
                <a:cs typeface="Times New Roman" pitchFamily="18" charset="0"/>
              </a:rPr>
              <a:t> </a:t>
            </a:r>
            <a:r>
              <a:rPr lang="es-ES" sz="2400" dirty="0" err="1" smtClean="0">
                <a:cs typeface="Times New Roman" pitchFamily="18" charset="0"/>
              </a:rPr>
              <a:t>nhân</a:t>
            </a:r>
            <a:r>
              <a:rPr lang="es-ES" sz="2400" dirty="0" smtClean="0">
                <a:cs typeface="Times New Roman" pitchFamily="18" charset="0"/>
              </a:rPr>
              <a:t> </a:t>
            </a:r>
            <a:r>
              <a:rPr lang="es-ES" sz="2400" dirty="0" err="1" smtClean="0">
                <a:cs typeface="Times New Roman" pitchFamily="18" charset="0"/>
              </a:rPr>
              <a:t>trong</a:t>
            </a:r>
            <a:r>
              <a:rPr lang="es-ES" sz="2400" dirty="0" smtClean="0">
                <a:cs typeface="Times New Roman" pitchFamily="18" charset="0"/>
              </a:rPr>
              <a:t> </a:t>
            </a:r>
            <a:r>
              <a:rPr lang="es-ES" sz="2400" dirty="0" err="1" smtClean="0">
                <a:cs typeface="Times New Roman" pitchFamily="18" charset="0"/>
              </a:rPr>
              <a:t>cuộc</a:t>
            </a:r>
            <a:r>
              <a:rPr lang="es-ES" sz="2400" dirty="0" smtClean="0">
                <a:cs typeface="Times New Roman" pitchFamily="18" charset="0"/>
              </a:rPr>
              <a:t> </a:t>
            </a:r>
            <a:r>
              <a:rPr lang="es-ES" sz="2400" dirty="0" err="1" smtClean="0">
                <a:cs typeface="Times New Roman" pitchFamily="18" charset="0"/>
              </a:rPr>
              <a:t>sống</a:t>
            </a:r>
            <a:r>
              <a:rPr lang="es-ES" sz="2400" dirty="0" smtClean="0">
                <a:cs typeface="Times New Roman" pitchFamily="18" charset="0"/>
              </a:rPr>
              <a:t>.</a:t>
            </a:r>
          </a:p>
          <a:p>
            <a:pPr algn="just"/>
            <a:r>
              <a:rPr lang="es-ES" sz="2400" i="1" spc="40" dirty="0" smtClean="0"/>
              <a:t>a) </a:t>
            </a:r>
            <a:r>
              <a:rPr lang="es-ES" sz="2400" i="1" spc="40" dirty="0" err="1" smtClean="0"/>
              <a:t>Những</a:t>
            </a:r>
            <a:r>
              <a:rPr lang="es-ES" sz="2400" i="1" spc="40" dirty="0" smtClean="0"/>
              <a:t> </a:t>
            </a:r>
            <a:r>
              <a:rPr lang="es-ES" sz="2400" i="1" spc="40" dirty="0" err="1" smtClean="0"/>
              <a:t>chi</a:t>
            </a:r>
            <a:r>
              <a:rPr lang="es-ES" sz="2400" i="1" spc="40" dirty="0" smtClean="0"/>
              <a:t> </a:t>
            </a:r>
            <a:r>
              <a:rPr lang="es-ES" sz="2400" i="1" spc="40" dirty="0" err="1" smtClean="0"/>
              <a:t>tiết</a:t>
            </a:r>
            <a:r>
              <a:rPr lang="es-ES" sz="2400" i="1" spc="40" dirty="0" smtClean="0"/>
              <a:t> </a:t>
            </a:r>
            <a:r>
              <a:rPr lang="es-ES" sz="2400" i="1" spc="40" dirty="0" err="1" smtClean="0"/>
              <a:t>nào</a:t>
            </a:r>
            <a:r>
              <a:rPr lang="es-ES" sz="2400" i="1" spc="40" dirty="0" smtClean="0"/>
              <a:t> </a:t>
            </a:r>
            <a:r>
              <a:rPr lang="es-ES" sz="2400" i="1" spc="40" dirty="0" err="1" smtClean="0"/>
              <a:t>trong</a:t>
            </a:r>
            <a:r>
              <a:rPr lang="es-ES" sz="2400" i="1" spc="40" dirty="0" smtClean="0"/>
              <a:t> </a:t>
            </a:r>
            <a:r>
              <a:rPr lang="es-ES" sz="2400" i="1" spc="40" dirty="0" err="1" smtClean="0"/>
              <a:t>thông</a:t>
            </a:r>
            <a:r>
              <a:rPr lang="es-ES" sz="2400" i="1" spc="40" dirty="0" smtClean="0"/>
              <a:t> </a:t>
            </a:r>
            <a:r>
              <a:rPr lang="es-ES" sz="2400" i="1" spc="40" dirty="0" err="1" smtClean="0"/>
              <a:t>tin</a:t>
            </a:r>
            <a:r>
              <a:rPr lang="es-ES" sz="2400" i="1" spc="40" dirty="0" smtClean="0"/>
              <a:t> </a:t>
            </a:r>
            <a:r>
              <a:rPr lang="es-ES" sz="2400" i="1" spc="40" dirty="0" err="1" smtClean="0"/>
              <a:t>trên</a:t>
            </a:r>
            <a:r>
              <a:rPr lang="es-ES" sz="2400" i="1" spc="40" dirty="0" smtClean="0"/>
              <a:t> </a:t>
            </a:r>
            <a:r>
              <a:rPr lang="es-ES" sz="2400" i="1" spc="40" dirty="0" err="1" smtClean="0"/>
              <a:t>cho</a:t>
            </a:r>
            <a:r>
              <a:rPr lang="es-ES" sz="2400" i="1" spc="40" dirty="0" smtClean="0"/>
              <a:t> </a:t>
            </a:r>
            <a:r>
              <a:rPr lang="es-ES" sz="2400" i="1" spc="40" dirty="0" err="1" smtClean="0"/>
              <a:t>thấy</a:t>
            </a:r>
            <a:r>
              <a:rPr lang="es-ES" sz="2400" i="1" spc="40" dirty="0" smtClean="0"/>
              <a:t> H </a:t>
            </a:r>
            <a:r>
              <a:rPr lang="es-ES" sz="2400" i="1" spc="40" dirty="0" err="1" smtClean="0"/>
              <a:t>là</a:t>
            </a:r>
            <a:r>
              <a:rPr lang="es-ES" sz="2400" i="1" spc="40" dirty="0" smtClean="0"/>
              <a:t> </a:t>
            </a:r>
            <a:r>
              <a:rPr lang="es-ES" sz="2400" i="1" spc="40" dirty="0" err="1" smtClean="0"/>
              <a:t>nạn</a:t>
            </a:r>
            <a:r>
              <a:rPr lang="es-ES" sz="2400" i="1" spc="40" dirty="0" smtClean="0"/>
              <a:t> </a:t>
            </a:r>
            <a:r>
              <a:rPr lang="es-ES" sz="2400" i="1" spc="40" dirty="0" err="1" smtClean="0"/>
              <a:t>nhân</a:t>
            </a:r>
            <a:r>
              <a:rPr lang="es-ES" sz="2400" i="1" spc="40" dirty="0" smtClean="0"/>
              <a:t> </a:t>
            </a:r>
            <a:r>
              <a:rPr lang="es-ES" sz="2400" i="1" spc="40" dirty="0" err="1" smtClean="0"/>
              <a:t>của</a:t>
            </a:r>
            <a:r>
              <a:rPr lang="es-ES" sz="2400" i="1" spc="40" dirty="0" smtClean="0"/>
              <a:t> </a:t>
            </a:r>
            <a:r>
              <a:rPr lang="es-ES" sz="2400" i="1" spc="40" dirty="0" err="1" smtClean="0"/>
              <a:t>những</a:t>
            </a:r>
            <a:r>
              <a:rPr lang="es-ES" sz="2400" i="1" spc="40" dirty="0" smtClean="0"/>
              <a:t> </a:t>
            </a:r>
            <a:r>
              <a:rPr lang="es-ES" sz="2400" i="1" spc="40" dirty="0" err="1" smtClean="0"/>
              <a:t>kẻ</a:t>
            </a:r>
            <a:r>
              <a:rPr lang="es-ES" sz="2400" i="1" spc="40" dirty="0" smtClean="0"/>
              <a:t> </a:t>
            </a:r>
            <a:r>
              <a:rPr lang="es-ES" sz="2400" i="1" spc="40" dirty="0" err="1" smtClean="0"/>
              <a:t>bắt</a:t>
            </a:r>
            <a:r>
              <a:rPr lang="es-ES" sz="2400" i="1" spc="40" dirty="0" smtClean="0"/>
              <a:t> </a:t>
            </a:r>
            <a:r>
              <a:rPr lang="es-ES" sz="2400" i="1" spc="40" dirty="0" err="1" smtClean="0"/>
              <a:t>nạt</a:t>
            </a:r>
            <a:r>
              <a:rPr lang="es-ES" sz="2400" i="1" spc="40" dirty="0" smtClean="0"/>
              <a:t>?</a:t>
            </a:r>
            <a:endParaRPr lang="en-US" sz="2400" spc="40" dirty="0" smtClean="0"/>
          </a:p>
          <a:p>
            <a:pPr algn="just"/>
            <a:r>
              <a:rPr lang="es-ES" sz="2400" i="1" dirty="0" smtClean="0"/>
              <a:t>b) </a:t>
            </a:r>
            <a:r>
              <a:rPr lang="es-ES" sz="2400" i="1" dirty="0" err="1" smtClean="0"/>
              <a:t>Khi</a:t>
            </a:r>
            <a:r>
              <a:rPr lang="es-ES" sz="2400" i="1" dirty="0" smtClean="0"/>
              <a:t> </a:t>
            </a:r>
            <a:r>
              <a:rPr lang="es-ES" sz="2400" i="1" dirty="0" err="1" smtClean="0"/>
              <a:t>bị</a:t>
            </a:r>
            <a:r>
              <a:rPr lang="es-ES" sz="2400" i="1" dirty="0" smtClean="0"/>
              <a:t> </a:t>
            </a:r>
            <a:r>
              <a:rPr lang="es-ES" sz="2400" i="1" dirty="0" err="1" smtClean="0"/>
              <a:t>bắt</a:t>
            </a:r>
            <a:r>
              <a:rPr lang="es-ES" sz="2400" i="1" dirty="0" smtClean="0"/>
              <a:t> </a:t>
            </a:r>
            <a:r>
              <a:rPr lang="es-ES" sz="2400" i="1" dirty="0" err="1" smtClean="0"/>
              <a:t>nạt</a:t>
            </a:r>
            <a:r>
              <a:rPr lang="es-ES" sz="2400" i="1" dirty="0" smtClean="0"/>
              <a:t>, H </a:t>
            </a:r>
            <a:r>
              <a:rPr lang="es-ES" sz="2400" i="1" dirty="0" err="1" smtClean="0"/>
              <a:t>đã</a:t>
            </a:r>
            <a:r>
              <a:rPr lang="es-ES" sz="2400" i="1" dirty="0" smtClean="0"/>
              <a:t> </a:t>
            </a:r>
            <a:r>
              <a:rPr lang="es-ES" sz="2400" i="1" dirty="0" err="1" smtClean="0"/>
              <a:t>cảm</a:t>
            </a:r>
            <a:r>
              <a:rPr lang="es-ES" sz="2400" i="1" dirty="0" smtClean="0"/>
              <a:t> </a:t>
            </a:r>
            <a:r>
              <a:rPr lang="es-ES" sz="2400" i="1" dirty="0" err="1" smtClean="0"/>
              <a:t>thấy</a:t>
            </a:r>
            <a:r>
              <a:rPr lang="es-ES" sz="2400" i="1" dirty="0" smtClean="0"/>
              <a:t> </a:t>
            </a:r>
            <a:r>
              <a:rPr lang="es-ES" sz="2400" i="1" dirty="0" err="1" smtClean="0"/>
              <a:t>như</a:t>
            </a:r>
            <a:r>
              <a:rPr lang="es-ES" sz="2400" i="1" dirty="0" smtClean="0"/>
              <a:t> </a:t>
            </a:r>
            <a:r>
              <a:rPr lang="es-ES" sz="2400" i="1" dirty="0" err="1" smtClean="0"/>
              <a:t>thế</a:t>
            </a:r>
            <a:r>
              <a:rPr lang="es-ES" sz="2400" i="1" dirty="0" smtClean="0"/>
              <a:t> </a:t>
            </a:r>
            <a:r>
              <a:rPr lang="es-ES" sz="2400" i="1" dirty="0" err="1" smtClean="0"/>
              <a:t>nào</a:t>
            </a:r>
            <a:r>
              <a:rPr lang="es-ES" sz="2400" i="1" dirty="0" smtClean="0"/>
              <a:t>?</a:t>
            </a:r>
            <a:endParaRPr lang="en-US" sz="2400" dirty="0" smtClean="0"/>
          </a:p>
          <a:p>
            <a:pPr algn="just"/>
            <a:r>
              <a:rPr lang="es-ES" sz="2400" i="1" dirty="0" smtClean="0"/>
              <a:t>c)</a:t>
            </a:r>
            <a:r>
              <a:rPr lang="es-ES" sz="2400" i="1" dirty="0" err="1" smtClean="0"/>
              <a:t>Theo</a:t>
            </a:r>
            <a:r>
              <a:rPr lang="es-ES" sz="2400" i="1" dirty="0" smtClean="0"/>
              <a:t> </a:t>
            </a:r>
            <a:r>
              <a:rPr lang="es-ES" sz="2400" i="1" dirty="0" err="1" smtClean="0"/>
              <a:t>em</a:t>
            </a:r>
            <a:r>
              <a:rPr lang="es-ES" sz="2400" i="1" dirty="0" smtClean="0"/>
              <a:t> </a:t>
            </a:r>
            <a:r>
              <a:rPr lang="es-ES" sz="2400" i="1" dirty="0" err="1" smtClean="0"/>
              <a:t>các</a:t>
            </a:r>
            <a:r>
              <a:rPr lang="es-ES" sz="2400" i="1" dirty="0" smtClean="0"/>
              <a:t> </a:t>
            </a:r>
            <a:r>
              <a:rPr lang="es-ES" sz="2400" i="1" dirty="0" err="1" smtClean="0"/>
              <a:t>tình</a:t>
            </a:r>
            <a:r>
              <a:rPr lang="es-ES" sz="2400" i="1" dirty="0" smtClean="0"/>
              <a:t> </a:t>
            </a:r>
            <a:r>
              <a:rPr lang="es-ES" sz="2400" i="1" dirty="0" err="1" smtClean="0"/>
              <a:t>huống</a:t>
            </a:r>
            <a:r>
              <a:rPr lang="es-ES" sz="2400" i="1" dirty="0" smtClean="0"/>
              <a:t> </a:t>
            </a:r>
            <a:r>
              <a:rPr lang="es-ES" sz="2400" i="1" dirty="0" err="1" smtClean="0"/>
              <a:t>nguy</a:t>
            </a:r>
            <a:r>
              <a:rPr lang="es-ES" sz="2400" i="1" dirty="0" smtClean="0"/>
              <a:t> </a:t>
            </a:r>
            <a:r>
              <a:rPr lang="es-ES" sz="2400" i="1" dirty="0" err="1" smtClean="0"/>
              <a:t>hiểm</a:t>
            </a:r>
            <a:r>
              <a:rPr lang="es-ES" sz="2400" i="1" dirty="0" smtClean="0"/>
              <a:t> </a:t>
            </a:r>
            <a:r>
              <a:rPr lang="es-ES" sz="2400" i="1" dirty="0" err="1" smtClean="0"/>
              <a:t>đến</a:t>
            </a:r>
            <a:r>
              <a:rPr lang="es-ES" sz="2400" i="1" dirty="0" smtClean="0"/>
              <a:t> </a:t>
            </a:r>
            <a:r>
              <a:rPr lang="es-ES" sz="2400" i="1" dirty="0" err="1" smtClean="0"/>
              <a:t>từ</a:t>
            </a:r>
            <a:r>
              <a:rPr lang="es-ES" sz="2400" i="1" dirty="0" smtClean="0"/>
              <a:t> con </a:t>
            </a:r>
            <a:r>
              <a:rPr lang="es-ES" sz="2400" i="1" dirty="0" err="1" smtClean="0"/>
              <a:t>người</a:t>
            </a:r>
            <a:r>
              <a:rPr lang="es-ES" sz="2400" i="1" dirty="0" smtClean="0"/>
              <a:t> </a:t>
            </a:r>
            <a:r>
              <a:rPr lang="es-ES" sz="2400" i="1" dirty="0" err="1" smtClean="0"/>
              <a:t>là</a:t>
            </a:r>
            <a:r>
              <a:rPr lang="es-ES" sz="2400" i="1" dirty="0" smtClean="0"/>
              <a:t> </a:t>
            </a:r>
            <a:r>
              <a:rPr lang="es-ES" sz="2400" i="1" dirty="0" err="1" smtClean="0"/>
              <a:t>gì</a:t>
            </a:r>
            <a:r>
              <a:rPr lang="es-ES" sz="2400" i="1" dirty="0" smtClean="0"/>
              <a:t>?</a:t>
            </a:r>
            <a:endParaRPr lang="vi-VN" sz="2400" i="1" dirty="0"/>
          </a:p>
        </p:txBody>
      </p:sp>
    </p:spTree>
    <p:extLst>
      <p:ext uri="{BB962C8B-B14F-4D97-AF65-F5344CB8AC3E}">
        <p14:creationId xmlns:p14="http://schemas.microsoft.com/office/powerpoint/2010/main" xmlns="" val="646441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ea typeface="Times New Roman" panose="02020603050405020304" pitchFamily="18" charset="0"/>
              </a:rPr>
              <a:t>PHIẾU BÀI TẬP</a:t>
            </a:r>
          </a:p>
          <a:p>
            <a:pPr algn="ctr"/>
            <a:r>
              <a:rPr lang="en-US" sz="3200" b="1" dirty="0">
                <a:solidFill>
                  <a:srgbClr val="FF0000"/>
                </a:solidFill>
                <a:ea typeface="Times New Roman" panose="02020603050405020304" pitchFamily="18" charset="0"/>
              </a:rPr>
              <a:t>(</a:t>
            </a:r>
            <a:r>
              <a:rPr lang="en-US" sz="3200" b="1" dirty="0" smtClean="0">
                <a:solidFill>
                  <a:srgbClr val="FF0000"/>
                </a:solidFill>
                <a:ea typeface="Times New Roman" panose="02020603050405020304" pitchFamily="18" charset="0"/>
              </a:rPr>
              <a:t>THẢO LUẬN NHÓM)</a:t>
            </a:r>
            <a:endParaRPr lang="en-US" sz="3200" b="1" dirty="0">
              <a:solidFill>
                <a:srgbClr val="FF0000"/>
              </a:solidFill>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01732" y="2130829"/>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prstClr val="black"/>
              </a:solidFill>
              <a:latin typeface="SVN-Vanilla Daisy Pro" panose="00000500000000000000" pitchFamily="2" charset="0"/>
              <a:cs typeface="Times"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 </a:t>
            </a:r>
            <a:r>
              <a:rPr lang="es-ES" sz="2400" b="1" i="1" spc="40" dirty="0" smtClean="0">
                <a:solidFill>
                  <a:schemeClr val="tx1"/>
                </a:solidFill>
              </a:rPr>
              <a:t>a)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chi</a:t>
            </a:r>
            <a:r>
              <a:rPr lang="es-ES" sz="2400" b="1" i="1" spc="40" dirty="0" smtClean="0">
                <a:solidFill>
                  <a:schemeClr val="tx1"/>
                </a:solidFill>
              </a:rPr>
              <a:t> </a:t>
            </a:r>
            <a:r>
              <a:rPr lang="es-ES" sz="2400" b="1" i="1" spc="40" dirty="0" err="1" smtClean="0">
                <a:solidFill>
                  <a:schemeClr val="tx1"/>
                </a:solidFill>
              </a:rPr>
              <a:t>tiết</a:t>
            </a:r>
            <a:r>
              <a:rPr lang="es-ES" sz="2400" b="1" i="1" spc="40" dirty="0" smtClean="0">
                <a:solidFill>
                  <a:schemeClr val="tx1"/>
                </a:solidFill>
              </a:rPr>
              <a:t> </a:t>
            </a:r>
            <a:r>
              <a:rPr lang="es-ES" sz="2400" b="1" i="1" spc="40" dirty="0" err="1" smtClean="0">
                <a:solidFill>
                  <a:schemeClr val="tx1"/>
                </a:solidFill>
              </a:rPr>
              <a:t>nào</a:t>
            </a:r>
            <a:r>
              <a:rPr lang="es-ES" sz="2400" b="1" i="1" spc="40" dirty="0" smtClean="0">
                <a:solidFill>
                  <a:schemeClr val="tx1"/>
                </a:solidFill>
              </a:rPr>
              <a:t> </a:t>
            </a:r>
            <a:r>
              <a:rPr lang="es-ES" sz="2400" b="1" i="1" spc="40" dirty="0" err="1" smtClean="0">
                <a:solidFill>
                  <a:schemeClr val="tx1"/>
                </a:solidFill>
              </a:rPr>
              <a:t>trong</a:t>
            </a:r>
            <a:r>
              <a:rPr lang="es-ES" sz="2400" b="1" i="1" spc="40" dirty="0" smtClean="0">
                <a:solidFill>
                  <a:schemeClr val="tx1"/>
                </a:solidFill>
              </a:rPr>
              <a:t> </a:t>
            </a:r>
            <a:r>
              <a:rPr lang="es-ES" sz="2400" b="1" i="1" spc="40" dirty="0" err="1" smtClean="0">
                <a:solidFill>
                  <a:schemeClr val="tx1"/>
                </a:solidFill>
              </a:rPr>
              <a:t>thông</a:t>
            </a:r>
            <a:r>
              <a:rPr lang="es-ES" sz="2400" b="1" i="1" spc="40" dirty="0" smtClean="0">
                <a:solidFill>
                  <a:schemeClr val="tx1"/>
                </a:solidFill>
              </a:rPr>
              <a:t> </a:t>
            </a:r>
            <a:r>
              <a:rPr lang="es-ES" sz="2400" b="1" i="1" spc="40" dirty="0" err="1" smtClean="0">
                <a:solidFill>
                  <a:schemeClr val="tx1"/>
                </a:solidFill>
              </a:rPr>
              <a:t>tin</a:t>
            </a:r>
            <a:r>
              <a:rPr lang="es-ES" sz="2400" b="1" i="1" spc="40" dirty="0" smtClean="0">
                <a:solidFill>
                  <a:schemeClr val="tx1"/>
                </a:solidFill>
              </a:rPr>
              <a:t> </a:t>
            </a:r>
            <a:r>
              <a:rPr lang="es-ES" sz="2400" b="1" i="1" spc="40" dirty="0" err="1" smtClean="0">
                <a:solidFill>
                  <a:schemeClr val="tx1"/>
                </a:solidFill>
              </a:rPr>
              <a:t>trên</a:t>
            </a:r>
            <a:r>
              <a:rPr lang="es-ES" sz="2400" b="1" i="1" spc="40" dirty="0" smtClean="0">
                <a:solidFill>
                  <a:schemeClr val="tx1"/>
                </a:solidFill>
              </a:rPr>
              <a:t> </a:t>
            </a:r>
            <a:r>
              <a:rPr lang="es-ES" sz="2400" b="1" i="1" spc="40" dirty="0" err="1" smtClean="0">
                <a:solidFill>
                  <a:schemeClr val="tx1"/>
                </a:solidFill>
              </a:rPr>
              <a:t>cho</a:t>
            </a:r>
            <a:r>
              <a:rPr lang="es-ES" sz="2400" b="1" i="1" spc="40" dirty="0" smtClean="0">
                <a:solidFill>
                  <a:schemeClr val="tx1"/>
                </a:solidFill>
              </a:rPr>
              <a:t> </a:t>
            </a:r>
            <a:r>
              <a:rPr lang="es-ES" sz="2400" b="1" i="1" spc="40" dirty="0" err="1" smtClean="0">
                <a:solidFill>
                  <a:schemeClr val="tx1"/>
                </a:solidFill>
              </a:rPr>
              <a:t>thấy</a:t>
            </a:r>
            <a:r>
              <a:rPr lang="es-ES" sz="2400" b="1" i="1" spc="40" dirty="0" smtClean="0">
                <a:solidFill>
                  <a:schemeClr val="tx1"/>
                </a:solidFill>
              </a:rPr>
              <a:t> H </a:t>
            </a:r>
            <a:r>
              <a:rPr lang="es-ES" sz="2400" b="1" i="1" spc="40" dirty="0" err="1" smtClean="0">
                <a:solidFill>
                  <a:schemeClr val="tx1"/>
                </a:solidFill>
              </a:rPr>
              <a:t>là</a:t>
            </a:r>
            <a:r>
              <a:rPr lang="es-ES" sz="2400" b="1" i="1" spc="40" dirty="0" smtClean="0">
                <a:solidFill>
                  <a:schemeClr val="tx1"/>
                </a:solidFill>
              </a:rPr>
              <a:t> </a:t>
            </a:r>
            <a:r>
              <a:rPr lang="es-ES" sz="2400" b="1" i="1" spc="40" dirty="0" err="1" smtClean="0">
                <a:solidFill>
                  <a:schemeClr val="tx1"/>
                </a:solidFill>
              </a:rPr>
              <a:t>nạn</a:t>
            </a:r>
            <a:r>
              <a:rPr lang="es-ES" sz="2400" b="1" i="1" spc="40" dirty="0" smtClean="0">
                <a:solidFill>
                  <a:schemeClr val="tx1"/>
                </a:solidFill>
              </a:rPr>
              <a:t> </a:t>
            </a:r>
            <a:r>
              <a:rPr lang="es-ES" sz="2400" b="1" i="1" spc="40" dirty="0" err="1" smtClean="0">
                <a:solidFill>
                  <a:schemeClr val="tx1"/>
                </a:solidFill>
              </a:rPr>
              <a:t>nhân</a:t>
            </a:r>
            <a:r>
              <a:rPr lang="es-ES" sz="2400" b="1" i="1" spc="40" dirty="0" smtClean="0">
                <a:solidFill>
                  <a:schemeClr val="tx1"/>
                </a:solidFill>
              </a:rPr>
              <a:t> </a:t>
            </a:r>
            <a:r>
              <a:rPr lang="es-ES" sz="2400" b="1" i="1" spc="40" dirty="0" err="1" smtClean="0">
                <a:solidFill>
                  <a:schemeClr val="tx1"/>
                </a:solidFill>
              </a:rPr>
              <a:t>của</a:t>
            </a:r>
            <a:r>
              <a:rPr lang="es-ES" sz="2400" b="1" i="1" spc="40" dirty="0" smtClean="0">
                <a:solidFill>
                  <a:schemeClr val="tx1"/>
                </a:solidFill>
              </a:rPr>
              <a:t>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kẻ</a:t>
            </a:r>
            <a:r>
              <a:rPr lang="es-ES" sz="2400" b="1" i="1" spc="40" dirty="0" smtClean="0">
                <a:solidFill>
                  <a:schemeClr val="tx1"/>
                </a:solidFill>
              </a:rPr>
              <a:t> </a:t>
            </a:r>
            <a:r>
              <a:rPr lang="es-ES" sz="2400" b="1" i="1" spc="40" dirty="0" err="1" smtClean="0">
                <a:solidFill>
                  <a:schemeClr val="tx1"/>
                </a:solidFill>
              </a:rPr>
              <a:t>bắt</a:t>
            </a:r>
            <a:r>
              <a:rPr lang="es-ES" sz="2400" b="1" i="1" spc="40" dirty="0" smtClean="0">
                <a:solidFill>
                  <a:schemeClr val="tx1"/>
                </a:solidFill>
              </a:rPr>
              <a:t> </a:t>
            </a:r>
            <a:r>
              <a:rPr lang="es-ES" sz="2400" b="1" i="1" spc="40" dirty="0" err="1" smtClean="0">
                <a:solidFill>
                  <a:schemeClr val="tx1"/>
                </a:solidFill>
              </a:rPr>
              <a:t>nạt</a:t>
            </a:r>
            <a:r>
              <a:rPr lang="es-ES" sz="2400" b="1" i="1" spc="40" dirty="0" smtClean="0">
                <a:solidFill>
                  <a:schemeClr val="tx1"/>
                </a:solidFill>
              </a:rPr>
              <a:t>?</a:t>
            </a:r>
            <a:endParaRPr lang="en-US" sz="2400" b="1" spc="40" dirty="0" smtClean="0">
              <a:solidFill>
                <a:schemeClr val="tx1"/>
              </a:solidFill>
            </a:endParaRPr>
          </a:p>
          <a:p>
            <a:endParaRPr lang="en-US" sz="24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b) </a:t>
            </a:r>
            <a:r>
              <a:rPr lang="es-ES" sz="2400" b="1" i="1" dirty="0" err="1" smtClean="0">
                <a:solidFill>
                  <a:schemeClr val="tx1"/>
                </a:solidFill>
              </a:rPr>
              <a:t>Khi</a:t>
            </a:r>
            <a:r>
              <a:rPr lang="es-ES" sz="2400" b="1" i="1" dirty="0" smtClean="0">
                <a:solidFill>
                  <a:schemeClr val="tx1"/>
                </a:solidFill>
              </a:rPr>
              <a:t> </a:t>
            </a:r>
            <a:r>
              <a:rPr lang="es-ES" sz="2400" b="1" i="1" dirty="0" err="1" smtClean="0">
                <a:solidFill>
                  <a:schemeClr val="tx1"/>
                </a:solidFill>
              </a:rPr>
              <a:t>bị</a:t>
            </a:r>
            <a:r>
              <a:rPr lang="es-ES" sz="2400" b="1" i="1" dirty="0" smtClean="0">
                <a:solidFill>
                  <a:schemeClr val="tx1"/>
                </a:solidFill>
              </a:rPr>
              <a:t> </a:t>
            </a:r>
            <a:r>
              <a:rPr lang="es-ES" sz="2400" b="1" i="1" dirty="0" err="1" smtClean="0">
                <a:solidFill>
                  <a:schemeClr val="tx1"/>
                </a:solidFill>
              </a:rPr>
              <a:t>bắt</a:t>
            </a:r>
            <a:r>
              <a:rPr lang="es-ES" sz="2400" b="1" i="1" dirty="0" smtClean="0">
                <a:solidFill>
                  <a:schemeClr val="tx1"/>
                </a:solidFill>
              </a:rPr>
              <a:t> </a:t>
            </a:r>
            <a:r>
              <a:rPr lang="es-ES" sz="2400" b="1" i="1" dirty="0" err="1" smtClean="0">
                <a:solidFill>
                  <a:schemeClr val="tx1"/>
                </a:solidFill>
              </a:rPr>
              <a:t>nạt</a:t>
            </a:r>
            <a:r>
              <a:rPr lang="es-ES" sz="2400" b="1" i="1" dirty="0" smtClean="0">
                <a:solidFill>
                  <a:schemeClr val="tx1"/>
                </a:solidFill>
              </a:rPr>
              <a:t>, H </a:t>
            </a:r>
            <a:r>
              <a:rPr lang="es-ES" sz="2400" b="1" i="1" dirty="0" err="1" smtClean="0">
                <a:solidFill>
                  <a:schemeClr val="tx1"/>
                </a:solidFill>
              </a:rPr>
              <a:t>đã</a:t>
            </a:r>
            <a:r>
              <a:rPr lang="es-ES" sz="2400" b="1" i="1" dirty="0" smtClean="0">
                <a:solidFill>
                  <a:schemeClr val="tx1"/>
                </a:solidFill>
              </a:rPr>
              <a:t> </a:t>
            </a:r>
            <a:r>
              <a:rPr lang="es-ES" sz="2400" b="1" i="1" dirty="0" err="1" smtClean="0">
                <a:solidFill>
                  <a:schemeClr val="tx1"/>
                </a:solidFill>
              </a:rPr>
              <a:t>cảm</a:t>
            </a:r>
            <a:r>
              <a:rPr lang="es-ES" sz="2400" b="1" i="1" dirty="0" smtClean="0">
                <a:solidFill>
                  <a:schemeClr val="tx1"/>
                </a:solidFill>
              </a:rPr>
              <a:t> </a:t>
            </a:r>
            <a:r>
              <a:rPr lang="es-ES" sz="2400" b="1" i="1" dirty="0" err="1" smtClean="0">
                <a:solidFill>
                  <a:schemeClr val="tx1"/>
                </a:solidFill>
              </a:rPr>
              <a:t>thấy</a:t>
            </a:r>
            <a:r>
              <a:rPr lang="es-ES" sz="2400" b="1" i="1" dirty="0" smtClean="0">
                <a:solidFill>
                  <a:schemeClr val="tx1"/>
                </a:solidFill>
              </a:rPr>
              <a:t> </a:t>
            </a:r>
            <a:r>
              <a:rPr lang="es-ES" sz="2400" b="1" i="1" dirty="0" err="1" smtClean="0">
                <a:solidFill>
                  <a:schemeClr val="tx1"/>
                </a:solidFill>
              </a:rPr>
              <a:t>như</a:t>
            </a:r>
            <a:r>
              <a:rPr lang="es-ES" sz="2400" b="1" i="1" dirty="0" smtClean="0">
                <a:solidFill>
                  <a:schemeClr val="tx1"/>
                </a:solidFill>
              </a:rPr>
              <a:t> </a:t>
            </a:r>
            <a:r>
              <a:rPr lang="es-ES" sz="2400" b="1" i="1" dirty="0" err="1" smtClean="0">
                <a:solidFill>
                  <a:schemeClr val="tx1"/>
                </a:solidFill>
              </a:rPr>
              <a:t>thế</a:t>
            </a:r>
            <a:r>
              <a:rPr lang="es-ES" sz="2400" b="1" i="1" dirty="0" smtClean="0">
                <a:solidFill>
                  <a:schemeClr val="tx1"/>
                </a:solidFill>
              </a:rPr>
              <a:t> </a:t>
            </a:r>
            <a:r>
              <a:rPr lang="es-ES" sz="2400" b="1" i="1" dirty="0" err="1" smtClean="0">
                <a:solidFill>
                  <a:schemeClr val="tx1"/>
                </a:solidFill>
              </a:rPr>
              <a:t>nào</a:t>
            </a:r>
            <a:r>
              <a:rPr lang="es-ES" sz="2400" b="1" i="1" dirty="0" smtClean="0">
                <a:solidFill>
                  <a:schemeClr val="tx1"/>
                </a:solidFill>
              </a:rPr>
              <a:t>?</a:t>
            </a:r>
            <a:endParaRPr lang="en-US" sz="2400" b="1" dirty="0" smtClean="0">
              <a:solidFill>
                <a:schemeClr val="tx1"/>
              </a:solidFill>
            </a:endParaRPr>
          </a:p>
          <a:p>
            <a:pPr algn="ctr"/>
            <a:endParaRPr lang="en-US" dirty="0">
              <a:solidFill>
                <a:schemeClr val="tx1"/>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solidFill>
                  <a:schemeClr val="tx1"/>
                </a:solidFill>
              </a:rPr>
              <a:t>H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đầu</a:t>
            </a:r>
            <a:r>
              <a:rPr lang="es-ES" sz="2000" dirty="0" smtClean="0">
                <a:solidFill>
                  <a:schemeClr val="tx1"/>
                </a:solidFill>
              </a:rPr>
              <a:t> </a:t>
            </a:r>
            <a:r>
              <a:rPr lang="es-ES" sz="2000" dirty="0" err="1" smtClean="0">
                <a:solidFill>
                  <a:schemeClr val="tx1"/>
                </a:solidFill>
              </a:rPr>
              <a:t>vào</a:t>
            </a:r>
            <a:r>
              <a:rPr lang="es-ES" sz="2000" dirty="0" smtClean="0">
                <a:solidFill>
                  <a:schemeClr val="tx1"/>
                </a:solidFill>
              </a:rPr>
              <a:t> </a:t>
            </a:r>
            <a:r>
              <a:rPr lang="es-ES" sz="2000" dirty="0" err="1" smtClean="0">
                <a:solidFill>
                  <a:schemeClr val="tx1"/>
                </a:solidFill>
              </a:rPr>
              <a:t>học</a:t>
            </a:r>
            <a:r>
              <a:rPr lang="es-ES" sz="2000" dirty="0" smtClean="0">
                <a:solidFill>
                  <a:schemeClr val="tx1"/>
                </a:solidFill>
              </a:rPr>
              <a:t> </a:t>
            </a:r>
            <a:r>
              <a:rPr lang="es-ES" sz="2000" dirty="0" err="1" smtClean="0">
                <a:solidFill>
                  <a:schemeClr val="tx1"/>
                </a:solidFill>
              </a:rPr>
              <a:t>lớp</a:t>
            </a:r>
            <a:r>
              <a:rPr lang="es-ES" sz="2000" dirty="0" smtClean="0">
                <a:solidFill>
                  <a:schemeClr val="tx1"/>
                </a:solidFill>
              </a:rPr>
              <a:t> 5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nạt</a:t>
            </a:r>
            <a:r>
              <a:rPr lang="es-ES" sz="2000" dirty="0" smtClean="0">
                <a:solidFill>
                  <a:schemeClr val="tx1"/>
                </a:solidFill>
              </a:rPr>
              <a:t> </a:t>
            </a:r>
            <a:r>
              <a:rPr lang="es-ES" sz="2000" dirty="0" err="1" smtClean="0">
                <a:solidFill>
                  <a:schemeClr val="tx1"/>
                </a:solidFill>
              </a:rPr>
              <a:t>về</a:t>
            </a:r>
            <a:r>
              <a:rPr lang="es-ES" sz="2000" dirty="0" smtClean="0">
                <a:solidFill>
                  <a:schemeClr val="tx1"/>
                </a:solidFill>
              </a:rPr>
              <a:t> </a:t>
            </a:r>
            <a:r>
              <a:rPr lang="es-ES" sz="2000" dirty="0" err="1" smtClean="0">
                <a:solidFill>
                  <a:schemeClr val="tx1"/>
                </a:solidFill>
              </a:rPr>
              <a:t>giọng</a:t>
            </a:r>
            <a:r>
              <a:rPr lang="es-ES" sz="2000" dirty="0" smtClean="0">
                <a:solidFill>
                  <a:schemeClr val="tx1"/>
                </a:solidFill>
              </a:rPr>
              <a:t> </a:t>
            </a:r>
            <a:r>
              <a:rPr lang="es-ES" sz="2000" dirty="0" err="1" smtClean="0">
                <a:solidFill>
                  <a:schemeClr val="tx1"/>
                </a:solidFill>
              </a:rPr>
              <a:t>nói</a:t>
            </a:r>
            <a:r>
              <a:rPr lang="es-ES" sz="2000" dirty="0" smtClean="0">
                <a:solidFill>
                  <a:schemeClr val="tx1"/>
                </a:solidFill>
              </a:rPr>
              <a:t> </a:t>
            </a:r>
            <a:r>
              <a:rPr lang="es-ES" sz="2000" dirty="0" err="1" smtClean="0">
                <a:solidFill>
                  <a:schemeClr val="tx1"/>
                </a:solidFill>
              </a:rPr>
              <a:t>vùng</a:t>
            </a:r>
            <a:r>
              <a:rPr lang="es-ES" sz="2000" dirty="0" smtClean="0">
                <a:solidFill>
                  <a:schemeClr val="tx1"/>
                </a:solidFill>
              </a:rPr>
              <a:t> </a:t>
            </a:r>
            <a:r>
              <a:rPr lang="es-ES" sz="2000" dirty="0" err="1" smtClean="0">
                <a:solidFill>
                  <a:schemeClr val="tx1"/>
                </a:solidFill>
              </a:rPr>
              <a:t>miền</a:t>
            </a:r>
            <a:r>
              <a:rPr lang="es-ES" sz="2000" dirty="0" smtClean="0">
                <a:solidFill>
                  <a:schemeClr val="tx1"/>
                </a:solidFill>
              </a:rPr>
              <a:t>, </a:t>
            </a:r>
            <a:r>
              <a:rPr lang="es-ES" sz="2000" dirty="0" err="1" smtClean="0">
                <a:solidFill>
                  <a:schemeClr val="tx1"/>
                </a:solidFill>
              </a:rPr>
              <a:t>cũng</a:t>
            </a:r>
            <a:r>
              <a:rPr lang="es-ES" sz="2000" dirty="0" smtClean="0">
                <a:solidFill>
                  <a:schemeClr val="tx1"/>
                </a:solidFill>
              </a:rPr>
              <a:t> </a:t>
            </a:r>
            <a:r>
              <a:rPr lang="es-ES" sz="2000" dirty="0" err="1" smtClean="0">
                <a:solidFill>
                  <a:schemeClr val="tx1"/>
                </a:solidFill>
              </a:rPr>
              <a:t>như</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trêu</a:t>
            </a:r>
            <a:r>
              <a:rPr lang="es-ES" sz="2000" dirty="0" smtClean="0">
                <a:solidFill>
                  <a:schemeClr val="tx1"/>
                </a:solidFill>
              </a:rPr>
              <a:t> </a:t>
            </a:r>
            <a:r>
              <a:rPr lang="es-ES" sz="2000" dirty="0" err="1" smtClean="0">
                <a:solidFill>
                  <a:schemeClr val="tx1"/>
                </a:solidFill>
              </a:rPr>
              <a:t>chọc</a:t>
            </a:r>
            <a:r>
              <a:rPr lang="es-ES" sz="2000" dirty="0" smtClean="0">
                <a:solidFill>
                  <a:schemeClr val="tx1"/>
                </a:solidFill>
              </a:rPr>
              <a:t> </a:t>
            </a:r>
            <a:r>
              <a:rPr lang="es-ES" sz="2000" dirty="0" err="1" smtClean="0">
                <a:solidFill>
                  <a:schemeClr val="tx1"/>
                </a:solidFill>
              </a:rPr>
              <a:t>cả</a:t>
            </a:r>
            <a:r>
              <a:rPr lang="es-ES" sz="2000" dirty="0" smtClean="0">
                <a:solidFill>
                  <a:schemeClr val="tx1"/>
                </a:solidFill>
              </a:rPr>
              <a:t> </a:t>
            </a:r>
            <a:r>
              <a:rPr lang="es-ES" sz="2000" dirty="0" err="1" smtClean="0">
                <a:solidFill>
                  <a:schemeClr val="tx1"/>
                </a:solidFill>
              </a:rPr>
              <a:t>về</a:t>
            </a:r>
            <a:r>
              <a:rPr lang="es-ES" sz="2000" dirty="0" smtClean="0">
                <a:solidFill>
                  <a:schemeClr val="tx1"/>
                </a:solidFill>
              </a:rPr>
              <a:t> </a:t>
            </a:r>
            <a:r>
              <a:rPr lang="es-ES" sz="2000" dirty="0" err="1" smtClean="0">
                <a:solidFill>
                  <a:schemeClr val="tx1"/>
                </a:solidFill>
              </a:rPr>
              <a:t>bề</a:t>
            </a:r>
            <a:r>
              <a:rPr lang="es-ES" sz="2000" dirty="0" smtClean="0">
                <a:solidFill>
                  <a:schemeClr val="tx1"/>
                </a:solidFill>
              </a:rPr>
              <a:t> </a:t>
            </a:r>
            <a:r>
              <a:rPr lang="es-ES" sz="2000" dirty="0" err="1" smtClean="0">
                <a:solidFill>
                  <a:schemeClr val="tx1"/>
                </a:solidFill>
              </a:rPr>
              <a:t>ngoài</a:t>
            </a:r>
            <a:r>
              <a:rPr lang="es-ES" sz="2000" dirty="0" smtClean="0">
                <a:solidFill>
                  <a:schemeClr val="tx1"/>
                </a:solidFill>
              </a:rPr>
              <a:t> </a:t>
            </a:r>
            <a:r>
              <a:rPr lang="es-ES" sz="2000" dirty="0" err="1" smtClean="0">
                <a:solidFill>
                  <a:schemeClr val="tx1"/>
                </a:solidFill>
              </a:rPr>
              <a:t>của</a:t>
            </a:r>
            <a:r>
              <a:rPr lang="es-ES" sz="2000" dirty="0" smtClean="0">
                <a:solidFill>
                  <a:schemeClr val="tx1"/>
                </a:solidFill>
              </a:rPr>
              <a:t> </a:t>
            </a:r>
            <a:r>
              <a:rPr lang="es-ES" sz="2000" dirty="0" err="1" smtClean="0">
                <a:solidFill>
                  <a:schemeClr val="tx1"/>
                </a:solidFill>
              </a:rPr>
              <a:t>cậu</a:t>
            </a:r>
            <a:r>
              <a:rPr lang="es-ES" sz="2000" dirty="0" smtClean="0">
                <a:solidFill>
                  <a:schemeClr val="tx1"/>
                </a:solidFill>
              </a:rPr>
              <a:t>. </a:t>
            </a:r>
            <a:r>
              <a:rPr lang="es-ES" sz="2000" dirty="0" err="1" smtClean="0">
                <a:solidFill>
                  <a:schemeClr val="tx1"/>
                </a:solidFill>
              </a:rPr>
              <a:t>Nếu</a:t>
            </a:r>
            <a:r>
              <a:rPr lang="es-ES" sz="2000" dirty="0" smtClean="0">
                <a:solidFill>
                  <a:schemeClr val="tx1"/>
                </a:solidFill>
              </a:rPr>
              <a:t> H </a:t>
            </a:r>
            <a:r>
              <a:rPr lang="es-ES" sz="2000" dirty="0" err="1" smtClean="0">
                <a:solidFill>
                  <a:schemeClr val="tx1"/>
                </a:solidFill>
              </a:rPr>
              <a:t>phản</a:t>
            </a:r>
            <a:r>
              <a:rPr lang="es-ES" sz="2000" dirty="0" smtClean="0">
                <a:solidFill>
                  <a:schemeClr val="tx1"/>
                </a:solidFill>
              </a:rPr>
              <a:t> </a:t>
            </a:r>
            <a:r>
              <a:rPr lang="es-ES" sz="2000" dirty="0" err="1" smtClean="0">
                <a:solidFill>
                  <a:schemeClr val="tx1"/>
                </a:solidFill>
              </a:rPr>
              <a:t>đối</a:t>
            </a:r>
            <a:r>
              <a:rPr lang="es-ES" sz="2000" dirty="0" smtClean="0">
                <a:solidFill>
                  <a:schemeClr val="tx1"/>
                </a:solidFill>
              </a:rPr>
              <a:t> </a:t>
            </a:r>
            <a:r>
              <a:rPr lang="es-ES" sz="2000" dirty="0" err="1" smtClean="0">
                <a:solidFill>
                  <a:schemeClr val="tx1"/>
                </a:solidFill>
              </a:rPr>
              <a:t>thì</a:t>
            </a:r>
            <a:r>
              <a:rPr lang="es-ES" sz="2000" dirty="0" smtClean="0">
                <a:solidFill>
                  <a:schemeClr val="tx1"/>
                </a:solidFill>
              </a:rPr>
              <a:t> </a:t>
            </a:r>
            <a:r>
              <a:rPr lang="es-ES" sz="2000" dirty="0" err="1" smtClean="0">
                <a:solidFill>
                  <a:schemeClr val="tx1"/>
                </a:solidFill>
              </a:rPr>
              <a:t>ngay</a:t>
            </a:r>
            <a:r>
              <a:rPr lang="es-ES" sz="2000" dirty="0" smtClean="0">
                <a:solidFill>
                  <a:schemeClr val="tx1"/>
                </a:solidFill>
              </a:rPr>
              <a:t> </a:t>
            </a:r>
            <a:r>
              <a:rPr lang="es-ES" sz="2000" dirty="0" err="1" smtClean="0">
                <a:solidFill>
                  <a:schemeClr val="tx1"/>
                </a:solidFill>
              </a:rPr>
              <a:t>lập</a:t>
            </a:r>
            <a:r>
              <a:rPr lang="es-ES" sz="2000" dirty="0" smtClean="0">
                <a:solidFill>
                  <a:schemeClr val="tx1"/>
                </a:solidFill>
              </a:rPr>
              <a:t> </a:t>
            </a:r>
            <a:r>
              <a:rPr lang="es-ES" sz="2000" dirty="0" err="1" smtClean="0">
                <a:solidFill>
                  <a:schemeClr val="tx1"/>
                </a:solidFill>
              </a:rPr>
              <a:t>tức</a:t>
            </a:r>
            <a:r>
              <a:rPr lang="es-ES" sz="2000" dirty="0" smtClean="0">
                <a:solidFill>
                  <a:schemeClr val="tx1"/>
                </a:solidFill>
              </a:rPr>
              <a:t> H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doạ</a:t>
            </a:r>
            <a:r>
              <a:rPr lang="es-ES" sz="2000" dirty="0" smtClean="0">
                <a:solidFill>
                  <a:schemeClr val="tx1"/>
                </a:solidFill>
              </a:rPr>
              <a:t> </a:t>
            </a:r>
            <a:r>
              <a:rPr lang="es-ES" sz="2000" dirty="0" err="1" smtClean="0">
                <a:solidFill>
                  <a:schemeClr val="tx1"/>
                </a:solidFill>
              </a:rPr>
              <a:t>đánh</a:t>
            </a:r>
            <a:r>
              <a:rPr lang="es-ES" sz="2000" dirty="0" smtClean="0">
                <a:solidFill>
                  <a:schemeClr val="tx1"/>
                </a:solidFill>
              </a:rPr>
              <a:t>. H </a:t>
            </a:r>
            <a:r>
              <a:rPr lang="es-ES" sz="2000" dirty="0" err="1" smtClean="0">
                <a:solidFill>
                  <a:schemeClr val="tx1"/>
                </a:solidFill>
              </a:rPr>
              <a:t>đã</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đánh</a:t>
            </a:r>
            <a:r>
              <a:rPr lang="es-ES" sz="2000" dirty="0" smtClean="0">
                <a:solidFill>
                  <a:schemeClr val="tx1"/>
                </a:solidFill>
              </a:rPr>
              <a:t> </a:t>
            </a:r>
            <a:r>
              <a:rPr lang="es-ES" sz="2000" dirty="0" err="1" smtClean="0">
                <a:solidFill>
                  <a:schemeClr val="tx1"/>
                </a:solidFill>
              </a:rPr>
              <a:t>mấy</a:t>
            </a:r>
            <a:r>
              <a:rPr lang="es-ES" sz="2000" dirty="0" smtClean="0">
                <a:solidFill>
                  <a:schemeClr val="tx1"/>
                </a:solidFill>
              </a:rPr>
              <a:t> </a:t>
            </a:r>
            <a:r>
              <a:rPr lang="es-ES" sz="2000" dirty="0" err="1" smtClean="0">
                <a:solidFill>
                  <a:schemeClr val="tx1"/>
                </a:solidFill>
              </a:rPr>
              <a:t>lần</a:t>
            </a:r>
            <a:r>
              <a:rPr lang="es-ES" sz="2000" dirty="0" smtClean="0">
                <a:solidFill>
                  <a:schemeClr val="tx1"/>
                </a:solidFill>
              </a:rPr>
              <a:t>.</a:t>
            </a:r>
            <a:endParaRPr lang="en-US" sz="2000" dirty="0">
              <a:solidFill>
                <a:schemeClr val="tx1"/>
              </a:solidFill>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err="1" smtClean="0">
                <a:solidFill>
                  <a:schemeClr val="tx1"/>
                </a:solidFill>
              </a:rPr>
              <a:t>Khi</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nạt</a:t>
            </a:r>
            <a:r>
              <a:rPr lang="es-ES" sz="2000" dirty="0" smtClean="0">
                <a:solidFill>
                  <a:schemeClr val="tx1"/>
                </a:solidFill>
              </a:rPr>
              <a:t>, H </a:t>
            </a:r>
            <a:r>
              <a:rPr lang="es-ES" sz="2000" dirty="0" err="1" smtClean="0">
                <a:solidFill>
                  <a:schemeClr val="tx1"/>
                </a:solidFill>
              </a:rPr>
              <a:t>đã</a:t>
            </a:r>
            <a:r>
              <a:rPr lang="es-ES" sz="2000" dirty="0" smtClean="0">
                <a:solidFill>
                  <a:schemeClr val="tx1"/>
                </a:solidFill>
              </a:rPr>
              <a:t> </a:t>
            </a:r>
            <a:r>
              <a:rPr lang="es-ES" sz="2000" dirty="0" err="1" smtClean="0">
                <a:solidFill>
                  <a:schemeClr val="tx1"/>
                </a:solidFill>
              </a:rPr>
              <a:t>cảm</a:t>
            </a:r>
            <a:r>
              <a:rPr lang="es-ES" sz="2000" dirty="0" smtClean="0">
                <a:solidFill>
                  <a:schemeClr val="tx1"/>
                </a:solidFill>
              </a:rPr>
              <a:t> </a:t>
            </a:r>
            <a:r>
              <a:rPr lang="es-ES" sz="2000" dirty="0" err="1" smtClean="0">
                <a:solidFill>
                  <a:schemeClr val="tx1"/>
                </a:solidFill>
              </a:rPr>
              <a:t>thấy</a:t>
            </a:r>
            <a:r>
              <a:rPr lang="es-ES" sz="2000" dirty="0" smtClean="0">
                <a:solidFill>
                  <a:schemeClr val="tx1"/>
                </a:solidFill>
              </a:rPr>
              <a:t> </a:t>
            </a:r>
            <a:r>
              <a:rPr lang="es-ES" sz="2000" dirty="0" err="1" smtClean="0">
                <a:solidFill>
                  <a:schemeClr val="tx1"/>
                </a:solidFill>
              </a:rPr>
              <a:t>không</a:t>
            </a:r>
            <a:r>
              <a:rPr lang="es-ES" sz="2000" dirty="0" smtClean="0">
                <a:solidFill>
                  <a:schemeClr val="tx1"/>
                </a:solidFill>
              </a:rPr>
              <a:t> </a:t>
            </a:r>
            <a:r>
              <a:rPr lang="es-ES" sz="2000" dirty="0" err="1" smtClean="0">
                <a:solidFill>
                  <a:schemeClr val="tx1"/>
                </a:solidFill>
              </a:rPr>
              <a:t>còn</a:t>
            </a:r>
            <a:r>
              <a:rPr lang="es-ES" sz="2000" dirty="0" smtClean="0">
                <a:solidFill>
                  <a:schemeClr val="tx1"/>
                </a:solidFill>
              </a:rPr>
              <a:t> </a:t>
            </a:r>
            <a:r>
              <a:rPr lang="es-ES" sz="2000" dirty="0" err="1" smtClean="0">
                <a:solidFill>
                  <a:schemeClr val="tx1"/>
                </a:solidFill>
              </a:rPr>
              <a:t>yêu</a:t>
            </a:r>
            <a:r>
              <a:rPr lang="es-ES" sz="2000" dirty="0" smtClean="0">
                <a:solidFill>
                  <a:schemeClr val="tx1"/>
                </a:solidFill>
              </a:rPr>
              <a:t> </a:t>
            </a:r>
            <a:r>
              <a:rPr lang="es-ES" sz="2000" dirty="0" err="1" smtClean="0">
                <a:solidFill>
                  <a:schemeClr val="tx1"/>
                </a:solidFill>
              </a:rPr>
              <a:t>bản</a:t>
            </a:r>
            <a:r>
              <a:rPr lang="es-ES" sz="2000" dirty="0" smtClean="0">
                <a:solidFill>
                  <a:schemeClr val="tx1"/>
                </a:solidFill>
              </a:rPr>
              <a:t> </a:t>
            </a:r>
            <a:r>
              <a:rPr lang="es-ES" sz="2000" dirty="0" err="1" smtClean="0">
                <a:solidFill>
                  <a:schemeClr val="tx1"/>
                </a:solidFill>
              </a:rPr>
              <a:t>thân</a:t>
            </a:r>
            <a:r>
              <a:rPr lang="es-ES" sz="2000" dirty="0" smtClean="0">
                <a:solidFill>
                  <a:schemeClr val="tx1"/>
                </a:solidFill>
              </a:rPr>
              <a:t> </a:t>
            </a:r>
            <a:r>
              <a:rPr lang="es-ES" sz="2000" dirty="0" err="1" smtClean="0">
                <a:solidFill>
                  <a:schemeClr val="tx1"/>
                </a:solidFill>
              </a:rPr>
              <a:t>mình</a:t>
            </a:r>
            <a:r>
              <a:rPr lang="es-ES" sz="2000" dirty="0" smtClean="0">
                <a:solidFill>
                  <a:schemeClr val="tx1"/>
                </a:solidFill>
              </a:rPr>
              <a:t> </a:t>
            </a:r>
            <a:r>
              <a:rPr lang="es-ES" sz="2000" dirty="0" err="1" smtClean="0">
                <a:solidFill>
                  <a:schemeClr val="tx1"/>
                </a:solidFill>
              </a:rPr>
              <a:t>nữa</a:t>
            </a:r>
            <a:r>
              <a:rPr lang="es-ES" sz="2000" dirty="0" smtClean="0">
                <a:solidFill>
                  <a:schemeClr val="tx1"/>
                </a:solidFill>
              </a:rPr>
              <a:t>, </a:t>
            </a:r>
            <a:r>
              <a:rPr lang="es-ES" sz="2000" dirty="0" err="1" smtClean="0">
                <a:solidFill>
                  <a:schemeClr val="tx1"/>
                </a:solidFill>
              </a:rPr>
              <a:t>luôn</a:t>
            </a:r>
            <a:r>
              <a:rPr lang="es-ES" sz="2000" dirty="0" smtClean="0">
                <a:solidFill>
                  <a:schemeClr val="tx1"/>
                </a:solidFill>
              </a:rPr>
              <a:t> </a:t>
            </a:r>
            <a:r>
              <a:rPr lang="es-ES" sz="2000" dirty="0" err="1" smtClean="0">
                <a:solidFill>
                  <a:schemeClr val="tx1"/>
                </a:solidFill>
              </a:rPr>
              <a:t>trong</a:t>
            </a:r>
            <a:r>
              <a:rPr lang="es-ES" sz="2000" dirty="0" smtClean="0">
                <a:solidFill>
                  <a:schemeClr val="tx1"/>
                </a:solidFill>
              </a:rPr>
              <a:t> </a:t>
            </a:r>
            <a:r>
              <a:rPr lang="es-ES" sz="2000" dirty="0" err="1" smtClean="0">
                <a:solidFill>
                  <a:schemeClr val="tx1"/>
                </a:solidFill>
              </a:rPr>
              <a:t>tâm</a:t>
            </a:r>
            <a:r>
              <a:rPr lang="es-ES" sz="2000" dirty="0" smtClean="0">
                <a:solidFill>
                  <a:schemeClr val="tx1"/>
                </a:solidFill>
              </a:rPr>
              <a:t> </a:t>
            </a:r>
            <a:r>
              <a:rPr lang="es-ES" sz="2000" dirty="0" err="1" smtClean="0">
                <a:solidFill>
                  <a:schemeClr val="tx1"/>
                </a:solidFill>
              </a:rPr>
              <a:t>lí</a:t>
            </a:r>
            <a:r>
              <a:rPr lang="es-ES" sz="2000" dirty="0" smtClean="0">
                <a:solidFill>
                  <a:schemeClr val="tx1"/>
                </a:solidFill>
              </a:rPr>
              <a:t> </a:t>
            </a:r>
            <a:r>
              <a:rPr lang="es-ES" sz="2000" dirty="0" err="1" smtClean="0">
                <a:solidFill>
                  <a:schemeClr val="tx1"/>
                </a:solidFill>
              </a:rPr>
              <a:t>sợ</a:t>
            </a:r>
            <a:r>
              <a:rPr lang="es-ES" sz="2000" dirty="0" smtClean="0">
                <a:solidFill>
                  <a:schemeClr val="tx1"/>
                </a:solidFill>
              </a:rPr>
              <a:t> </a:t>
            </a:r>
            <a:r>
              <a:rPr lang="es-ES" sz="2000" dirty="0" err="1" smtClean="0">
                <a:solidFill>
                  <a:schemeClr val="tx1"/>
                </a:solidFill>
              </a:rPr>
              <a:t>hãi</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cảm</a:t>
            </a:r>
            <a:r>
              <a:rPr lang="es-ES" sz="2000" dirty="0" smtClean="0">
                <a:solidFill>
                  <a:schemeClr val="tx1"/>
                </a:solidFill>
              </a:rPr>
              <a:t> </a:t>
            </a:r>
            <a:r>
              <a:rPr lang="es-ES" sz="2000" dirty="0" err="1" smtClean="0">
                <a:solidFill>
                  <a:schemeClr val="tx1"/>
                </a:solidFill>
              </a:rPr>
              <a:t>thấy</a:t>
            </a:r>
            <a:r>
              <a:rPr lang="es-ES" sz="2000" dirty="0" smtClean="0">
                <a:solidFill>
                  <a:schemeClr val="tx1"/>
                </a:solidFill>
              </a:rPr>
              <a:t> </a:t>
            </a:r>
            <a:r>
              <a:rPr lang="es-ES" sz="2000" dirty="0" err="1" smtClean="0">
                <a:solidFill>
                  <a:schemeClr val="tx1"/>
                </a:solidFill>
              </a:rPr>
              <a:t>chẳng</a:t>
            </a:r>
            <a:r>
              <a:rPr lang="es-ES" sz="2000" dirty="0" smtClean="0">
                <a:solidFill>
                  <a:schemeClr val="tx1"/>
                </a:solidFill>
              </a:rPr>
              <a:t> </a:t>
            </a:r>
            <a:r>
              <a:rPr lang="es-ES" sz="2000" dirty="0" err="1" smtClean="0">
                <a:solidFill>
                  <a:schemeClr val="tx1"/>
                </a:solidFill>
              </a:rPr>
              <a:t>ai</a:t>
            </a:r>
            <a:r>
              <a:rPr lang="es-ES" sz="2000" dirty="0" smtClean="0">
                <a:solidFill>
                  <a:schemeClr val="tx1"/>
                </a:solidFill>
              </a:rPr>
              <a:t> </a:t>
            </a:r>
            <a:r>
              <a:rPr lang="es-ES" sz="2000" dirty="0" err="1" smtClean="0">
                <a:solidFill>
                  <a:schemeClr val="tx1"/>
                </a:solidFill>
              </a:rPr>
              <a:t>ưa</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cả</a:t>
            </a:r>
            <a:r>
              <a:rPr lang="es-ES" sz="2000" dirty="0" smtClean="0">
                <a:solidFill>
                  <a:schemeClr val="tx1"/>
                </a:solidFill>
              </a:rPr>
              <a:t>. </a:t>
            </a:r>
            <a:r>
              <a:rPr lang="es-ES" sz="2000" dirty="0" err="1" smtClean="0">
                <a:solidFill>
                  <a:schemeClr val="tx1"/>
                </a:solidFill>
              </a:rPr>
              <a:t>Vì</a:t>
            </a:r>
            <a:r>
              <a:rPr lang="es-ES" sz="2000" dirty="0" smtClean="0">
                <a:solidFill>
                  <a:schemeClr val="tx1"/>
                </a:solidFill>
              </a:rPr>
              <a:t> </a:t>
            </a:r>
            <a:r>
              <a:rPr lang="es-ES" sz="2000" dirty="0" err="1" smtClean="0">
                <a:solidFill>
                  <a:schemeClr val="tx1"/>
                </a:solidFill>
              </a:rPr>
              <a:t>vậy</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cũng</a:t>
            </a:r>
            <a:r>
              <a:rPr lang="es-ES" sz="2000" dirty="0" smtClean="0">
                <a:solidFill>
                  <a:schemeClr val="tx1"/>
                </a:solidFill>
              </a:rPr>
              <a:t> </a:t>
            </a:r>
            <a:r>
              <a:rPr lang="es-ES" sz="2000" dirty="0" err="1" smtClean="0">
                <a:solidFill>
                  <a:schemeClr val="tx1"/>
                </a:solidFill>
              </a:rPr>
              <a:t>không</a:t>
            </a:r>
            <a:r>
              <a:rPr lang="es-ES" sz="2000" dirty="0" smtClean="0">
                <a:solidFill>
                  <a:schemeClr val="tx1"/>
                </a:solidFill>
              </a:rPr>
              <a:t> </a:t>
            </a:r>
            <a:r>
              <a:rPr lang="es-ES" sz="2000" dirty="0" err="1" smtClean="0">
                <a:solidFill>
                  <a:schemeClr val="tx1"/>
                </a:solidFill>
              </a:rPr>
              <a:t>ưa</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endParaRPr lang="en-US" sz="2000" dirty="0">
              <a:solidFill>
                <a:schemeClr val="tx1"/>
              </a:solidFill>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433455"/>
            <a:ext cx="3805266" cy="24245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chemeClr val="tx1"/>
                </a:solidFill>
              </a:rPr>
              <a:t>Là</a:t>
            </a:r>
            <a:r>
              <a:rPr lang="de-DE" sz="2000" dirty="0" smtClean="0">
                <a:solidFill>
                  <a:schemeClr val="tx1"/>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2000" dirty="0">
              <a:solidFill>
                <a:schemeClr val="tx1"/>
              </a:solidFill>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c)</a:t>
            </a:r>
            <a:r>
              <a:rPr lang="es-ES" sz="2400" b="1" i="1" dirty="0" err="1" smtClean="0">
                <a:solidFill>
                  <a:schemeClr val="tx1"/>
                </a:solidFill>
              </a:rPr>
              <a:t>Theo</a:t>
            </a:r>
            <a:r>
              <a:rPr lang="es-ES" sz="2400" b="1" i="1" dirty="0" smtClean="0">
                <a:solidFill>
                  <a:schemeClr val="tx1"/>
                </a:solidFill>
              </a:rPr>
              <a:t> </a:t>
            </a:r>
            <a:r>
              <a:rPr lang="es-ES" sz="2400" b="1" i="1" dirty="0" err="1" smtClean="0">
                <a:solidFill>
                  <a:schemeClr val="tx1"/>
                </a:solidFill>
              </a:rPr>
              <a:t>em</a:t>
            </a:r>
            <a:r>
              <a:rPr lang="es-ES" sz="2400" b="1" i="1" dirty="0" smtClean="0">
                <a:solidFill>
                  <a:schemeClr val="tx1"/>
                </a:solidFill>
              </a:rPr>
              <a:t> </a:t>
            </a:r>
            <a:r>
              <a:rPr lang="es-ES" sz="2400" b="1" i="1" dirty="0" err="1" smtClean="0">
                <a:solidFill>
                  <a:schemeClr val="tx1"/>
                </a:solidFill>
              </a:rPr>
              <a:t>các</a:t>
            </a:r>
            <a:r>
              <a:rPr lang="es-ES" sz="2400" b="1" i="1" dirty="0" smtClean="0">
                <a:solidFill>
                  <a:schemeClr val="tx1"/>
                </a:solidFill>
              </a:rPr>
              <a:t> </a:t>
            </a:r>
            <a:r>
              <a:rPr lang="es-ES" sz="2400" b="1" i="1" dirty="0" err="1" smtClean="0">
                <a:solidFill>
                  <a:schemeClr val="tx1"/>
                </a:solidFill>
              </a:rPr>
              <a:t>tình</a:t>
            </a:r>
            <a:r>
              <a:rPr lang="es-ES" sz="2400" b="1" i="1" dirty="0" smtClean="0">
                <a:solidFill>
                  <a:schemeClr val="tx1"/>
                </a:solidFill>
              </a:rPr>
              <a:t> </a:t>
            </a:r>
            <a:r>
              <a:rPr lang="es-ES" sz="2400" b="1" i="1" dirty="0" err="1" smtClean="0">
                <a:solidFill>
                  <a:schemeClr val="tx1"/>
                </a:solidFill>
              </a:rPr>
              <a:t>huống</a:t>
            </a:r>
            <a:r>
              <a:rPr lang="es-ES" sz="2400" b="1" i="1" dirty="0" smtClean="0">
                <a:solidFill>
                  <a:schemeClr val="tx1"/>
                </a:solidFill>
              </a:rPr>
              <a:t> </a:t>
            </a:r>
            <a:r>
              <a:rPr lang="es-ES" sz="2400" b="1" i="1" dirty="0" err="1" smtClean="0">
                <a:solidFill>
                  <a:schemeClr val="tx1"/>
                </a:solidFill>
              </a:rPr>
              <a:t>nguy</a:t>
            </a:r>
            <a:r>
              <a:rPr lang="es-ES" sz="2400" b="1" i="1" dirty="0" smtClean="0">
                <a:solidFill>
                  <a:schemeClr val="tx1"/>
                </a:solidFill>
              </a:rPr>
              <a:t> </a:t>
            </a:r>
            <a:r>
              <a:rPr lang="es-ES" sz="2400" b="1" i="1" dirty="0" err="1" smtClean="0">
                <a:solidFill>
                  <a:schemeClr val="tx1"/>
                </a:solidFill>
              </a:rPr>
              <a:t>hiểm</a:t>
            </a:r>
            <a:r>
              <a:rPr lang="es-ES" sz="2400" b="1" i="1" dirty="0" smtClean="0">
                <a:solidFill>
                  <a:schemeClr val="tx1"/>
                </a:solidFill>
              </a:rPr>
              <a:t> </a:t>
            </a:r>
            <a:r>
              <a:rPr lang="es-ES" sz="2400" b="1" i="1" dirty="0" err="1" smtClean="0">
                <a:solidFill>
                  <a:schemeClr val="tx1"/>
                </a:solidFill>
              </a:rPr>
              <a:t>đến</a:t>
            </a:r>
            <a:r>
              <a:rPr lang="es-ES" sz="2400" b="1" i="1" dirty="0" smtClean="0">
                <a:solidFill>
                  <a:schemeClr val="tx1"/>
                </a:solidFill>
              </a:rPr>
              <a:t> </a:t>
            </a:r>
            <a:r>
              <a:rPr lang="es-ES" sz="2400" b="1" i="1" dirty="0" err="1" smtClean="0">
                <a:solidFill>
                  <a:schemeClr val="tx1"/>
                </a:solidFill>
              </a:rPr>
              <a:t>từ</a:t>
            </a:r>
            <a:r>
              <a:rPr lang="es-ES" sz="2400" b="1" i="1" dirty="0" smtClean="0">
                <a:solidFill>
                  <a:schemeClr val="tx1"/>
                </a:solidFill>
              </a:rPr>
              <a:t> con </a:t>
            </a:r>
            <a:r>
              <a:rPr lang="es-ES" sz="2400" b="1" i="1" dirty="0" err="1" smtClean="0">
                <a:solidFill>
                  <a:schemeClr val="tx1"/>
                </a:solidFill>
              </a:rPr>
              <a:t>người</a:t>
            </a:r>
            <a:r>
              <a:rPr lang="es-ES" sz="2400" b="1" i="1" dirty="0" smtClean="0">
                <a:solidFill>
                  <a:schemeClr val="tx1"/>
                </a:solidFill>
              </a:rPr>
              <a:t> </a:t>
            </a:r>
            <a:r>
              <a:rPr lang="es-ES" sz="2400" b="1" i="1" dirty="0" err="1" smtClean="0">
                <a:solidFill>
                  <a:schemeClr val="tx1"/>
                </a:solidFill>
              </a:rPr>
              <a:t>là</a:t>
            </a:r>
            <a:r>
              <a:rPr lang="es-ES" sz="2400" b="1" i="1" dirty="0" smtClean="0">
                <a:solidFill>
                  <a:schemeClr val="tx1"/>
                </a:solidFill>
              </a:rPr>
              <a:t> </a:t>
            </a:r>
            <a:r>
              <a:rPr lang="es-ES" sz="2400" b="1" i="1" dirty="0" err="1" smtClean="0">
                <a:solidFill>
                  <a:schemeClr val="tx1"/>
                </a:solidFill>
              </a:rPr>
              <a:t>gì</a:t>
            </a:r>
            <a:r>
              <a:rPr lang="es-ES" sz="2400" b="1" i="1" dirty="0" smtClean="0">
                <a:solidFill>
                  <a:schemeClr val="tx1"/>
                </a:solidFill>
              </a:rPr>
              <a:t>?</a:t>
            </a:r>
            <a:endParaRPr lang="vi-VN" sz="2400" b="1" i="1" dirty="0" smtClean="0">
              <a:solidFill>
                <a:schemeClr val="tx1"/>
              </a:solidFill>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0"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xmlns="" val="279474755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55162" y="1018750"/>
            <a:ext cx="6117426" cy="319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en-US" sz="3200" dirty="0" err="1" smtClean="0">
                <a:solidFill>
                  <a:srgbClr val="0000FF"/>
                </a:solidFill>
              </a:rPr>
              <a:t>Tình</a:t>
            </a:r>
            <a:r>
              <a:rPr lang="en-US" sz="3200" dirty="0" smtClean="0">
                <a:solidFill>
                  <a:srgbClr val="0000FF"/>
                </a:solidFill>
              </a:rPr>
              <a:t> </a:t>
            </a:r>
            <a:r>
              <a:rPr lang="en-US" sz="3200" dirty="0" err="1" smtClean="0">
                <a:solidFill>
                  <a:srgbClr val="0000FF"/>
                </a:solidFill>
              </a:rPr>
              <a:t>huống</a:t>
            </a:r>
            <a:r>
              <a:rPr lang="en-US" sz="3200" dirty="0" smtClean="0">
                <a:solidFill>
                  <a:srgbClr val="0000FF"/>
                </a:solidFill>
              </a:rPr>
              <a:t> </a:t>
            </a:r>
            <a:r>
              <a:rPr lang="en-US" sz="3200" dirty="0" err="1" smtClean="0">
                <a:solidFill>
                  <a:srgbClr val="0000FF"/>
                </a:solidFill>
              </a:rPr>
              <a:t>nguy</a:t>
            </a:r>
            <a:r>
              <a:rPr lang="en-US" sz="3200" dirty="0" smtClean="0">
                <a:solidFill>
                  <a:srgbClr val="0000FF"/>
                </a:solidFill>
              </a:rPr>
              <a:t> </a:t>
            </a:r>
            <a:r>
              <a:rPr lang="en-US" sz="3200" dirty="0" err="1" smtClean="0">
                <a:solidFill>
                  <a:srgbClr val="0000FF"/>
                </a:solidFill>
              </a:rPr>
              <a:t>hiểm</a:t>
            </a:r>
            <a:r>
              <a:rPr lang="en-US" sz="3200" dirty="0" smtClean="0">
                <a:solidFill>
                  <a:srgbClr val="0000FF"/>
                </a:solidFill>
              </a:rPr>
              <a:t> </a:t>
            </a:r>
            <a:r>
              <a:rPr lang="en-US" sz="3200" dirty="0" err="1" smtClean="0">
                <a:solidFill>
                  <a:srgbClr val="0000FF"/>
                </a:solidFill>
              </a:rPr>
              <a:t>là</a:t>
            </a:r>
            <a:r>
              <a:rPr lang="de-DE" sz="3200" dirty="0" smtClean="0">
                <a:solidFill>
                  <a:srgbClr val="0000FF"/>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3200" dirty="0" smtClean="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xmlns="" val="157726992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8983</TotalTime>
  <Words>1718</Words>
  <PresentationFormat>Custom</PresentationFormat>
  <Paragraphs>124</Paragraphs>
  <Slides>28</Slides>
  <Notes>5</Notes>
  <HiddenSlides>0</HiddenSlides>
  <MMClips>1</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24_Office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2021-06-28T15:32:15Z</dcterms:created>
  <dcterms:modified xsi:type="dcterms:W3CDTF">2021-07-15T02:45:43Z</dcterms:modified>
</cp:coreProperties>
</file>