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60" r:id="rId2"/>
    <p:sldId id="373" r:id="rId3"/>
    <p:sldId id="375" r:id="rId4"/>
    <p:sldId id="379" r:id="rId5"/>
    <p:sldId id="378" r:id="rId6"/>
    <p:sldId id="381" r:id="rId7"/>
    <p:sldId id="383" r:id="rId8"/>
    <p:sldId id="385" r:id="rId9"/>
    <p:sldId id="356" r:id="rId10"/>
    <p:sldId id="363" r:id="rId11"/>
    <p:sldId id="335" r:id="rId12"/>
    <p:sldId id="323" r:id="rId13"/>
    <p:sldId id="358" r:id="rId14"/>
    <p:sldId id="364" r:id="rId15"/>
    <p:sldId id="3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B76D1223-53C8-4F6E-A0EE-C7ADC22EE3B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3533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8614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8" y="1652587"/>
            <a:ext cx="4657725" cy="6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4" y="2577116"/>
            <a:ext cx="225266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1" y="2657475"/>
            <a:ext cx="2157414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05" y="5653087"/>
            <a:ext cx="2006556" cy="85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173871"/>
              </p:ext>
            </p:extLst>
          </p:nvPr>
        </p:nvGraphicFramePr>
        <p:xfrm>
          <a:off x="4842457" y="5562934"/>
          <a:ext cx="700088" cy="82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57109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998111" y="2465767"/>
            <a:ext cx="6185751" cy="31873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547084"/>
            <a:ext cx="21717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6" y="3128962"/>
            <a:ext cx="1847852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8" y="4286251"/>
            <a:ext cx="1847852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5457825"/>
            <a:ext cx="1847851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128962"/>
            <a:ext cx="1757362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4286251"/>
            <a:ext cx="1757362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457825"/>
            <a:ext cx="1757362" cy="64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3128961"/>
            <a:ext cx="1800225" cy="6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286251"/>
            <a:ext cx="18002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472397"/>
            <a:ext cx="1866900" cy="64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472239" y="5449668"/>
            <a:ext cx="216693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en-US" altLang="en-US" sz="3600" b="1" dirty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+ </a:t>
            </a: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0 </a:t>
            </a:r>
            <a:r>
              <a:rPr lang="en-US" altLang="en-US" sz="3600" b="1" dirty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altLang="en-US" sz="3600" b="1" dirty="0">
              <a:solidFill>
                <a:srgbClr val="FFCC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538915" y="4286251"/>
            <a:ext cx="2100262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4 </a:t>
            </a:r>
            <a:r>
              <a:rPr lang="en-US" altLang="en-US" sz="3600" b="1" dirty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+ </a:t>
            </a: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en-US" altLang="en-US" sz="3600" b="1" dirty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altLang="en-US" sz="3600" b="1" dirty="0">
              <a:solidFill>
                <a:srgbClr val="FFCC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538914" y="3144619"/>
            <a:ext cx="2100262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en-US" altLang="en-US" sz="3600" b="1" dirty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+ </a:t>
            </a: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en-US" altLang="en-US" sz="3600" b="1" dirty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altLang="en-US" sz="3600" b="1" dirty="0">
              <a:solidFill>
                <a:srgbClr val="FFCC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556398" y="4286251"/>
            <a:ext cx="2177653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0 </a:t>
            </a:r>
            <a:r>
              <a:rPr lang="en-US" altLang="en-US" sz="3600" b="1" dirty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+ </a:t>
            </a: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5 </a:t>
            </a:r>
            <a:r>
              <a:rPr lang="en-US" altLang="en-US" sz="3600" b="1" dirty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altLang="en-US" sz="3600" b="1" dirty="0">
              <a:solidFill>
                <a:srgbClr val="FFCC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595688" y="5449669"/>
            <a:ext cx="22050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1 + </a:t>
            </a: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4 </a:t>
            </a:r>
            <a:r>
              <a:rPr lang="en-US" altLang="en-US" sz="3600" b="1" dirty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altLang="en-US" sz="3600" b="1" dirty="0">
              <a:solidFill>
                <a:srgbClr val="FFCC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583783" y="3128960"/>
            <a:ext cx="215026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2 + 3 = 5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41656" y="5472397"/>
            <a:ext cx="201691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36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defRPr>
            </a:lvl1pPr>
            <a:lvl2pPr marL="742950" indent="-285750">
              <a:defRPr sz="5400">
                <a:latin typeface=".VnArial" panose="020B7200000000000000" pitchFamily="34" charset="0"/>
              </a:defRPr>
            </a:lvl2pPr>
            <a:lvl3pPr marL="1143000" indent="-228600">
              <a:defRPr sz="5400">
                <a:latin typeface=".VnArial" panose="020B7200000000000000" pitchFamily="34" charset="0"/>
              </a:defRPr>
            </a:lvl3pPr>
            <a:lvl4pPr marL="1600200" indent="-228600">
              <a:defRPr sz="5400">
                <a:latin typeface=".VnArial" panose="020B7200000000000000" pitchFamily="34" charset="0"/>
              </a:defRPr>
            </a:lvl4pPr>
            <a:lvl5pPr marL="2057400" indent="-228600">
              <a:defRPr sz="5400"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.VnArial" panose="020B7200000000000000" pitchFamily="34" charset="0"/>
              </a:defRPr>
            </a:lvl9pPr>
          </a:lstStyle>
          <a:p>
            <a:r>
              <a:rPr lang="en-US" altLang="en-US" dirty="0">
                <a:solidFill>
                  <a:srgbClr val="FFCCFF"/>
                </a:solidFill>
              </a:rPr>
              <a:t>2 + 2 = 4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00049" y="4286251"/>
            <a:ext cx="2009775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3 + 1 = 4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00049" y="3128961"/>
            <a:ext cx="2009775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 + 4 = 4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411954" y="3130257"/>
            <a:ext cx="2009775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 + 4 = 4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479382" y="5436749"/>
            <a:ext cx="2159794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altLang="en-US" sz="3600" b="1" dirty="0" smtClean="0">
                <a:solidFill>
                  <a:srgbClr val="FFCCFF"/>
                </a:solidFill>
                <a:latin typeface="+mj-lt"/>
                <a:cs typeface="Times New Roman" panose="02020603050405020304" pitchFamily="18" charset="0"/>
              </a:rPr>
              <a:t> + 0 =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7" y="2314576"/>
            <a:ext cx="860898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2" y="3997147"/>
            <a:ext cx="86089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86011"/>
              </p:ext>
            </p:extLst>
          </p:nvPr>
        </p:nvGraphicFramePr>
        <p:xfrm>
          <a:off x="6855718" y="3994126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149214"/>
              </p:ext>
            </p:extLst>
          </p:nvPr>
        </p:nvGraphicFramePr>
        <p:xfrm>
          <a:off x="5819773" y="4007005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92170"/>
              </p:ext>
            </p:extLst>
          </p:nvPr>
        </p:nvGraphicFramePr>
        <p:xfrm>
          <a:off x="3752848" y="3994126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512507"/>
              </p:ext>
            </p:extLst>
          </p:nvPr>
        </p:nvGraphicFramePr>
        <p:xfrm>
          <a:off x="2739307" y="398124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09700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561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18" y="1866900"/>
            <a:ext cx="25955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4" y="1982066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4226499"/>
            <a:ext cx="279558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90076"/>
              </p:ext>
            </p:extLst>
          </p:nvPr>
        </p:nvGraphicFramePr>
        <p:xfrm>
          <a:off x="3367088" y="4388423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2048"/>
              </p:ext>
            </p:extLst>
          </p:nvPr>
        </p:nvGraphicFramePr>
        <p:xfrm>
          <a:off x="4386262" y="4383660"/>
          <a:ext cx="757237" cy="5715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7237"/>
              </a:tblGrid>
              <a:tr h="5715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48635"/>
              </p:ext>
            </p:extLst>
          </p:nvPr>
        </p:nvGraphicFramePr>
        <p:xfrm>
          <a:off x="5386388" y="4359848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2713"/>
            <a:ext cx="7334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701945"/>
            <a:ext cx="35909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3035445"/>
            <a:ext cx="4962526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79" y="4691493"/>
            <a:ext cx="2647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54582"/>
              </p:ext>
            </p:extLst>
          </p:nvPr>
        </p:nvGraphicFramePr>
        <p:xfrm>
          <a:off x="3567979" y="4781980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971233"/>
              </p:ext>
            </p:extLst>
          </p:nvPr>
        </p:nvGraphicFramePr>
        <p:xfrm>
          <a:off x="4541910" y="4781980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63749"/>
              </p:ext>
            </p:extLst>
          </p:nvPr>
        </p:nvGraphicFramePr>
        <p:xfrm>
          <a:off x="5515841" y="4781980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0995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3550"/>
            <a:ext cx="8323262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219700"/>
            <a:ext cx="8323263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00475"/>
            <a:ext cx="8323262" cy="1381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cxnSp>
        <p:nvCxnSpPr>
          <p:cNvPr id="5" name="Straight Connector 4"/>
          <p:cNvCxnSpPr/>
          <p:nvPr/>
        </p:nvCxnSpPr>
        <p:spPr>
          <a:xfrm>
            <a:off x="2419350" y="5076825"/>
            <a:ext cx="1409700" cy="1143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14426" y="3400425"/>
            <a:ext cx="66674" cy="609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19625" y="3248025"/>
            <a:ext cx="1581150" cy="857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29225" y="3181350"/>
            <a:ext cx="1809750" cy="82867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152650" y="4981575"/>
            <a:ext cx="1524000" cy="1238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858125" y="4914900"/>
            <a:ext cx="304800" cy="11906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5FD224C-DECB-4752-A84E-84B9B0633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5" t="92785" r="38696" b="1088"/>
          <a:stretch/>
        </p:blipFill>
        <p:spPr>
          <a:xfrm rot="10800000">
            <a:off x="4169172" y="4999976"/>
            <a:ext cx="3814766" cy="7536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C2A539-2975-427D-81F5-99E3C76BEC6A}"/>
              </a:ext>
            </a:extLst>
          </p:cNvPr>
          <p:cNvGrpSpPr/>
          <p:nvPr/>
        </p:nvGrpSpPr>
        <p:grpSpPr>
          <a:xfrm>
            <a:off x="1085850" y="301814"/>
            <a:ext cx="7554516" cy="5351077"/>
            <a:chOff x="-57150" y="-2007221"/>
            <a:chExt cx="13430250" cy="95130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8C8797F-92D0-4BA4-9795-F99E37415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95" r="30899" b="-2945"/>
            <a:stretch/>
          </p:blipFill>
          <p:spPr>
            <a:xfrm rot="10800000">
              <a:off x="-14514" y="5931869"/>
              <a:ext cx="8424720" cy="911616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CDAFDB5-CDCB-403D-8259-F5753F6CCD3D}"/>
                </a:ext>
              </a:extLst>
            </p:cNvPr>
            <p:cNvGrpSpPr/>
            <p:nvPr/>
          </p:nvGrpSpPr>
          <p:grpSpPr>
            <a:xfrm>
              <a:off x="-57150" y="-2007221"/>
              <a:ext cx="13430250" cy="8236571"/>
              <a:chOff x="-38100" y="-1340471"/>
              <a:chExt cx="13430250" cy="823657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3731BAB-9121-49C6-8921-F7DD691B1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340471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DE1C2259-5278-4B12-9380-C7FC88F9B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63100" y="2264667"/>
                <a:ext cx="3829050" cy="339546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323D181B-5DE5-4BDB-ACD5-EA72772C9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100" y="2088529"/>
                <a:ext cx="12344400" cy="4807571"/>
              </a:xfrm>
              <a:prstGeom prst="rect">
                <a:avLst/>
              </a:prstGeom>
            </p:spPr>
          </p:pic>
        </p:grpSp>
        <p:pic>
          <p:nvPicPr>
            <p:cNvPr id="12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xmlns="" id="{ED18F548-3797-4E59-8B7A-97F0D0F5D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0375" y1="85366" x2="40375" y2="85366"/>
                          <a14:backgroundMark x1="17250" y1="73546" x2="17250" y2="73546"/>
                          <a14:backgroundMark x1="58500" y1="66229" x2="58500" y2="66229"/>
                          <a14:backgroundMark x1="31375" y1="65478" x2="31375" y2="65478"/>
                          <a14:backgroundMark x1="32125" y1="67730" x2="32125" y2="67730"/>
                          <a14:backgroundMark x1="21375" y1="66979" x2="21375" y2="66979"/>
                          <a14:backgroundMark x1="56125" y1="66979" x2="56125" y2="66979"/>
                          <a14:backgroundMark x1="44375" y1="76173" x2="44375" y2="76173"/>
                          <a14:backgroundMark x1="68000" y1="74109" x2="68000" y2="74109"/>
                          <a14:backgroundMark x1="72250" y1="65291" x2="72250" y2="65291"/>
                          <a14:backgroundMark x1="63750" y1="72420" x2="63750" y2="72420"/>
                          <a14:backgroundMark x1="54750" y1="68480" x2="54750" y2="68480"/>
                          <a14:backgroundMark x1="64375" y1="78612" x2="64375" y2="78612"/>
                          <a14:backgroundMark x1="66625" y1="74484" x2="66625" y2="74484"/>
                          <a14:backgroundMark x1="61875" y1="73358" x2="61875" y2="73358"/>
                          <a14:backgroundMark x1="64125" y1="75610" x2="64125" y2="75610"/>
                          <a14:backgroundMark x1="69375" y1="75422" x2="69375" y2="75422"/>
                          <a14:backgroundMark x1="73500" y1="75422" x2="73500" y2="75422"/>
                          <a14:backgroundMark x1="73875" y1="78236" x2="73875" y2="78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5328886" y="5642077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xmlns="" id="{7E5C4222-24A8-4B44-B02A-60B454C4C1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0375" y1="85366" x2="40375" y2="85366"/>
                          <a14:backgroundMark x1="17250" y1="73546" x2="17250" y2="73546"/>
                          <a14:backgroundMark x1="58500" y1="66229" x2="58500" y2="66229"/>
                          <a14:backgroundMark x1="31375" y1="65478" x2="31375" y2="65478"/>
                          <a14:backgroundMark x1="32125" y1="67730" x2="32125" y2="67730"/>
                          <a14:backgroundMark x1="21375" y1="66979" x2="21375" y2="66979"/>
                          <a14:backgroundMark x1="56125" y1="66979" x2="56125" y2="66979"/>
                          <a14:backgroundMark x1="44375" y1="76173" x2="44375" y2="76173"/>
                          <a14:backgroundMark x1="68000" y1="74109" x2="68000" y2="74109"/>
                          <a14:backgroundMark x1="72250" y1="65291" x2="72250" y2="65291"/>
                          <a14:backgroundMark x1="63750" y1="72420" x2="63750" y2="72420"/>
                          <a14:backgroundMark x1="54750" y1="68480" x2="54750" y2="68480"/>
                          <a14:backgroundMark x1="64375" y1="78612" x2="64375" y2="78612"/>
                          <a14:backgroundMark x1="66625" y1="74484" x2="66625" y2="74484"/>
                          <a14:backgroundMark x1="61875" y1="73358" x2="61875" y2="73358"/>
                          <a14:backgroundMark x1="64125" y1="75610" x2="64125" y2="75610"/>
                          <a14:backgroundMark x1="69375" y1="75422" x2="69375" y2="75422"/>
                          <a14:backgroundMark x1="73500" y1="75422" x2="73500" y2="75422"/>
                          <a14:backgroundMark x1="73875" y1="78236" x2="73875" y2="78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6777863" y="5410555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5D1525D-EB69-461D-812F-77A46485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095" y="5502365"/>
              <a:ext cx="4783364" cy="139383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65FD224C-DECB-4752-A84E-84B9B0633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55" t="92785" r="38696" b="1088"/>
            <a:stretch/>
          </p:blipFill>
          <p:spPr>
            <a:xfrm rot="10800000">
              <a:off x="-19056" y="6166028"/>
              <a:ext cx="6781805" cy="133977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97B7B5E-BD81-4ED3-933B-0CB60D64D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7682070" y="5535574"/>
              <a:ext cx="3094248" cy="110334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3463D23-15FF-41D6-AE92-F23E4C8CB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8087042" y="5725810"/>
              <a:ext cx="3094248" cy="11033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2615545A-B29E-4C2E-8684-95E51796A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6778926" y="5743991"/>
              <a:ext cx="3094248" cy="11033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5AAA5830-8070-4826-A5FD-E68FFC419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9655871" y="5743991"/>
              <a:ext cx="3094248" cy="110334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C47C213-D432-4214-8A7A-2FB13B69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355" y="5783027"/>
              <a:ext cx="6370381" cy="161782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F4586E19-46AC-405E-B958-8906B915E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04" r="64262"/>
            <a:stretch/>
          </p:blipFill>
          <p:spPr>
            <a:xfrm>
              <a:off x="7983032" y="6471008"/>
              <a:ext cx="1696133" cy="947725"/>
            </a:xfrm>
            <a:prstGeom prst="rect">
              <a:avLst/>
            </a:prstGeom>
          </p:spPr>
        </p:pic>
      </p:grpSp>
      <p:pic>
        <p:nvPicPr>
          <p:cNvPr id="21" name="Picture 4" descr="Landscape Background With River And Green Field Stock Vector ...">
            <a:extLst>
              <a:ext uri="{FF2B5EF4-FFF2-40B4-BE49-F238E27FC236}">
                <a16:creationId xmlns:a16="http://schemas.microsoft.com/office/drawing/2014/main" xmlns="" id="{ED18F548-3797-4E59-8B7A-97F0D0F5D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375" y1="85366" x2="40375" y2="85366"/>
                        <a14:backgroundMark x1="17250" y1="73546" x2="17250" y2="73546"/>
                        <a14:backgroundMark x1="58500" y1="66229" x2="58500" y2="66229"/>
                        <a14:backgroundMark x1="31375" y1="65478" x2="31375" y2="65478"/>
                        <a14:backgroundMark x1="32125" y1="67730" x2="32125" y2="67730"/>
                        <a14:backgroundMark x1="21375" y1="66979" x2="21375" y2="66979"/>
                        <a14:backgroundMark x1="56125" y1="66979" x2="56125" y2="66979"/>
                        <a14:backgroundMark x1="44375" y1="76173" x2="44375" y2="76173"/>
                        <a14:backgroundMark x1="68000" y1="74109" x2="68000" y2="74109"/>
                        <a14:backgroundMark x1="72250" y1="65291" x2="72250" y2="65291"/>
                        <a14:backgroundMark x1="63750" y1="72420" x2="63750" y2="72420"/>
                        <a14:backgroundMark x1="54750" y1="68480" x2="54750" y2="68480"/>
                        <a14:backgroundMark x1="64375" y1="78612" x2="64375" y2="78612"/>
                        <a14:backgroundMark x1="66625" y1="74484" x2="66625" y2="74484"/>
                        <a14:backgroundMark x1="61875" y1="73358" x2="61875" y2="73358"/>
                        <a14:backgroundMark x1="64125" y1="75610" x2="64125" y2="75610"/>
                        <a14:backgroundMark x1="69375" y1="75422" x2="69375" y2="75422"/>
                        <a14:backgroundMark x1="73500" y1="75422" x2="73500" y2="75422"/>
                        <a14:backgroundMark x1="73875" y1="78236" x2="73875" y2="78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93" t="78839" r="54063" b="5883"/>
          <a:stretch/>
        </p:blipFill>
        <p:spPr bwMode="auto">
          <a:xfrm>
            <a:off x="3233764" y="4774546"/>
            <a:ext cx="466632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C47C213-D432-4214-8A7A-2FB13B699B7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7"/>
          <a:stretch/>
        </p:blipFill>
        <p:spPr>
          <a:xfrm>
            <a:off x="3486429" y="3848156"/>
            <a:ext cx="1096287" cy="910028"/>
          </a:xfrm>
          <a:prstGeom prst="rect">
            <a:avLst/>
          </a:prstGeom>
        </p:spPr>
      </p:pic>
      <p:pic>
        <p:nvPicPr>
          <p:cNvPr id="23" name="Picture 2" descr="Rabbit png clipart 1 » PNG Image">
            <a:extLst>
              <a:ext uri="{FF2B5EF4-FFF2-40B4-BE49-F238E27FC236}">
                <a16:creationId xmlns:a16="http://schemas.microsoft.com/office/drawing/2014/main" xmlns="" id="{7182743F-6EF5-47D5-B816-665B1A37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194" y="4072773"/>
            <a:ext cx="814388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01216" y="1139305"/>
            <a:ext cx="3470449" cy="11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6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01829 L 0.00638 -0.09884 C 0.01497 -0.12477 0.0276 -0.13681 0.04101 -0.13681 C 0.05612 -0.13681 0.0681 -0.12477 0.07669 -0.09884 L 0.11771 0.01829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969C0886-5A8E-43B1-ADCD-1F37B8C57A01}"/>
              </a:ext>
            </a:extLst>
          </p:cNvPr>
          <p:cNvSpPr/>
          <p:nvPr/>
        </p:nvSpPr>
        <p:spPr>
          <a:xfrm>
            <a:off x="2489252" y="2482684"/>
            <a:ext cx="4686059" cy="894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 2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xmlns="" id="{9D839161-2BE2-44CC-A1CF-4FA5FCB7BDC0}"/>
              </a:ext>
            </a:extLst>
          </p:cNvPr>
          <p:cNvSpPr/>
          <p:nvPr/>
        </p:nvSpPr>
        <p:spPr>
          <a:xfrm>
            <a:off x="7175311" y="2453008"/>
            <a:ext cx="729069" cy="80641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55" y="3259419"/>
            <a:ext cx="2201555" cy="220155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48350" y="1431487"/>
            <a:ext cx="2121744" cy="1468743"/>
          </a:xfrm>
          <a:prstGeom prst="cloudCallout">
            <a:avLst>
              <a:gd name="adj1" fmla="val -30964"/>
              <a:gd name="adj2" fmla="val 7713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?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8968" y="2422075"/>
            <a:ext cx="861756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8" name="Tiếng Yeah Cho Các Anh Em Làm Youtu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5780" y="821887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4"/>
            </p:par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nimBg="1"/>
      <p:bldP spid="2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5FD224C-DECB-4752-A84E-84B9B0633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5" t="92785" r="38696" b="1088"/>
          <a:stretch/>
        </p:blipFill>
        <p:spPr>
          <a:xfrm rot="10800000">
            <a:off x="4169172" y="4999975"/>
            <a:ext cx="3814766" cy="5875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C2A539-2975-427D-81F5-99E3C76BEC6A}"/>
              </a:ext>
            </a:extLst>
          </p:cNvPr>
          <p:cNvGrpSpPr/>
          <p:nvPr/>
        </p:nvGrpSpPr>
        <p:grpSpPr>
          <a:xfrm>
            <a:off x="1085850" y="301814"/>
            <a:ext cx="7554516" cy="5351077"/>
            <a:chOff x="-57150" y="-2007221"/>
            <a:chExt cx="13430250" cy="95130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8C8797F-92D0-4BA4-9795-F99E37415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95" r="30899" b="-2945"/>
            <a:stretch/>
          </p:blipFill>
          <p:spPr>
            <a:xfrm rot="10800000">
              <a:off x="-14514" y="5931869"/>
              <a:ext cx="8424720" cy="911616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CDAFDB5-CDCB-403D-8259-F5753F6CCD3D}"/>
                </a:ext>
              </a:extLst>
            </p:cNvPr>
            <p:cNvGrpSpPr/>
            <p:nvPr/>
          </p:nvGrpSpPr>
          <p:grpSpPr>
            <a:xfrm>
              <a:off x="-57150" y="-2007221"/>
              <a:ext cx="13430250" cy="8236571"/>
              <a:chOff x="-38100" y="-1340471"/>
              <a:chExt cx="13430250" cy="823657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3731BAB-9121-49C6-8921-F7DD691B1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340471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DE1C2259-5278-4B12-9380-C7FC88F9B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63100" y="2264667"/>
                <a:ext cx="3829050" cy="339546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323D181B-5DE5-4BDB-ACD5-EA72772C9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100" y="2088529"/>
                <a:ext cx="12344400" cy="4807571"/>
              </a:xfrm>
              <a:prstGeom prst="rect">
                <a:avLst/>
              </a:prstGeom>
            </p:spPr>
          </p:pic>
        </p:grpSp>
        <p:pic>
          <p:nvPicPr>
            <p:cNvPr id="12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xmlns="" id="{ED18F548-3797-4E59-8B7A-97F0D0F5D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0375" y1="85366" x2="40375" y2="85366"/>
                          <a14:backgroundMark x1="17250" y1="73546" x2="17250" y2="73546"/>
                          <a14:backgroundMark x1="58500" y1="66229" x2="58500" y2="66229"/>
                          <a14:backgroundMark x1="31375" y1="65478" x2="31375" y2="65478"/>
                          <a14:backgroundMark x1="32125" y1="67730" x2="32125" y2="67730"/>
                          <a14:backgroundMark x1="21375" y1="66979" x2="21375" y2="66979"/>
                          <a14:backgroundMark x1="56125" y1="66979" x2="56125" y2="66979"/>
                          <a14:backgroundMark x1="44375" y1="76173" x2="44375" y2="76173"/>
                          <a14:backgroundMark x1="68000" y1="74109" x2="68000" y2="74109"/>
                          <a14:backgroundMark x1="72250" y1="65291" x2="72250" y2="65291"/>
                          <a14:backgroundMark x1="63750" y1="72420" x2="63750" y2="72420"/>
                          <a14:backgroundMark x1="54750" y1="68480" x2="54750" y2="68480"/>
                          <a14:backgroundMark x1="64375" y1="78612" x2="64375" y2="78612"/>
                          <a14:backgroundMark x1="66625" y1="74484" x2="66625" y2="74484"/>
                          <a14:backgroundMark x1="61875" y1="73358" x2="61875" y2="73358"/>
                          <a14:backgroundMark x1="64125" y1="75610" x2="64125" y2="75610"/>
                          <a14:backgroundMark x1="69375" y1="75422" x2="69375" y2="75422"/>
                          <a14:backgroundMark x1="73500" y1="75422" x2="73500" y2="75422"/>
                          <a14:backgroundMark x1="73875" y1="78236" x2="73875" y2="78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5328886" y="5642077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xmlns="" id="{7E5C4222-24A8-4B44-B02A-60B454C4C1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0375" y1="85366" x2="40375" y2="85366"/>
                          <a14:backgroundMark x1="17250" y1="73546" x2="17250" y2="73546"/>
                          <a14:backgroundMark x1="58500" y1="66229" x2="58500" y2="66229"/>
                          <a14:backgroundMark x1="31375" y1="65478" x2="31375" y2="65478"/>
                          <a14:backgroundMark x1="32125" y1="67730" x2="32125" y2="67730"/>
                          <a14:backgroundMark x1="21375" y1="66979" x2="21375" y2="66979"/>
                          <a14:backgroundMark x1="56125" y1="66979" x2="56125" y2="66979"/>
                          <a14:backgroundMark x1="44375" y1="76173" x2="44375" y2="76173"/>
                          <a14:backgroundMark x1="68000" y1="74109" x2="68000" y2="74109"/>
                          <a14:backgroundMark x1="72250" y1="65291" x2="72250" y2="65291"/>
                          <a14:backgroundMark x1="63750" y1="72420" x2="63750" y2="72420"/>
                          <a14:backgroundMark x1="54750" y1="68480" x2="54750" y2="68480"/>
                          <a14:backgroundMark x1="64375" y1="78612" x2="64375" y2="78612"/>
                          <a14:backgroundMark x1="66625" y1="74484" x2="66625" y2="74484"/>
                          <a14:backgroundMark x1="61875" y1="73358" x2="61875" y2="73358"/>
                          <a14:backgroundMark x1="64125" y1="75610" x2="64125" y2="75610"/>
                          <a14:backgroundMark x1="69375" y1="75422" x2="69375" y2="75422"/>
                          <a14:backgroundMark x1="73500" y1="75422" x2="73500" y2="75422"/>
                          <a14:backgroundMark x1="73875" y1="78236" x2="73875" y2="78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6777863" y="5410555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5D1525D-EB69-461D-812F-77A46485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095" y="5502365"/>
              <a:ext cx="4783364" cy="139383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65FD224C-DECB-4752-A84E-84B9B0633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55" t="92785" r="38696" b="1088"/>
            <a:stretch/>
          </p:blipFill>
          <p:spPr>
            <a:xfrm rot="10800000">
              <a:off x="-19056" y="6166028"/>
              <a:ext cx="6781805" cy="133977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97B7B5E-BD81-4ED3-933B-0CB60D64D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7682070" y="5535574"/>
              <a:ext cx="3094248" cy="110334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3463D23-15FF-41D6-AE92-F23E4C8CB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8087042" y="5725810"/>
              <a:ext cx="3094248" cy="11033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2615545A-B29E-4C2E-8684-95E51796A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6778926" y="5743991"/>
              <a:ext cx="3094248" cy="11033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5AAA5830-8070-4826-A5FD-E68FFC419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9655871" y="5743991"/>
              <a:ext cx="3094248" cy="110334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C47C213-D432-4214-8A7A-2FB13B69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355" y="5783027"/>
              <a:ext cx="6370381" cy="161782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F4586E19-46AC-405E-B958-8906B915E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04" r="64262"/>
            <a:stretch/>
          </p:blipFill>
          <p:spPr>
            <a:xfrm>
              <a:off x="7983032" y="6471008"/>
              <a:ext cx="1696133" cy="947725"/>
            </a:xfrm>
            <a:prstGeom prst="rect">
              <a:avLst/>
            </a:prstGeom>
          </p:spPr>
        </p:pic>
      </p:grpSp>
      <p:pic>
        <p:nvPicPr>
          <p:cNvPr id="21" name="Picture 4" descr="Landscape Background With River And Green Field Stock Vector ...">
            <a:extLst>
              <a:ext uri="{FF2B5EF4-FFF2-40B4-BE49-F238E27FC236}">
                <a16:creationId xmlns:a16="http://schemas.microsoft.com/office/drawing/2014/main" xmlns="" id="{ED18F548-3797-4E59-8B7A-97F0D0F5D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375" y1="85366" x2="40375" y2="85366"/>
                        <a14:backgroundMark x1="17250" y1="73546" x2="17250" y2="73546"/>
                        <a14:backgroundMark x1="58500" y1="66229" x2="58500" y2="66229"/>
                        <a14:backgroundMark x1="31375" y1="65478" x2="31375" y2="65478"/>
                        <a14:backgroundMark x1="32125" y1="67730" x2="32125" y2="67730"/>
                        <a14:backgroundMark x1="21375" y1="66979" x2="21375" y2="66979"/>
                        <a14:backgroundMark x1="56125" y1="66979" x2="56125" y2="66979"/>
                        <a14:backgroundMark x1="44375" y1="76173" x2="44375" y2="76173"/>
                        <a14:backgroundMark x1="68000" y1="74109" x2="68000" y2="74109"/>
                        <a14:backgroundMark x1="72250" y1="65291" x2="72250" y2="65291"/>
                        <a14:backgroundMark x1="63750" y1="72420" x2="63750" y2="72420"/>
                        <a14:backgroundMark x1="54750" y1="68480" x2="54750" y2="68480"/>
                        <a14:backgroundMark x1="64375" y1="78612" x2="64375" y2="78612"/>
                        <a14:backgroundMark x1="66625" y1="74484" x2="66625" y2="74484"/>
                        <a14:backgroundMark x1="61875" y1="73358" x2="61875" y2="73358"/>
                        <a14:backgroundMark x1="64125" y1="75610" x2="64125" y2="75610"/>
                        <a14:backgroundMark x1="69375" y1="75422" x2="69375" y2="75422"/>
                        <a14:backgroundMark x1="73500" y1="75422" x2="73500" y2="75422"/>
                        <a14:backgroundMark x1="73875" y1="78236" x2="73875" y2="78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93" t="78839" r="54063" b="5883"/>
          <a:stretch/>
        </p:blipFill>
        <p:spPr bwMode="auto">
          <a:xfrm>
            <a:off x="3233764" y="4774546"/>
            <a:ext cx="466632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C47C213-D432-4214-8A7A-2FB13B699B7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7"/>
          <a:stretch/>
        </p:blipFill>
        <p:spPr>
          <a:xfrm>
            <a:off x="3486429" y="3848156"/>
            <a:ext cx="1096287" cy="910028"/>
          </a:xfrm>
          <a:prstGeom prst="rect">
            <a:avLst/>
          </a:prstGeom>
        </p:spPr>
      </p:pic>
      <p:pic>
        <p:nvPicPr>
          <p:cNvPr id="23" name="Picture 2" descr="Rabbit png clipart 1 » PNG Image">
            <a:extLst>
              <a:ext uri="{FF2B5EF4-FFF2-40B4-BE49-F238E27FC236}">
                <a16:creationId xmlns:a16="http://schemas.microsoft.com/office/drawing/2014/main" xmlns="" id="{7182743F-6EF5-47D5-B816-665B1A37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3558" y="4170852"/>
            <a:ext cx="814388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01216" y="1139305"/>
            <a:ext cx="3470449" cy="11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1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2407 L 0.02292 -0.08889 C 0.02774 -0.10324 0.03516 -0.10972 0.04297 -0.10972 C 0.0517 -0.10972 0.0586 -0.10324 0.06367 -0.08889 L 0.0875 -0.0240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969C0886-5A8E-43B1-ADCD-1F37B8C57A01}"/>
              </a:ext>
            </a:extLst>
          </p:cNvPr>
          <p:cNvSpPr/>
          <p:nvPr/>
        </p:nvSpPr>
        <p:spPr>
          <a:xfrm>
            <a:off x="2489252" y="2482684"/>
            <a:ext cx="4686059" cy="894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 2 =  </a:t>
            </a: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xmlns="" id="{9D839161-2BE2-44CC-A1CF-4FA5FCB7BDC0}"/>
              </a:ext>
            </a:extLst>
          </p:cNvPr>
          <p:cNvSpPr/>
          <p:nvPr/>
        </p:nvSpPr>
        <p:spPr>
          <a:xfrm>
            <a:off x="7175311" y="2453008"/>
            <a:ext cx="729069" cy="80641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55" y="3259419"/>
            <a:ext cx="2201555" cy="220155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48350" y="1431487"/>
            <a:ext cx="2121744" cy="1468743"/>
          </a:xfrm>
          <a:prstGeom prst="cloudCallout">
            <a:avLst>
              <a:gd name="adj1" fmla="val -30964"/>
              <a:gd name="adj2" fmla="val 7713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?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8968" y="2348381"/>
            <a:ext cx="861756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11" name="Tiếng Yeah Cho Các Anh Em Làm Youtu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5780" y="821887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2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4"/>
            </p:par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 animBg="1"/>
      <p:bldP spid="2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5FD224C-DECB-4752-A84E-84B9B0633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5" t="92785" r="38696" b="1088"/>
          <a:stretch/>
        </p:blipFill>
        <p:spPr>
          <a:xfrm rot="10800000">
            <a:off x="4169172" y="4999975"/>
            <a:ext cx="3814766" cy="61039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C2A539-2975-427D-81F5-99E3C76BEC6A}"/>
              </a:ext>
            </a:extLst>
          </p:cNvPr>
          <p:cNvGrpSpPr/>
          <p:nvPr/>
        </p:nvGrpSpPr>
        <p:grpSpPr>
          <a:xfrm>
            <a:off x="1085850" y="301814"/>
            <a:ext cx="7554516" cy="5351077"/>
            <a:chOff x="-57150" y="-2007221"/>
            <a:chExt cx="13430250" cy="95130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8C8797F-92D0-4BA4-9795-F99E37415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95" r="30899" b="-2945"/>
            <a:stretch/>
          </p:blipFill>
          <p:spPr>
            <a:xfrm rot="10800000">
              <a:off x="-14514" y="5931869"/>
              <a:ext cx="8424720" cy="911616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CDAFDB5-CDCB-403D-8259-F5753F6CCD3D}"/>
                </a:ext>
              </a:extLst>
            </p:cNvPr>
            <p:cNvGrpSpPr/>
            <p:nvPr/>
          </p:nvGrpSpPr>
          <p:grpSpPr>
            <a:xfrm>
              <a:off x="-57150" y="-2007221"/>
              <a:ext cx="13430250" cy="8236571"/>
              <a:chOff x="-38100" y="-1340471"/>
              <a:chExt cx="13430250" cy="823657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3731BAB-9121-49C6-8921-F7DD691B1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340471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DE1C2259-5278-4B12-9380-C7FC88F9B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63100" y="2264667"/>
                <a:ext cx="3829050" cy="339546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323D181B-5DE5-4BDB-ACD5-EA72772C9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100" y="2088529"/>
                <a:ext cx="12344400" cy="4807571"/>
              </a:xfrm>
              <a:prstGeom prst="rect">
                <a:avLst/>
              </a:prstGeom>
            </p:spPr>
          </p:pic>
        </p:grpSp>
        <p:pic>
          <p:nvPicPr>
            <p:cNvPr id="12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xmlns="" id="{ED18F548-3797-4E59-8B7A-97F0D0F5D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0375" y1="85366" x2="40375" y2="85366"/>
                          <a14:backgroundMark x1="17250" y1="73546" x2="17250" y2="73546"/>
                          <a14:backgroundMark x1="58500" y1="66229" x2="58500" y2="66229"/>
                          <a14:backgroundMark x1="31375" y1="65478" x2="31375" y2="65478"/>
                          <a14:backgroundMark x1="32125" y1="67730" x2="32125" y2="67730"/>
                          <a14:backgroundMark x1="21375" y1="66979" x2="21375" y2="66979"/>
                          <a14:backgroundMark x1="56125" y1="66979" x2="56125" y2="66979"/>
                          <a14:backgroundMark x1="44375" y1="76173" x2="44375" y2="76173"/>
                          <a14:backgroundMark x1="68000" y1="74109" x2="68000" y2="74109"/>
                          <a14:backgroundMark x1="72250" y1="65291" x2="72250" y2="65291"/>
                          <a14:backgroundMark x1="63750" y1="72420" x2="63750" y2="72420"/>
                          <a14:backgroundMark x1="54750" y1="68480" x2="54750" y2="68480"/>
                          <a14:backgroundMark x1="64375" y1="78612" x2="64375" y2="78612"/>
                          <a14:backgroundMark x1="66625" y1="74484" x2="66625" y2="74484"/>
                          <a14:backgroundMark x1="61875" y1="73358" x2="61875" y2="73358"/>
                          <a14:backgroundMark x1="64125" y1="75610" x2="64125" y2="75610"/>
                          <a14:backgroundMark x1="69375" y1="75422" x2="69375" y2="75422"/>
                          <a14:backgroundMark x1="73500" y1="75422" x2="73500" y2="75422"/>
                          <a14:backgroundMark x1="73875" y1="78236" x2="73875" y2="78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5328886" y="5642077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xmlns="" id="{7E5C4222-24A8-4B44-B02A-60B454C4C1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0375" y1="85366" x2="40375" y2="85366"/>
                          <a14:backgroundMark x1="17250" y1="73546" x2="17250" y2="73546"/>
                          <a14:backgroundMark x1="58500" y1="66229" x2="58500" y2="66229"/>
                          <a14:backgroundMark x1="31375" y1="65478" x2="31375" y2="65478"/>
                          <a14:backgroundMark x1="32125" y1="67730" x2="32125" y2="67730"/>
                          <a14:backgroundMark x1="21375" y1="66979" x2="21375" y2="66979"/>
                          <a14:backgroundMark x1="56125" y1="66979" x2="56125" y2="66979"/>
                          <a14:backgroundMark x1="44375" y1="76173" x2="44375" y2="76173"/>
                          <a14:backgroundMark x1="68000" y1="74109" x2="68000" y2="74109"/>
                          <a14:backgroundMark x1="72250" y1="65291" x2="72250" y2="65291"/>
                          <a14:backgroundMark x1="63750" y1="72420" x2="63750" y2="72420"/>
                          <a14:backgroundMark x1="54750" y1="68480" x2="54750" y2="68480"/>
                          <a14:backgroundMark x1="64375" y1="78612" x2="64375" y2="78612"/>
                          <a14:backgroundMark x1="66625" y1="74484" x2="66625" y2="74484"/>
                          <a14:backgroundMark x1="61875" y1="73358" x2="61875" y2="73358"/>
                          <a14:backgroundMark x1="64125" y1="75610" x2="64125" y2="75610"/>
                          <a14:backgroundMark x1="69375" y1="75422" x2="69375" y2="75422"/>
                          <a14:backgroundMark x1="73500" y1="75422" x2="73500" y2="75422"/>
                          <a14:backgroundMark x1="73875" y1="78236" x2="73875" y2="78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6777863" y="5410555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5D1525D-EB69-461D-812F-77A46485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095" y="5502365"/>
              <a:ext cx="4783364" cy="139383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65FD224C-DECB-4752-A84E-84B9B0633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55" t="92785" r="38696" b="1088"/>
            <a:stretch/>
          </p:blipFill>
          <p:spPr>
            <a:xfrm rot="10800000">
              <a:off x="-19056" y="6166028"/>
              <a:ext cx="6781805" cy="133977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97B7B5E-BD81-4ED3-933B-0CB60D64D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7682070" y="5535574"/>
              <a:ext cx="3094248" cy="110334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3463D23-15FF-41D6-AE92-F23E4C8CB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8087042" y="5725810"/>
              <a:ext cx="3094248" cy="11033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2615545A-B29E-4C2E-8684-95E51796A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6778926" y="5743991"/>
              <a:ext cx="3094248" cy="11033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5AAA5830-8070-4826-A5FD-E68FFC419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9655871" y="5743991"/>
              <a:ext cx="3094248" cy="110334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C47C213-D432-4214-8A7A-2FB13B69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355" y="5783027"/>
              <a:ext cx="6370381" cy="161782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F4586E19-46AC-405E-B958-8906B915E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04" r="64262"/>
            <a:stretch/>
          </p:blipFill>
          <p:spPr>
            <a:xfrm>
              <a:off x="7983032" y="6471008"/>
              <a:ext cx="1696133" cy="947725"/>
            </a:xfrm>
            <a:prstGeom prst="rect">
              <a:avLst/>
            </a:prstGeom>
          </p:spPr>
        </p:pic>
      </p:grpSp>
      <p:pic>
        <p:nvPicPr>
          <p:cNvPr id="21" name="Picture 4" descr="Landscape Background With River And Green Field Stock Vector ...">
            <a:extLst>
              <a:ext uri="{FF2B5EF4-FFF2-40B4-BE49-F238E27FC236}">
                <a16:creationId xmlns:a16="http://schemas.microsoft.com/office/drawing/2014/main" xmlns="" id="{ED18F548-3797-4E59-8B7A-97F0D0F5D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375" y1="85366" x2="40375" y2="85366"/>
                        <a14:backgroundMark x1="17250" y1="73546" x2="17250" y2="73546"/>
                        <a14:backgroundMark x1="58500" y1="66229" x2="58500" y2="66229"/>
                        <a14:backgroundMark x1="31375" y1="65478" x2="31375" y2="65478"/>
                        <a14:backgroundMark x1="32125" y1="67730" x2="32125" y2="67730"/>
                        <a14:backgroundMark x1="21375" y1="66979" x2="21375" y2="66979"/>
                        <a14:backgroundMark x1="56125" y1="66979" x2="56125" y2="66979"/>
                        <a14:backgroundMark x1="44375" y1="76173" x2="44375" y2="76173"/>
                        <a14:backgroundMark x1="68000" y1="74109" x2="68000" y2="74109"/>
                        <a14:backgroundMark x1="72250" y1="65291" x2="72250" y2="65291"/>
                        <a14:backgroundMark x1="63750" y1="72420" x2="63750" y2="72420"/>
                        <a14:backgroundMark x1="54750" y1="68480" x2="54750" y2="68480"/>
                        <a14:backgroundMark x1="64375" y1="78612" x2="64375" y2="78612"/>
                        <a14:backgroundMark x1="66625" y1="74484" x2="66625" y2="74484"/>
                        <a14:backgroundMark x1="61875" y1="73358" x2="61875" y2="73358"/>
                        <a14:backgroundMark x1="64125" y1="75610" x2="64125" y2="75610"/>
                        <a14:backgroundMark x1="69375" y1="75422" x2="69375" y2="75422"/>
                        <a14:backgroundMark x1="73500" y1="75422" x2="73500" y2="75422"/>
                        <a14:backgroundMark x1="73875" y1="78236" x2="73875" y2="78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93" t="78839" r="54063" b="5883"/>
          <a:stretch/>
        </p:blipFill>
        <p:spPr bwMode="auto">
          <a:xfrm>
            <a:off x="3233764" y="4774546"/>
            <a:ext cx="466632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C47C213-D432-4214-8A7A-2FB13B699B7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7"/>
          <a:stretch/>
        </p:blipFill>
        <p:spPr>
          <a:xfrm>
            <a:off x="3486429" y="3848156"/>
            <a:ext cx="1096287" cy="910028"/>
          </a:xfrm>
          <a:prstGeom prst="rect">
            <a:avLst/>
          </a:prstGeom>
        </p:spPr>
      </p:pic>
      <p:pic>
        <p:nvPicPr>
          <p:cNvPr id="23" name="Picture 2" descr="Rabbit png clipart 1 » PNG Image">
            <a:extLst>
              <a:ext uri="{FF2B5EF4-FFF2-40B4-BE49-F238E27FC236}">
                <a16:creationId xmlns:a16="http://schemas.microsoft.com/office/drawing/2014/main" xmlns="" id="{7182743F-6EF5-47D5-B816-665B1A37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0684" y="4000989"/>
            <a:ext cx="814388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01216" y="1139305"/>
            <a:ext cx="3470449" cy="11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2408 L 0.02292 -0.08889 C 0.02774 -0.10324 0.03516 -0.10972 0.04297 -0.10972 C 0.0517 -0.10972 0.0586 -0.10324 0.06367 -0.08889 L 0.0875 -0.0240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969C0886-5A8E-43B1-ADCD-1F37B8C57A01}"/>
              </a:ext>
            </a:extLst>
          </p:cNvPr>
          <p:cNvSpPr/>
          <p:nvPr/>
        </p:nvSpPr>
        <p:spPr>
          <a:xfrm>
            <a:off x="2489252" y="2482684"/>
            <a:ext cx="4686059" cy="894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 1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xmlns="" id="{9D839161-2BE2-44CC-A1CF-4FA5FCB7BDC0}"/>
              </a:ext>
            </a:extLst>
          </p:cNvPr>
          <p:cNvSpPr/>
          <p:nvPr/>
        </p:nvSpPr>
        <p:spPr>
          <a:xfrm>
            <a:off x="7175311" y="2526701"/>
            <a:ext cx="729069" cy="80641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55" y="3259419"/>
            <a:ext cx="2201555" cy="220155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48350" y="1431487"/>
            <a:ext cx="2121744" cy="1468743"/>
          </a:xfrm>
          <a:prstGeom prst="cloudCallout">
            <a:avLst>
              <a:gd name="adj1" fmla="val -30964"/>
              <a:gd name="adj2" fmla="val 7713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?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8968" y="2348381"/>
            <a:ext cx="861756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7" name="Tiếng Yeah Cho Các Anh Em Làm Youtu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8073" y="131512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 animBg="1"/>
      <p:bldP spid="2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5FD224C-DECB-4752-A84E-84B9B0633E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5" t="92785" r="38696" b="1088"/>
          <a:stretch/>
        </p:blipFill>
        <p:spPr>
          <a:xfrm rot="10800000">
            <a:off x="4169172" y="4999976"/>
            <a:ext cx="3814766" cy="6218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C2A539-2975-427D-81F5-99E3C76BEC6A}"/>
              </a:ext>
            </a:extLst>
          </p:cNvPr>
          <p:cNvGrpSpPr/>
          <p:nvPr/>
        </p:nvGrpSpPr>
        <p:grpSpPr>
          <a:xfrm>
            <a:off x="1085850" y="301814"/>
            <a:ext cx="7554516" cy="5351077"/>
            <a:chOff x="-57150" y="-2007221"/>
            <a:chExt cx="13430250" cy="95130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8C8797F-92D0-4BA4-9795-F99E37415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95" r="30899" b="-2945"/>
            <a:stretch/>
          </p:blipFill>
          <p:spPr>
            <a:xfrm rot="10800000">
              <a:off x="-14514" y="5931869"/>
              <a:ext cx="8424720" cy="911616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CDAFDB5-CDCB-403D-8259-F5753F6CCD3D}"/>
                </a:ext>
              </a:extLst>
            </p:cNvPr>
            <p:cNvGrpSpPr/>
            <p:nvPr/>
          </p:nvGrpSpPr>
          <p:grpSpPr>
            <a:xfrm>
              <a:off x="-57150" y="-2007221"/>
              <a:ext cx="13430250" cy="8236571"/>
              <a:chOff x="-38100" y="-1340471"/>
              <a:chExt cx="13430250" cy="823657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3731BAB-9121-49C6-8921-F7DD691B1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340471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DE1C2259-5278-4B12-9380-C7FC88F9B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63100" y="2264667"/>
                <a:ext cx="3829050" cy="339546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323D181B-5DE5-4BDB-ACD5-EA72772C9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100" y="2088529"/>
                <a:ext cx="12344400" cy="4807571"/>
              </a:xfrm>
              <a:prstGeom prst="rect">
                <a:avLst/>
              </a:prstGeom>
            </p:spPr>
          </p:pic>
        </p:grpSp>
        <p:pic>
          <p:nvPicPr>
            <p:cNvPr id="12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xmlns="" id="{ED18F548-3797-4E59-8B7A-97F0D0F5D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0375" y1="85366" x2="40375" y2="85366"/>
                          <a14:backgroundMark x1="17250" y1="73546" x2="17250" y2="73546"/>
                          <a14:backgroundMark x1="58500" y1="66229" x2="58500" y2="66229"/>
                          <a14:backgroundMark x1="31375" y1="65478" x2="31375" y2="65478"/>
                          <a14:backgroundMark x1="32125" y1="67730" x2="32125" y2="67730"/>
                          <a14:backgroundMark x1="21375" y1="66979" x2="21375" y2="66979"/>
                          <a14:backgroundMark x1="56125" y1="66979" x2="56125" y2="66979"/>
                          <a14:backgroundMark x1="44375" y1="76173" x2="44375" y2="76173"/>
                          <a14:backgroundMark x1="68000" y1="74109" x2="68000" y2="74109"/>
                          <a14:backgroundMark x1="72250" y1="65291" x2="72250" y2="65291"/>
                          <a14:backgroundMark x1="63750" y1="72420" x2="63750" y2="72420"/>
                          <a14:backgroundMark x1="54750" y1="68480" x2="54750" y2="68480"/>
                          <a14:backgroundMark x1="64375" y1="78612" x2="64375" y2="78612"/>
                          <a14:backgroundMark x1="66625" y1="74484" x2="66625" y2="74484"/>
                          <a14:backgroundMark x1="61875" y1="73358" x2="61875" y2="73358"/>
                          <a14:backgroundMark x1="64125" y1="75610" x2="64125" y2="75610"/>
                          <a14:backgroundMark x1="69375" y1="75422" x2="69375" y2="75422"/>
                          <a14:backgroundMark x1="73500" y1="75422" x2="73500" y2="75422"/>
                          <a14:backgroundMark x1="73875" y1="78236" x2="73875" y2="78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5328886" y="5642077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xmlns="" id="{7E5C4222-24A8-4B44-B02A-60B454C4C1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0375" y1="85366" x2="40375" y2="85366"/>
                          <a14:backgroundMark x1="17250" y1="73546" x2="17250" y2="73546"/>
                          <a14:backgroundMark x1="58500" y1="66229" x2="58500" y2="66229"/>
                          <a14:backgroundMark x1="31375" y1="65478" x2="31375" y2="65478"/>
                          <a14:backgroundMark x1="32125" y1="67730" x2="32125" y2="67730"/>
                          <a14:backgroundMark x1="21375" y1="66979" x2="21375" y2="66979"/>
                          <a14:backgroundMark x1="56125" y1="66979" x2="56125" y2="66979"/>
                          <a14:backgroundMark x1="44375" y1="76173" x2="44375" y2="76173"/>
                          <a14:backgroundMark x1="68000" y1="74109" x2="68000" y2="74109"/>
                          <a14:backgroundMark x1="72250" y1="65291" x2="72250" y2="65291"/>
                          <a14:backgroundMark x1="63750" y1="72420" x2="63750" y2="72420"/>
                          <a14:backgroundMark x1="54750" y1="68480" x2="54750" y2="68480"/>
                          <a14:backgroundMark x1="64375" y1="78612" x2="64375" y2="78612"/>
                          <a14:backgroundMark x1="66625" y1="74484" x2="66625" y2="74484"/>
                          <a14:backgroundMark x1="61875" y1="73358" x2="61875" y2="73358"/>
                          <a14:backgroundMark x1="64125" y1="75610" x2="64125" y2="75610"/>
                          <a14:backgroundMark x1="69375" y1="75422" x2="69375" y2="75422"/>
                          <a14:backgroundMark x1="73500" y1="75422" x2="73500" y2="75422"/>
                          <a14:backgroundMark x1="73875" y1="78236" x2="73875" y2="78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6777863" y="5410555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5D1525D-EB69-461D-812F-77A46485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095" y="5502365"/>
              <a:ext cx="4783364" cy="139383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65FD224C-DECB-4752-A84E-84B9B0633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55" t="92785" r="38696" b="1088"/>
            <a:stretch/>
          </p:blipFill>
          <p:spPr>
            <a:xfrm rot="10800000">
              <a:off x="-19056" y="6166028"/>
              <a:ext cx="6781805" cy="133977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97B7B5E-BD81-4ED3-933B-0CB60D64D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7682070" y="5535574"/>
              <a:ext cx="3094248" cy="110334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3463D23-15FF-41D6-AE92-F23E4C8CB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8087042" y="5725810"/>
              <a:ext cx="3094248" cy="11033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2615545A-B29E-4C2E-8684-95E51796A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6778926" y="5743991"/>
              <a:ext cx="3094248" cy="11033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5AAA5830-8070-4826-A5FD-E68FFC419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9655871" y="5743991"/>
              <a:ext cx="3094248" cy="110334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C47C213-D432-4214-8A7A-2FB13B69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355" y="5783027"/>
              <a:ext cx="6370381" cy="161782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F4586E19-46AC-405E-B958-8906B915E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04" r="64262"/>
            <a:stretch/>
          </p:blipFill>
          <p:spPr>
            <a:xfrm>
              <a:off x="7983032" y="6471008"/>
              <a:ext cx="1696133" cy="947725"/>
            </a:xfrm>
            <a:prstGeom prst="rect">
              <a:avLst/>
            </a:prstGeom>
          </p:spPr>
        </p:pic>
      </p:grpSp>
      <p:pic>
        <p:nvPicPr>
          <p:cNvPr id="21" name="Picture 4" descr="Landscape Background With River And Green Field Stock Vector ...">
            <a:extLst>
              <a:ext uri="{FF2B5EF4-FFF2-40B4-BE49-F238E27FC236}">
                <a16:creationId xmlns:a16="http://schemas.microsoft.com/office/drawing/2014/main" xmlns="" id="{ED18F548-3797-4E59-8B7A-97F0D0F5D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375" y1="85366" x2="40375" y2="85366"/>
                        <a14:backgroundMark x1="17250" y1="73546" x2="17250" y2="73546"/>
                        <a14:backgroundMark x1="58500" y1="66229" x2="58500" y2="66229"/>
                        <a14:backgroundMark x1="31375" y1="65478" x2="31375" y2="65478"/>
                        <a14:backgroundMark x1="32125" y1="67730" x2="32125" y2="67730"/>
                        <a14:backgroundMark x1="21375" y1="66979" x2="21375" y2="66979"/>
                        <a14:backgroundMark x1="56125" y1="66979" x2="56125" y2="66979"/>
                        <a14:backgroundMark x1="44375" y1="76173" x2="44375" y2="76173"/>
                        <a14:backgroundMark x1="68000" y1="74109" x2="68000" y2="74109"/>
                        <a14:backgroundMark x1="72250" y1="65291" x2="72250" y2="65291"/>
                        <a14:backgroundMark x1="63750" y1="72420" x2="63750" y2="72420"/>
                        <a14:backgroundMark x1="54750" y1="68480" x2="54750" y2="68480"/>
                        <a14:backgroundMark x1="64375" y1="78612" x2="64375" y2="78612"/>
                        <a14:backgroundMark x1="66625" y1="74484" x2="66625" y2="74484"/>
                        <a14:backgroundMark x1="61875" y1="73358" x2="61875" y2="73358"/>
                        <a14:backgroundMark x1="64125" y1="75610" x2="64125" y2="75610"/>
                        <a14:backgroundMark x1="69375" y1="75422" x2="69375" y2="75422"/>
                        <a14:backgroundMark x1="73500" y1="75422" x2="73500" y2="75422"/>
                        <a14:backgroundMark x1="73875" y1="78236" x2="73875" y2="78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93" t="78839" r="54063" b="5883"/>
          <a:stretch/>
        </p:blipFill>
        <p:spPr bwMode="auto">
          <a:xfrm>
            <a:off x="3233764" y="4774546"/>
            <a:ext cx="466632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C47C213-D432-4214-8A7A-2FB13B699B7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7"/>
          <a:stretch/>
        </p:blipFill>
        <p:spPr>
          <a:xfrm>
            <a:off x="3486429" y="3848156"/>
            <a:ext cx="1096287" cy="910028"/>
          </a:xfrm>
          <a:prstGeom prst="rect">
            <a:avLst/>
          </a:prstGeom>
        </p:spPr>
      </p:pic>
      <p:pic>
        <p:nvPicPr>
          <p:cNvPr id="23" name="Picture 2" descr="Rabbit png clipart 1 » PNG Image">
            <a:extLst>
              <a:ext uri="{FF2B5EF4-FFF2-40B4-BE49-F238E27FC236}">
                <a16:creationId xmlns:a16="http://schemas.microsoft.com/office/drawing/2014/main" xmlns="" id="{7182743F-6EF5-47D5-B816-665B1A37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9278" y="3954184"/>
            <a:ext cx="814388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01216" y="1139305"/>
            <a:ext cx="3470449" cy="11385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68782" y="1764183"/>
            <a:ext cx="3507028" cy="1778663"/>
          </a:xfrm>
          <a:prstGeom prst="rect">
            <a:avLst/>
          </a:prstGeom>
        </p:spPr>
      </p:pic>
      <p:pic>
        <p:nvPicPr>
          <p:cNvPr id="32" name="Tiếng Yeah Cho Các Anh Em Làm Youtu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288073" y="131512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4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4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8614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48" y="1519991"/>
            <a:ext cx="5017462" cy="93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2285999"/>
            <a:ext cx="6953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76576"/>
            <a:ext cx="2981325" cy="169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3059805"/>
            <a:ext cx="3028951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98" y="5223257"/>
            <a:ext cx="2359853" cy="93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727"/>
              </p:ext>
            </p:extLst>
          </p:nvPr>
        </p:nvGraphicFramePr>
        <p:xfrm>
          <a:off x="5288756" y="5203703"/>
          <a:ext cx="700088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1326523" y="2644897"/>
            <a:ext cx="5826753" cy="25588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</TotalTime>
  <Words>88</Words>
  <PresentationFormat>On-screen Show (4:3)</PresentationFormat>
  <Paragraphs>35</Paragraphs>
  <Slides>15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2020-08-07T01:41:00Z</dcterms:created>
  <dcterms:modified xsi:type="dcterms:W3CDTF">2020-11-10T04:52:44Z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