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4"/>
  </p:notesMasterIdLst>
  <p:sldIdLst>
    <p:sldId id="933" r:id="rId2"/>
    <p:sldId id="901" r:id="rId3"/>
    <p:sldId id="889" r:id="rId4"/>
    <p:sldId id="872" r:id="rId5"/>
    <p:sldId id="928" r:id="rId6"/>
    <p:sldId id="871" r:id="rId7"/>
    <p:sldId id="929" r:id="rId8"/>
    <p:sldId id="873" r:id="rId9"/>
    <p:sldId id="823" r:id="rId10"/>
    <p:sldId id="925" r:id="rId11"/>
    <p:sldId id="894" r:id="rId12"/>
    <p:sldId id="857" r:id="rId13"/>
    <p:sldId id="868" r:id="rId14"/>
    <p:sldId id="855" r:id="rId15"/>
    <p:sldId id="907" r:id="rId16"/>
    <p:sldId id="856" r:id="rId17"/>
    <p:sldId id="923" r:id="rId18"/>
    <p:sldId id="926" r:id="rId19"/>
    <p:sldId id="813" r:id="rId20"/>
    <p:sldId id="911" r:id="rId21"/>
    <p:sldId id="848" r:id="rId22"/>
    <p:sldId id="913" r:id="rId23"/>
    <p:sldId id="924" r:id="rId24"/>
    <p:sldId id="870" r:id="rId25"/>
    <p:sldId id="927" r:id="rId26"/>
    <p:sldId id="909" r:id="rId27"/>
    <p:sldId id="930" r:id="rId28"/>
    <p:sldId id="851" r:id="rId29"/>
    <p:sldId id="910" r:id="rId30"/>
    <p:sldId id="912" r:id="rId31"/>
    <p:sldId id="908" r:id="rId32"/>
    <p:sldId id="932" r:id="rId33"/>
  </p:sldIdLst>
  <p:sldSz cx="12192000" cy="6858000"/>
  <p:notesSz cx="6858000" cy="9144000"/>
  <p:custDataLst>
    <p:tags r:id="rId35"/>
  </p:custDataLst>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DC"/>
    <a:srgbClr val="87BD0F"/>
    <a:srgbClr val="FFA100"/>
    <a:srgbClr val="794026"/>
    <a:srgbClr val="009AA0"/>
    <a:srgbClr val="1EC8C9"/>
    <a:srgbClr val="CE6178"/>
    <a:srgbClr val="007EB6"/>
    <a:srgbClr val="0063B5"/>
    <a:srgbClr val="FF4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3481" autoAdjust="0"/>
  </p:normalViewPr>
  <p:slideViewPr>
    <p:cSldViewPr>
      <p:cViewPr varScale="1">
        <p:scale>
          <a:sx n="69" d="100"/>
          <a:sy n="69" d="100"/>
        </p:scale>
        <p:origin x="780" y="48"/>
      </p:cViewPr>
      <p:guideLst>
        <p:guide orient="horz" pos="2160"/>
        <p:guide pos="3840"/>
      </p:guideLst>
    </p:cSldViewPr>
  </p:slideViewPr>
  <p:notesTextViewPr>
    <p:cViewPr>
      <p:scale>
        <a:sx n="25" d="100"/>
        <a:sy n="25"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D96D07-341D-4D88-BBFE-B431BFA04196}" type="datetimeFigureOut">
              <a:rPr lang="zh-CN" altLang="en-US" smtClean="0"/>
              <a:t>2017/8/13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2A0F9D-3357-4A94-85C8-3B842B870DC6}" type="slidenum">
              <a:rPr lang="zh-CN" altLang="en-US" smtClean="0"/>
              <a:t>‹#›</a:t>
            </a:fld>
            <a:endParaRPr lang="zh-CN" altLang="en-US"/>
          </a:p>
        </p:txBody>
      </p:sp>
    </p:spTree>
    <p:extLst>
      <p:ext uri="{BB962C8B-B14F-4D97-AF65-F5344CB8AC3E}">
        <p14:creationId xmlns:p14="http://schemas.microsoft.com/office/powerpoint/2010/main" val="754348693"/>
      </p:ext>
    </p:extLst>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a:t>
            </a:fld>
            <a:endParaRPr lang="zh-CN" altLang="en-US">
              <a:solidFill>
                <a:prstClr val="black"/>
              </a:solidFill>
            </a:endParaRPr>
          </a:p>
        </p:txBody>
      </p:sp>
    </p:spTree>
    <p:extLst>
      <p:ext uri="{BB962C8B-B14F-4D97-AF65-F5344CB8AC3E}">
        <p14:creationId xmlns:p14="http://schemas.microsoft.com/office/powerpoint/2010/main" val="2883499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10</a:t>
            </a:fld>
            <a:endParaRPr lang="zh-CN" altLang="en-US"/>
          </a:p>
        </p:txBody>
      </p:sp>
    </p:spTree>
    <p:extLst>
      <p:ext uri="{BB962C8B-B14F-4D97-AF65-F5344CB8AC3E}">
        <p14:creationId xmlns:p14="http://schemas.microsoft.com/office/powerpoint/2010/main" val="226494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a:t>
            </a:fld>
            <a:endParaRPr lang="zh-CN" altLang="en-US">
              <a:solidFill>
                <a:prstClr val="black"/>
              </a:solidFill>
            </a:endParaRPr>
          </a:p>
        </p:txBody>
      </p:sp>
    </p:spTree>
    <p:extLst>
      <p:ext uri="{BB962C8B-B14F-4D97-AF65-F5344CB8AC3E}">
        <p14:creationId xmlns:p14="http://schemas.microsoft.com/office/powerpoint/2010/main" val="478053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a:t>
            </a:fld>
            <a:endParaRPr lang="zh-CN" altLang="en-US">
              <a:solidFill>
                <a:prstClr val="black"/>
              </a:solidFill>
            </a:endParaRPr>
          </a:p>
        </p:txBody>
      </p:sp>
    </p:spTree>
    <p:extLst>
      <p:ext uri="{BB962C8B-B14F-4D97-AF65-F5344CB8AC3E}">
        <p14:creationId xmlns:p14="http://schemas.microsoft.com/office/powerpoint/2010/main" val="3401378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13</a:t>
            </a:fld>
            <a:endParaRPr lang="zh-CN" altLang="en-US">
              <a:solidFill>
                <a:prstClr val="black"/>
              </a:solidFill>
            </a:endParaRPr>
          </a:p>
        </p:txBody>
      </p:sp>
    </p:spTree>
    <p:extLst>
      <p:ext uri="{BB962C8B-B14F-4D97-AF65-F5344CB8AC3E}">
        <p14:creationId xmlns:p14="http://schemas.microsoft.com/office/powerpoint/2010/main" val="4185515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14</a:t>
            </a:fld>
            <a:endParaRPr lang="zh-CN" altLang="en-US">
              <a:solidFill>
                <a:prstClr val="black"/>
              </a:solidFill>
            </a:endParaRPr>
          </a:p>
        </p:txBody>
      </p:sp>
    </p:spTree>
    <p:extLst>
      <p:ext uri="{BB962C8B-B14F-4D97-AF65-F5344CB8AC3E}">
        <p14:creationId xmlns:p14="http://schemas.microsoft.com/office/powerpoint/2010/main" val="1168326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15</a:t>
            </a:fld>
            <a:endParaRPr lang="zh-CN" altLang="en-US">
              <a:solidFill>
                <a:prstClr val="black"/>
              </a:solidFill>
            </a:endParaRPr>
          </a:p>
        </p:txBody>
      </p:sp>
    </p:spTree>
    <p:extLst>
      <p:ext uri="{BB962C8B-B14F-4D97-AF65-F5344CB8AC3E}">
        <p14:creationId xmlns:p14="http://schemas.microsoft.com/office/powerpoint/2010/main" val="2413824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16</a:t>
            </a:fld>
            <a:endParaRPr lang="zh-CN" altLang="en-US">
              <a:solidFill>
                <a:prstClr val="black"/>
              </a:solidFill>
            </a:endParaRPr>
          </a:p>
        </p:txBody>
      </p:sp>
    </p:spTree>
    <p:extLst>
      <p:ext uri="{BB962C8B-B14F-4D97-AF65-F5344CB8AC3E}">
        <p14:creationId xmlns:p14="http://schemas.microsoft.com/office/powerpoint/2010/main" val="2236186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17</a:t>
            </a:fld>
            <a:endParaRPr lang="zh-CN" altLang="en-US">
              <a:solidFill>
                <a:prstClr val="black"/>
              </a:solidFill>
            </a:endParaRPr>
          </a:p>
        </p:txBody>
      </p:sp>
    </p:spTree>
    <p:extLst>
      <p:ext uri="{BB962C8B-B14F-4D97-AF65-F5344CB8AC3E}">
        <p14:creationId xmlns:p14="http://schemas.microsoft.com/office/powerpoint/2010/main" val="3781971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18</a:t>
            </a:fld>
            <a:endParaRPr lang="zh-CN" altLang="en-US"/>
          </a:p>
        </p:txBody>
      </p:sp>
    </p:spTree>
    <p:extLst>
      <p:ext uri="{BB962C8B-B14F-4D97-AF65-F5344CB8AC3E}">
        <p14:creationId xmlns:p14="http://schemas.microsoft.com/office/powerpoint/2010/main" val="1577956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19</a:t>
            </a:fld>
            <a:endParaRPr lang="zh-CN" altLang="en-US">
              <a:solidFill>
                <a:prstClr val="black"/>
              </a:solidFill>
            </a:endParaRPr>
          </a:p>
        </p:txBody>
      </p:sp>
    </p:spTree>
    <p:extLst>
      <p:ext uri="{BB962C8B-B14F-4D97-AF65-F5344CB8AC3E}">
        <p14:creationId xmlns:p14="http://schemas.microsoft.com/office/powerpoint/2010/main" val="191355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a:t>
            </a:fld>
            <a:endParaRPr lang="zh-CN" altLang="en-US">
              <a:solidFill>
                <a:prstClr val="black"/>
              </a:solidFill>
            </a:endParaRPr>
          </a:p>
        </p:txBody>
      </p:sp>
    </p:spTree>
    <p:extLst>
      <p:ext uri="{BB962C8B-B14F-4D97-AF65-F5344CB8AC3E}">
        <p14:creationId xmlns:p14="http://schemas.microsoft.com/office/powerpoint/2010/main" val="332234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20</a:t>
            </a:fld>
            <a:endParaRPr lang="zh-CN" altLang="en-US">
              <a:solidFill>
                <a:prstClr val="black"/>
              </a:solidFill>
            </a:endParaRPr>
          </a:p>
        </p:txBody>
      </p:sp>
    </p:spTree>
    <p:extLst>
      <p:ext uri="{BB962C8B-B14F-4D97-AF65-F5344CB8AC3E}">
        <p14:creationId xmlns:p14="http://schemas.microsoft.com/office/powerpoint/2010/main" val="3275068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21</a:t>
            </a:fld>
            <a:endParaRPr lang="zh-CN" altLang="en-US">
              <a:solidFill>
                <a:prstClr val="black"/>
              </a:solidFill>
            </a:endParaRPr>
          </a:p>
        </p:txBody>
      </p:sp>
    </p:spTree>
    <p:extLst>
      <p:ext uri="{BB962C8B-B14F-4D97-AF65-F5344CB8AC3E}">
        <p14:creationId xmlns:p14="http://schemas.microsoft.com/office/powerpoint/2010/main" val="2665040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22</a:t>
            </a:fld>
            <a:endParaRPr lang="zh-CN" altLang="en-US">
              <a:solidFill>
                <a:prstClr val="black"/>
              </a:solidFill>
            </a:endParaRPr>
          </a:p>
        </p:txBody>
      </p:sp>
    </p:spTree>
    <p:extLst>
      <p:ext uri="{BB962C8B-B14F-4D97-AF65-F5344CB8AC3E}">
        <p14:creationId xmlns:p14="http://schemas.microsoft.com/office/powerpoint/2010/main" val="2715377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23</a:t>
            </a:fld>
            <a:endParaRPr lang="zh-CN" altLang="en-US">
              <a:solidFill>
                <a:prstClr val="black"/>
              </a:solidFill>
            </a:endParaRPr>
          </a:p>
        </p:txBody>
      </p:sp>
    </p:spTree>
    <p:extLst>
      <p:ext uri="{BB962C8B-B14F-4D97-AF65-F5344CB8AC3E}">
        <p14:creationId xmlns:p14="http://schemas.microsoft.com/office/powerpoint/2010/main" val="2432351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24</a:t>
            </a:fld>
            <a:endParaRPr lang="zh-CN" altLang="en-US">
              <a:solidFill>
                <a:prstClr val="black"/>
              </a:solidFill>
            </a:endParaRPr>
          </a:p>
        </p:txBody>
      </p:sp>
    </p:spTree>
    <p:extLst>
      <p:ext uri="{BB962C8B-B14F-4D97-AF65-F5344CB8AC3E}">
        <p14:creationId xmlns:p14="http://schemas.microsoft.com/office/powerpoint/2010/main" val="646352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25</a:t>
            </a:fld>
            <a:endParaRPr lang="zh-CN" altLang="en-US"/>
          </a:p>
        </p:txBody>
      </p:sp>
    </p:spTree>
    <p:extLst>
      <p:ext uri="{BB962C8B-B14F-4D97-AF65-F5344CB8AC3E}">
        <p14:creationId xmlns:p14="http://schemas.microsoft.com/office/powerpoint/2010/main" val="2592381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26</a:t>
            </a:fld>
            <a:endParaRPr lang="zh-CN" altLang="en-US">
              <a:solidFill>
                <a:prstClr val="black"/>
              </a:solidFill>
            </a:endParaRPr>
          </a:p>
        </p:txBody>
      </p:sp>
    </p:spTree>
    <p:extLst>
      <p:ext uri="{BB962C8B-B14F-4D97-AF65-F5344CB8AC3E}">
        <p14:creationId xmlns:p14="http://schemas.microsoft.com/office/powerpoint/2010/main" val="2312633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27</a:t>
            </a:fld>
            <a:endParaRPr lang="zh-CN" altLang="en-US">
              <a:solidFill>
                <a:prstClr val="black"/>
              </a:solidFill>
            </a:endParaRPr>
          </a:p>
        </p:txBody>
      </p:sp>
    </p:spTree>
    <p:extLst>
      <p:ext uri="{BB962C8B-B14F-4D97-AF65-F5344CB8AC3E}">
        <p14:creationId xmlns:p14="http://schemas.microsoft.com/office/powerpoint/2010/main" val="1901841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28</a:t>
            </a:fld>
            <a:endParaRPr lang="zh-CN" altLang="en-US">
              <a:solidFill>
                <a:prstClr val="black"/>
              </a:solidFill>
            </a:endParaRPr>
          </a:p>
        </p:txBody>
      </p:sp>
    </p:spTree>
    <p:extLst>
      <p:ext uri="{BB962C8B-B14F-4D97-AF65-F5344CB8AC3E}">
        <p14:creationId xmlns:p14="http://schemas.microsoft.com/office/powerpoint/2010/main" val="1888552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29</a:t>
            </a:fld>
            <a:endParaRPr lang="zh-CN" altLang="en-US">
              <a:solidFill>
                <a:prstClr val="black"/>
              </a:solidFill>
            </a:endParaRPr>
          </a:p>
        </p:txBody>
      </p:sp>
    </p:spTree>
    <p:extLst>
      <p:ext uri="{BB962C8B-B14F-4D97-AF65-F5344CB8AC3E}">
        <p14:creationId xmlns:p14="http://schemas.microsoft.com/office/powerpoint/2010/main" val="1714696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3</a:t>
            </a:fld>
            <a:endParaRPr lang="zh-CN" altLang="en-US"/>
          </a:p>
        </p:txBody>
      </p:sp>
    </p:spTree>
    <p:extLst>
      <p:ext uri="{BB962C8B-B14F-4D97-AF65-F5344CB8AC3E}">
        <p14:creationId xmlns:p14="http://schemas.microsoft.com/office/powerpoint/2010/main" val="3627947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30</a:t>
            </a:fld>
            <a:endParaRPr lang="zh-CN" altLang="en-US">
              <a:solidFill>
                <a:prstClr val="black"/>
              </a:solidFill>
            </a:endParaRPr>
          </a:p>
        </p:txBody>
      </p:sp>
    </p:spTree>
    <p:extLst>
      <p:ext uri="{BB962C8B-B14F-4D97-AF65-F5344CB8AC3E}">
        <p14:creationId xmlns:p14="http://schemas.microsoft.com/office/powerpoint/2010/main" val="1008955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31</a:t>
            </a:fld>
            <a:endParaRPr lang="zh-CN" altLang="en-US">
              <a:solidFill>
                <a:prstClr val="black"/>
              </a:solidFill>
            </a:endParaRPr>
          </a:p>
        </p:txBody>
      </p:sp>
    </p:spTree>
    <p:extLst>
      <p:ext uri="{BB962C8B-B14F-4D97-AF65-F5344CB8AC3E}">
        <p14:creationId xmlns:p14="http://schemas.microsoft.com/office/powerpoint/2010/main" val="1270189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32</a:t>
            </a:fld>
            <a:endParaRPr lang="zh-CN" altLang="en-US">
              <a:solidFill>
                <a:prstClr val="black"/>
              </a:solidFill>
            </a:endParaRPr>
          </a:p>
        </p:txBody>
      </p:sp>
    </p:spTree>
    <p:extLst>
      <p:ext uri="{BB962C8B-B14F-4D97-AF65-F5344CB8AC3E}">
        <p14:creationId xmlns:p14="http://schemas.microsoft.com/office/powerpoint/2010/main" val="1049739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a:t>
            </a:fld>
            <a:endParaRPr lang="zh-CN" altLang="en-US">
              <a:solidFill>
                <a:prstClr val="black"/>
              </a:solidFill>
            </a:endParaRPr>
          </a:p>
        </p:txBody>
      </p:sp>
    </p:spTree>
    <p:extLst>
      <p:ext uri="{BB962C8B-B14F-4D97-AF65-F5344CB8AC3E}">
        <p14:creationId xmlns:p14="http://schemas.microsoft.com/office/powerpoint/2010/main" val="3190285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a:t>
            </a:fld>
            <a:endParaRPr lang="zh-CN" altLang="en-US">
              <a:solidFill>
                <a:prstClr val="black"/>
              </a:solidFill>
            </a:endParaRPr>
          </a:p>
        </p:txBody>
      </p:sp>
    </p:spTree>
    <p:extLst>
      <p:ext uri="{BB962C8B-B14F-4D97-AF65-F5344CB8AC3E}">
        <p14:creationId xmlns:p14="http://schemas.microsoft.com/office/powerpoint/2010/main" val="259136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a:t>
            </a:fld>
            <a:endParaRPr lang="zh-CN" altLang="en-US">
              <a:solidFill>
                <a:prstClr val="black"/>
              </a:solidFill>
            </a:endParaRPr>
          </a:p>
        </p:txBody>
      </p:sp>
    </p:spTree>
    <p:extLst>
      <p:ext uri="{BB962C8B-B14F-4D97-AF65-F5344CB8AC3E}">
        <p14:creationId xmlns:p14="http://schemas.microsoft.com/office/powerpoint/2010/main" val="3582180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a:t>
            </a:fld>
            <a:endParaRPr lang="zh-CN" altLang="en-US">
              <a:solidFill>
                <a:prstClr val="black"/>
              </a:solidFill>
            </a:endParaRPr>
          </a:p>
        </p:txBody>
      </p:sp>
    </p:spTree>
    <p:extLst>
      <p:ext uri="{BB962C8B-B14F-4D97-AF65-F5344CB8AC3E}">
        <p14:creationId xmlns:p14="http://schemas.microsoft.com/office/powerpoint/2010/main" val="2131456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a:t>
            </a:fld>
            <a:endParaRPr lang="zh-CN" altLang="en-US">
              <a:solidFill>
                <a:prstClr val="black"/>
              </a:solidFill>
            </a:endParaRPr>
          </a:p>
        </p:txBody>
      </p:sp>
    </p:spTree>
    <p:extLst>
      <p:ext uri="{BB962C8B-B14F-4D97-AF65-F5344CB8AC3E}">
        <p14:creationId xmlns:p14="http://schemas.microsoft.com/office/powerpoint/2010/main" val="188881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a:t>
            </a:fld>
            <a:endParaRPr lang="zh-CN" altLang="en-US">
              <a:solidFill>
                <a:prstClr val="black"/>
              </a:solidFill>
            </a:endParaRPr>
          </a:p>
        </p:txBody>
      </p:sp>
    </p:spTree>
    <p:extLst>
      <p:ext uri="{BB962C8B-B14F-4D97-AF65-F5344CB8AC3E}">
        <p14:creationId xmlns:p14="http://schemas.microsoft.com/office/powerpoint/2010/main" val="246199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2017/8/13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2017/8/13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2017/8/13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2017/8/13</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2017/8/13</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2017/8/13</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2017/8/13</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2017/8/13</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2017/8/13</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2.emf"/><Relationship Id="rId7"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emf"/><Relationship Id="rId7"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61.jpe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2.emf"/><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emf"/><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emf"/><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55"/>
          <p:cNvGrpSpPr>
            <a:grpSpLocks noChangeAspect="1"/>
          </p:cNvGrpSpPr>
          <p:nvPr/>
        </p:nvGrpSpPr>
        <p:grpSpPr bwMode="auto">
          <a:xfrm>
            <a:off x="1" y="2311401"/>
            <a:ext cx="12188825" cy="3548063"/>
            <a:chOff x="0" y="1456"/>
            <a:chExt cx="7678" cy="2235"/>
          </a:xfrm>
          <a:solidFill>
            <a:schemeClr val="accent3"/>
          </a:solidFill>
        </p:grpSpPr>
        <p:sp>
          <p:nvSpPr>
            <p:cNvPr id="68" name="Oval 56"/>
            <p:cNvSpPr>
              <a:spLocks noChangeArrowheads="1"/>
            </p:cNvSpPr>
            <p:nvPr/>
          </p:nvSpPr>
          <p:spPr bwMode="auto">
            <a:xfrm>
              <a:off x="2987"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Oval 57"/>
            <p:cNvSpPr>
              <a:spLocks noChangeArrowheads="1"/>
            </p:cNvSpPr>
            <p:nvPr/>
          </p:nvSpPr>
          <p:spPr bwMode="auto">
            <a:xfrm>
              <a:off x="4484"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Oval 58"/>
            <p:cNvSpPr>
              <a:spLocks noChangeArrowheads="1"/>
            </p:cNvSpPr>
            <p:nvPr/>
          </p:nvSpPr>
          <p:spPr bwMode="auto">
            <a:xfrm>
              <a:off x="1634" y="1494"/>
              <a:ext cx="1104" cy="1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59"/>
            <p:cNvSpPr/>
            <p:nvPr/>
          </p:nvSpPr>
          <p:spPr bwMode="auto">
            <a:xfrm>
              <a:off x="0" y="1456"/>
              <a:ext cx="7678" cy="2235"/>
            </a:xfrm>
            <a:custGeom>
              <a:avLst/>
              <a:gdLst>
                <a:gd name="T0" fmla="*/ 3187 w 3200"/>
                <a:gd name="T1" fmla="*/ 0 h 930"/>
                <a:gd name="T2" fmla="*/ 2957 w 3200"/>
                <a:gd name="T3" fmla="*/ 304 h 930"/>
                <a:gd name="T4" fmla="*/ 3151 w 3200"/>
                <a:gd name="T5" fmla="*/ 604 h 930"/>
                <a:gd name="T6" fmla="*/ 3151 w 3200"/>
                <a:gd name="T7" fmla="*/ 636 h 930"/>
                <a:gd name="T8" fmla="*/ 2945 w 3200"/>
                <a:gd name="T9" fmla="*/ 636 h 930"/>
                <a:gd name="T10" fmla="*/ 2865 w 3200"/>
                <a:gd name="T11" fmla="*/ 716 h 930"/>
                <a:gd name="T12" fmla="*/ 2865 w 3200"/>
                <a:gd name="T13" fmla="*/ 784 h 930"/>
                <a:gd name="T14" fmla="*/ 2945 w 3200"/>
                <a:gd name="T15" fmla="*/ 864 h 930"/>
                <a:gd name="T16" fmla="*/ 2674 w 3200"/>
                <a:gd name="T17" fmla="*/ 868 h 930"/>
                <a:gd name="T18" fmla="*/ 2674 w 3200"/>
                <a:gd name="T19" fmla="*/ 581 h 930"/>
                <a:gd name="T20" fmla="*/ 2873 w 3200"/>
                <a:gd name="T21" fmla="*/ 354 h 930"/>
                <a:gd name="T22" fmla="*/ 2643 w 3200"/>
                <a:gd name="T23" fmla="*/ 124 h 930"/>
                <a:gd name="T24" fmla="*/ 2413 w 3200"/>
                <a:gd name="T25" fmla="*/ 354 h 930"/>
                <a:gd name="T26" fmla="*/ 2611 w 3200"/>
                <a:gd name="T27" fmla="*/ 581 h 930"/>
                <a:gd name="T28" fmla="*/ 2611 w 3200"/>
                <a:gd name="T29" fmla="*/ 868 h 930"/>
                <a:gd name="T30" fmla="*/ 2505 w 3200"/>
                <a:gd name="T31" fmla="*/ 868 h 930"/>
                <a:gd name="T32" fmla="*/ 2585 w 3200"/>
                <a:gd name="T33" fmla="*/ 788 h 930"/>
                <a:gd name="T34" fmla="*/ 2585 w 3200"/>
                <a:gd name="T35" fmla="*/ 704 h 930"/>
                <a:gd name="T36" fmla="*/ 2505 w 3200"/>
                <a:gd name="T37" fmla="*/ 624 h 930"/>
                <a:gd name="T38" fmla="*/ 911 w 3200"/>
                <a:gd name="T39" fmla="*/ 624 h 930"/>
                <a:gd name="T40" fmla="*/ 605 w 3200"/>
                <a:gd name="T41" fmla="*/ 624 h 930"/>
                <a:gd name="T42" fmla="*/ 525 w 3200"/>
                <a:gd name="T43" fmla="*/ 704 h 930"/>
                <a:gd name="T44" fmla="*/ 525 w 3200"/>
                <a:gd name="T45" fmla="*/ 788 h 930"/>
                <a:gd name="T46" fmla="*/ 605 w 3200"/>
                <a:gd name="T47" fmla="*/ 868 h 930"/>
                <a:gd name="T48" fmla="*/ 361 w 3200"/>
                <a:gd name="T49" fmla="*/ 868 h 930"/>
                <a:gd name="T50" fmla="*/ 361 w 3200"/>
                <a:gd name="T51" fmla="*/ 570 h 930"/>
                <a:gd name="T52" fmla="*/ 561 w 3200"/>
                <a:gd name="T53" fmla="*/ 342 h 930"/>
                <a:gd name="T54" fmla="*/ 331 w 3200"/>
                <a:gd name="T55" fmla="*/ 112 h 930"/>
                <a:gd name="T56" fmla="*/ 101 w 3200"/>
                <a:gd name="T57" fmla="*/ 342 h 930"/>
                <a:gd name="T58" fmla="*/ 313 w 3200"/>
                <a:gd name="T59" fmla="*/ 571 h 930"/>
                <a:gd name="T60" fmla="*/ 313 w 3200"/>
                <a:gd name="T61" fmla="*/ 868 h 930"/>
                <a:gd name="T62" fmla="*/ 223 w 3200"/>
                <a:gd name="T63" fmla="*/ 868 h 930"/>
                <a:gd name="T64" fmla="*/ 269 w 3200"/>
                <a:gd name="T65" fmla="*/ 796 h 930"/>
                <a:gd name="T66" fmla="*/ 269 w 3200"/>
                <a:gd name="T67" fmla="*/ 728 h 930"/>
                <a:gd name="T68" fmla="*/ 189 w 3200"/>
                <a:gd name="T69" fmla="*/ 648 h 930"/>
                <a:gd name="T70" fmla="*/ 0 w 3200"/>
                <a:gd name="T71" fmla="*/ 648 h 930"/>
                <a:gd name="T72" fmla="*/ 0 w 3200"/>
                <a:gd name="T73" fmla="*/ 930 h 930"/>
                <a:gd name="T74" fmla="*/ 3200 w 3200"/>
                <a:gd name="T75" fmla="*/ 930 h 930"/>
                <a:gd name="T76" fmla="*/ 3200 w 3200"/>
                <a:gd name="T77" fmla="*/ 0 h 930"/>
                <a:gd name="T78" fmla="*/ 3187 w 3200"/>
                <a:gd name="T79"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0" h="930">
                  <a:moveTo>
                    <a:pt x="3187" y="0"/>
                  </a:moveTo>
                  <a:cubicBezTo>
                    <a:pt x="3060" y="0"/>
                    <a:pt x="2957" y="136"/>
                    <a:pt x="2957" y="304"/>
                  </a:cubicBezTo>
                  <a:cubicBezTo>
                    <a:pt x="2957" y="455"/>
                    <a:pt x="3041" y="581"/>
                    <a:pt x="3151" y="604"/>
                  </a:cubicBezTo>
                  <a:cubicBezTo>
                    <a:pt x="3151" y="636"/>
                    <a:pt x="3151" y="636"/>
                    <a:pt x="3151" y="636"/>
                  </a:cubicBezTo>
                  <a:cubicBezTo>
                    <a:pt x="2945" y="636"/>
                    <a:pt x="2945" y="636"/>
                    <a:pt x="2945" y="636"/>
                  </a:cubicBezTo>
                  <a:cubicBezTo>
                    <a:pt x="2901" y="636"/>
                    <a:pt x="2865" y="671"/>
                    <a:pt x="2865" y="716"/>
                  </a:cubicBezTo>
                  <a:cubicBezTo>
                    <a:pt x="2865" y="784"/>
                    <a:pt x="2865" y="784"/>
                    <a:pt x="2865" y="784"/>
                  </a:cubicBezTo>
                  <a:cubicBezTo>
                    <a:pt x="2865" y="828"/>
                    <a:pt x="2901" y="864"/>
                    <a:pt x="2945" y="864"/>
                  </a:cubicBezTo>
                  <a:cubicBezTo>
                    <a:pt x="2674" y="868"/>
                    <a:pt x="2674" y="868"/>
                    <a:pt x="2674" y="868"/>
                  </a:cubicBezTo>
                  <a:cubicBezTo>
                    <a:pt x="2674" y="581"/>
                    <a:pt x="2674" y="581"/>
                    <a:pt x="2674" y="581"/>
                  </a:cubicBezTo>
                  <a:cubicBezTo>
                    <a:pt x="2786" y="566"/>
                    <a:pt x="2873" y="470"/>
                    <a:pt x="2873" y="354"/>
                  </a:cubicBezTo>
                  <a:cubicBezTo>
                    <a:pt x="2873" y="226"/>
                    <a:pt x="2770" y="124"/>
                    <a:pt x="2643" y="124"/>
                  </a:cubicBezTo>
                  <a:cubicBezTo>
                    <a:pt x="2516" y="124"/>
                    <a:pt x="2413" y="226"/>
                    <a:pt x="2413" y="354"/>
                  </a:cubicBezTo>
                  <a:cubicBezTo>
                    <a:pt x="2413" y="470"/>
                    <a:pt x="2499" y="566"/>
                    <a:pt x="2611" y="581"/>
                  </a:cubicBezTo>
                  <a:cubicBezTo>
                    <a:pt x="2611" y="868"/>
                    <a:pt x="2611" y="868"/>
                    <a:pt x="2611" y="868"/>
                  </a:cubicBezTo>
                  <a:cubicBezTo>
                    <a:pt x="2505" y="868"/>
                    <a:pt x="2505" y="868"/>
                    <a:pt x="2505" y="868"/>
                  </a:cubicBezTo>
                  <a:cubicBezTo>
                    <a:pt x="2549" y="868"/>
                    <a:pt x="2585" y="832"/>
                    <a:pt x="2585" y="788"/>
                  </a:cubicBezTo>
                  <a:cubicBezTo>
                    <a:pt x="2585" y="704"/>
                    <a:pt x="2585" y="704"/>
                    <a:pt x="2585" y="704"/>
                  </a:cubicBezTo>
                  <a:cubicBezTo>
                    <a:pt x="2585" y="659"/>
                    <a:pt x="2549" y="624"/>
                    <a:pt x="2505" y="624"/>
                  </a:cubicBezTo>
                  <a:cubicBezTo>
                    <a:pt x="911" y="624"/>
                    <a:pt x="911" y="624"/>
                    <a:pt x="911" y="624"/>
                  </a:cubicBezTo>
                  <a:cubicBezTo>
                    <a:pt x="605" y="624"/>
                    <a:pt x="605" y="624"/>
                    <a:pt x="605" y="624"/>
                  </a:cubicBezTo>
                  <a:cubicBezTo>
                    <a:pt x="561" y="624"/>
                    <a:pt x="525" y="659"/>
                    <a:pt x="525" y="704"/>
                  </a:cubicBezTo>
                  <a:cubicBezTo>
                    <a:pt x="525" y="788"/>
                    <a:pt x="525" y="788"/>
                    <a:pt x="525" y="788"/>
                  </a:cubicBezTo>
                  <a:cubicBezTo>
                    <a:pt x="525" y="832"/>
                    <a:pt x="561" y="868"/>
                    <a:pt x="605" y="868"/>
                  </a:cubicBezTo>
                  <a:cubicBezTo>
                    <a:pt x="361" y="868"/>
                    <a:pt x="361" y="868"/>
                    <a:pt x="361" y="868"/>
                  </a:cubicBezTo>
                  <a:cubicBezTo>
                    <a:pt x="361" y="570"/>
                    <a:pt x="361" y="570"/>
                    <a:pt x="361" y="570"/>
                  </a:cubicBezTo>
                  <a:cubicBezTo>
                    <a:pt x="474" y="555"/>
                    <a:pt x="561" y="458"/>
                    <a:pt x="561" y="342"/>
                  </a:cubicBezTo>
                  <a:cubicBezTo>
                    <a:pt x="561" y="214"/>
                    <a:pt x="458" y="112"/>
                    <a:pt x="331" y="112"/>
                  </a:cubicBezTo>
                  <a:cubicBezTo>
                    <a:pt x="204" y="112"/>
                    <a:pt x="101" y="214"/>
                    <a:pt x="101" y="342"/>
                  </a:cubicBezTo>
                  <a:cubicBezTo>
                    <a:pt x="101" y="462"/>
                    <a:pt x="194" y="562"/>
                    <a:pt x="313" y="571"/>
                  </a:cubicBezTo>
                  <a:cubicBezTo>
                    <a:pt x="313" y="868"/>
                    <a:pt x="313" y="868"/>
                    <a:pt x="313" y="868"/>
                  </a:cubicBezTo>
                  <a:cubicBezTo>
                    <a:pt x="223" y="868"/>
                    <a:pt x="223" y="868"/>
                    <a:pt x="223" y="868"/>
                  </a:cubicBezTo>
                  <a:cubicBezTo>
                    <a:pt x="250" y="855"/>
                    <a:pt x="269" y="827"/>
                    <a:pt x="269" y="796"/>
                  </a:cubicBezTo>
                  <a:cubicBezTo>
                    <a:pt x="269" y="728"/>
                    <a:pt x="269" y="728"/>
                    <a:pt x="269" y="728"/>
                  </a:cubicBezTo>
                  <a:cubicBezTo>
                    <a:pt x="269" y="683"/>
                    <a:pt x="233" y="648"/>
                    <a:pt x="189" y="648"/>
                  </a:cubicBezTo>
                  <a:cubicBezTo>
                    <a:pt x="0" y="648"/>
                    <a:pt x="0" y="648"/>
                    <a:pt x="0" y="648"/>
                  </a:cubicBezTo>
                  <a:cubicBezTo>
                    <a:pt x="0" y="930"/>
                    <a:pt x="0" y="930"/>
                    <a:pt x="0" y="930"/>
                  </a:cubicBezTo>
                  <a:cubicBezTo>
                    <a:pt x="3200" y="930"/>
                    <a:pt x="3200" y="930"/>
                    <a:pt x="3200" y="930"/>
                  </a:cubicBezTo>
                  <a:cubicBezTo>
                    <a:pt x="3200" y="0"/>
                    <a:pt x="3200" y="0"/>
                    <a:pt x="3200" y="0"/>
                  </a:cubicBezTo>
                  <a:cubicBezTo>
                    <a:pt x="3196" y="0"/>
                    <a:pt x="3191" y="0"/>
                    <a:pt x="318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9" name="守护甜心 - 唯美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792" y="6525344"/>
            <a:ext cx="812800" cy="1127593"/>
          </a:xfrm>
          <a:prstGeom prst="rect">
            <a:avLst/>
          </a:prstGeom>
        </p:spPr>
      </p:pic>
      <p:grpSp>
        <p:nvGrpSpPr>
          <p:cNvPr id="55" name="Group 49"/>
          <p:cNvGrpSpPr>
            <a:grpSpLocks noChangeAspect="1"/>
          </p:cNvGrpSpPr>
          <p:nvPr/>
        </p:nvGrpSpPr>
        <p:grpSpPr bwMode="auto">
          <a:xfrm>
            <a:off x="1992313" y="728663"/>
            <a:ext cx="7575550" cy="1262062"/>
            <a:chOff x="1255" y="459"/>
            <a:chExt cx="4772" cy="795"/>
          </a:xfrm>
          <a:solidFill>
            <a:schemeClr val="accent3"/>
          </a:solidFill>
        </p:grpSpPr>
        <p:sp>
          <p:nvSpPr>
            <p:cNvPr id="57" name="Freeform 50"/>
            <p:cNvSpPr/>
            <p:nvPr/>
          </p:nvSpPr>
          <p:spPr bwMode="auto">
            <a:xfrm>
              <a:off x="1255" y="479"/>
              <a:ext cx="1653" cy="775"/>
            </a:xfrm>
            <a:custGeom>
              <a:avLst/>
              <a:gdLst>
                <a:gd name="T0" fmla="*/ 740 w 841"/>
                <a:gd name="T1" fmla="*/ 144 h 569"/>
                <a:gd name="T2" fmla="*/ 679 w 841"/>
                <a:gd name="T3" fmla="*/ 156 h 569"/>
                <a:gd name="T4" fmla="*/ 629 w 841"/>
                <a:gd name="T5" fmla="*/ 144 h 569"/>
                <a:gd name="T6" fmla="*/ 520 w 841"/>
                <a:gd name="T7" fmla="*/ 195 h 569"/>
                <a:gd name="T8" fmla="*/ 492 w 841"/>
                <a:gd name="T9" fmla="*/ 113 h 569"/>
                <a:gd name="T10" fmla="*/ 415 w 841"/>
                <a:gd name="T11" fmla="*/ 121 h 569"/>
                <a:gd name="T12" fmla="*/ 312 w 841"/>
                <a:gd name="T13" fmla="*/ 0 h 569"/>
                <a:gd name="T14" fmla="*/ 203 w 841"/>
                <a:gd name="T15" fmla="*/ 127 h 569"/>
                <a:gd name="T16" fmla="*/ 96 w 841"/>
                <a:gd name="T17" fmla="*/ 131 h 569"/>
                <a:gd name="T18" fmla="*/ 79 w 841"/>
                <a:gd name="T19" fmla="*/ 239 h 569"/>
                <a:gd name="T20" fmla="*/ 74 w 841"/>
                <a:gd name="T21" fmla="*/ 375 h 569"/>
                <a:gd name="T22" fmla="*/ 60 w 841"/>
                <a:gd name="T23" fmla="*/ 424 h 569"/>
                <a:gd name="T24" fmla="*/ 95 w 841"/>
                <a:gd name="T25" fmla="*/ 477 h 569"/>
                <a:gd name="T26" fmla="*/ 191 w 841"/>
                <a:gd name="T27" fmla="*/ 484 h 569"/>
                <a:gd name="T28" fmla="*/ 259 w 841"/>
                <a:gd name="T29" fmla="*/ 456 h 569"/>
                <a:gd name="T30" fmla="*/ 472 w 841"/>
                <a:gd name="T31" fmla="*/ 453 h 569"/>
                <a:gd name="T32" fmla="*/ 537 w 841"/>
                <a:gd name="T33" fmla="*/ 515 h 569"/>
                <a:gd name="T34" fmla="*/ 644 w 841"/>
                <a:gd name="T35" fmla="*/ 507 h 569"/>
                <a:gd name="T36" fmla="*/ 704 w 841"/>
                <a:gd name="T37" fmla="*/ 397 h 569"/>
                <a:gd name="T38" fmla="*/ 832 w 841"/>
                <a:gd name="T39" fmla="*/ 289 h 569"/>
                <a:gd name="T40" fmla="*/ 740 w 841"/>
                <a:gd name="T41" fmla="*/ 144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1" h="569">
                  <a:moveTo>
                    <a:pt x="740" y="144"/>
                  </a:moveTo>
                  <a:cubicBezTo>
                    <a:pt x="718" y="141"/>
                    <a:pt x="700" y="156"/>
                    <a:pt x="679" y="156"/>
                  </a:cubicBezTo>
                  <a:cubicBezTo>
                    <a:pt x="664" y="156"/>
                    <a:pt x="649" y="144"/>
                    <a:pt x="629" y="144"/>
                  </a:cubicBezTo>
                  <a:cubicBezTo>
                    <a:pt x="586" y="143"/>
                    <a:pt x="546" y="164"/>
                    <a:pt x="520" y="195"/>
                  </a:cubicBezTo>
                  <a:cubicBezTo>
                    <a:pt x="522" y="169"/>
                    <a:pt x="514" y="130"/>
                    <a:pt x="492" y="113"/>
                  </a:cubicBezTo>
                  <a:cubicBezTo>
                    <a:pt x="472" y="97"/>
                    <a:pt x="422" y="89"/>
                    <a:pt x="415" y="121"/>
                  </a:cubicBezTo>
                  <a:cubicBezTo>
                    <a:pt x="401" y="73"/>
                    <a:pt x="384" y="0"/>
                    <a:pt x="312" y="0"/>
                  </a:cubicBezTo>
                  <a:cubicBezTo>
                    <a:pt x="229" y="0"/>
                    <a:pt x="207" y="58"/>
                    <a:pt x="203" y="127"/>
                  </a:cubicBezTo>
                  <a:cubicBezTo>
                    <a:pt x="173" y="96"/>
                    <a:pt x="125" y="105"/>
                    <a:pt x="96" y="131"/>
                  </a:cubicBezTo>
                  <a:cubicBezTo>
                    <a:pt x="62" y="162"/>
                    <a:pt x="63" y="202"/>
                    <a:pt x="79" y="239"/>
                  </a:cubicBezTo>
                  <a:cubicBezTo>
                    <a:pt x="0" y="242"/>
                    <a:pt x="17" y="349"/>
                    <a:pt x="74" y="375"/>
                  </a:cubicBezTo>
                  <a:cubicBezTo>
                    <a:pt x="67" y="389"/>
                    <a:pt x="57" y="403"/>
                    <a:pt x="60" y="424"/>
                  </a:cubicBezTo>
                  <a:cubicBezTo>
                    <a:pt x="63" y="453"/>
                    <a:pt x="67" y="464"/>
                    <a:pt x="95" y="477"/>
                  </a:cubicBezTo>
                  <a:cubicBezTo>
                    <a:pt x="119" y="488"/>
                    <a:pt x="164" y="489"/>
                    <a:pt x="191" y="484"/>
                  </a:cubicBezTo>
                  <a:cubicBezTo>
                    <a:pt x="216" y="479"/>
                    <a:pt x="235" y="460"/>
                    <a:pt x="259" y="456"/>
                  </a:cubicBezTo>
                  <a:cubicBezTo>
                    <a:pt x="270" y="569"/>
                    <a:pt x="453" y="547"/>
                    <a:pt x="472" y="453"/>
                  </a:cubicBezTo>
                  <a:cubicBezTo>
                    <a:pt x="500" y="469"/>
                    <a:pt x="505" y="503"/>
                    <a:pt x="537" y="515"/>
                  </a:cubicBezTo>
                  <a:cubicBezTo>
                    <a:pt x="567" y="528"/>
                    <a:pt x="614" y="518"/>
                    <a:pt x="644" y="507"/>
                  </a:cubicBezTo>
                  <a:cubicBezTo>
                    <a:pt x="675" y="496"/>
                    <a:pt x="767" y="423"/>
                    <a:pt x="704" y="397"/>
                  </a:cubicBezTo>
                  <a:cubicBezTo>
                    <a:pt x="759" y="388"/>
                    <a:pt x="822" y="345"/>
                    <a:pt x="832" y="289"/>
                  </a:cubicBezTo>
                  <a:cubicBezTo>
                    <a:pt x="841" y="230"/>
                    <a:pt x="805" y="154"/>
                    <a:pt x="740" y="1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1"/>
            <p:cNvSpPr/>
            <p:nvPr/>
          </p:nvSpPr>
          <p:spPr bwMode="auto">
            <a:xfrm>
              <a:off x="5131" y="459"/>
              <a:ext cx="896" cy="627"/>
            </a:xfrm>
            <a:custGeom>
              <a:avLst/>
              <a:gdLst>
                <a:gd name="T0" fmla="*/ 559 w 661"/>
                <a:gd name="T1" fmla="*/ 150 h 461"/>
                <a:gd name="T2" fmla="*/ 462 w 661"/>
                <a:gd name="T3" fmla="*/ 27 h 461"/>
                <a:gd name="T4" fmla="*/ 354 w 661"/>
                <a:gd name="T5" fmla="*/ 107 h 461"/>
                <a:gd name="T6" fmla="*/ 195 w 661"/>
                <a:gd name="T7" fmla="*/ 153 h 461"/>
                <a:gd name="T8" fmla="*/ 48 w 661"/>
                <a:gd name="T9" fmla="*/ 147 h 461"/>
                <a:gd name="T10" fmla="*/ 17 w 661"/>
                <a:gd name="T11" fmla="*/ 271 h 461"/>
                <a:gd name="T12" fmla="*/ 47 w 661"/>
                <a:gd name="T13" fmla="*/ 341 h 461"/>
                <a:gd name="T14" fmla="*/ 46 w 661"/>
                <a:gd name="T15" fmla="*/ 407 h 461"/>
                <a:gd name="T16" fmla="*/ 180 w 661"/>
                <a:gd name="T17" fmla="*/ 459 h 461"/>
                <a:gd name="T18" fmla="*/ 291 w 661"/>
                <a:gd name="T19" fmla="*/ 320 h 461"/>
                <a:gd name="T20" fmla="*/ 404 w 661"/>
                <a:gd name="T21" fmla="*/ 443 h 461"/>
                <a:gd name="T22" fmla="*/ 504 w 661"/>
                <a:gd name="T23" fmla="*/ 348 h 461"/>
                <a:gd name="T24" fmla="*/ 655 w 661"/>
                <a:gd name="T25" fmla="*/ 264 h 461"/>
                <a:gd name="T26" fmla="*/ 559 w 661"/>
                <a:gd name="T27" fmla="*/ 15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1" h="461">
                  <a:moveTo>
                    <a:pt x="559" y="150"/>
                  </a:moveTo>
                  <a:cubicBezTo>
                    <a:pt x="557" y="85"/>
                    <a:pt x="533" y="34"/>
                    <a:pt x="462" y="27"/>
                  </a:cubicBezTo>
                  <a:cubicBezTo>
                    <a:pt x="421" y="23"/>
                    <a:pt x="352" y="58"/>
                    <a:pt x="354" y="107"/>
                  </a:cubicBezTo>
                  <a:cubicBezTo>
                    <a:pt x="344" y="0"/>
                    <a:pt x="181" y="56"/>
                    <a:pt x="195" y="153"/>
                  </a:cubicBezTo>
                  <a:cubicBezTo>
                    <a:pt x="144" y="129"/>
                    <a:pt x="99" y="105"/>
                    <a:pt x="48" y="147"/>
                  </a:cubicBezTo>
                  <a:cubicBezTo>
                    <a:pt x="5" y="181"/>
                    <a:pt x="0" y="222"/>
                    <a:pt x="17" y="271"/>
                  </a:cubicBezTo>
                  <a:cubicBezTo>
                    <a:pt x="23" y="287"/>
                    <a:pt x="33" y="319"/>
                    <a:pt x="47" y="341"/>
                  </a:cubicBezTo>
                  <a:cubicBezTo>
                    <a:pt x="32" y="358"/>
                    <a:pt x="29" y="381"/>
                    <a:pt x="46" y="407"/>
                  </a:cubicBezTo>
                  <a:cubicBezTo>
                    <a:pt x="74" y="449"/>
                    <a:pt x="133" y="461"/>
                    <a:pt x="180" y="459"/>
                  </a:cubicBezTo>
                  <a:cubicBezTo>
                    <a:pt x="277" y="454"/>
                    <a:pt x="291" y="410"/>
                    <a:pt x="291" y="320"/>
                  </a:cubicBezTo>
                  <a:cubicBezTo>
                    <a:pt x="297" y="388"/>
                    <a:pt x="330" y="443"/>
                    <a:pt x="404" y="443"/>
                  </a:cubicBezTo>
                  <a:cubicBezTo>
                    <a:pt x="448" y="443"/>
                    <a:pt x="553" y="406"/>
                    <a:pt x="504" y="348"/>
                  </a:cubicBezTo>
                  <a:cubicBezTo>
                    <a:pt x="564" y="358"/>
                    <a:pt x="644" y="334"/>
                    <a:pt x="655" y="264"/>
                  </a:cubicBezTo>
                  <a:cubicBezTo>
                    <a:pt x="661" y="222"/>
                    <a:pt x="604" y="143"/>
                    <a:pt x="559"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2"/>
            <p:cNvSpPr/>
            <p:nvPr/>
          </p:nvSpPr>
          <p:spPr bwMode="auto">
            <a:xfrm>
              <a:off x="3243" y="510"/>
              <a:ext cx="1372" cy="628"/>
            </a:xfrm>
            <a:custGeom>
              <a:avLst/>
              <a:gdLst>
                <a:gd name="T0" fmla="*/ 849 w 1012"/>
                <a:gd name="T1" fmla="*/ 177 h 461"/>
                <a:gd name="T2" fmla="*/ 828 w 1012"/>
                <a:gd name="T3" fmla="*/ 73 h 461"/>
                <a:gd name="T4" fmla="*/ 708 w 1012"/>
                <a:gd name="T5" fmla="*/ 89 h 461"/>
                <a:gd name="T6" fmla="*/ 636 w 1012"/>
                <a:gd name="T7" fmla="*/ 9 h 461"/>
                <a:gd name="T8" fmla="*/ 492 w 1012"/>
                <a:gd name="T9" fmla="*/ 95 h 461"/>
                <a:gd name="T10" fmla="*/ 407 w 1012"/>
                <a:gd name="T11" fmla="*/ 53 h 461"/>
                <a:gd name="T12" fmla="*/ 328 w 1012"/>
                <a:gd name="T13" fmla="*/ 140 h 461"/>
                <a:gd name="T14" fmla="*/ 148 w 1012"/>
                <a:gd name="T15" fmla="*/ 220 h 461"/>
                <a:gd name="T16" fmla="*/ 31 w 1012"/>
                <a:gd name="T17" fmla="*/ 257 h 461"/>
                <a:gd name="T18" fmla="*/ 100 w 1012"/>
                <a:gd name="T19" fmla="*/ 381 h 461"/>
                <a:gd name="T20" fmla="*/ 836 w 1012"/>
                <a:gd name="T21" fmla="*/ 461 h 461"/>
                <a:gd name="T22" fmla="*/ 835 w 1012"/>
                <a:gd name="T23" fmla="*/ 453 h 461"/>
                <a:gd name="T24" fmla="*/ 932 w 1012"/>
                <a:gd name="T25" fmla="*/ 425 h 461"/>
                <a:gd name="T26" fmla="*/ 909 w 1012"/>
                <a:gd name="T27" fmla="*/ 353 h 461"/>
                <a:gd name="T28" fmla="*/ 992 w 1012"/>
                <a:gd name="T29" fmla="*/ 242 h 461"/>
                <a:gd name="T30" fmla="*/ 849 w 1012"/>
                <a:gd name="T31" fmla="*/ 17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461">
                  <a:moveTo>
                    <a:pt x="849" y="177"/>
                  </a:moveTo>
                  <a:cubicBezTo>
                    <a:pt x="874" y="141"/>
                    <a:pt x="868" y="96"/>
                    <a:pt x="828" y="73"/>
                  </a:cubicBezTo>
                  <a:cubicBezTo>
                    <a:pt x="785" y="48"/>
                    <a:pt x="746" y="67"/>
                    <a:pt x="708" y="89"/>
                  </a:cubicBezTo>
                  <a:cubicBezTo>
                    <a:pt x="697" y="48"/>
                    <a:pt x="684" y="16"/>
                    <a:pt x="636" y="9"/>
                  </a:cubicBezTo>
                  <a:cubicBezTo>
                    <a:pt x="584" y="0"/>
                    <a:pt x="503" y="43"/>
                    <a:pt x="492" y="95"/>
                  </a:cubicBezTo>
                  <a:cubicBezTo>
                    <a:pt x="466" y="71"/>
                    <a:pt x="450" y="47"/>
                    <a:pt x="407" y="53"/>
                  </a:cubicBezTo>
                  <a:cubicBezTo>
                    <a:pt x="369" y="58"/>
                    <a:pt x="326" y="97"/>
                    <a:pt x="328" y="140"/>
                  </a:cubicBezTo>
                  <a:cubicBezTo>
                    <a:pt x="258" y="59"/>
                    <a:pt x="143" y="117"/>
                    <a:pt x="148" y="220"/>
                  </a:cubicBezTo>
                  <a:cubicBezTo>
                    <a:pt x="113" y="185"/>
                    <a:pt x="51" y="224"/>
                    <a:pt x="31" y="257"/>
                  </a:cubicBezTo>
                  <a:cubicBezTo>
                    <a:pt x="0" y="309"/>
                    <a:pt x="52" y="359"/>
                    <a:pt x="100" y="381"/>
                  </a:cubicBezTo>
                  <a:cubicBezTo>
                    <a:pt x="836" y="461"/>
                    <a:pt x="836" y="461"/>
                    <a:pt x="836" y="461"/>
                  </a:cubicBezTo>
                  <a:cubicBezTo>
                    <a:pt x="836" y="456"/>
                    <a:pt x="828" y="455"/>
                    <a:pt x="835" y="453"/>
                  </a:cubicBezTo>
                  <a:cubicBezTo>
                    <a:pt x="866" y="456"/>
                    <a:pt x="914" y="453"/>
                    <a:pt x="932" y="425"/>
                  </a:cubicBezTo>
                  <a:cubicBezTo>
                    <a:pt x="948" y="400"/>
                    <a:pt x="942" y="356"/>
                    <a:pt x="909" y="353"/>
                  </a:cubicBezTo>
                  <a:cubicBezTo>
                    <a:pt x="965" y="352"/>
                    <a:pt x="1012" y="298"/>
                    <a:pt x="992" y="242"/>
                  </a:cubicBezTo>
                  <a:cubicBezTo>
                    <a:pt x="971" y="187"/>
                    <a:pt x="902" y="174"/>
                    <a:pt x="849"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 name="图片 2"/>
          <p:cNvPicPr>
            <a:picLocks noChangeAspect="1"/>
          </p:cNvPicPr>
          <p:nvPr/>
        </p:nvPicPr>
        <p:blipFill>
          <a:blip r:embed="rId6"/>
          <a:stretch>
            <a:fillRect/>
          </a:stretch>
        </p:blipFill>
        <p:spPr>
          <a:xfrm>
            <a:off x="2502196" y="3423412"/>
            <a:ext cx="6952501" cy="2396250"/>
          </a:xfrm>
          <a:prstGeom prst="rect">
            <a:avLst/>
          </a:prstGeom>
        </p:spPr>
      </p:pic>
      <p:pic>
        <p:nvPicPr>
          <p:cNvPr id="63" name="图片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7888" y="4818398"/>
            <a:ext cx="5911427" cy="1860129"/>
          </a:xfrm>
          <a:prstGeom prst="rect">
            <a:avLst/>
          </a:prstGeom>
        </p:spPr>
      </p:pic>
      <p:pic>
        <p:nvPicPr>
          <p:cNvPr id="5" name="图片 4"/>
          <p:cNvPicPr>
            <a:picLocks noChangeAspect="1"/>
          </p:cNvPicPr>
          <p:nvPr/>
        </p:nvPicPr>
        <p:blipFill>
          <a:blip r:embed="rId8"/>
          <a:stretch>
            <a:fillRect/>
          </a:stretch>
        </p:blipFill>
        <p:spPr>
          <a:xfrm>
            <a:off x="2593976" y="2209215"/>
            <a:ext cx="7593751" cy="1687500"/>
          </a:xfrm>
          <a:prstGeom prst="rect">
            <a:avLst/>
          </a:prstGeom>
        </p:spPr>
      </p:pic>
      <p:sp>
        <p:nvSpPr>
          <p:cNvPr id="20" name="文本框 19"/>
          <p:cNvSpPr txBox="1"/>
          <p:nvPr/>
        </p:nvSpPr>
        <p:spPr>
          <a:xfrm>
            <a:off x="1992313" y="2314909"/>
            <a:ext cx="7554164" cy="707886"/>
          </a:xfrm>
          <a:prstGeom prst="rect">
            <a:avLst/>
          </a:prstGeom>
          <a:noFill/>
        </p:spPr>
        <p:txBody>
          <a:bodyPr wrap="square" rtlCol="0">
            <a:spAutoFit/>
          </a:bodyPr>
          <a:lstStyle/>
          <a:p>
            <a:pPr algn="ctr"/>
            <a:r>
              <a:rPr lang="zh-CN" altLang="en-US" sz="4000" b="1" dirty="0">
                <a:solidFill>
                  <a:srgbClr val="C00000"/>
                </a:solidFill>
                <a:latin typeface="方正静蕾简体" panose="02000000000000000000" pitchFamily="2" charset="-122"/>
                <a:ea typeface="方正静蕾简体" panose="02000000000000000000" pitchFamily="2" charset="-122"/>
              </a:rPr>
              <a:t>儿童开学小学生家长会</a:t>
            </a:r>
            <a:r>
              <a:rPr lang="en-US" altLang="zh-CN" sz="4000" b="1" dirty="0" err="1">
                <a:solidFill>
                  <a:srgbClr val="C00000"/>
                </a:solidFill>
                <a:latin typeface="方正静蕾简体" panose="02000000000000000000" pitchFamily="2" charset="-122"/>
                <a:ea typeface="方正静蕾简体" panose="02000000000000000000" pitchFamily="2" charset="-122"/>
              </a:rPr>
              <a:t>ppt</a:t>
            </a:r>
            <a:r>
              <a:rPr lang="zh-CN" altLang="en-US" sz="4000" b="1" dirty="0">
                <a:solidFill>
                  <a:srgbClr val="C00000"/>
                </a:solidFill>
                <a:latin typeface="方正静蕾简体" panose="02000000000000000000" pitchFamily="2" charset="-122"/>
                <a:ea typeface="方正静蕾简体" panose="02000000000000000000" pitchFamily="2" charset="-122"/>
              </a:rPr>
              <a:t>模板</a:t>
            </a:r>
            <a:endParaRPr lang="zh-CN" altLang="en-US" sz="4000" b="1" dirty="0">
              <a:solidFill>
                <a:srgbClr val="C00000"/>
              </a:solidFill>
              <a:latin typeface="方正静蕾简体" panose="02000000000000000000" pitchFamily="2" charset="-122"/>
              <a:ea typeface="方正静蕾简体" panose="02000000000000000000" pitchFamily="2" charset="-122"/>
            </a:endParaRPr>
          </a:p>
        </p:txBody>
      </p:sp>
      <p:pic>
        <p:nvPicPr>
          <p:cNvPr id="64" name="图片 6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00000">
            <a:off x="920337" y="3911675"/>
            <a:ext cx="2790656" cy="2641252"/>
          </a:xfrm>
          <a:prstGeom prst="rect">
            <a:avLst/>
          </a:prstGeom>
        </p:spPr>
      </p:pic>
      <p:sp>
        <p:nvSpPr>
          <p:cNvPr id="21" name="文本框 20"/>
          <p:cNvSpPr txBox="1"/>
          <p:nvPr/>
        </p:nvSpPr>
        <p:spPr>
          <a:xfrm>
            <a:off x="5314311" y="4464698"/>
            <a:ext cx="5043906" cy="400110"/>
          </a:xfrm>
          <a:prstGeom prst="rect">
            <a:avLst/>
          </a:prstGeom>
          <a:noFill/>
        </p:spPr>
        <p:txBody>
          <a:bodyPr wrap="square" rtlCol="0">
            <a:spAutoFit/>
          </a:bodyPr>
          <a:lstStyle/>
          <a:p>
            <a:r>
              <a:rPr lang="zh-CN" altLang="en-US" sz="2000" b="1" dirty="0" smtClean="0">
                <a:solidFill>
                  <a:srgbClr val="794026"/>
                </a:solidFill>
                <a:latin typeface="方正静蕾简体" panose="02000000000000000000" pitchFamily="2" charset="-122"/>
                <a:ea typeface="方正静蕾简体" panose="02000000000000000000" pitchFamily="2" charset="-122"/>
              </a:rPr>
              <a:t>汇报人：千库网  汇报时间：</a:t>
            </a:r>
            <a:r>
              <a:rPr lang="en-US" altLang="zh-CN" sz="2000" b="1" dirty="0" smtClean="0">
                <a:solidFill>
                  <a:srgbClr val="794026"/>
                </a:solidFill>
                <a:latin typeface="方正静蕾简体" panose="02000000000000000000" pitchFamily="2" charset="-122"/>
                <a:ea typeface="方正静蕾简体" panose="02000000000000000000" pitchFamily="2" charset="-122"/>
              </a:rPr>
              <a:t>XX</a:t>
            </a:r>
            <a:r>
              <a:rPr lang="zh-CN" altLang="en-US" sz="2000" b="1" dirty="0" smtClean="0">
                <a:solidFill>
                  <a:srgbClr val="794026"/>
                </a:solidFill>
                <a:latin typeface="方正静蕾简体" panose="02000000000000000000" pitchFamily="2" charset="-122"/>
                <a:ea typeface="方正静蕾简体" panose="02000000000000000000" pitchFamily="2" charset="-122"/>
              </a:rPr>
              <a:t>年</a:t>
            </a:r>
            <a:r>
              <a:rPr lang="en-US" altLang="zh-CN" sz="2000" b="1" dirty="0" smtClean="0">
                <a:solidFill>
                  <a:srgbClr val="794026"/>
                </a:solidFill>
                <a:latin typeface="方正静蕾简体" panose="02000000000000000000" pitchFamily="2" charset="-122"/>
                <a:ea typeface="方正静蕾简体" panose="02000000000000000000" pitchFamily="2" charset="-122"/>
              </a:rPr>
              <a:t>XX</a:t>
            </a:r>
            <a:r>
              <a:rPr lang="zh-CN" altLang="en-US" sz="2000" b="1" dirty="0" smtClean="0">
                <a:solidFill>
                  <a:srgbClr val="794026"/>
                </a:solidFill>
                <a:latin typeface="方正静蕾简体" panose="02000000000000000000" pitchFamily="2" charset="-122"/>
                <a:ea typeface="方正静蕾简体" panose="02000000000000000000" pitchFamily="2" charset="-122"/>
              </a:rPr>
              <a:t>月</a:t>
            </a:r>
            <a:endParaRPr lang="zh-CN" altLang="en-US" sz="2000" b="1" dirty="0">
              <a:solidFill>
                <a:srgbClr val="794026"/>
              </a:solidFill>
              <a:latin typeface="方正静蕾简体" panose="02000000000000000000" pitchFamily="2" charset="-122"/>
              <a:ea typeface="方正静蕾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22" presetClass="entr" presetSubtype="4" fill="hold" nodeType="withEffect">
                                  <p:stCondLst>
                                    <p:cond delay="0"/>
                                  </p:stCondLst>
                                  <p:childTnLst>
                                    <p:set>
                                      <p:cBhvr>
                                        <p:cTn id="8" dur="1" fill="hold">
                                          <p:stCondLst>
                                            <p:cond delay="0"/>
                                          </p:stCondLst>
                                        </p:cTn>
                                        <p:tgtEl>
                                          <p:spTgt spid="66"/>
                                        </p:tgtEl>
                                        <p:attrNameLst>
                                          <p:attrName>style.visibility</p:attrName>
                                        </p:attrNameLst>
                                      </p:cBhvr>
                                      <p:to>
                                        <p:strVal val="visible"/>
                                      </p:to>
                                    </p:set>
                                    <p:animEffect transition="in" filter="wipe(down)">
                                      <p:cBhvr>
                                        <p:cTn id="9" dur="500"/>
                                        <p:tgtEl>
                                          <p:spTgt spid="66"/>
                                        </p:tgtEl>
                                      </p:cBhvr>
                                    </p:animEffect>
                                  </p:childTnLst>
                                </p:cTn>
                              </p:par>
                            </p:childTnLst>
                          </p:cTn>
                        </p:par>
                        <p:par>
                          <p:cTn id="10" fill="hold">
                            <p:stCondLst>
                              <p:cond delay="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6" presetClass="entr" presetSubtype="37"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par>
                          <p:cTn id="18" fill="hold">
                            <p:stCondLst>
                              <p:cond delay="1000"/>
                            </p:stCondLst>
                            <p:childTnLst>
                              <p:par>
                                <p:cTn id="19" presetID="30" presetClass="entr" presetSubtype="0" fill="hold"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800" decel="100000"/>
                                        <p:tgtEl>
                                          <p:spTgt spid="64"/>
                                        </p:tgtEl>
                                      </p:cBhvr>
                                    </p:animEffect>
                                    <p:anim calcmode="lin" valueType="num">
                                      <p:cBhvr>
                                        <p:cTn id="22" dur="800" decel="100000" fill="hold"/>
                                        <p:tgtEl>
                                          <p:spTgt spid="64"/>
                                        </p:tgtEl>
                                        <p:attrNameLst>
                                          <p:attrName>style.rotation</p:attrName>
                                        </p:attrNameLst>
                                      </p:cBhvr>
                                      <p:tavLst>
                                        <p:tav tm="0">
                                          <p:val>
                                            <p:fltVal val="-90"/>
                                          </p:val>
                                        </p:tav>
                                        <p:tav tm="100000">
                                          <p:val>
                                            <p:fltVal val="0"/>
                                          </p:val>
                                        </p:tav>
                                      </p:tavLst>
                                    </p:anim>
                                    <p:anim calcmode="lin" valueType="num">
                                      <p:cBhvr>
                                        <p:cTn id="23" dur="800" decel="100000" fill="hold"/>
                                        <p:tgtEl>
                                          <p:spTgt spid="64"/>
                                        </p:tgtEl>
                                        <p:attrNameLst>
                                          <p:attrName>ppt_x</p:attrName>
                                        </p:attrNameLst>
                                      </p:cBhvr>
                                      <p:tavLst>
                                        <p:tav tm="0">
                                          <p:val>
                                            <p:strVal val="#ppt_x+0.4"/>
                                          </p:val>
                                        </p:tav>
                                        <p:tav tm="100000">
                                          <p:val>
                                            <p:strVal val="#ppt_x-0.05"/>
                                          </p:val>
                                        </p:tav>
                                      </p:tavLst>
                                    </p:anim>
                                    <p:anim calcmode="lin" valueType="num">
                                      <p:cBhvr>
                                        <p:cTn id="24" dur="800" decel="100000" fill="hold"/>
                                        <p:tgtEl>
                                          <p:spTgt spid="64"/>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64"/>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64"/>
                                        </p:tgtEl>
                                        <p:attrNameLst>
                                          <p:attrName>ppt_y</p:attrName>
                                        </p:attrNameLst>
                                      </p:cBhvr>
                                      <p:tavLst>
                                        <p:tav tm="0">
                                          <p:val>
                                            <p:strVal val="#ppt_y+0.1"/>
                                          </p:val>
                                        </p:tav>
                                        <p:tav tm="100000">
                                          <p:val>
                                            <p:strVal val="#ppt_y"/>
                                          </p:val>
                                        </p:tav>
                                      </p:tavLst>
                                    </p:anim>
                                  </p:childTnLst>
                                </p:cTn>
                              </p:par>
                              <p:par>
                                <p:cTn id="27" presetID="56" presetClass="entr" presetSubtype="0" fill="hold" grpId="1" nodeType="withEffect">
                                  <p:stCondLst>
                                    <p:cond delay="0"/>
                                  </p:stCondLst>
                                  <p:iterate type="lt">
                                    <p:tmPct val="10000"/>
                                  </p:iterate>
                                  <p:childTnLst>
                                    <p:set>
                                      <p:cBhvr>
                                        <p:cTn id="28" dur="1" fill="hold">
                                          <p:stCondLst>
                                            <p:cond delay="0"/>
                                          </p:stCondLst>
                                        </p:cTn>
                                        <p:tgtEl>
                                          <p:spTgt spid="20"/>
                                        </p:tgtEl>
                                        <p:attrNameLst>
                                          <p:attrName>style.visibility</p:attrName>
                                        </p:attrNameLst>
                                      </p:cBhvr>
                                      <p:to>
                                        <p:strVal val="visible"/>
                                      </p:to>
                                    </p:set>
                                    <p:anim by="(-#ppt_w*2)" calcmode="lin" valueType="num">
                                      <p:cBhvr rctx="PPT">
                                        <p:cTn id="29" dur="500" autoRev="1" fill="hold">
                                          <p:stCondLst>
                                            <p:cond delay="0"/>
                                          </p:stCondLst>
                                        </p:cTn>
                                        <p:tgtEl>
                                          <p:spTgt spid="20"/>
                                        </p:tgtEl>
                                        <p:attrNameLst>
                                          <p:attrName>ppt_w</p:attrName>
                                        </p:attrNameLst>
                                      </p:cBhvr>
                                    </p:anim>
                                    <p:anim by="(#ppt_w*0.50)" calcmode="lin" valueType="num">
                                      <p:cBhvr>
                                        <p:cTn id="30" dur="500" decel="50000" autoRev="1" fill="hold">
                                          <p:stCondLst>
                                            <p:cond delay="0"/>
                                          </p:stCondLst>
                                        </p:cTn>
                                        <p:tgtEl>
                                          <p:spTgt spid="20"/>
                                        </p:tgtEl>
                                        <p:attrNameLst>
                                          <p:attrName>ppt_x</p:attrName>
                                        </p:attrNameLst>
                                      </p:cBhvr>
                                    </p:anim>
                                    <p:anim from="(-#ppt_h/2)" to="(#ppt_y)" calcmode="lin" valueType="num">
                                      <p:cBhvr>
                                        <p:cTn id="31" dur="1000" fill="hold">
                                          <p:stCondLst>
                                            <p:cond delay="0"/>
                                          </p:stCondLst>
                                        </p:cTn>
                                        <p:tgtEl>
                                          <p:spTgt spid="20"/>
                                        </p:tgtEl>
                                        <p:attrNameLst>
                                          <p:attrName>ppt_y</p:attrName>
                                        </p:attrNameLst>
                                      </p:cBhvr>
                                    </p:anim>
                                    <p:animRot by="21600000">
                                      <p:cBhvr>
                                        <p:cTn id="32" dur="1000" fill="hold">
                                          <p:stCondLst>
                                            <p:cond delay="0"/>
                                          </p:stCondLst>
                                        </p:cTn>
                                        <p:tgtEl>
                                          <p:spTgt spid="20"/>
                                        </p:tgtEl>
                                        <p:attrNameLst>
                                          <p:attrName>r</p:attrName>
                                        </p:attrNameLst>
                                      </p:cBhvr>
                                    </p:animRot>
                                  </p:childTnLst>
                                </p:cTn>
                              </p:par>
                              <p:par>
                                <p:cTn id="33" presetID="12" presetClass="entr" presetSubtype="2" fill="hold" nodeType="withEffect">
                                  <p:stCondLst>
                                    <p:cond delay="50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3000"/>
                                        <p:tgtEl>
                                          <p:spTgt spid="63"/>
                                        </p:tgtEl>
                                        <p:attrNameLst>
                                          <p:attrName>ppt_x</p:attrName>
                                        </p:attrNameLst>
                                      </p:cBhvr>
                                      <p:tavLst>
                                        <p:tav tm="0">
                                          <p:val>
                                            <p:strVal val="#ppt_x+#ppt_w*1.125000"/>
                                          </p:val>
                                        </p:tav>
                                        <p:tav tm="100000">
                                          <p:val>
                                            <p:strVal val="#ppt_x"/>
                                          </p:val>
                                        </p:tav>
                                      </p:tavLst>
                                    </p:anim>
                                    <p:animEffect transition="in" filter="wipe(left)">
                                      <p:cBhvr>
                                        <p:cTn id="36" dur="3000"/>
                                        <p:tgtEl>
                                          <p:spTgt spid="63"/>
                                        </p:tgtEl>
                                      </p:cBhvr>
                                    </p:animEffect>
                                  </p:childTnLst>
                                </p:cTn>
                              </p:par>
                              <p:par>
                                <p:cTn id="37" presetID="12" presetClass="entr" presetSubtype="2" fill="hold" nodeType="withEffect">
                                  <p:stCondLst>
                                    <p:cond delay="50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3000"/>
                                        <p:tgtEl>
                                          <p:spTgt spid="55"/>
                                        </p:tgtEl>
                                        <p:attrNameLst>
                                          <p:attrName>ppt_x</p:attrName>
                                        </p:attrNameLst>
                                      </p:cBhvr>
                                      <p:tavLst>
                                        <p:tav tm="0">
                                          <p:val>
                                            <p:strVal val="#ppt_x+#ppt_w*1.125000"/>
                                          </p:val>
                                        </p:tav>
                                        <p:tav tm="100000">
                                          <p:val>
                                            <p:strVal val="#ppt_x"/>
                                          </p:val>
                                        </p:tav>
                                      </p:tavLst>
                                    </p:anim>
                                    <p:animEffect transition="in" filter="wipe(left)">
                                      <p:cBhvr>
                                        <p:cTn id="40" dur="3000"/>
                                        <p:tgtEl>
                                          <p:spTgt spid="55"/>
                                        </p:tgtEl>
                                      </p:cBhvr>
                                    </p:animEffect>
                                  </p:childTnLst>
                                </p:cTn>
                              </p:par>
                            </p:childTnLst>
                          </p:cTn>
                        </p:par>
                        <p:par>
                          <p:cTn id="41" fill="hold">
                            <p:stCondLst>
                              <p:cond delay="4500"/>
                            </p:stCondLst>
                            <p:childTnLst>
                              <p:par>
                                <p:cTn id="42" presetID="2" presetClass="entr" presetSubtype="2" fill="hold" grpId="0" nodeType="afterEffect">
                                  <p:stCondLst>
                                    <p:cond delay="0"/>
                                  </p:stCondLst>
                                  <p:iterate type="lt">
                                    <p:tmPct val="10000"/>
                                  </p:iterate>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iterate type="lt">
                                    <p:tmPct val="10000"/>
                                  </p:iterate>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1+#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remove" display="0">
                  <p:stCondLst>
                    <p:cond delay="indefinite"/>
                  </p:stCondLst>
                  <p:endCondLst>
                    <p:cond evt="onStopAudio" delay="0">
                      <p:tgtEl>
                        <p:sldTgt/>
                      </p:tgtEl>
                    </p:cond>
                  </p:endCondLst>
                </p:cTn>
                <p:tgtEl>
                  <p:spTgt spid="9"/>
                </p:tgtEl>
              </p:cMediaNode>
            </p:audio>
          </p:childTnLst>
        </p:cTn>
      </p:par>
    </p:tnLst>
    <p:bldLst>
      <p:bldP spid="20" grpId="0"/>
      <p:bldP spid="20" grpId="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624" y="743542"/>
            <a:ext cx="5976664" cy="3466623"/>
          </a:xfrm>
          <a:prstGeom prst="rect">
            <a:avLst/>
          </a:prstGeom>
        </p:spPr>
      </p:pic>
      <p:sp>
        <p:nvSpPr>
          <p:cNvPr id="7" name="文本框 6"/>
          <p:cNvSpPr txBox="1"/>
          <p:nvPr/>
        </p:nvSpPr>
        <p:spPr>
          <a:xfrm flipH="1">
            <a:off x="5087888" y="4363943"/>
            <a:ext cx="3668401" cy="707886"/>
          </a:xfrm>
          <a:prstGeom prst="rect">
            <a:avLst/>
          </a:prstGeom>
          <a:noFill/>
        </p:spPr>
        <p:txBody>
          <a:bodyPr wrap="square" rtlCol="0">
            <a:spAutoFit/>
          </a:bodyPr>
          <a:lstStyle/>
          <a:p>
            <a:r>
              <a:rPr lang="zh-CN" altLang="en-US" sz="4000" b="1" dirty="0">
                <a:latin typeface="方正静蕾简体" panose="02000000000000000000" pitchFamily="2" charset="-122"/>
                <a:ea typeface="方正静蕾简体" panose="02000000000000000000" pitchFamily="2" charset="-122"/>
              </a:rPr>
              <a:t>相关页面标题</a:t>
            </a:r>
            <a:endParaRPr lang="zh-CN" altLang="en-US" sz="4000" b="1" dirty="0">
              <a:solidFill>
                <a:srgbClr val="9DC3E6"/>
              </a:solidFill>
              <a:latin typeface="方正静蕾简体" panose="02000000000000000000" pitchFamily="2" charset="-122"/>
              <a:ea typeface="方正静蕾简体" panose="02000000000000000000" pitchFamily="2" charset="-122"/>
            </a:endParaRPr>
          </a:p>
        </p:txBody>
      </p:sp>
      <p:sp>
        <p:nvSpPr>
          <p:cNvPr id="13" name="文本框 12"/>
          <p:cNvSpPr txBox="1"/>
          <p:nvPr/>
        </p:nvSpPr>
        <p:spPr>
          <a:xfrm flipH="1">
            <a:off x="3359696" y="3933056"/>
            <a:ext cx="1728192" cy="1569660"/>
          </a:xfrm>
          <a:prstGeom prst="rect">
            <a:avLst/>
          </a:prstGeom>
          <a:noFill/>
        </p:spPr>
        <p:txBody>
          <a:bodyPr wrap="square" rtlCol="0">
            <a:spAutoFit/>
          </a:bodyPr>
          <a:lstStyle>
            <a:defPPr>
              <a:defRPr lang="zh-CN"/>
            </a:defPPr>
            <a:lvl1pPr algn="ctr">
              <a:defRPr sz="4000" b="1">
                <a:latin typeface="方正静蕾简体" panose="02000000000000000000" pitchFamily="2" charset="-122"/>
                <a:ea typeface="方正静蕾简体" panose="02000000000000000000" pitchFamily="2" charset="-122"/>
              </a:defRPr>
            </a:lvl1pPr>
          </a:lstStyle>
          <a:p>
            <a:r>
              <a:rPr lang="en-US" altLang="zh-CN" sz="9600" dirty="0"/>
              <a:t>02</a:t>
            </a:r>
            <a:endParaRPr lang="zh-CN" altLang="en-US" sz="9600" dirty="0"/>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2556108" y="1868365"/>
            <a:ext cx="6911261" cy="3633873"/>
            <a:chOff x="2556108" y="1538524"/>
            <a:chExt cx="6911261" cy="3633873"/>
          </a:xfrm>
        </p:grpSpPr>
        <p:sp>
          <p:nvSpPr>
            <p:cNvPr id="4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4" name="文本框 43"/>
            <p:cNvSpPr txBox="1"/>
            <p:nvPr/>
          </p:nvSpPr>
          <p:spPr>
            <a:xfrm>
              <a:off x="3097803" y="3610658"/>
              <a:ext cx="2790061" cy="1015663"/>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r>
                <a:rPr lang="en-US" altLang="zh-CN" dirty="0">
                  <a:solidFill>
                    <a:schemeClr val="tx1"/>
                  </a:solidFill>
                  <a:latin typeface="方正静蕾简体" panose="02000000000000000000" pitchFamily="2" charset="-122"/>
                  <a:ea typeface="方正静蕾简体" panose="02000000000000000000" pitchFamily="2" charset="-122"/>
                </a:rPr>
                <a:t>A designer can use default text to simulate what text would look like. If it is not real text. </a:t>
              </a:r>
              <a:endParaRPr lang="zh-CN" altLang="en-US" dirty="0">
                <a:solidFill>
                  <a:schemeClr val="tx1"/>
                </a:solidFill>
                <a:latin typeface="方正静蕾简体" panose="02000000000000000000" pitchFamily="2" charset="-122"/>
                <a:ea typeface="方正静蕾简体" panose="02000000000000000000" pitchFamily="2" charset="-122"/>
                <a:sym typeface="宋体" panose="02010600030101010101" pitchFamily="2" charset="-122"/>
              </a:endParaRPr>
            </a:p>
          </p:txBody>
        </p:sp>
        <p:sp>
          <p:nvSpPr>
            <p:cNvPr id="45" name="文本框 44"/>
            <p:cNvSpPr txBox="1"/>
            <p:nvPr/>
          </p:nvSpPr>
          <p:spPr>
            <a:xfrm>
              <a:off x="3829196" y="1698514"/>
              <a:ext cx="1196161" cy="707886"/>
            </a:xfrm>
            <a:prstGeom prst="rect">
              <a:avLst/>
            </a:prstGeom>
            <a:noFill/>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4000" b="1" spc="0" dirty="0">
                  <a:solidFill>
                    <a:schemeClr val="tx1"/>
                  </a:solidFill>
                  <a:latin typeface="方正静蕾简体" panose="02000000000000000000" pitchFamily="2" charset="-122"/>
                  <a:ea typeface="方正静蕾简体" panose="02000000000000000000" pitchFamily="2" charset="-122"/>
                </a:rPr>
                <a:t>Plan A</a:t>
              </a:r>
              <a:endParaRPr lang="zh-CN" altLang="en-US" sz="4000" b="1" spc="0" dirty="0">
                <a:solidFill>
                  <a:schemeClr val="tx1"/>
                </a:solidFill>
                <a:latin typeface="方正静蕾简体" panose="02000000000000000000" pitchFamily="2" charset="-122"/>
                <a:ea typeface="方正静蕾简体" panose="02000000000000000000" pitchFamily="2" charset="-122"/>
              </a:endParaRPr>
            </a:p>
          </p:txBody>
        </p:sp>
        <p:sp>
          <p:nvSpPr>
            <p:cNvPr id="46" name="文本框 45"/>
            <p:cNvSpPr txBox="1"/>
            <p:nvPr/>
          </p:nvSpPr>
          <p:spPr>
            <a:xfrm>
              <a:off x="3097803" y="2437974"/>
              <a:ext cx="2790061" cy="1015663"/>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r>
                <a:rPr lang="en-US" altLang="zh-CN" dirty="0">
                  <a:solidFill>
                    <a:schemeClr val="tx1"/>
                  </a:solidFill>
                  <a:latin typeface="方正静蕾简体" panose="02000000000000000000" pitchFamily="2" charset="-122"/>
                  <a:ea typeface="方正静蕾简体" panose="02000000000000000000" pitchFamily="2" charset="-122"/>
                </a:rPr>
                <a:t>A designer can use default text to simulate what text would look like. If it is not real text. </a:t>
              </a:r>
              <a:endParaRPr lang="zh-CN" altLang="en-US" dirty="0">
                <a:solidFill>
                  <a:schemeClr val="tx1"/>
                </a:solidFill>
                <a:latin typeface="方正静蕾简体" panose="02000000000000000000" pitchFamily="2" charset="-122"/>
                <a:ea typeface="方正静蕾简体" panose="02000000000000000000" pitchFamily="2" charset="-122"/>
                <a:sym typeface="宋体" panose="02010600030101010101" pitchFamily="2" charset="-122"/>
              </a:endParaRPr>
            </a:p>
          </p:txBody>
        </p:sp>
        <p:sp>
          <p:nvSpPr>
            <p:cNvPr id="47" name="文本框 46"/>
            <p:cNvSpPr txBox="1"/>
            <p:nvPr/>
          </p:nvSpPr>
          <p:spPr>
            <a:xfrm>
              <a:off x="6956668" y="1698514"/>
              <a:ext cx="1196161" cy="707886"/>
            </a:xfrm>
            <a:prstGeom prst="rect">
              <a:avLst/>
            </a:prstGeom>
            <a:noFill/>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4000" b="1" spc="0" dirty="0">
                  <a:solidFill>
                    <a:schemeClr val="tx1"/>
                  </a:solidFill>
                  <a:latin typeface="方正静蕾简体" panose="02000000000000000000" pitchFamily="2" charset="-122"/>
                  <a:ea typeface="方正静蕾简体" panose="02000000000000000000" pitchFamily="2" charset="-122"/>
                </a:rPr>
                <a:t>Plan B</a:t>
              </a:r>
              <a:endParaRPr lang="zh-CN" altLang="en-US" sz="4000" b="1" spc="0" dirty="0">
                <a:solidFill>
                  <a:schemeClr val="tx1"/>
                </a:solidFill>
                <a:latin typeface="方正静蕾简体" panose="02000000000000000000" pitchFamily="2" charset="-122"/>
                <a:ea typeface="方正静蕾简体" panose="02000000000000000000" pitchFamily="2" charset="-122"/>
              </a:endParaRPr>
            </a:p>
          </p:txBody>
        </p:sp>
        <p:sp>
          <p:nvSpPr>
            <p:cNvPr id="48" name="文本框 47"/>
            <p:cNvSpPr txBox="1"/>
            <p:nvPr/>
          </p:nvSpPr>
          <p:spPr>
            <a:xfrm>
              <a:off x="6317003" y="3577758"/>
              <a:ext cx="2790061" cy="1015663"/>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r>
                <a:rPr lang="en-US" altLang="zh-CN" dirty="0">
                  <a:solidFill>
                    <a:schemeClr val="tx1"/>
                  </a:solidFill>
                  <a:latin typeface="方正静蕾简体" panose="02000000000000000000" pitchFamily="2" charset="-122"/>
                  <a:ea typeface="方正静蕾简体" panose="02000000000000000000" pitchFamily="2" charset="-122"/>
                </a:rPr>
                <a:t>A designer can use default text to simulate what text would look like. If it is not real text. </a:t>
              </a:r>
              <a:endParaRPr lang="zh-CN" altLang="en-US" dirty="0">
                <a:solidFill>
                  <a:schemeClr val="tx1"/>
                </a:solidFill>
                <a:latin typeface="方正静蕾简体" panose="02000000000000000000" pitchFamily="2" charset="-122"/>
                <a:ea typeface="方正静蕾简体" panose="02000000000000000000" pitchFamily="2" charset="-122"/>
                <a:sym typeface="宋体" panose="02010600030101010101" pitchFamily="2" charset="-122"/>
              </a:endParaRPr>
            </a:p>
          </p:txBody>
        </p:sp>
        <p:sp>
          <p:nvSpPr>
            <p:cNvPr id="49" name="文本框 48"/>
            <p:cNvSpPr txBox="1"/>
            <p:nvPr/>
          </p:nvSpPr>
          <p:spPr>
            <a:xfrm>
              <a:off x="6317003" y="2405074"/>
              <a:ext cx="2790061" cy="1015663"/>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r>
                <a:rPr lang="en-US" altLang="zh-CN" dirty="0">
                  <a:solidFill>
                    <a:schemeClr val="tx1"/>
                  </a:solidFill>
                  <a:latin typeface="方正静蕾简体" panose="02000000000000000000" pitchFamily="2" charset="-122"/>
                  <a:ea typeface="方正静蕾简体" panose="02000000000000000000" pitchFamily="2" charset="-122"/>
                </a:rPr>
                <a:t>A designer can use default text to simulate what text would look like. If it is not real text. </a:t>
              </a:r>
              <a:endParaRPr lang="zh-CN" altLang="en-US" dirty="0">
                <a:solidFill>
                  <a:schemeClr val="tx1"/>
                </a:solidFill>
                <a:latin typeface="方正静蕾简体" panose="02000000000000000000" pitchFamily="2" charset="-122"/>
                <a:ea typeface="方正静蕾简体" panose="02000000000000000000" pitchFamily="2" charset="-122"/>
                <a:sym typeface="宋体" panose="02010600030101010101" pitchFamily="2" charset="-122"/>
              </a:endParaRPr>
            </a:p>
          </p:txBody>
        </p:sp>
      </p:grpSp>
      <p:pic>
        <p:nvPicPr>
          <p:cNvPr id="147"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317959" y="5373216"/>
            <a:ext cx="681698" cy="432048"/>
          </a:xfrm>
          <a:prstGeom prst="rect">
            <a:avLst/>
          </a:prstGeom>
        </p:spPr>
      </p:pic>
      <p:pic>
        <p:nvPicPr>
          <p:cNvPr id="148"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149"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8653246" y="5157192"/>
            <a:ext cx="830252" cy="648072"/>
          </a:xfrm>
          <a:prstGeom prst="rect">
            <a:avLst/>
          </a:prstGeom>
        </p:spPr>
      </p:pic>
      <p:sp>
        <p:nvSpPr>
          <p:cNvPr id="16" name="文本框 15"/>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7" name="图片 16"/>
          <p:cNvPicPr>
            <a:picLocks noChangeAspect="1"/>
          </p:cNvPicPr>
          <p:nvPr/>
        </p:nvPicPr>
        <p:blipFill>
          <a:blip r:embed="rId6"/>
          <a:stretch>
            <a:fillRect/>
          </a:stretch>
        </p:blipFill>
        <p:spPr>
          <a:xfrm>
            <a:off x="2962804" y="332655"/>
            <a:ext cx="1653160" cy="874539"/>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399"/>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1899"/>
                            </p:stCondLst>
                            <p:childTnLst>
                              <p:par>
                                <p:cTn id="21" presetID="14" presetClass="entr" presetSubtype="10" fill="hold" nodeType="afterEffect">
                                  <p:stCondLst>
                                    <p:cond delay="0"/>
                                  </p:stCondLst>
                                  <p:childTnLst>
                                    <p:set>
                                      <p:cBhvr>
                                        <p:cTn id="22" dur="1" fill="hold">
                                          <p:stCondLst>
                                            <p:cond delay="0"/>
                                          </p:stCondLst>
                                        </p:cTn>
                                        <p:tgtEl>
                                          <p:spTgt spid="147"/>
                                        </p:tgtEl>
                                        <p:attrNameLst>
                                          <p:attrName>style.visibility</p:attrName>
                                        </p:attrNameLst>
                                      </p:cBhvr>
                                      <p:to>
                                        <p:strVal val="visible"/>
                                      </p:to>
                                    </p:set>
                                    <p:animEffect transition="in" filter="randombar(horizontal)">
                                      <p:cBhvr>
                                        <p:cTn id="23" dur="500"/>
                                        <p:tgtEl>
                                          <p:spTgt spid="147"/>
                                        </p:tgtEl>
                                      </p:cBhvr>
                                    </p:animEffect>
                                  </p:childTnLst>
                                </p:cTn>
                              </p:par>
                              <p:par>
                                <p:cTn id="24" presetID="14" presetClass="entr" presetSubtype="10" fill="hold" nodeType="withEffect">
                                  <p:stCondLst>
                                    <p:cond delay="0"/>
                                  </p:stCondLst>
                                  <p:childTnLst>
                                    <p:set>
                                      <p:cBhvr>
                                        <p:cTn id="25" dur="1" fill="hold">
                                          <p:stCondLst>
                                            <p:cond delay="0"/>
                                          </p:stCondLst>
                                        </p:cTn>
                                        <p:tgtEl>
                                          <p:spTgt spid="148"/>
                                        </p:tgtEl>
                                        <p:attrNameLst>
                                          <p:attrName>style.visibility</p:attrName>
                                        </p:attrNameLst>
                                      </p:cBhvr>
                                      <p:to>
                                        <p:strVal val="visible"/>
                                      </p:to>
                                    </p:set>
                                    <p:animEffect transition="in" filter="randombar(horizontal)">
                                      <p:cBhvr>
                                        <p:cTn id="26" dur="500"/>
                                        <p:tgtEl>
                                          <p:spTgt spid="148"/>
                                        </p:tgtEl>
                                      </p:cBhvr>
                                    </p:animEffect>
                                  </p:childTnLst>
                                </p:cTn>
                              </p:par>
                              <p:par>
                                <p:cTn id="27" presetID="14" presetClass="entr" presetSubtype="10" fill="hold" nodeType="withEffect">
                                  <p:stCondLst>
                                    <p:cond delay="0"/>
                                  </p:stCondLst>
                                  <p:childTnLst>
                                    <p:set>
                                      <p:cBhvr>
                                        <p:cTn id="28" dur="1" fill="hold">
                                          <p:stCondLst>
                                            <p:cond delay="0"/>
                                          </p:stCondLst>
                                        </p:cTn>
                                        <p:tgtEl>
                                          <p:spTgt spid="149"/>
                                        </p:tgtEl>
                                        <p:attrNameLst>
                                          <p:attrName>style.visibility</p:attrName>
                                        </p:attrNameLst>
                                      </p:cBhvr>
                                      <p:to>
                                        <p:strVal val="visible"/>
                                      </p:to>
                                    </p:set>
                                    <p:animEffect transition="in" filter="randombar(horizontal)">
                                      <p:cBhvr>
                                        <p:cTn id="29" dur="500"/>
                                        <p:tgtEl>
                                          <p:spTgt spid="149"/>
                                        </p:tgtEl>
                                      </p:cBhvr>
                                    </p:animEffect>
                                  </p:childTnLst>
                                </p:cTn>
                              </p:par>
                            </p:childTnLst>
                          </p:cTn>
                        </p:par>
                        <p:par>
                          <p:cTn id="30" fill="hold">
                            <p:stCondLst>
                              <p:cond delay="2399"/>
                            </p:stCondLst>
                            <p:childTnLst>
                              <p:par>
                                <p:cTn id="31" presetID="2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组合 144"/>
          <p:cNvGrpSpPr/>
          <p:nvPr/>
        </p:nvGrpSpPr>
        <p:grpSpPr>
          <a:xfrm>
            <a:off x="1641317" y="4600087"/>
            <a:ext cx="8839062" cy="1767066"/>
            <a:chOff x="8118475" y="3957638"/>
            <a:chExt cx="2055813" cy="1767066"/>
          </a:xfrm>
        </p:grpSpPr>
        <p:sp>
          <p:nvSpPr>
            <p:cNvPr id="146" name="文本框 145"/>
            <p:cNvSpPr txBox="1"/>
            <p:nvPr/>
          </p:nvSpPr>
          <p:spPr>
            <a:xfrm>
              <a:off x="8251825" y="3957638"/>
              <a:ext cx="1827213" cy="585787"/>
            </a:xfrm>
            <a:prstGeom prst="rect">
              <a:avLst/>
            </a:prstGeom>
            <a:noFill/>
          </p:spPr>
          <p:txBody>
            <a:bodyPr>
              <a:spAutoFit/>
            </a:bodyPr>
            <a:lstStyle/>
            <a:p>
              <a:r>
                <a:rPr lang="zh-CN" altLang="en-US" sz="3200" b="1" dirty="0">
                  <a:solidFill>
                    <a:srgbClr val="595959"/>
                  </a:solidFill>
                  <a:latin typeface="+mn-lt"/>
                  <a:ea typeface="+mn-ea"/>
                  <a:cs typeface="+mn-ea"/>
                  <a:sym typeface="+mn-lt"/>
                </a:rPr>
                <a:t>关键词</a:t>
              </a:r>
            </a:p>
          </p:txBody>
        </p:sp>
        <p:sp>
          <p:nvSpPr>
            <p:cNvPr id="147" name="文本框 155"/>
            <p:cNvSpPr txBox="1">
              <a:spLocks noChangeArrowheads="1"/>
            </p:cNvSpPr>
            <p:nvPr/>
          </p:nvSpPr>
          <p:spPr bwMode="auto">
            <a:xfrm>
              <a:off x="8118475" y="4524375"/>
              <a:ext cx="2055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dirty="0">
                  <a:solidFill>
                    <a:srgbClr val="595959"/>
                  </a:solidFill>
                  <a:latin typeface="方正静蕾简体"/>
                  <a:ea typeface="方正静蕾简体"/>
                  <a:cs typeface="+mn-ea"/>
                  <a:sym typeface="+mn-lt"/>
                </a:rPr>
                <a:t>您的内容打在这里，或者通过复制您的文本后，在此框中选择粘贴。</a:t>
              </a:r>
            </a:p>
          </p:txBody>
        </p:sp>
      </p:grpSp>
      <p:sp>
        <p:nvSpPr>
          <p:cNvPr id="168" name="矩形 19"/>
          <p:cNvSpPr/>
          <p:nvPr/>
        </p:nvSpPr>
        <p:spPr>
          <a:xfrm>
            <a:off x="1264817" y="1716271"/>
            <a:ext cx="9188336" cy="2872574"/>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a:stretch>
          </a:blipFill>
          <a:ln>
            <a:solidFill>
              <a:srgbClr val="F69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文本框 168"/>
          <p:cNvSpPr txBox="1"/>
          <p:nvPr/>
        </p:nvSpPr>
        <p:spPr>
          <a:xfrm>
            <a:off x="436685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7" name="图片 6"/>
          <p:cNvPicPr>
            <a:picLocks noChangeAspect="1"/>
          </p:cNvPicPr>
          <p:nvPr/>
        </p:nvPicPr>
        <p:blipFill>
          <a:blip r:embed="rId4"/>
          <a:stretch>
            <a:fillRect/>
          </a:stretch>
        </p:blipFill>
        <p:spPr>
          <a:xfrm>
            <a:off x="274582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69"/>
                                        </p:tgtEl>
                                        <p:attrNameLst>
                                          <p:attrName>style.visibility</p:attrName>
                                        </p:attrNameLst>
                                      </p:cBhvr>
                                      <p:to>
                                        <p:strVal val="visible"/>
                                      </p:to>
                                    </p:set>
                                    <p:animEffect transition="in" filter="fade">
                                      <p:cBhvr>
                                        <p:cTn id="13" dur="500"/>
                                        <p:tgtEl>
                                          <p:spTgt spid="169"/>
                                        </p:tgtEl>
                                      </p:cBhvr>
                                    </p:animEffect>
                                  </p:childTnLst>
                                </p:cTn>
                              </p:par>
                            </p:childTnLst>
                          </p:cTn>
                        </p:par>
                        <p:par>
                          <p:cTn id="14" fill="hold">
                            <p:stCondLst>
                              <p:cond delay="1399"/>
                            </p:stCondLst>
                            <p:childTnLst>
                              <p:par>
                                <p:cTn id="15" presetID="22" presetClass="entr" presetSubtype="1" fill="hold" grpId="0" nodeType="after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wipe(up)">
                                      <p:cBhvr>
                                        <p:cTn id="17" dur="500"/>
                                        <p:tgtEl>
                                          <p:spTgt spid="168"/>
                                        </p:tgtEl>
                                      </p:cBhvr>
                                    </p:animEffect>
                                  </p:childTnLst>
                                </p:cTn>
                              </p:par>
                              <p:par>
                                <p:cTn id="18" presetID="22" presetClass="entr" presetSubtype="1" fill="hold" nodeType="withEffect">
                                  <p:stCondLst>
                                    <p:cond delay="500"/>
                                  </p:stCondLst>
                                  <p:childTnLst>
                                    <p:set>
                                      <p:cBhvr>
                                        <p:cTn id="19" dur="1" fill="hold">
                                          <p:stCondLst>
                                            <p:cond delay="0"/>
                                          </p:stCondLst>
                                        </p:cTn>
                                        <p:tgtEl>
                                          <p:spTgt spid="145"/>
                                        </p:tgtEl>
                                        <p:attrNameLst>
                                          <p:attrName>style.visibility</p:attrName>
                                        </p:attrNameLst>
                                      </p:cBhvr>
                                      <p:to>
                                        <p:strVal val="visible"/>
                                      </p:to>
                                    </p:set>
                                    <p:animEffect transition="in" filter="wipe(up)">
                                      <p:cBhvr>
                                        <p:cTn id="20"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63795" y="3252815"/>
            <a:ext cx="12386930" cy="1749402"/>
          </a:xfrm>
          <a:custGeom>
            <a:avLst/>
            <a:gdLst>
              <a:gd name="connsiteX0" fmla="*/ 0 w 12386930"/>
              <a:gd name="connsiteY0" fmla="*/ 43278 h 1749402"/>
              <a:gd name="connsiteX1" fmla="*/ 978195 w 12386930"/>
              <a:gd name="connsiteY1" fmla="*/ 748 h 1749402"/>
              <a:gd name="connsiteX2" fmla="*/ 2105246 w 12386930"/>
              <a:gd name="connsiteY2" fmla="*/ 75176 h 1749402"/>
              <a:gd name="connsiteX3" fmla="*/ 3976576 w 12386930"/>
              <a:gd name="connsiteY3" fmla="*/ 53911 h 1749402"/>
              <a:gd name="connsiteX4" fmla="*/ 5380074 w 12386930"/>
              <a:gd name="connsiteY4" fmla="*/ 22013 h 1749402"/>
              <a:gd name="connsiteX5" fmla="*/ 6719776 w 12386930"/>
              <a:gd name="connsiteY5" fmla="*/ 43278 h 1749402"/>
              <a:gd name="connsiteX6" fmla="*/ 7974418 w 12386930"/>
              <a:gd name="connsiteY6" fmla="*/ 138971 h 1749402"/>
              <a:gd name="connsiteX7" fmla="*/ 8431618 w 12386930"/>
              <a:gd name="connsiteY7" fmla="*/ 447315 h 1749402"/>
              <a:gd name="connsiteX8" fmla="*/ 8442251 w 12386930"/>
              <a:gd name="connsiteY8" fmla="*/ 798190 h 1749402"/>
              <a:gd name="connsiteX9" fmla="*/ 7740502 w 12386930"/>
              <a:gd name="connsiteY9" fmla="*/ 808822 h 1749402"/>
              <a:gd name="connsiteX10" fmla="*/ 6209414 w 12386930"/>
              <a:gd name="connsiteY10" fmla="*/ 787557 h 1749402"/>
              <a:gd name="connsiteX11" fmla="*/ 5135525 w 12386930"/>
              <a:gd name="connsiteY11" fmla="*/ 787557 h 1749402"/>
              <a:gd name="connsiteX12" fmla="*/ 4742121 w 12386930"/>
              <a:gd name="connsiteY12" fmla="*/ 851352 h 1749402"/>
              <a:gd name="connsiteX13" fmla="*/ 4646428 w 12386930"/>
              <a:gd name="connsiteY13" fmla="*/ 1149064 h 1749402"/>
              <a:gd name="connsiteX14" fmla="*/ 4976037 w 12386930"/>
              <a:gd name="connsiteY14" fmla="*/ 1531836 h 1749402"/>
              <a:gd name="connsiteX15" fmla="*/ 6496493 w 12386930"/>
              <a:gd name="connsiteY15" fmla="*/ 1553101 h 1749402"/>
              <a:gd name="connsiteX16" fmla="*/ 8112642 w 12386930"/>
              <a:gd name="connsiteY16" fmla="*/ 1563734 h 1749402"/>
              <a:gd name="connsiteX17" fmla="*/ 10770781 w 12386930"/>
              <a:gd name="connsiteY17" fmla="*/ 1627529 h 1749402"/>
              <a:gd name="connsiteX18" fmla="*/ 12386930 w 12386930"/>
              <a:gd name="connsiteY18" fmla="*/ 1744487 h 17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86930" h="1749402">
                <a:moveTo>
                  <a:pt x="0" y="43278"/>
                </a:moveTo>
                <a:cubicBezTo>
                  <a:pt x="313660" y="19355"/>
                  <a:pt x="627321" y="-4568"/>
                  <a:pt x="978195" y="748"/>
                </a:cubicBezTo>
                <a:cubicBezTo>
                  <a:pt x="1329069" y="6064"/>
                  <a:pt x="2105246" y="75176"/>
                  <a:pt x="2105246" y="75176"/>
                </a:cubicBezTo>
                <a:lnTo>
                  <a:pt x="3976576" y="53911"/>
                </a:lnTo>
                <a:lnTo>
                  <a:pt x="5380074" y="22013"/>
                </a:lnTo>
                <a:cubicBezTo>
                  <a:pt x="5837274" y="20241"/>
                  <a:pt x="6287385" y="23785"/>
                  <a:pt x="6719776" y="43278"/>
                </a:cubicBezTo>
                <a:cubicBezTo>
                  <a:pt x="7152167" y="62771"/>
                  <a:pt x="7689111" y="71632"/>
                  <a:pt x="7974418" y="138971"/>
                </a:cubicBezTo>
                <a:cubicBezTo>
                  <a:pt x="8259725" y="206310"/>
                  <a:pt x="8353646" y="337445"/>
                  <a:pt x="8431618" y="447315"/>
                </a:cubicBezTo>
                <a:cubicBezTo>
                  <a:pt x="8509590" y="557185"/>
                  <a:pt x="8557437" y="737939"/>
                  <a:pt x="8442251" y="798190"/>
                </a:cubicBezTo>
                <a:cubicBezTo>
                  <a:pt x="8327065" y="858441"/>
                  <a:pt x="7740502" y="808822"/>
                  <a:pt x="7740502" y="808822"/>
                </a:cubicBezTo>
                <a:lnTo>
                  <a:pt x="6209414" y="787557"/>
                </a:lnTo>
                <a:cubicBezTo>
                  <a:pt x="5775251" y="784013"/>
                  <a:pt x="5380074" y="776925"/>
                  <a:pt x="5135525" y="787557"/>
                </a:cubicBezTo>
                <a:cubicBezTo>
                  <a:pt x="4890976" y="798189"/>
                  <a:pt x="4823637" y="791101"/>
                  <a:pt x="4742121" y="851352"/>
                </a:cubicBezTo>
                <a:cubicBezTo>
                  <a:pt x="4660605" y="911603"/>
                  <a:pt x="4607442" y="1035650"/>
                  <a:pt x="4646428" y="1149064"/>
                </a:cubicBezTo>
                <a:cubicBezTo>
                  <a:pt x="4685414" y="1262478"/>
                  <a:pt x="4667693" y="1464497"/>
                  <a:pt x="4976037" y="1531836"/>
                </a:cubicBezTo>
                <a:cubicBezTo>
                  <a:pt x="5284381" y="1599175"/>
                  <a:pt x="6496493" y="1553101"/>
                  <a:pt x="6496493" y="1553101"/>
                </a:cubicBezTo>
                <a:lnTo>
                  <a:pt x="8112642" y="1563734"/>
                </a:lnTo>
                <a:lnTo>
                  <a:pt x="10770781" y="1627529"/>
                </a:lnTo>
                <a:cubicBezTo>
                  <a:pt x="11483162" y="1657654"/>
                  <a:pt x="12057321" y="1774613"/>
                  <a:pt x="12386930" y="1744487"/>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p:cNvSpPr/>
          <p:nvPr/>
        </p:nvSpPr>
        <p:spPr>
          <a:xfrm>
            <a:off x="1105468" y="3079919"/>
            <a:ext cx="409433" cy="409433"/>
          </a:xfrm>
          <a:prstGeom prst="ellipse">
            <a:avLst/>
          </a:prstGeom>
          <a:solidFill>
            <a:srgbClr val="F6921E"/>
          </a:solidFill>
          <a:ln w="25400" cap="rnd">
            <a:solidFill>
              <a:sysClr val="windowText" lastClr="000000">
                <a:lumMod val="75000"/>
                <a:lumOff val="25000"/>
              </a:sysClr>
            </a:solidFill>
            <a:prstDash val="solid"/>
            <a:round/>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cs typeface="+mn-ea"/>
            </a:endParaRPr>
          </a:p>
        </p:txBody>
      </p:sp>
      <p:sp>
        <p:nvSpPr>
          <p:cNvPr id="122" name="椭圆 121"/>
          <p:cNvSpPr/>
          <p:nvPr/>
        </p:nvSpPr>
        <p:spPr>
          <a:xfrm>
            <a:off x="5064375" y="3079919"/>
            <a:ext cx="409433" cy="409433"/>
          </a:xfrm>
          <a:prstGeom prst="ellipse">
            <a:avLst/>
          </a:prstGeom>
          <a:blipFill>
            <a:blip r:embed="rId3"/>
            <a:stretch>
              <a:fillRect b="-14000"/>
            </a:stretch>
          </a:blipFill>
          <a:ln w="25400" cap="rnd">
            <a:solidFill>
              <a:sysClr val="windowText" lastClr="000000">
                <a:lumMod val="75000"/>
                <a:lumOff val="25000"/>
              </a:sysClr>
            </a:solidFill>
            <a:prstDash val="solid"/>
            <a:round/>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cs typeface="+mn-ea"/>
            </a:endParaRPr>
          </a:p>
        </p:txBody>
      </p:sp>
      <p:sp>
        <p:nvSpPr>
          <p:cNvPr id="123" name="椭圆 122"/>
          <p:cNvSpPr/>
          <p:nvPr/>
        </p:nvSpPr>
        <p:spPr>
          <a:xfrm>
            <a:off x="8165814" y="3836320"/>
            <a:ext cx="409433" cy="409433"/>
          </a:xfrm>
          <a:prstGeom prst="ellipse">
            <a:avLst/>
          </a:prstGeom>
          <a:solidFill>
            <a:srgbClr val="F6921E"/>
          </a:solidFill>
          <a:ln w="25400" cap="rnd">
            <a:solidFill>
              <a:sysClr val="windowText" lastClr="000000">
                <a:lumMod val="75000"/>
                <a:lumOff val="25000"/>
              </a:sysClr>
            </a:solidFill>
            <a:prstDash val="solid"/>
            <a:round/>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cs typeface="+mn-ea"/>
            </a:endParaRPr>
          </a:p>
        </p:txBody>
      </p:sp>
      <p:sp>
        <p:nvSpPr>
          <p:cNvPr id="124" name="椭圆 123"/>
          <p:cNvSpPr/>
          <p:nvPr/>
        </p:nvSpPr>
        <p:spPr>
          <a:xfrm>
            <a:off x="4440302" y="4245753"/>
            <a:ext cx="409433" cy="409433"/>
          </a:xfrm>
          <a:prstGeom prst="ellipse">
            <a:avLst/>
          </a:prstGeom>
          <a:solidFill>
            <a:srgbClr val="FCC271"/>
          </a:solidFill>
          <a:ln w="25400" cap="rnd">
            <a:solidFill>
              <a:sysClr val="windowText" lastClr="000000">
                <a:lumMod val="75000"/>
                <a:lumOff val="25000"/>
              </a:sysClr>
            </a:solidFill>
            <a:prstDash val="solid"/>
            <a:round/>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cs typeface="+mn-ea"/>
            </a:endParaRPr>
          </a:p>
        </p:txBody>
      </p:sp>
      <p:sp>
        <p:nvSpPr>
          <p:cNvPr id="125" name="椭圆 124"/>
          <p:cNvSpPr/>
          <p:nvPr/>
        </p:nvSpPr>
        <p:spPr>
          <a:xfrm>
            <a:off x="6991592" y="4617916"/>
            <a:ext cx="409433" cy="409433"/>
          </a:xfrm>
          <a:prstGeom prst="ellipse">
            <a:avLst/>
          </a:prstGeom>
          <a:blipFill>
            <a:blip r:embed="rId3"/>
            <a:stretch>
              <a:fillRect b="-14000"/>
            </a:stretch>
          </a:blipFill>
          <a:ln w="25400" cap="rnd">
            <a:solidFill>
              <a:sysClr val="windowText" lastClr="000000">
                <a:lumMod val="75000"/>
                <a:lumOff val="25000"/>
              </a:sysClr>
            </a:solidFill>
            <a:prstDash val="solid"/>
            <a:round/>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cs typeface="+mn-ea"/>
            </a:endParaRPr>
          </a:p>
        </p:txBody>
      </p:sp>
      <p:grpSp>
        <p:nvGrpSpPr>
          <p:cNvPr id="126" name="组合 125"/>
          <p:cNvGrpSpPr/>
          <p:nvPr/>
        </p:nvGrpSpPr>
        <p:grpSpPr>
          <a:xfrm>
            <a:off x="1199396" y="1456153"/>
            <a:ext cx="3416568" cy="1558913"/>
            <a:chOff x="1343072" y="2013721"/>
            <a:chExt cx="3308090" cy="1172289"/>
          </a:xfrm>
        </p:grpSpPr>
        <p:sp>
          <p:nvSpPr>
            <p:cNvPr id="127" name="矩形 126"/>
            <p:cNvSpPr/>
            <p:nvPr/>
          </p:nvSpPr>
          <p:spPr>
            <a:xfrm>
              <a:off x="1343072" y="2262680"/>
              <a:ext cx="3308090" cy="923330"/>
            </a:xfrm>
            <a:prstGeom prst="rect">
              <a:avLst/>
            </a:prstGeom>
          </p:spPr>
          <p:txBody>
            <a:bodyPr wrap="square">
              <a:spAutoFit/>
            </a:bodyPr>
            <a:lstStyle/>
            <a:p>
              <a:pPr defTabSz="914400" fontAlgn="base">
                <a:spcBef>
                  <a:spcPct val="0"/>
                </a:spcBef>
                <a:spcAft>
                  <a:spcPct val="0"/>
                </a:spcAft>
              </a:pPr>
              <a:r>
                <a:rPr lang="zh-CN" altLang="en-US" sz="1800" dirty="0">
                  <a:solidFill>
                    <a:prstClr val="black">
                      <a:lumMod val="75000"/>
                      <a:lumOff val="25000"/>
                    </a:prstClr>
                  </a:solidFill>
                  <a:ea typeface="宋体" panose="02010600030101010101" pitchFamily="2" charset="-122"/>
                </a:rPr>
                <a:t>Vestibulum ante ipsum primis in faucibus orci luctus et ultrices posuere cubilia Curaeet ultrices posuere cubilia Curae</a:t>
              </a:r>
            </a:p>
          </p:txBody>
        </p:sp>
        <p:sp>
          <p:nvSpPr>
            <p:cNvPr id="128" name="矩形 127"/>
            <p:cNvSpPr/>
            <p:nvPr/>
          </p:nvSpPr>
          <p:spPr>
            <a:xfrm>
              <a:off x="1343072" y="2013721"/>
              <a:ext cx="3096404" cy="300879"/>
            </a:xfrm>
            <a:prstGeom prst="rect">
              <a:avLst/>
            </a:prstGeom>
            <a:noFill/>
          </p:spPr>
          <p:txBody>
            <a:bodyPr wrap="square">
              <a:spAutoFit/>
            </a:bodyPr>
            <a:lstStyle/>
            <a:p>
              <a:pPr defTabSz="914400" fontAlgn="base">
                <a:spcBef>
                  <a:spcPct val="0"/>
                </a:spcBef>
                <a:spcAft>
                  <a:spcPct val="0"/>
                </a:spcAft>
              </a:pPr>
              <a:r>
                <a:rPr lang="zh-CN" altLang="en-US" sz="2000" dirty="0" smtClean="0">
                  <a:solidFill>
                    <a:prstClr val="black">
                      <a:lumMod val="75000"/>
                      <a:lumOff val="25000"/>
                    </a:prstClr>
                  </a:solidFill>
                  <a:ea typeface="宋体" panose="02010600030101010101" pitchFamily="2" charset="-122"/>
                </a:rPr>
                <a:t>点击添加文字</a:t>
              </a:r>
              <a:endParaRPr lang="zh-CN" altLang="en-US" sz="2000" dirty="0">
                <a:solidFill>
                  <a:prstClr val="black">
                    <a:lumMod val="75000"/>
                    <a:lumOff val="25000"/>
                  </a:prstClr>
                </a:solidFill>
                <a:ea typeface="宋体" panose="02010600030101010101" pitchFamily="2" charset="-122"/>
              </a:endParaRPr>
            </a:p>
          </p:txBody>
        </p:sp>
      </p:grpSp>
      <p:grpSp>
        <p:nvGrpSpPr>
          <p:cNvPr id="129" name="组合 128"/>
          <p:cNvGrpSpPr/>
          <p:nvPr/>
        </p:nvGrpSpPr>
        <p:grpSpPr>
          <a:xfrm>
            <a:off x="5330132" y="1304279"/>
            <a:ext cx="3575136" cy="1710788"/>
            <a:chOff x="5473808" y="2013721"/>
            <a:chExt cx="3308090" cy="1172289"/>
          </a:xfrm>
        </p:grpSpPr>
        <p:sp>
          <p:nvSpPr>
            <p:cNvPr id="130" name="矩形 129"/>
            <p:cNvSpPr/>
            <p:nvPr/>
          </p:nvSpPr>
          <p:spPr>
            <a:xfrm>
              <a:off x="5473808" y="2262680"/>
              <a:ext cx="3308090" cy="923330"/>
            </a:xfrm>
            <a:prstGeom prst="rect">
              <a:avLst/>
            </a:prstGeom>
          </p:spPr>
          <p:txBody>
            <a:bodyPr wrap="square">
              <a:spAutoFit/>
            </a:bodyPr>
            <a:lstStyle/>
            <a:p>
              <a:pPr defTabSz="914400" fontAlgn="base">
                <a:spcBef>
                  <a:spcPct val="0"/>
                </a:spcBef>
                <a:spcAft>
                  <a:spcPct val="0"/>
                </a:spcAft>
              </a:pPr>
              <a:r>
                <a:rPr lang="zh-CN" altLang="en-US" sz="1800" dirty="0">
                  <a:solidFill>
                    <a:prstClr val="black">
                      <a:lumMod val="75000"/>
                      <a:lumOff val="25000"/>
                    </a:prstClr>
                  </a:solidFill>
                  <a:ea typeface="宋体" panose="02010600030101010101" pitchFamily="2" charset="-122"/>
                </a:rPr>
                <a:t>Vestibulum ante ipsum primis in faucibus orci luctus et ultrices posuere cubilia Curaeet ultrices posuere cubilia Curae</a:t>
              </a:r>
            </a:p>
          </p:txBody>
        </p:sp>
        <p:sp>
          <p:nvSpPr>
            <p:cNvPr id="131" name="矩形 130"/>
            <p:cNvSpPr/>
            <p:nvPr/>
          </p:nvSpPr>
          <p:spPr>
            <a:xfrm>
              <a:off x="5473808" y="2013721"/>
              <a:ext cx="2638076" cy="274169"/>
            </a:xfrm>
            <a:prstGeom prst="rect">
              <a:avLst/>
            </a:prstGeom>
            <a:noFill/>
          </p:spPr>
          <p:txBody>
            <a:bodyPr wrap="square">
              <a:spAutoFit/>
            </a:bodyPr>
            <a:lstStyle/>
            <a:p>
              <a:pPr defTabSz="914400" fontAlgn="base">
                <a:spcBef>
                  <a:spcPct val="0"/>
                </a:spcBef>
                <a:spcAft>
                  <a:spcPct val="0"/>
                </a:spcAft>
              </a:pPr>
              <a:r>
                <a:rPr lang="zh-CN" altLang="en-US" sz="2000" dirty="0">
                  <a:solidFill>
                    <a:prstClr val="black">
                      <a:lumMod val="75000"/>
                      <a:lumOff val="25000"/>
                    </a:prstClr>
                  </a:solidFill>
                  <a:ea typeface="宋体" panose="02010600030101010101" pitchFamily="2" charset="-122"/>
                </a:rPr>
                <a:t>点击添加文字</a:t>
              </a:r>
              <a:endParaRPr lang="zh-CN" altLang="en-US" sz="2000" dirty="0">
                <a:solidFill>
                  <a:prstClr val="black">
                    <a:lumMod val="75000"/>
                    <a:lumOff val="25000"/>
                  </a:prstClr>
                </a:solidFill>
                <a:ea typeface="宋体" panose="02010600030101010101" pitchFamily="2" charset="-122"/>
              </a:endParaRPr>
            </a:p>
          </p:txBody>
        </p:sp>
      </p:grpSp>
      <p:grpSp>
        <p:nvGrpSpPr>
          <p:cNvPr id="132" name="组合 131"/>
          <p:cNvGrpSpPr/>
          <p:nvPr/>
        </p:nvGrpSpPr>
        <p:grpSpPr>
          <a:xfrm>
            <a:off x="8739654" y="2798066"/>
            <a:ext cx="2983362" cy="1433558"/>
            <a:chOff x="8890554" y="3059334"/>
            <a:chExt cx="2832461" cy="1172289"/>
          </a:xfrm>
        </p:grpSpPr>
        <p:sp>
          <p:nvSpPr>
            <p:cNvPr id="133" name="矩形 132"/>
            <p:cNvSpPr/>
            <p:nvPr/>
          </p:nvSpPr>
          <p:spPr>
            <a:xfrm>
              <a:off x="8890555" y="3308293"/>
              <a:ext cx="2832460" cy="923330"/>
            </a:xfrm>
            <a:prstGeom prst="rect">
              <a:avLst/>
            </a:prstGeom>
          </p:spPr>
          <p:txBody>
            <a:bodyPr wrap="square">
              <a:spAutoFit/>
            </a:bodyPr>
            <a:lstStyle/>
            <a:p>
              <a:pPr defTabSz="914400" fontAlgn="base">
                <a:spcBef>
                  <a:spcPct val="0"/>
                </a:spcBef>
                <a:spcAft>
                  <a:spcPct val="0"/>
                </a:spcAft>
              </a:pPr>
              <a:r>
                <a:rPr lang="zh-CN" altLang="en-US" sz="1800" dirty="0">
                  <a:solidFill>
                    <a:prstClr val="black">
                      <a:lumMod val="75000"/>
                      <a:lumOff val="25000"/>
                    </a:prstClr>
                  </a:solidFill>
                  <a:ea typeface="宋体" panose="02010600030101010101" pitchFamily="2" charset="-122"/>
                </a:rPr>
                <a:t>Vestibulum ante ipsum primis in faucibus orci luctus et ultrices posuere cubilia Curaeet </a:t>
              </a:r>
            </a:p>
          </p:txBody>
        </p:sp>
        <p:sp>
          <p:nvSpPr>
            <p:cNvPr id="134" name="矩形 133"/>
            <p:cNvSpPr/>
            <p:nvPr/>
          </p:nvSpPr>
          <p:spPr>
            <a:xfrm>
              <a:off x="8890554" y="3059334"/>
              <a:ext cx="2534037" cy="327189"/>
            </a:xfrm>
            <a:prstGeom prst="rect">
              <a:avLst/>
            </a:prstGeom>
            <a:noFill/>
          </p:spPr>
          <p:txBody>
            <a:bodyPr wrap="square">
              <a:spAutoFit/>
            </a:bodyPr>
            <a:lstStyle/>
            <a:p>
              <a:pPr defTabSz="914400" fontAlgn="base">
                <a:spcBef>
                  <a:spcPct val="0"/>
                </a:spcBef>
                <a:spcAft>
                  <a:spcPct val="0"/>
                </a:spcAft>
              </a:pPr>
              <a:r>
                <a:rPr lang="zh-CN" altLang="en-US" sz="2000" dirty="0">
                  <a:solidFill>
                    <a:prstClr val="black">
                      <a:lumMod val="75000"/>
                      <a:lumOff val="25000"/>
                    </a:prstClr>
                  </a:solidFill>
                  <a:ea typeface="宋体" panose="02010600030101010101" pitchFamily="2" charset="-122"/>
                </a:rPr>
                <a:t>点击添加文字</a:t>
              </a:r>
              <a:endParaRPr lang="zh-CN" altLang="en-US" sz="2000" dirty="0">
                <a:solidFill>
                  <a:prstClr val="black">
                    <a:lumMod val="75000"/>
                    <a:lumOff val="25000"/>
                  </a:prstClr>
                </a:solidFill>
                <a:ea typeface="宋体" panose="02010600030101010101" pitchFamily="2" charset="-122"/>
              </a:endParaRPr>
            </a:p>
          </p:txBody>
        </p:sp>
      </p:grpSp>
      <p:grpSp>
        <p:nvGrpSpPr>
          <p:cNvPr id="135" name="组合 134"/>
          <p:cNvGrpSpPr/>
          <p:nvPr/>
        </p:nvGrpSpPr>
        <p:grpSpPr>
          <a:xfrm>
            <a:off x="7500239" y="5032721"/>
            <a:ext cx="3617277" cy="1427078"/>
            <a:chOff x="7231251" y="4957125"/>
            <a:chExt cx="3308091" cy="1172289"/>
          </a:xfrm>
        </p:grpSpPr>
        <p:sp>
          <p:nvSpPr>
            <p:cNvPr id="136" name="矩形 135"/>
            <p:cNvSpPr/>
            <p:nvPr/>
          </p:nvSpPr>
          <p:spPr>
            <a:xfrm>
              <a:off x="7231252" y="5206084"/>
              <a:ext cx="3308090" cy="923330"/>
            </a:xfrm>
            <a:prstGeom prst="rect">
              <a:avLst/>
            </a:prstGeom>
          </p:spPr>
          <p:txBody>
            <a:bodyPr wrap="square">
              <a:spAutoFit/>
            </a:bodyPr>
            <a:lstStyle/>
            <a:p>
              <a:pPr defTabSz="914400" fontAlgn="base">
                <a:spcBef>
                  <a:spcPct val="0"/>
                </a:spcBef>
                <a:spcAft>
                  <a:spcPct val="0"/>
                </a:spcAft>
              </a:pPr>
              <a:r>
                <a:rPr lang="zh-CN" altLang="en-US" sz="1800" dirty="0">
                  <a:solidFill>
                    <a:prstClr val="black">
                      <a:lumMod val="75000"/>
                      <a:lumOff val="25000"/>
                    </a:prstClr>
                  </a:solidFill>
                  <a:ea typeface="宋体" panose="02010600030101010101" pitchFamily="2" charset="-122"/>
                </a:rPr>
                <a:t>Vestibulum ante ipsum primis in faucibus orci luctus et ultrices posuere cubilia Curaeet ultrices posuere cubilia Curae</a:t>
              </a:r>
            </a:p>
          </p:txBody>
        </p:sp>
        <p:sp>
          <p:nvSpPr>
            <p:cNvPr id="137" name="矩形 136"/>
            <p:cNvSpPr/>
            <p:nvPr/>
          </p:nvSpPr>
          <p:spPr>
            <a:xfrm>
              <a:off x="7231251" y="4957125"/>
              <a:ext cx="2997587" cy="328675"/>
            </a:xfrm>
            <a:prstGeom prst="rect">
              <a:avLst/>
            </a:prstGeom>
            <a:noFill/>
          </p:spPr>
          <p:txBody>
            <a:bodyPr wrap="square">
              <a:spAutoFit/>
            </a:bodyPr>
            <a:lstStyle/>
            <a:p>
              <a:pPr defTabSz="914400" fontAlgn="base">
                <a:spcBef>
                  <a:spcPct val="0"/>
                </a:spcBef>
                <a:spcAft>
                  <a:spcPct val="0"/>
                </a:spcAft>
              </a:pPr>
              <a:r>
                <a:rPr lang="zh-CN" altLang="en-US" sz="2000" dirty="0">
                  <a:solidFill>
                    <a:prstClr val="black">
                      <a:lumMod val="75000"/>
                      <a:lumOff val="25000"/>
                    </a:prstClr>
                  </a:solidFill>
                  <a:ea typeface="宋体" panose="02010600030101010101" pitchFamily="2" charset="-122"/>
                </a:rPr>
                <a:t>点击添加文字</a:t>
              </a:r>
              <a:endParaRPr lang="zh-CN" altLang="en-US" sz="2000" dirty="0">
                <a:solidFill>
                  <a:prstClr val="black">
                    <a:lumMod val="75000"/>
                    <a:lumOff val="25000"/>
                  </a:prstClr>
                </a:solidFill>
                <a:ea typeface="宋体" panose="02010600030101010101" pitchFamily="2" charset="-122"/>
              </a:endParaRPr>
            </a:p>
          </p:txBody>
        </p:sp>
      </p:grpSp>
      <p:grpSp>
        <p:nvGrpSpPr>
          <p:cNvPr id="138" name="组合 137"/>
          <p:cNvGrpSpPr/>
          <p:nvPr/>
        </p:nvGrpSpPr>
        <p:grpSpPr>
          <a:xfrm>
            <a:off x="692415" y="4007678"/>
            <a:ext cx="3711024" cy="2085617"/>
            <a:chOff x="1099671" y="4007679"/>
            <a:chExt cx="3303767" cy="1449288"/>
          </a:xfrm>
        </p:grpSpPr>
        <p:sp>
          <p:nvSpPr>
            <p:cNvPr id="139" name="矩形 138"/>
            <p:cNvSpPr/>
            <p:nvPr/>
          </p:nvSpPr>
          <p:spPr>
            <a:xfrm>
              <a:off x="1099671" y="4256638"/>
              <a:ext cx="3303767" cy="1200329"/>
            </a:xfrm>
            <a:prstGeom prst="rect">
              <a:avLst/>
            </a:prstGeom>
          </p:spPr>
          <p:txBody>
            <a:bodyPr wrap="square">
              <a:spAutoFit/>
            </a:bodyPr>
            <a:lstStyle/>
            <a:p>
              <a:pPr algn="r" defTabSz="914400" fontAlgn="base">
                <a:spcBef>
                  <a:spcPct val="0"/>
                </a:spcBef>
                <a:spcAft>
                  <a:spcPct val="0"/>
                </a:spcAft>
              </a:pPr>
              <a:r>
                <a:rPr lang="zh-CN" altLang="en-US" sz="1800" dirty="0">
                  <a:solidFill>
                    <a:prstClr val="black">
                      <a:lumMod val="75000"/>
                      <a:lumOff val="25000"/>
                    </a:prstClr>
                  </a:solidFill>
                  <a:ea typeface="宋体" panose="02010600030101010101" pitchFamily="2" charset="-122"/>
                </a:rPr>
                <a:t>Vestibulum ante ipsum primis in faucibus orci luctus et ultrices posuere cubilia Curaeet ultrices posuere cubilia Curae</a:t>
              </a:r>
            </a:p>
            <a:p>
              <a:pPr algn="r" defTabSz="914400" fontAlgn="base">
                <a:spcBef>
                  <a:spcPct val="0"/>
                </a:spcBef>
                <a:spcAft>
                  <a:spcPct val="0"/>
                </a:spcAft>
              </a:pPr>
              <a:endParaRPr lang="zh-CN" altLang="en-US" sz="1800" dirty="0">
                <a:solidFill>
                  <a:prstClr val="black">
                    <a:lumMod val="75000"/>
                    <a:lumOff val="25000"/>
                  </a:prstClr>
                </a:solidFill>
                <a:ea typeface="宋体" panose="02010600030101010101" pitchFamily="2" charset="-122"/>
              </a:endParaRPr>
            </a:p>
          </p:txBody>
        </p:sp>
        <p:sp>
          <p:nvSpPr>
            <p:cNvPr id="140" name="矩形 139"/>
            <p:cNvSpPr/>
            <p:nvPr/>
          </p:nvSpPr>
          <p:spPr>
            <a:xfrm>
              <a:off x="1913571" y="4007679"/>
              <a:ext cx="2489867" cy="278035"/>
            </a:xfrm>
            <a:prstGeom prst="rect">
              <a:avLst/>
            </a:prstGeom>
            <a:noFill/>
          </p:spPr>
          <p:txBody>
            <a:bodyPr wrap="square">
              <a:spAutoFit/>
            </a:bodyPr>
            <a:lstStyle/>
            <a:p>
              <a:pPr algn="r" defTabSz="914400" fontAlgn="base">
                <a:spcBef>
                  <a:spcPct val="0"/>
                </a:spcBef>
                <a:spcAft>
                  <a:spcPct val="0"/>
                </a:spcAft>
              </a:pPr>
              <a:r>
                <a:rPr lang="zh-CN" altLang="en-US" sz="2000" dirty="0">
                  <a:solidFill>
                    <a:prstClr val="black">
                      <a:lumMod val="75000"/>
                      <a:lumOff val="25000"/>
                    </a:prstClr>
                  </a:solidFill>
                  <a:ea typeface="宋体" panose="02010600030101010101" pitchFamily="2" charset="-122"/>
                </a:rPr>
                <a:t>点击添加文字</a:t>
              </a:r>
              <a:endParaRPr lang="zh-CN" altLang="en-US" sz="2000" dirty="0">
                <a:solidFill>
                  <a:prstClr val="black">
                    <a:lumMod val="75000"/>
                    <a:lumOff val="25000"/>
                  </a:prstClr>
                </a:solidFill>
                <a:ea typeface="宋体" panose="02010600030101010101" pitchFamily="2" charset="-122"/>
              </a:endParaRPr>
            </a:p>
          </p:txBody>
        </p:sp>
      </p:grpSp>
      <p:sp>
        <p:nvSpPr>
          <p:cNvPr id="141" name="文本框 140"/>
          <p:cNvSpPr txBox="1"/>
          <p:nvPr/>
        </p:nvSpPr>
        <p:spPr>
          <a:xfrm>
            <a:off x="983812" y="3336931"/>
            <a:ext cx="1005403" cy="584775"/>
          </a:xfrm>
          <a:prstGeom prst="rect">
            <a:avLst/>
          </a:prstGeom>
          <a:noFill/>
        </p:spPr>
        <p:txBody>
          <a:bodyPr wrap="none" rtlCol="0">
            <a:spAutoFit/>
          </a:bodyPr>
          <a:lstStyle/>
          <a:p>
            <a:pPr defTabSz="914400" fontAlgn="base">
              <a:spcBef>
                <a:spcPct val="0"/>
              </a:spcBef>
              <a:spcAft>
                <a:spcPct val="0"/>
              </a:spcAft>
            </a:pPr>
            <a:r>
              <a:rPr lang="en-US" altLang="zh-CN" sz="3200" dirty="0" smtClean="0">
                <a:solidFill>
                  <a:prstClr val="white">
                    <a:lumMod val="50000"/>
                  </a:prstClr>
                </a:solidFill>
                <a:ea typeface="方正静蕾简体"/>
              </a:rPr>
              <a:t>201X</a:t>
            </a:r>
            <a:endParaRPr lang="zh-CN" altLang="en-US" sz="3200" dirty="0">
              <a:solidFill>
                <a:prstClr val="white">
                  <a:lumMod val="50000"/>
                </a:prstClr>
              </a:solidFill>
              <a:ea typeface="方正静蕾简体"/>
            </a:endParaRPr>
          </a:p>
        </p:txBody>
      </p:sp>
      <p:sp>
        <p:nvSpPr>
          <p:cNvPr id="142" name="文本框 141"/>
          <p:cNvSpPr txBox="1"/>
          <p:nvPr/>
        </p:nvSpPr>
        <p:spPr>
          <a:xfrm>
            <a:off x="4890678" y="3336931"/>
            <a:ext cx="1005403" cy="584775"/>
          </a:xfrm>
          <a:prstGeom prst="rect">
            <a:avLst/>
          </a:prstGeom>
          <a:noFill/>
        </p:spPr>
        <p:txBody>
          <a:bodyPr wrap="none" rtlCol="0">
            <a:spAutoFit/>
          </a:bodyPr>
          <a:lstStyle/>
          <a:p>
            <a:pPr defTabSz="914400" fontAlgn="base">
              <a:spcBef>
                <a:spcPct val="0"/>
              </a:spcBef>
              <a:spcAft>
                <a:spcPct val="0"/>
              </a:spcAft>
            </a:pPr>
            <a:r>
              <a:rPr lang="en-US" altLang="zh-CN" sz="3200" dirty="0" smtClean="0">
                <a:solidFill>
                  <a:prstClr val="white">
                    <a:lumMod val="50000"/>
                  </a:prstClr>
                </a:solidFill>
                <a:ea typeface="方正静蕾简体"/>
              </a:rPr>
              <a:t>201X</a:t>
            </a:r>
            <a:endParaRPr lang="zh-CN" altLang="en-US" sz="3200" dirty="0">
              <a:solidFill>
                <a:prstClr val="white">
                  <a:lumMod val="50000"/>
                </a:prstClr>
              </a:solidFill>
              <a:ea typeface="方正静蕾简体"/>
            </a:endParaRPr>
          </a:p>
        </p:txBody>
      </p:sp>
      <p:sp>
        <p:nvSpPr>
          <p:cNvPr id="143" name="文本框 142"/>
          <p:cNvSpPr txBox="1"/>
          <p:nvPr/>
        </p:nvSpPr>
        <p:spPr>
          <a:xfrm>
            <a:off x="7504008" y="3470524"/>
            <a:ext cx="1005403" cy="584775"/>
          </a:xfrm>
          <a:prstGeom prst="rect">
            <a:avLst/>
          </a:prstGeom>
          <a:noFill/>
        </p:spPr>
        <p:txBody>
          <a:bodyPr wrap="none" rtlCol="0">
            <a:spAutoFit/>
          </a:bodyPr>
          <a:lstStyle/>
          <a:p>
            <a:pPr defTabSz="914400" fontAlgn="base">
              <a:spcBef>
                <a:spcPct val="0"/>
              </a:spcBef>
              <a:spcAft>
                <a:spcPct val="0"/>
              </a:spcAft>
            </a:pPr>
            <a:r>
              <a:rPr lang="en-US" altLang="zh-CN" sz="3200" dirty="0" smtClean="0">
                <a:solidFill>
                  <a:prstClr val="white">
                    <a:lumMod val="50000"/>
                  </a:prstClr>
                </a:solidFill>
                <a:ea typeface="方正静蕾简体"/>
              </a:rPr>
              <a:t>201X</a:t>
            </a:r>
            <a:endParaRPr lang="zh-CN" altLang="en-US" sz="3200" dirty="0">
              <a:solidFill>
                <a:prstClr val="white">
                  <a:lumMod val="50000"/>
                </a:prstClr>
              </a:solidFill>
              <a:ea typeface="方正静蕾简体"/>
            </a:endParaRPr>
          </a:p>
        </p:txBody>
      </p:sp>
      <p:sp>
        <p:nvSpPr>
          <p:cNvPr id="144" name="文本框 143"/>
          <p:cNvSpPr txBox="1"/>
          <p:nvPr/>
        </p:nvSpPr>
        <p:spPr>
          <a:xfrm>
            <a:off x="4885351" y="4140359"/>
            <a:ext cx="1005403" cy="584775"/>
          </a:xfrm>
          <a:prstGeom prst="rect">
            <a:avLst/>
          </a:prstGeom>
          <a:noFill/>
        </p:spPr>
        <p:txBody>
          <a:bodyPr wrap="none" rtlCol="0">
            <a:spAutoFit/>
          </a:bodyPr>
          <a:lstStyle/>
          <a:p>
            <a:pPr defTabSz="914400" fontAlgn="base">
              <a:spcBef>
                <a:spcPct val="0"/>
              </a:spcBef>
              <a:spcAft>
                <a:spcPct val="0"/>
              </a:spcAft>
            </a:pPr>
            <a:r>
              <a:rPr lang="en-US" altLang="zh-CN" sz="3200" dirty="0" smtClean="0">
                <a:solidFill>
                  <a:prstClr val="white">
                    <a:lumMod val="50000"/>
                  </a:prstClr>
                </a:solidFill>
                <a:ea typeface="方正静蕾简体"/>
              </a:rPr>
              <a:t>201X</a:t>
            </a:r>
            <a:endParaRPr lang="zh-CN" altLang="en-US" sz="3200" dirty="0">
              <a:solidFill>
                <a:prstClr val="white">
                  <a:lumMod val="50000"/>
                </a:prstClr>
              </a:solidFill>
              <a:ea typeface="方正静蕾简体"/>
            </a:endParaRPr>
          </a:p>
        </p:txBody>
      </p:sp>
      <p:sp>
        <p:nvSpPr>
          <p:cNvPr id="145" name="文本框 144"/>
          <p:cNvSpPr txBox="1"/>
          <p:nvPr/>
        </p:nvSpPr>
        <p:spPr>
          <a:xfrm>
            <a:off x="6892378" y="4196768"/>
            <a:ext cx="1005403" cy="584775"/>
          </a:xfrm>
          <a:prstGeom prst="rect">
            <a:avLst/>
          </a:prstGeom>
          <a:noFill/>
        </p:spPr>
        <p:txBody>
          <a:bodyPr wrap="none" rtlCol="0">
            <a:spAutoFit/>
          </a:bodyPr>
          <a:lstStyle/>
          <a:p>
            <a:pPr defTabSz="914400" fontAlgn="base">
              <a:spcBef>
                <a:spcPct val="0"/>
              </a:spcBef>
              <a:spcAft>
                <a:spcPct val="0"/>
              </a:spcAft>
            </a:pPr>
            <a:r>
              <a:rPr lang="en-US" altLang="zh-CN" sz="3200" dirty="0" smtClean="0">
                <a:solidFill>
                  <a:prstClr val="white">
                    <a:lumMod val="50000"/>
                  </a:prstClr>
                </a:solidFill>
                <a:ea typeface="方正静蕾简体"/>
              </a:rPr>
              <a:t>201X</a:t>
            </a:r>
            <a:endParaRPr lang="zh-CN" altLang="en-US" sz="3200" dirty="0">
              <a:solidFill>
                <a:prstClr val="white">
                  <a:lumMod val="50000"/>
                </a:prstClr>
              </a:solidFill>
              <a:ea typeface="方正静蕾简体"/>
            </a:endParaRPr>
          </a:p>
        </p:txBody>
      </p:sp>
      <p:sp>
        <p:nvSpPr>
          <p:cNvPr id="29" name="文本框 28"/>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30" name="图片 29"/>
          <p:cNvPicPr>
            <a:picLocks noChangeAspect="1"/>
          </p:cNvPicPr>
          <p:nvPr/>
        </p:nvPicPr>
        <p:blipFill>
          <a:blip r:embed="rId4"/>
          <a:stretch>
            <a:fillRect/>
          </a:stretch>
        </p:blipFill>
        <p:spPr>
          <a:xfrm>
            <a:off x="296280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par>
                          <p:cTn id="14" fill="hold">
                            <p:stCondLst>
                              <p:cond delay="1399"/>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899"/>
                            </p:stCondLst>
                            <p:childTnLst>
                              <p:par>
                                <p:cTn id="19" presetID="53" presetClass="entr" presetSubtype="16" fill="hold" grpId="0" nodeType="afterEffect">
                                  <p:stCondLst>
                                    <p:cond delay="0"/>
                                  </p:stCondLst>
                                  <p:childTnLst>
                                    <p:set>
                                      <p:cBhvr>
                                        <p:cTn id="20" dur="1" fill="hold">
                                          <p:stCondLst>
                                            <p:cond delay="0"/>
                                          </p:stCondLst>
                                        </p:cTn>
                                        <p:tgtEl>
                                          <p:spTgt spid="121"/>
                                        </p:tgtEl>
                                        <p:attrNameLst>
                                          <p:attrName>style.visibility</p:attrName>
                                        </p:attrNameLst>
                                      </p:cBhvr>
                                      <p:to>
                                        <p:strVal val="visible"/>
                                      </p:to>
                                    </p:set>
                                    <p:anim calcmode="lin" valueType="num">
                                      <p:cBhvr>
                                        <p:cTn id="21" dur="500" fill="hold"/>
                                        <p:tgtEl>
                                          <p:spTgt spid="121"/>
                                        </p:tgtEl>
                                        <p:attrNameLst>
                                          <p:attrName>ppt_w</p:attrName>
                                        </p:attrNameLst>
                                      </p:cBhvr>
                                      <p:tavLst>
                                        <p:tav tm="0">
                                          <p:val>
                                            <p:fltVal val="0"/>
                                          </p:val>
                                        </p:tav>
                                        <p:tav tm="100000">
                                          <p:val>
                                            <p:strVal val="#ppt_w"/>
                                          </p:val>
                                        </p:tav>
                                      </p:tavLst>
                                    </p:anim>
                                    <p:anim calcmode="lin" valueType="num">
                                      <p:cBhvr>
                                        <p:cTn id="22" dur="500" fill="hold"/>
                                        <p:tgtEl>
                                          <p:spTgt spid="121"/>
                                        </p:tgtEl>
                                        <p:attrNameLst>
                                          <p:attrName>ppt_h</p:attrName>
                                        </p:attrNameLst>
                                      </p:cBhvr>
                                      <p:tavLst>
                                        <p:tav tm="0">
                                          <p:val>
                                            <p:fltVal val="0"/>
                                          </p:val>
                                        </p:tav>
                                        <p:tav tm="100000">
                                          <p:val>
                                            <p:strVal val="#ppt_h"/>
                                          </p:val>
                                        </p:tav>
                                      </p:tavLst>
                                    </p:anim>
                                    <p:animEffect transition="in" filter="fade">
                                      <p:cBhvr>
                                        <p:cTn id="23" dur="500"/>
                                        <p:tgtEl>
                                          <p:spTgt spid="12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1"/>
                                        </p:tgtEl>
                                        <p:attrNameLst>
                                          <p:attrName>style.visibility</p:attrName>
                                        </p:attrNameLst>
                                      </p:cBhvr>
                                      <p:to>
                                        <p:strVal val="visible"/>
                                      </p:to>
                                    </p:set>
                                    <p:anim calcmode="lin" valueType="num">
                                      <p:cBhvr>
                                        <p:cTn id="26" dur="500" fill="hold"/>
                                        <p:tgtEl>
                                          <p:spTgt spid="141"/>
                                        </p:tgtEl>
                                        <p:attrNameLst>
                                          <p:attrName>ppt_w</p:attrName>
                                        </p:attrNameLst>
                                      </p:cBhvr>
                                      <p:tavLst>
                                        <p:tav tm="0">
                                          <p:val>
                                            <p:fltVal val="0"/>
                                          </p:val>
                                        </p:tav>
                                        <p:tav tm="100000">
                                          <p:val>
                                            <p:strVal val="#ppt_w"/>
                                          </p:val>
                                        </p:tav>
                                      </p:tavLst>
                                    </p:anim>
                                    <p:anim calcmode="lin" valueType="num">
                                      <p:cBhvr>
                                        <p:cTn id="27" dur="500" fill="hold"/>
                                        <p:tgtEl>
                                          <p:spTgt spid="141"/>
                                        </p:tgtEl>
                                        <p:attrNameLst>
                                          <p:attrName>ppt_h</p:attrName>
                                        </p:attrNameLst>
                                      </p:cBhvr>
                                      <p:tavLst>
                                        <p:tav tm="0">
                                          <p:val>
                                            <p:fltVal val="0"/>
                                          </p:val>
                                        </p:tav>
                                        <p:tav tm="100000">
                                          <p:val>
                                            <p:strVal val="#ppt_h"/>
                                          </p:val>
                                        </p:tav>
                                      </p:tavLst>
                                    </p:anim>
                                    <p:animEffect transition="in" filter="fade">
                                      <p:cBhvr>
                                        <p:cTn id="28" dur="500"/>
                                        <p:tgtEl>
                                          <p:spTgt spid="14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2"/>
                                        </p:tgtEl>
                                        <p:attrNameLst>
                                          <p:attrName>style.visibility</p:attrName>
                                        </p:attrNameLst>
                                      </p:cBhvr>
                                      <p:to>
                                        <p:strVal val="visible"/>
                                      </p:to>
                                    </p:set>
                                    <p:anim calcmode="lin" valueType="num">
                                      <p:cBhvr>
                                        <p:cTn id="31" dur="500" fill="hold"/>
                                        <p:tgtEl>
                                          <p:spTgt spid="122"/>
                                        </p:tgtEl>
                                        <p:attrNameLst>
                                          <p:attrName>ppt_w</p:attrName>
                                        </p:attrNameLst>
                                      </p:cBhvr>
                                      <p:tavLst>
                                        <p:tav tm="0">
                                          <p:val>
                                            <p:fltVal val="0"/>
                                          </p:val>
                                        </p:tav>
                                        <p:tav tm="100000">
                                          <p:val>
                                            <p:strVal val="#ppt_w"/>
                                          </p:val>
                                        </p:tav>
                                      </p:tavLst>
                                    </p:anim>
                                    <p:anim calcmode="lin" valueType="num">
                                      <p:cBhvr>
                                        <p:cTn id="32" dur="500" fill="hold"/>
                                        <p:tgtEl>
                                          <p:spTgt spid="122"/>
                                        </p:tgtEl>
                                        <p:attrNameLst>
                                          <p:attrName>ppt_h</p:attrName>
                                        </p:attrNameLst>
                                      </p:cBhvr>
                                      <p:tavLst>
                                        <p:tav tm="0">
                                          <p:val>
                                            <p:fltVal val="0"/>
                                          </p:val>
                                        </p:tav>
                                        <p:tav tm="100000">
                                          <p:val>
                                            <p:strVal val="#ppt_h"/>
                                          </p:val>
                                        </p:tav>
                                      </p:tavLst>
                                    </p:anim>
                                    <p:animEffect transition="in" filter="fade">
                                      <p:cBhvr>
                                        <p:cTn id="33" dur="500"/>
                                        <p:tgtEl>
                                          <p:spTgt spid="12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2"/>
                                        </p:tgtEl>
                                        <p:attrNameLst>
                                          <p:attrName>style.visibility</p:attrName>
                                        </p:attrNameLst>
                                      </p:cBhvr>
                                      <p:to>
                                        <p:strVal val="visible"/>
                                      </p:to>
                                    </p:set>
                                    <p:anim calcmode="lin" valueType="num">
                                      <p:cBhvr>
                                        <p:cTn id="36" dur="500" fill="hold"/>
                                        <p:tgtEl>
                                          <p:spTgt spid="142"/>
                                        </p:tgtEl>
                                        <p:attrNameLst>
                                          <p:attrName>ppt_w</p:attrName>
                                        </p:attrNameLst>
                                      </p:cBhvr>
                                      <p:tavLst>
                                        <p:tav tm="0">
                                          <p:val>
                                            <p:fltVal val="0"/>
                                          </p:val>
                                        </p:tav>
                                        <p:tav tm="100000">
                                          <p:val>
                                            <p:strVal val="#ppt_w"/>
                                          </p:val>
                                        </p:tav>
                                      </p:tavLst>
                                    </p:anim>
                                    <p:anim calcmode="lin" valueType="num">
                                      <p:cBhvr>
                                        <p:cTn id="37" dur="500" fill="hold"/>
                                        <p:tgtEl>
                                          <p:spTgt spid="142"/>
                                        </p:tgtEl>
                                        <p:attrNameLst>
                                          <p:attrName>ppt_h</p:attrName>
                                        </p:attrNameLst>
                                      </p:cBhvr>
                                      <p:tavLst>
                                        <p:tav tm="0">
                                          <p:val>
                                            <p:fltVal val="0"/>
                                          </p:val>
                                        </p:tav>
                                        <p:tav tm="100000">
                                          <p:val>
                                            <p:strVal val="#ppt_h"/>
                                          </p:val>
                                        </p:tav>
                                      </p:tavLst>
                                    </p:anim>
                                    <p:animEffect transition="in" filter="fade">
                                      <p:cBhvr>
                                        <p:cTn id="38" dur="500"/>
                                        <p:tgtEl>
                                          <p:spTgt spid="14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3"/>
                                        </p:tgtEl>
                                        <p:attrNameLst>
                                          <p:attrName>style.visibility</p:attrName>
                                        </p:attrNameLst>
                                      </p:cBhvr>
                                      <p:to>
                                        <p:strVal val="visible"/>
                                      </p:to>
                                    </p:set>
                                    <p:anim calcmode="lin" valueType="num">
                                      <p:cBhvr>
                                        <p:cTn id="41" dur="500" fill="hold"/>
                                        <p:tgtEl>
                                          <p:spTgt spid="143"/>
                                        </p:tgtEl>
                                        <p:attrNameLst>
                                          <p:attrName>ppt_w</p:attrName>
                                        </p:attrNameLst>
                                      </p:cBhvr>
                                      <p:tavLst>
                                        <p:tav tm="0">
                                          <p:val>
                                            <p:fltVal val="0"/>
                                          </p:val>
                                        </p:tav>
                                        <p:tav tm="100000">
                                          <p:val>
                                            <p:strVal val="#ppt_w"/>
                                          </p:val>
                                        </p:tav>
                                      </p:tavLst>
                                    </p:anim>
                                    <p:anim calcmode="lin" valueType="num">
                                      <p:cBhvr>
                                        <p:cTn id="42" dur="500" fill="hold"/>
                                        <p:tgtEl>
                                          <p:spTgt spid="143"/>
                                        </p:tgtEl>
                                        <p:attrNameLst>
                                          <p:attrName>ppt_h</p:attrName>
                                        </p:attrNameLst>
                                      </p:cBhvr>
                                      <p:tavLst>
                                        <p:tav tm="0">
                                          <p:val>
                                            <p:fltVal val="0"/>
                                          </p:val>
                                        </p:tav>
                                        <p:tav tm="100000">
                                          <p:val>
                                            <p:strVal val="#ppt_h"/>
                                          </p:val>
                                        </p:tav>
                                      </p:tavLst>
                                    </p:anim>
                                    <p:animEffect transition="in" filter="fade">
                                      <p:cBhvr>
                                        <p:cTn id="43" dur="500"/>
                                        <p:tgtEl>
                                          <p:spTgt spid="14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23"/>
                                        </p:tgtEl>
                                        <p:attrNameLst>
                                          <p:attrName>style.visibility</p:attrName>
                                        </p:attrNameLst>
                                      </p:cBhvr>
                                      <p:to>
                                        <p:strVal val="visible"/>
                                      </p:to>
                                    </p:set>
                                    <p:anim calcmode="lin" valueType="num">
                                      <p:cBhvr>
                                        <p:cTn id="46" dur="500" fill="hold"/>
                                        <p:tgtEl>
                                          <p:spTgt spid="123"/>
                                        </p:tgtEl>
                                        <p:attrNameLst>
                                          <p:attrName>ppt_w</p:attrName>
                                        </p:attrNameLst>
                                      </p:cBhvr>
                                      <p:tavLst>
                                        <p:tav tm="0">
                                          <p:val>
                                            <p:fltVal val="0"/>
                                          </p:val>
                                        </p:tav>
                                        <p:tav tm="100000">
                                          <p:val>
                                            <p:strVal val="#ppt_w"/>
                                          </p:val>
                                        </p:tav>
                                      </p:tavLst>
                                    </p:anim>
                                    <p:anim calcmode="lin" valueType="num">
                                      <p:cBhvr>
                                        <p:cTn id="47" dur="500" fill="hold"/>
                                        <p:tgtEl>
                                          <p:spTgt spid="123"/>
                                        </p:tgtEl>
                                        <p:attrNameLst>
                                          <p:attrName>ppt_h</p:attrName>
                                        </p:attrNameLst>
                                      </p:cBhvr>
                                      <p:tavLst>
                                        <p:tav tm="0">
                                          <p:val>
                                            <p:fltVal val="0"/>
                                          </p:val>
                                        </p:tav>
                                        <p:tav tm="100000">
                                          <p:val>
                                            <p:strVal val="#ppt_h"/>
                                          </p:val>
                                        </p:tav>
                                      </p:tavLst>
                                    </p:anim>
                                    <p:animEffect transition="in" filter="fade">
                                      <p:cBhvr>
                                        <p:cTn id="48" dur="500"/>
                                        <p:tgtEl>
                                          <p:spTgt spid="12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4"/>
                                        </p:tgtEl>
                                        <p:attrNameLst>
                                          <p:attrName>style.visibility</p:attrName>
                                        </p:attrNameLst>
                                      </p:cBhvr>
                                      <p:to>
                                        <p:strVal val="visible"/>
                                      </p:to>
                                    </p:set>
                                    <p:anim calcmode="lin" valueType="num">
                                      <p:cBhvr>
                                        <p:cTn id="51" dur="500" fill="hold"/>
                                        <p:tgtEl>
                                          <p:spTgt spid="124"/>
                                        </p:tgtEl>
                                        <p:attrNameLst>
                                          <p:attrName>ppt_w</p:attrName>
                                        </p:attrNameLst>
                                      </p:cBhvr>
                                      <p:tavLst>
                                        <p:tav tm="0">
                                          <p:val>
                                            <p:fltVal val="0"/>
                                          </p:val>
                                        </p:tav>
                                        <p:tav tm="100000">
                                          <p:val>
                                            <p:strVal val="#ppt_w"/>
                                          </p:val>
                                        </p:tav>
                                      </p:tavLst>
                                    </p:anim>
                                    <p:anim calcmode="lin" valueType="num">
                                      <p:cBhvr>
                                        <p:cTn id="52" dur="500" fill="hold"/>
                                        <p:tgtEl>
                                          <p:spTgt spid="124"/>
                                        </p:tgtEl>
                                        <p:attrNameLst>
                                          <p:attrName>ppt_h</p:attrName>
                                        </p:attrNameLst>
                                      </p:cBhvr>
                                      <p:tavLst>
                                        <p:tav tm="0">
                                          <p:val>
                                            <p:fltVal val="0"/>
                                          </p:val>
                                        </p:tav>
                                        <p:tav tm="100000">
                                          <p:val>
                                            <p:strVal val="#ppt_h"/>
                                          </p:val>
                                        </p:tav>
                                      </p:tavLst>
                                    </p:anim>
                                    <p:animEffect transition="in" filter="fade">
                                      <p:cBhvr>
                                        <p:cTn id="53" dur="500"/>
                                        <p:tgtEl>
                                          <p:spTgt spid="12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44"/>
                                        </p:tgtEl>
                                        <p:attrNameLst>
                                          <p:attrName>style.visibility</p:attrName>
                                        </p:attrNameLst>
                                      </p:cBhvr>
                                      <p:to>
                                        <p:strVal val="visible"/>
                                      </p:to>
                                    </p:set>
                                    <p:anim calcmode="lin" valueType="num">
                                      <p:cBhvr>
                                        <p:cTn id="56" dur="500" fill="hold"/>
                                        <p:tgtEl>
                                          <p:spTgt spid="144"/>
                                        </p:tgtEl>
                                        <p:attrNameLst>
                                          <p:attrName>ppt_w</p:attrName>
                                        </p:attrNameLst>
                                      </p:cBhvr>
                                      <p:tavLst>
                                        <p:tav tm="0">
                                          <p:val>
                                            <p:fltVal val="0"/>
                                          </p:val>
                                        </p:tav>
                                        <p:tav tm="100000">
                                          <p:val>
                                            <p:strVal val="#ppt_w"/>
                                          </p:val>
                                        </p:tav>
                                      </p:tavLst>
                                    </p:anim>
                                    <p:anim calcmode="lin" valueType="num">
                                      <p:cBhvr>
                                        <p:cTn id="57" dur="500" fill="hold"/>
                                        <p:tgtEl>
                                          <p:spTgt spid="144"/>
                                        </p:tgtEl>
                                        <p:attrNameLst>
                                          <p:attrName>ppt_h</p:attrName>
                                        </p:attrNameLst>
                                      </p:cBhvr>
                                      <p:tavLst>
                                        <p:tav tm="0">
                                          <p:val>
                                            <p:fltVal val="0"/>
                                          </p:val>
                                        </p:tav>
                                        <p:tav tm="100000">
                                          <p:val>
                                            <p:strVal val="#ppt_h"/>
                                          </p:val>
                                        </p:tav>
                                      </p:tavLst>
                                    </p:anim>
                                    <p:animEffect transition="in" filter="fade">
                                      <p:cBhvr>
                                        <p:cTn id="58" dur="500"/>
                                        <p:tgtEl>
                                          <p:spTgt spid="14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5"/>
                                        </p:tgtEl>
                                        <p:attrNameLst>
                                          <p:attrName>style.visibility</p:attrName>
                                        </p:attrNameLst>
                                      </p:cBhvr>
                                      <p:to>
                                        <p:strVal val="visible"/>
                                      </p:to>
                                    </p:set>
                                    <p:anim calcmode="lin" valueType="num">
                                      <p:cBhvr>
                                        <p:cTn id="61" dur="500" fill="hold"/>
                                        <p:tgtEl>
                                          <p:spTgt spid="145"/>
                                        </p:tgtEl>
                                        <p:attrNameLst>
                                          <p:attrName>ppt_w</p:attrName>
                                        </p:attrNameLst>
                                      </p:cBhvr>
                                      <p:tavLst>
                                        <p:tav tm="0">
                                          <p:val>
                                            <p:fltVal val="0"/>
                                          </p:val>
                                        </p:tav>
                                        <p:tav tm="100000">
                                          <p:val>
                                            <p:strVal val="#ppt_w"/>
                                          </p:val>
                                        </p:tav>
                                      </p:tavLst>
                                    </p:anim>
                                    <p:anim calcmode="lin" valueType="num">
                                      <p:cBhvr>
                                        <p:cTn id="62" dur="500" fill="hold"/>
                                        <p:tgtEl>
                                          <p:spTgt spid="145"/>
                                        </p:tgtEl>
                                        <p:attrNameLst>
                                          <p:attrName>ppt_h</p:attrName>
                                        </p:attrNameLst>
                                      </p:cBhvr>
                                      <p:tavLst>
                                        <p:tav tm="0">
                                          <p:val>
                                            <p:fltVal val="0"/>
                                          </p:val>
                                        </p:tav>
                                        <p:tav tm="100000">
                                          <p:val>
                                            <p:strVal val="#ppt_h"/>
                                          </p:val>
                                        </p:tav>
                                      </p:tavLst>
                                    </p:anim>
                                    <p:animEffect transition="in" filter="fade">
                                      <p:cBhvr>
                                        <p:cTn id="63" dur="500"/>
                                        <p:tgtEl>
                                          <p:spTgt spid="145"/>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25"/>
                                        </p:tgtEl>
                                        <p:attrNameLst>
                                          <p:attrName>style.visibility</p:attrName>
                                        </p:attrNameLst>
                                      </p:cBhvr>
                                      <p:to>
                                        <p:strVal val="visible"/>
                                      </p:to>
                                    </p:set>
                                    <p:anim calcmode="lin" valueType="num">
                                      <p:cBhvr>
                                        <p:cTn id="66" dur="500" fill="hold"/>
                                        <p:tgtEl>
                                          <p:spTgt spid="125"/>
                                        </p:tgtEl>
                                        <p:attrNameLst>
                                          <p:attrName>ppt_w</p:attrName>
                                        </p:attrNameLst>
                                      </p:cBhvr>
                                      <p:tavLst>
                                        <p:tav tm="0">
                                          <p:val>
                                            <p:fltVal val="0"/>
                                          </p:val>
                                        </p:tav>
                                        <p:tav tm="100000">
                                          <p:val>
                                            <p:strVal val="#ppt_w"/>
                                          </p:val>
                                        </p:tav>
                                      </p:tavLst>
                                    </p:anim>
                                    <p:anim calcmode="lin" valueType="num">
                                      <p:cBhvr>
                                        <p:cTn id="67" dur="500" fill="hold"/>
                                        <p:tgtEl>
                                          <p:spTgt spid="125"/>
                                        </p:tgtEl>
                                        <p:attrNameLst>
                                          <p:attrName>ppt_h</p:attrName>
                                        </p:attrNameLst>
                                      </p:cBhvr>
                                      <p:tavLst>
                                        <p:tav tm="0">
                                          <p:val>
                                            <p:fltVal val="0"/>
                                          </p:val>
                                        </p:tav>
                                        <p:tav tm="100000">
                                          <p:val>
                                            <p:strVal val="#ppt_h"/>
                                          </p:val>
                                        </p:tav>
                                      </p:tavLst>
                                    </p:anim>
                                    <p:animEffect transition="in" filter="fade">
                                      <p:cBhvr>
                                        <p:cTn id="68" dur="500"/>
                                        <p:tgtEl>
                                          <p:spTgt spid="125"/>
                                        </p:tgtEl>
                                      </p:cBhvr>
                                    </p:animEffect>
                                  </p:childTnLst>
                                </p:cTn>
                              </p:par>
                            </p:childTnLst>
                          </p:cTn>
                        </p:par>
                        <p:par>
                          <p:cTn id="69" fill="hold">
                            <p:stCondLst>
                              <p:cond delay="2399"/>
                            </p:stCondLst>
                            <p:childTnLst>
                              <p:par>
                                <p:cTn id="70" presetID="22" presetClass="entr" presetSubtype="1" fill="hold" nodeType="afterEffect">
                                  <p:stCondLst>
                                    <p:cond delay="0"/>
                                  </p:stCondLst>
                                  <p:childTnLst>
                                    <p:set>
                                      <p:cBhvr>
                                        <p:cTn id="71" dur="1" fill="hold">
                                          <p:stCondLst>
                                            <p:cond delay="0"/>
                                          </p:stCondLst>
                                        </p:cTn>
                                        <p:tgtEl>
                                          <p:spTgt spid="126"/>
                                        </p:tgtEl>
                                        <p:attrNameLst>
                                          <p:attrName>style.visibility</p:attrName>
                                        </p:attrNameLst>
                                      </p:cBhvr>
                                      <p:to>
                                        <p:strVal val="visible"/>
                                      </p:to>
                                    </p:set>
                                    <p:animEffect transition="in" filter="wipe(up)">
                                      <p:cBhvr>
                                        <p:cTn id="72" dur="500"/>
                                        <p:tgtEl>
                                          <p:spTgt spid="126"/>
                                        </p:tgtEl>
                                      </p:cBhvr>
                                    </p:animEffect>
                                  </p:childTnLst>
                                </p:cTn>
                              </p:par>
                              <p:par>
                                <p:cTn id="73" presetID="22" presetClass="entr" presetSubtype="1" fill="hold" nodeType="with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wipe(up)">
                                      <p:cBhvr>
                                        <p:cTn id="75" dur="500"/>
                                        <p:tgtEl>
                                          <p:spTgt spid="129"/>
                                        </p:tgtEl>
                                      </p:cBhvr>
                                    </p:animEffect>
                                  </p:childTnLst>
                                </p:cTn>
                              </p:par>
                              <p:par>
                                <p:cTn id="76" presetID="22" presetClass="entr" presetSubtype="1" fill="hold" nodeType="withEffect">
                                  <p:stCondLst>
                                    <p:cond delay="0"/>
                                  </p:stCondLst>
                                  <p:childTnLst>
                                    <p:set>
                                      <p:cBhvr>
                                        <p:cTn id="77" dur="1" fill="hold">
                                          <p:stCondLst>
                                            <p:cond delay="0"/>
                                          </p:stCondLst>
                                        </p:cTn>
                                        <p:tgtEl>
                                          <p:spTgt spid="132"/>
                                        </p:tgtEl>
                                        <p:attrNameLst>
                                          <p:attrName>style.visibility</p:attrName>
                                        </p:attrNameLst>
                                      </p:cBhvr>
                                      <p:to>
                                        <p:strVal val="visible"/>
                                      </p:to>
                                    </p:set>
                                    <p:animEffect transition="in" filter="wipe(up)">
                                      <p:cBhvr>
                                        <p:cTn id="78" dur="500"/>
                                        <p:tgtEl>
                                          <p:spTgt spid="132"/>
                                        </p:tgtEl>
                                      </p:cBhvr>
                                    </p:animEffect>
                                  </p:childTnLst>
                                </p:cTn>
                              </p:par>
                              <p:par>
                                <p:cTn id="79" presetID="22" presetClass="entr" presetSubtype="1" fill="hold" nodeType="withEffect">
                                  <p:stCondLst>
                                    <p:cond delay="0"/>
                                  </p:stCondLst>
                                  <p:childTnLst>
                                    <p:set>
                                      <p:cBhvr>
                                        <p:cTn id="80" dur="1" fill="hold">
                                          <p:stCondLst>
                                            <p:cond delay="0"/>
                                          </p:stCondLst>
                                        </p:cTn>
                                        <p:tgtEl>
                                          <p:spTgt spid="138"/>
                                        </p:tgtEl>
                                        <p:attrNameLst>
                                          <p:attrName>style.visibility</p:attrName>
                                        </p:attrNameLst>
                                      </p:cBhvr>
                                      <p:to>
                                        <p:strVal val="visible"/>
                                      </p:to>
                                    </p:set>
                                    <p:animEffect transition="in" filter="wipe(up)">
                                      <p:cBhvr>
                                        <p:cTn id="81" dur="500"/>
                                        <p:tgtEl>
                                          <p:spTgt spid="138"/>
                                        </p:tgtEl>
                                      </p:cBhvr>
                                    </p:animEffect>
                                  </p:childTnLst>
                                </p:cTn>
                              </p:par>
                              <p:par>
                                <p:cTn id="82" presetID="22" presetClass="entr" presetSubtype="1" fill="hold" nodeType="withEffect">
                                  <p:stCondLst>
                                    <p:cond delay="0"/>
                                  </p:stCondLst>
                                  <p:childTnLst>
                                    <p:set>
                                      <p:cBhvr>
                                        <p:cTn id="83" dur="1" fill="hold">
                                          <p:stCondLst>
                                            <p:cond delay="0"/>
                                          </p:stCondLst>
                                        </p:cTn>
                                        <p:tgtEl>
                                          <p:spTgt spid="135"/>
                                        </p:tgtEl>
                                        <p:attrNameLst>
                                          <p:attrName>style.visibility</p:attrName>
                                        </p:attrNameLst>
                                      </p:cBhvr>
                                      <p:to>
                                        <p:strVal val="visible"/>
                                      </p:to>
                                    </p:set>
                                    <p:animEffect transition="in" filter="wipe(up)">
                                      <p:cBhvr>
                                        <p:cTn id="84"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1" grpId="0" animBg="1"/>
      <p:bldP spid="122" grpId="0" animBg="1"/>
      <p:bldP spid="123" grpId="0" animBg="1"/>
      <p:bldP spid="124" grpId="0" animBg="1"/>
      <p:bldP spid="125" grpId="0" animBg="1"/>
      <p:bldP spid="141" grpId="0"/>
      <p:bldP spid="142" grpId="0"/>
      <p:bldP spid="143" grpId="0"/>
      <p:bldP spid="144" grpId="0"/>
      <p:bldP spid="145"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034" y="5029456"/>
            <a:ext cx="10058400" cy="2104162"/>
          </a:xfrm>
          <a:prstGeom prst="rect">
            <a:avLst/>
          </a:prstGeom>
        </p:spPr>
      </p:pic>
      <p:sp>
        <p:nvSpPr>
          <p:cNvPr id="10" name="TextBox 5"/>
          <p:cNvSpPr txBox="1"/>
          <p:nvPr/>
        </p:nvSpPr>
        <p:spPr>
          <a:xfrm>
            <a:off x="6080602" y="1901192"/>
            <a:ext cx="5500314" cy="830997"/>
          </a:xfrm>
          <a:prstGeom prst="rect">
            <a:avLst/>
          </a:prstGeom>
          <a:noFill/>
        </p:spPr>
        <p:txBody>
          <a:bodyPr wrap="square" rtlCol="0">
            <a:spAutoFit/>
          </a:bodyPr>
          <a:lstStyle/>
          <a:p>
            <a:r>
              <a:rPr lang="zh-CN" altLang="en-US" sz="2800" dirty="0">
                <a:solidFill>
                  <a:schemeClr val="accent5">
                    <a:lumMod val="75000"/>
                  </a:schemeClr>
                </a:solidFill>
                <a:latin typeface="方正卡通简体" pitchFamily="65" charset="-122"/>
                <a:ea typeface="方正卡通简体" pitchFamily="65" charset="-122"/>
              </a:rPr>
              <a:t>用</a:t>
            </a:r>
            <a:r>
              <a:rPr lang="zh-CN" altLang="en-US" sz="4800" dirty="0">
                <a:solidFill>
                  <a:schemeClr val="accent5">
                    <a:lumMod val="75000"/>
                  </a:schemeClr>
                </a:solidFill>
                <a:latin typeface="方正卡通简体" pitchFamily="65" charset="-122"/>
                <a:ea typeface="方正卡通简体" pitchFamily="65" charset="-122"/>
              </a:rPr>
              <a:t>汗水</a:t>
            </a:r>
            <a:r>
              <a:rPr lang="zh-CN" altLang="en-US" sz="2800" dirty="0">
                <a:solidFill>
                  <a:schemeClr val="accent5">
                    <a:lumMod val="75000"/>
                  </a:schemeClr>
                </a:solidFill>
                <a:latin typeface="方正卡通简体" pitchFamily="65" charset="-122"/>
                <a:ea typeface="方正卡通简体" pitchFamily="65" charset="-122"/>
              </a:rPr>
              <a:t>浇灌，用</a:t>
            </a:r>
            <a:r>
              <a:rPr lang="zh-CN" altLang="en-US" sz="4800" dirty="0">
                <a:solidFill>
                  <a:schemeClr val="accent5">
                    <a:lumMod val="75000"/>
                  </a:schemeClr>
                </a:solidFill>
                <a:latin typeface="方正卡通简体" pitchFamily="65" charset="-122"/>
                <a:ea typeface="方正卡通简体" pitchFamily="65" charset="-122"/>
              </a:rPr>
              <a:t>心血</a:t>
            </a:r>
            <a:r>
              <a:rPr lang="zh-CN" altLang="en-US" sz="2800" dirty="0">
                <a:solidFill>
                  <a:schemeClr val="accent5">
                    <a:lumMod val="75000"/>
                  </a:schemeClr>
                </a:solidFill>
                <a:latin typeface="方正卡通简体" pitchFamily="65" charset="-122"/>
                <a:ea typeface="方正卡通简体" pitchFamily="65" charset="-122"/>
              </a:rPr>
              <a:t>滋润！</a:t>
            </a:r>
          </a:p>
        </p:txBody>
      </p:sp>
      <p:grpSp>
        <p:nvGrpSpPr>
          <p:cNvPr id="11" name="组合 10"/>
          <p:cNvGrpSpPr/>
          <p:nvPr/>
        </p:nvGrpSpPr>
        <p:grpSpPr>
          <a:xfrm>
            <a:off x="7075395" y="2823997"/>
            <a:ext cx="2747777" cy="2245085"/>
            <a:chOff x="7826099" y="1957001"/>
            <a:chExt cx="3663703" cy="2993446"/>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099" y="1996929"/>
              <a:ext cx="3663703" cy="2953518"/>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880" y="2377932"/>
              <a:ext cx="3044923" cy="2191512"/>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6532" y="1957001"/>
              <a:ext cx="737618" cy="1139954"/>
            </a:xfrm>
            <a:prstGeom prst="rect">
              <a:avLst/>
            </a:prstGeom>
          </p:spPr>
        </p:pic>
      </p:grpSp>
      <p:grpSp>
        <p:nvGrpSpPr>
          <p:cNvPr id="15" name="组合 14"/>
          <p:cNvGrpSpPr/>
          <p:nvPr/>
        </p:nvGrpSpPr>
        <p:grpSpPr>
          <a:xfrm>
            <a:off x="1226011" y="1662089"/>
            <a:ext cx="2708955" cy="3446537"/>
            <a:chOff x="1495769" y="3693835"/>
            <a:chExt cx="2642621" cy="3362142"/>
          </a:xfrm>
        </p:grpSpPr>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5769" y="3855570"/>
              <a:ext cx="2642621" cy="3200407"/>
            </a:xfrm>
            <a:prstGeom prst="rect">
              <a:avLst/>
            </a:prstGeom>
          </p:spPr>
        </p:pic>
        <p:pic>
          <p:nvPicPr>
            <p:cNvPr id="17" name="图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60577">
              <a:off x="1908141" y="4145923"/>
              <a:ext cx="1842784" cy="2542470"/>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6999" y="3693835"/>
              <a:ext cx="551689" cy="838202"/>
            </a:xfrm>
            <a:prstGeom prst="rect">
              <a:avLst/>
            </a:prstGeom>
          </p:spPr>
        </p:pic>
      </p:grpSp>
      <p:grpSp>
        <p:nvGrpSpPr>
          <p:cNvPr id="19" name="组合 18"/>
          <p:cNvGrpSpPr/>
          <p:nvPr/>
        </p:nvGrpSpPr>
        <p:grpSpPr>
          <a:xfrm>
            <a:off x="3428771" y="1855257"/>
            <a:ext cx="2747777" cy="2245085"/>
            <a:chOff x="7826099" y="1957001"/>
            <a:chExt cx="3663703" cy="2993446"/>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099" y="1996929"/>
              <a:ext cx="3663703" cy="2953518"/>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99526" y="2406032"/>
              <a:ext cx="3086806" cy="2061393"/>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6532" y="1957001"/>
              <a:ext cx="737618" cy="1139954"/>
            </a:xfrm>
            <a:prstGeom prst="rect">
              <a:avLst/>
            </a:prstGeom>
          </p:spPr>
        </p:pic>
      </p:grpSp>
      <p:pic>
        <p:nvPicPr>
          <p:cNvPr id="23" name="图片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02761">
            <a:off x="5490719" y="3242202"/>
            <a:ext cx="2663306" cy="3096233"/>
          </a:xfrm>
          <a:prstGeom prst="rect">
            <a:avLst/>
          </a:prstGeom>
        </p:spPr>
      </p:pic>
      <p:sp>
        <p:nvSpPr>
          <p:cNvPr id="24" name="文本框 23"/>
          <p:cNvSpPr txBox="1"/>
          <p:nvPr/>
        </p:nvSpPr>
        <p:spPr>
          <a:xfrm>
            <a:off x="436685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25" name="图片 24"/>
          <p:cNvPicPr>
            <a:picLocks noChangeAspect="1"/>
          </p:cNvPicPr>
          <p:nvPr/>
        </p:nvPicPr>
        <p:blipFill>
          <a:blip r:embed="rId12"/>
          <a:stretch>
            <a:fillRect/>
          </a:stretch>
        </p:blipFill>
        <p:spPr>
          <a:xfrm>
            <a:off x="274582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1000"/>
                                        <p:tgtEl>
                                          <p:spTgt spid="2"/>
                                        </p:tgtEl>
                                      </p:cBhvr>
                                    </p:animEffect>
                                  </p:childTnLst>
                                </p:cTn>
                              </p:par>
                            </p:childTnLst>
                          </p:cTn>
                        </p:par>
                        <p:par>
                          <p:cTn id="17" fill="hold">
                            <p:stCondLst>
                              <p:cond delay="1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0"/>
                                        </p:tgtEl>
                                        <p:attrNameLst>
                                          <p:attrName>ppt_y</p:attrName>
                                        </p:attrNameLst>
                                      </p:cBhvr>
                                      <p:tavLst>
                                        <p:tav tm="0">
                                          <p:val>
                                            <p:strVal val="#ppt_y"/>
                                          </p:val>
                                        </p:tav>
                                        <p:tav tm="100000">
                                          <p:val>
                                            <p:strVal val="#ppt_y"/>
                                          </p:val>
                                        </p:tav>
                                      </p:tavLst>
                                    </p:anim>
                                    <p:anim calcmode="lin" valueType="num">
                                      <p:cBhvr>
                                        <p:cTn id="22" dur="1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500"/>
                                        <p:tgtEl>
                                          <p:spTgt spid="15"/>
                                        </p:tgtEl>
                                      </p:cBhvr>
                                    </p:animEffect>
                                  </p:childTnLst>
                                </p:cTn>
                              </p:par>
                              <p:par>
                                <p:cTn id="28" presetID="43" presetClass="path" presetSubtype="0" accel="50000" decel="50000" fill="hold" nodeType="withEffect">
                                  <p:stCondLst>
                                    <p:cond delay="0"/>
                                  </p:stCondLst>
                                  <p:childTnLst>
                                    <p:animMotion origin="layout" path="M -0.46068 0.50764 L -0.23034 0.50764 C -0.12721 0.50764 -0.00026 0.36736 -0.00026 0.2537 L -0.00026 1.48148E-6 " pathEditMode="relative" rAng="0" ptsTypes="AAAA">
                                      <p:cBhvr>
                                        <p:cTn id="29" dur="2750" fill="hold"/>
                                        <p:tgtEl>
                                          <p:spTgt spid="15"/>
                                        </p:tgtEl>
                                        <p:attrNameLst>
                                          <p:attrName>ppt_x</p:attrName>
                                          <p:attrName>ppt_y</p:attrName>
                                        </p:attrNameLst>
                                      </p:cBhvr>
                                      <p:rCtr x="23021" y="-25394"/>
                                    </p:animMotion>
                                  </p:childTnLst>
                                </p:cTn>
                              </p:par>
                              <p:par>
                                <p:cTn id="30" presetID="42" presetClass="entr" presetSubtype="0" fill="hold" nodeType="withEffect">
                                  <p:stCondLst>
                                    <p:cond delay="4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anim calcmode="lin" valueType="num">
                                      <p:cBhvr>
                                        <p:cTn id="33" dur="2000" fill="hold"/>
                                        <p:tgtEl>
                                          <p:spTgt spid="11"/>
                                        </p:tgtEl>
                                        <p:attrNameLst>
                                          <p:attrName>ppt_x</p:attrName>
                                        </p:attrNameLst>
                                      </p:cBhvr>
                                      <p:tavLst>
                                        <p:tav tm="0">
                                          <p:val>
                                            <p:strVal val="#ppt_x"/>
                                          </p:val>
                                        </p:tav>
                                        <p:tav tm="100000">
                                          <p:val>
                                            <p:strVal val="#ppt_x"/>
                                          </p:val>
                                        </p:tav>
                                      </p:tavLst>
                                    </p:anim>
                                    <p:anim calcmode="lin" valueType="num">
                                      <p:cBhvr>
                                        <p:cTn id="34" dur="2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250"/>
                                        <p:tgtEl>
                                          <p:spTgt spid="19"/>
                                        </p:tgtEl>
                                      </p:cBhvr>
                                    </p:animEffect>
                                    <p:anim calcmode="lin" valueType="num">
                                      <p:cBhvr>
                                        <p:cTn id="38" dur="2250" fill="hold"/>
                                        <p:tgtEl>
                                          <p:spTgt spid="19"/>
                                        </p:tgtEl>
                                        <p:attrNameLst>
                                          <p:attrName>ppt_x</p:attrName>
                                        </p:attrNameLst>
                                      </p:cBhvr>
                                      <p:tavLst>
                                        <p:tav tm="0">
                                          <p:val>
                                            <p:strVal val="#ppt_x"/>
                                          </p:val>
                                        </p:tav>
                                        <p:tav tm="100000">
                                          <p:val>
                                            <p:strVal val="#ppt_x"/>
                                          </p:val>
                                        </p:tav>
                                      </p:tavLst>
                                    </p:anim>
                                    <p:anim calcmode="lin" valueType="num">
                                      <p:cBhvr>
                                        <p:cTn id="39" dur="225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750"/>
                                        <p:tgtEl>
                                          <p:spTgt spid="23"/>
                                        </p:tgtEl>
                                      </p:cBhvr>
                                    </p:animEffect>
                                    <p:anim calcmode="lin" valueType="num">
                                      <p:cBhvr>
                                        <p:cTn id="43" dur="2750" fill="hold"/>
                                        <p:tgtEl>
                                          <p:spTgt spid="23"/>
                                        </p:tgtEl>
                                        <p:attrNameLst>
                                          <p:attrName>ppt_x</p:attrName>
                                        </p:attrNameLst>
                                      </p:cBhvr>
                                      <p:tavLst>
                                        <p:tav tm="0">
                                          <p:val>
                                            <p:strVal val="#ppt_x"/>
                                          </p:val>
                                        </p:tav>
                                        <p:tav tm="100000">
                                          <p:val>
                                            <p:strVal val="#ppt_x"/>
                                          </p:val>
                                        </p:tav>
                                      </p:tavLst>
                                    </p:anim>
                                    <p:anim calcmode="lin" valueType="num">
                                      <p:cBhvr>
                                        <p:cTn id="44" dur="2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436685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8" name="图片 17"/>
          <p:cNvPicPr>
            <a:picLocks noChangeAspect="1"/>
          </p:cNvPicPr>
          <p:nvPr/>
        </p:nvPicPr>
        <p:blipFill>
          <a:blip r:embed="rId3"/>
          <a:stretch>
            <a:fillRect/>
          </a:stretch>
        </p:blipFill>
        <p:spPr>
          <a:xfrm>
            <a:off x="2745824" y="332655"/>
            <a:ext cx="1653160" cy="874539"/>
          </a:xfrm>
          <a:prstGeom prst="rect">
            <a:avLst/>
          </a:prstGeom>
        </p:spPr>
      </p:pic>
      <p:sp>
        <p:nvSpPr>
          <p:cNvPr id="20" name="椭圆 19"/>
          <p:cNvSpPr/>
          <p:nvPr/>
        </p:nvSpPr>
        <p:spPr>
          <a:xfrm>
            <a:off x="1990076" y="4593372"/>
            <a:ext cx="4156179" cy="1471516"/>
          </a:xfrm>
          <a:prstGeom prst="ellipse">
            <a:avLst/>
          </a:prstGeom>
          <a:gradFill flip="none" rotWithShape="1">
            <a:gsLst>
              <a:gs pos="0">
                <a:sysClr val="windowText" lastClr="000000">
                  <a:alpha val="56000"/>
                </a:sys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mn-lt"/>
              <a:ea typeface="+mn-ea"/>
              <a:cs typeface="+mn-ea"/>
              <a:sym typeface="+mn-lt"/>
            </a:endParaRPr>
          </a:p>
        </p:txBody>
      </p:sp>
      <p:grpSp>
        <p:nvGrpSpPr>
          <p:cNvPr id="21" name="组合 20"/>
          <p:cNvGrpSpPr/>
          <p:nvPr/>
        </p:nvGrpSpPr>
        <p:grpSpPr>
          <a:xfrm>
            <a:off x="2034744" y="4359621"/>
            <a:ext cx="3702652" cy="1233389"/>
            <a:chOff x="3342354" y="1238968"/>
            <a:chExt cx="3296012" cy="1097933"/>
          </a:xfrm>
        </p:grpSpPr>
        <p:sp>
          <p:nvSpPr>
            <p:cNvPr id="22" name="矩形 1"/>
            <p:cNvSpPr/>
            <p:nvPr/>
          </p:nvSpPr>
          <p:spPr>
            <a:xfrm>
              <a:off x="3349002" y="1625836"/>
              <a:ext cx="935588" cy="674455"/>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6136 w 932833"/>
                <a:gd name="connsiteY0-42" fmla="*/ 0 h 674455"/>
                <a:gd name="connsiteX1-43" fmla="*/ 932833 w 932833"/>
                <a:gd name="connsiteY1-44" fmla="*/ 494021 h 674455"/>
                <a:gd name="connsiteX2-45" fmla="*/ 929765 w 932833"/>
                <a:gd name="connsiteY2-46" fmla="*/ 674455 h 674455"/>
                <a:gd name="connsiteX3-47" fmla="*/ 0 w 932833"/>
                <a:gd name="connsiteY3-48" fmla="*/ 155886 h 674455"/>
                <a:gd name="connsiteX4-49" fmla="*/ 6136 w 932833"/>
                <a:gd name="connsiteY4-50" fmla="*/ 0 h 674455"/>
                <a:gd name="connsiteX0-51" fmla="*/ 295 w 933129"/>
                <a:gd name="connsiteY0-52" fmla="*/ 0 h 674455"/>
                <a:gd name="connsiteX1-53" fmla="*/ 933129 w 933129"/>
                <a:gd name="connsiteY1-54" fmla="*/ 494021 h 674455"/>
                <a:gd name="connsiteX2-55" fmla="*/ 930061 w 933129"/>
                <a:gd name="connsiteY2-56" fmla="*/ 674455 h 674455"/>
                <a:gd name="connsiteX3-57" fmla="*/ 296 w 933129"/>
                <a:gd name="connsiteY3-58" fmla="*/ 155886 h 674455"/>
                <a:gd name="connsiteX4-59" fmla="*/ 295 w 933129"/>
                <a:gd name="connsiteY4-60" fmla="*/ 0 h 674455"/>
                <a:gd name="connsiteX0-61" fmla="*/ 295 w 935588"/>
                <a:gd name="connsiteY0-62" fmla="*/ 0 h 674455"/>
                <a:gd name="connsiteX1-63" fmla="*/ 935588 w 935588"/>
                <a:gd name="connsiteY1-64" fmla="*/ 486646 h 674455"/>
                <a:gd name="connsiteX2-65" fmla="*/ 930061 w 935588"/>
                <a:gd name="connsiteY2-66" fmla="*/ 674455 h 674455"/>
                <a:gd name="connsiteX3-67" fmla="*/ 296 w 935588"/>
                <a:gd name="connsiteY3-68" fmla="*/ 155886 h 674455"/>
                <a:gd name="connsiteX4-69" fmla="*/ 295 w 935588"/>
                <a:gd name="connsiteY4-70" fmla="*/ 0 h 6744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35588" h="674455">
                  <a:moveTo>
                    <a:pt x="295" y="0"/>
                  </a:moveTo>
                  <a:lnTo>
                    <a:pt x="935588" y="486646"/>
                  </a:lnTo>
                  <a:cubicBezTo>
                    <a:pt x="934565" y="546791"/>
                    <a:pt x="931084" y="614310"/>
                    <a:pt x="930061" y="674455"/>
                  </a:cubicBezTo>
                  <a:lnTo>
                    <a:pt x="296" y="155886"/>
                  </a:lnTo>
                  <a:cubicBezTo>
                    <a:pt x="1319" y="99833"/>
                    <a:pt x="-728" y="56053"/>
                    <a:pt x="295" y="0"/>
                  </a:cubicBezTo>
                  <a:close/>
                </a:path>
              </a:pathLst>
            </a:custGeom>
            <a:gradFill flip="none" rotWithShape="1">
              <a:gsLst>
                <a:gs pos="25000">
                  <a:srgbClr val="00AFF0"/>
                </a:gs>
                <a:gs pos="100000">
                  <a:srgbClr val="0073C4"/>
                </a:gs>
              </a:gsLst>
              <a:lin ang="1200000" scaled="0"/>
              <a:tileRect/>
            </a:gradFill>
            <a:ln w="6350" cap="flat" cmpd="sng" algn="ctr">
              <a:noFill/>
              <a:prstDash val="solid"/>
            </a:ln>
            <a:effectLst/>
          </p:spPr>
          <p:txBody>
            <a:bodyPr anchor="ctr"/>
            <a:lstStyle/>
            <a:p>
              <a:pPr defTabSz="1218565" fontAlgn="auto">
                <a:spcBef>
                  <a:spcPts val="0"/>
                </a:spcBef>
                <a:spcAft>
                  <a:spcPts val="0"/>
                </a:spcAft>
                <a:defRPr/>
              </a:pPr>
              <a:endParaRPr lang="zh-CN" altLang="en-US" sz="2400" b="0" kern="0">
                <a:solidFill>
                  <a:prstClr val="white"/>
                </a:solidFill>
                <a:latin typeface="+mn-lt"/>
                <a:ea typeface="+mn-ea"/>
                <a:cs typeface="+mn-ea"/>
                <a:sym typeface="+mn-lt"/>
              </a:endParaRPr>
            </a:p>
          </p:txBody>
        </p:sp>
        <p:sp>
          <p:nvSpPr>
            <p:cNvPr id="23" name="矩形 1"/>
            <p:cNvSpPr/>
            <p:nvPr/>
          </p:nvSpPr>
          <p:spPr>
            <a:xfrm>
              <a:off x="4278953" y="1749715"/>
              <a:ext cx="2359413" cy="587186"/>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718019 w 932833"/>
                <a:gd name="connsiteY0-42" fmla="*/ 0 h 1002780"/>
                <a:gd name="connsiteX1-43" fmla="*/ 932833 w 932833"/>
                <a:gd name="connsiteY1-44" fmla="*/ 822346 h 1002780"/>
                <a:gd name="connsiteX2-45" fmla="*/ 929765 w 932833"/>
                <a:gd name="connsiteY2-46" fmla="*/ 1002780 h 1002780"/>
                <a:gd name="connsiteX3-47" fmla="*/ 0 w 932833"/>
                <a:gd name="connsiteY3-48" fmla="*/ 484211 h 1002780"/>
                <a:gd name="connsiteX4-49" fmla="*/ 718019 w 932833"/>
                <a:gd name="connsiteY4-50" fmla="*/ 0 h 1002780"/>
                <a:gd name="connsiteX0-51" fmla="*/ 6137 w 220951"/>
                <a:gd name="connsiteY0-52" fmla="*/ 0 h 1002780"/>
                <a:gd name="connsiteX1-53" fmla="*/ 220951 w 220951"/>
                <a:gd name="connsiteY1-54" fmla="*/ 822346 h 1002780"/>
                <a:gd name="connsiteX2-55" fmla="*/ 217883 w 220951"/>
                <a:gd name="connsiteY2-56" fmla="*/ 1002780 h 1002780"/>
                <a:gd name="connsiteX3-57" fmla="*/ 0 w 220951"/>
                <a:gd name="connsiteY3-58" fmla="*/ 180434 h 1002780"/>
                <a:gd name="connsiteX4-59" fmla="*/ 6137 w 220951"/>
                <a:gd name="connsiteY4-60" fmla="*/ 0 h 1002780"/>
                <a:gd name="connsiteX0-61" fmla="*/ 6137 w 2350459"/>
                <a:gd name="connsiteY0-62" fmla="*/ 325257 h 1328037"/>
                <a:gd name="connsiteX1-63" fmla="*/ 2350459 w 2350459"/>
                <a:gd name="connsiteY1-64" fmla="*/ 0 h 1328037"/>
                <a:gd name="connsiteX2-65" fmla="*/ 217883 w 2350459"/>
                <a:gd name="connsiteY2-66" fmla="*/ 1328037 h 1328037"/>
                <a:gd name="connsiteX3-67" fmla="*/ 0 w 2350459"/>
                <a:gd name="connsiteY3-68" fmla="*/ 505691 h 1328037"/>
                <a:gd name="connsiteX4-69" fmla="*/ 6137 w 2350459"/>
                <a:gd name="connsiteY4-70" fmla="*/ 325257 h 1328037"/>
                <a:gd name="connsiteX0-71" fmla="*/ 6137 w 2359731"/>
                <a:gd name="connsiteY0-72" fmla="*/ 325257 h 505691"/>
                <a:gd name="connsiteX1-73" fmla="*/ 2350459 w 2359731"/>
                <a:gd name="connsiteY1-74" fmla="*/ 0 h 505691"/>
                <a:gd name="connsiteX2-75" fmla="*/ 2359666 w 2359731"/>
                <a:gd name="connsiteY2-76" fmla="*/ 162024 h 505691"/>
                <a:gd name="connsiteX3-77" fmla="*/ 0 w 2359731"/>
                <a:gd name="connsiteY3-78" fmla="*/ 505691 h 505691"/>
                <a:gd name="connsiteX4-79" fmla="*/ 6137 w 2359731"/>
                <a:gd name="connsiteY4-80" fmla="*/ 325257 h 505691"/>
                <a:gd name="connsiteX0-81" fmla="*/ 6137 w 2359731"/>
                <a:gd name="connsiteY0-82" fmla="*/ 325257 h 505691"/>
                <a:gd name="connsiteX1-83" fmla="*/ 2350459 w 2359731"/>
                <a:gd name="connsiteY1-84" fmla="*/ 0 h 505691"/>
                <a:gd name="connsiteX2-85" fmla="*/ 2359666 w 2359731"/>
                <a:gd name="connsiteY2-86" fmla="*/ 162024 h 505691"/>
                <a:gd name="connsiteX3-87" fmla="*/ 0 w 2359731"/>
                <a:gd name="connsiteY3-88" fmla="*/ 505691 h 505691"/>
                <a:gd name="connsiteX4-89" fmla="*/ 6137 w 2359731"/>
                <a:gd name="connsiteY4-90" fmla="*/ 325257 h 505691"/>
                <a:gd name="connsiteX0-91" fmla="*/ 6137 w 2359731"/>
                <a:gd name="connsiteY0-92" fmla="*/ 342218 h 522652"/>
                <a:gd name="connsiteX1-93" fmla="*/ 2350459 w 2359731"/>
                <a:gd name="connsiteY1-94" fmla="*/ 16961 h 522652"/>
                <a:gd name="connsiteX2-95" fmla="*/ 2359666 w 2359731"/>
                <a:gd name="connsiteY2-96" fmla="*/ 178985 h 522652"/>
                <a:gd name="connsiteX3-97" fmla="*/ 0 w 2359731"/>
                <a:gd name="connsiteY3-98" fmla="*/ 522652 h 522652"/>
                <a:gd name="connsiteX4-99" fmla="*/ 6137 w 2359731"/>
                <a:gd name="connsiteY4-100" fmla="*/ 342218 h 522652"/>
                <a:gd name="connsiteX0-101" fmla="*/ 6137 w 2359731"/>
                <a:gd name="connsiteY0-102" fmla="*/ 339118 h 519552"/>
                <a:gd name="connsiteX1-103" fmla="*/ 2350459 w 2359731"/>
                <a:gd name="connsiteY1-104" fmla="*/ 13861 h 519552"/>
                <a:gd name="connsiteX2-105" fmla="*/ 2359666 w 2359731"/>
                <a:gd name="connsiteY2-106" fmla="*/ 175885 h 519552"/>
                <a:gd name="connsiteX3-107" fmla="*/ 0 w 2359731"/>
                <a:gd name="connsiteY3-108" fmla="*/ 519552 h 519552"/>
                <a:gd name="connsiteX4-109" fmla="*/ 6137 w 2359731"/>
                <a:gd name="connsiteY4-110" fmla="*/ 339118 h 519552"/>
                <a:gd name="connsiteX0-111" fmla="*/ 6137 w 2359731"/>
                <a:gd name="connsiteY0-112" fmla="*/ 364589 h 545023"/>
                <a:gd name="connsiteX1-113" fmla="*/ 2350459 w 2359731"/>
                <a:gd name="connsiteY1-114" fmla="*/ 39332 h 545023"/>
                <a:gd name="connsiteX2-115" fmla="*/ 2359666 w 2359731"/>
                <a:gd name="connsiteY2-116" fmla="*/ 201356 h 545023"/>
                <a:gd name="connsiteX3-117" fmla="*/ 0 w 2359731"/>
                <a:gd name="connsiteY3-118" fmla="*/ 545023 h 545023"/>
                <a:gd name="connsiteX4-119" fmla="*/ 6137 w 2359731"/>
                <a:gd name="connsiteY4-120" fmla="*/ 364589 h 545023"/>
                <a:gd name="connsiteX0-121" fmla="*/ 6137 w 2359731"/>
                <a:gd name="connsiteY0-122" fmla="*/ 362263 h 542697"/>
                <a:gd name="connsiteX1-123" fmla="*/ 2350459 w 2359731"/>
                <a:gd name="connsiteY1-124" fmla="*/ 37006 h 542697"/>
                <a:gd name="connsiteX2-125" fmla="*/ 2359666 w 2359731"/>
                <a:gd name="connsiteY2-126" fmla="*/ 199030 h 542697"/>
                <a:gd name="connsiteX3-127" fmla="*/ 0 w 2359731"/>
                <a:gd name="connsiteY3-128" fmla="*/ 542697 h 542697"/>
                <a:gd name="connsiteX4-129" fmla="*/ 6137 w 2359731"/>
                <a:gd name="connsiteY4-130" fmla="*/ 362263 h 542697"/>
                <a:gd name="connsiteX0-131" fmla="*/ 6137 w 2359731"/>
                <a:gd name="connsiteY0-132" fmla="*/ 362263 h 572970"/>
                <a:gd name="connsiteX1-133" fmla="*/ 2350459 w 2359731"/>
                <a:gd name="connsiteY1-134" fmla="*/ 37006 h 572970"/>
                <a:gd name="connsiteX2-135" fmla="*/ 2359666 w 2359731"/>
                <a:gd name="connsiteY2-136" fmla="*/ 199030 h 572970"/>
                <a:gd name="connsiteX3-137" fmla="*/ 0 w 2359731"/>
                <a:gd name="connsiteY3-138" fmla="*/ 542697 h 572970"/>
                <a:gd name="connsiteX4-139" fmla="*/ 6137 w 2359731"/>
                <a:gd name="connsiteY4-140" fmla="*/ 362263 h 572970"/>
                <a:gd name="connsiteX0-141" fmla="*/ 6137 w 2359731"/>
                <a:gd name="connsiteY0-142" fmla="*/ 362263 h 561869"/>
                <a:gd name="connsiteX1-143" fmla="*/ 2350459 w 2359731"/>
                <a:gd name="connsiteY1-144" fmla="*/ 37006 h 561869"/>
                <a:gd name="connsiteX2-145" fmla="*/ 2359666 w 2359731"/>
                <a:gd name="connsiteY2-146" fmla="*/ 199030 h 561869"/>
                <a:gd name="connsiteX3-147" fmla="*/ 0 w 2359731"/>
                <a:gd name="connsiteY3-148" fmla="*/ 542697 h 561869"/>
                <a:gd name="connsiteX4-149" fmla="*/ 6137 w 2359731"/>
                <a:gd name="connsiteY4-150" fmla="*/ 362263 h 561869"/>
                <a:gd name="connsiteX0-151" fmla="*/ 6137 w 2359731"/>
                <a:gd name="connsiteY0-152" fmla="*/ 362263 h 578020"/>
                <a:gd name="connsiteX1-153" fmla="*/ 2350459 w 2359731"/>
                <a:gd name="connsiteY1-154" fmla="*/ 37006 h 578020"/>
                <a:gd name="connsiteX2-155" fmla="*/ 2359666 w 2359731"/>
                <a:gd name="connsiteY2-156" fmla="*/ 199030 h 578020"/>
                <a:gd name="connsiteX3-157" fmla="*/ 0 w 2359731"/>
                <a:gd name="connsiteY3-158" fmla="*/ 542697 h 578020"/>
                <a:gd name="connsiteX4-159" fmla="*/ 6137 w 2359731"/>
                <a:gd name="connsiteY4-160" fmla="*/ 362263 h 578020"/>
                <a:gd name="connsiteX0-161" fmla="*/ 6137 w 2359731"/>
                <a:gd name="connsiteY0-162" fmla="*/ 362263 h 576930"/>
                <a:gd name="connsiteX1-163" fmla="*/ 2350459 w 2359731"/>
                <a:gd name="connsiteY1-164" fmla="*/ 37006 h 576930"/>
                <a:gd name="connsiteX2-165" fmla="*/ 2359666 w 2359731"/>
                <a:gd name="connsiteY2-166" fmla="*/ 199030 h 576930"/>
                <a:gd name="connsiteX3-167" fmla="*/ 0 w 2359731"/>
                <a:gd name="connsiteY3-168" fmla="*/ 542697 h 576930"/>
                <a:gd name="connsiteX4-169" fmla="*/ 6137 w 2359731"/>
                <a:gd name="connsiteY4-170" fmla="*/ 362263 h 576930"/>
                <a:gd name="connsiteX0-171" fmla="*/ 6137 w 2359731"/>
                <a:gd name="connsiteY0-172" fmla="*/ 362263 h 577791"/>
                <a:gd name="connsiteX1-173" fmla="*/ 2350459 w 2359731"/>
                <a:gd name="connsiteY1-174" fmla="*/ 37006 h 577791"/>
                <a:gd name="connsiteX2-175" fmla="*/ 2359666 w 2359731"/>
                <a:gd name="connsiteY2-176" fmla="*/ 199030 h 577791"/>
                <a:gd name="connsiteX3-177" fmla="*/ 0 w 2359731"/>
                <a:gd name="connsiteY3-178" fmla="*/ 542697 h 577791"/>
                <a:gd name="connsiteX4-179" fmla="*/ 6137 w 2359731"/>
                <a:gd name="connsiteY4-180" fmla="*/ 362263 h 577791"/>
                <a:gd name="connsiteX0-181" fmla="*/ 6137 w 2359731"/>
                <a:gd name="connsiteY0-182" fmla="*/ 362263 h 577917"/>
                <a:gd name="connsiteX1-183" fmla="*/ 2350459 w 2359731"/>
                <a:gd name="connsiteY1-184" fmla="*/ 37006 h 577917"/>
                <a:gd name="connsiteX2-185" fmla="*/ 2359666 w 2359731"/>
                <a:gd name="connsiteY2-186" fmla="*/ 202099 h 577917"/>
                <a:gd name="connsiteX3-187" fmla="*/ 0 w 2359731"/>
                <a:gd name="connsiteY3-188" fmla="*/ 542697 h 577917"/>
                <a:gd name="connsiteX4-189" fmla="*/ 6137 w 2359731"/>
                <a:gd name="connsiteY4-190" fmla="*/ 362263 h 577917"/>
                <a:gd name="connsiteX0-191" fmla="*/ 6137 w 2359731"/>
                <a:gd name="connsiteY0-192" fmla="*/ 362263 h 577677"/>
                <a:gd name="connsiteX1-193" fmla="*/ 2350459 w 2359731"/>
                <a:gd name="connsiteY1-194" fmla="*/ 37006 h 577677"/>
                <a:gd name="connsiteX2-195" fmla="*/ 2359666 w 2359731"/>
                <a:gd name="connsiteY2-196" fmla="*/ 202099 h 577677"/>
                <a:gd name="connsiteX3-197" fmla="*/ 0 w 2359731"/>
                <a:gd name="connsiteY3-198" fmla="*/ 542697 h 577677"/>
                <a:gd name="connsiteX4-199" fmla="*/ 6137 w 2359731"/>
                <a:gd name="connsiteY4-200" fmla="*/ 362263 h 577677"/>
                <a:gd name="connsiteX0-201" fmla="*/ 6137 w 2359731"/>
                <a:gd name="connsiteY0-202" fmla="*/ 362263 h 580621"/>
                <a:gd name="connsiteX1-203" fmla="*/ 2350459 w 2359731"/>
                <a:gd name="connsiteY1-204" fmla="*/ 37006 h 580621"/>
                <a:gd name="connsiteX2-205" fmla="*/ 2359666 w 2359731"/>
                <a:gd name="connsiteY2-206" fmla="*/ 202099 h 580621"/>
                <a:gd name="connsiteX3-207" fmla="*/ 0 w 2359731"/>
                <a:gd name="connsiteY3-208" fmla="*/ 545765 h 580621"/>
                <a:gd name="connsiteX4-209" fmla="*/ 6137 w 2359731"/>
                <a:gd name="connsiteY4-210" fmla="*/ 362263 h 580621"/>
                <a:gd name="connsiteX0-211" fmla="*/ 15343 w 2368937"/>
                <a:gd name="connsiteY0-212" fmla="*/ 362263 h 580621"/>
                <a:gd name="connsiteX1-213" fmla="*/ 2359665 w 2368937"/>
                <a:gd name="connsiteY1-214" fmla="*/ 37006 h 580621"/>
                <a:gd name="connsiteX2-215" fmla="*/ 2368872 w 2368937"/>
                <a:gd name="connsiteY2-216" fmla="*/ 202099 h 580621"/>
                <a:gd name="connsiteX3-217" fmla="*/ 0 w 2368937"/>
                <a:gd name="connsiteY3-218" fmla="*/ 545765 h 580621"/>
                <a:gd name="connsiteX4-219" fmla="*/ 15343 w 2368937"/>
                <a:gd name="connsiteY4-220" fmla="*/ 362263 h 580621"/>
                <a:gd name="connsiteX0-221" fmla="*/ 12962 w 2368937"/>
                <a:gd name="connsiteY0-222" fmla="*/ 369112 h 580326"/>
                <a:gd name="connsiteX1-223" fmla="*/ 2359665 w 2368937"/>
                <a:gd name="connsiteY1-224" fmla="*/ 36711 h 580326"/>
                <a:gd name="connsiteX2-225" fmla="*/ 2368872 w 2368937"/>
                <a:gd name="connsiteY2-226" fmla="*/ 201804 h 580326"/>
                <a:gd name="connsiteX3-227" fmla="*/ 0 w 2368937"/>
                <a:gd name="connsiteY3-228" fmla="*/ 545470 h 580326"/>
                <a:gd name="connsiteX4-229" fmla="*/ 12962 w 2368937"/>
                <a:gd name="connsiteY4-230" fmla="*/ 369112 h 580326"/>
                <a:gd name="connsiteX0-231" fmla="*/ 8200 w 2364175"/>
                <a:gd name="connsiteY0-232" fmla="*/ 369112 h 578041"/>
                <a:gd name="connsiteX1-233" fmla="*/ 2354903 w 2364175"/>
                <a:gd name="connsiteY1-234" fmla="*/ 36711 h 578041"/>
                <a:gd name="connsiteX2-235" fmla="*/ 2364110 w 2364175"/>
                <a:gd name="connsiteY2-236" fmla="*/ 201804 h 578041"/>
                <a:gd name="connsiteX3-237" fmla="*/ 0 w 2364175"/>
                <a:gd name="connsiteY3-238" fmla="*/ 543089 h 578041"/>
                <a:gd name="connsiteX4-239" fmla="*/ 8200 w 2364175"/>
                <a:gd name="connsiteY4-240" fmla="*/ 369112 h 578041"/>
                <a:gd name="connsiteX0-241" fmla="*/ 3438 w 2359413"/>
                <a:gd name="connsiteY0-242" fmla="*/ 369112 h 584898"/>
                <a:gd name="connsiteX1-243" fmla="*/ 2350141 w 2359413"/>
                <a:gd name="connsiteY1-244" fmla="*/ 36711 h 584898"/>
                <a:gd name="connsiteX2-245" fmla="*/ 2359348 w 2359413"/>
                <a:gd name="connsiteY2-246" fmla="*/ 201804 h 584898"/>
                <a:gd name="connsiteX3-247" fmla="*/ 0 w 2359413"/>
                <a:gd name="connsiteY3-248" fmla="*/ 550233 h 584898"/>
                <a:gd name="connsiteX4-249" fmla="*/ 3438 w 2359413"/>
                <a:gd name="connsiteY4-250" fmla="*/ 369112 h 584898"/>
                <a:gd name="connsiteX0-251" fmla="*/ 1057 w 2357032"/>
                <a:gd name="connsiteY0-252" fmla="*/ 369112 h 584898"/>
                <a:gd name="connsiteX1-253" fmla="*/ 2347760 w 2357032"/>
                <a:gd name="connsiteY1-254" fmla="*/ 36711 h 584898"/>
                <a:gd name="connsiteX2-255" fmla="*/ 2356967 w 2357032"/>
                <a:gd name="connsiteY2-256" fmla="*/ 201804 h 584898"/>
                <a:gd name="connsiteX3-257" fmla="*/ 0 w 2357032"/>
                <a:gd name="connsiteY3-258" fmla="*/ 550233 h 584898"/>
                <a:gd name="connsiteX4-259" fmla="*/ 1057 w 2357032"/>
                <a:gd name="connsiteY4-260" fmla="*/ 369112 h 584898"/>
                <a:gd name="connsiteX0-261" fmla="*/ 3438 w 2359413"/>
                <a:gd name="connsiteY0-262" fmla="*/ 369112 h 587186"/>
                <a:gd name="connsiteX1-263" fmla="*/ 2350141 w 2359413"/>
                <a:gd name="connsiteY1-264" fmla="*/ 36711 h 587186"/>
                <a:gd name="connsiteX2-265" fmla="*/ 2359348 w 2359413"/>
                <a:gd name="connsiteY2-266" fmla="*/ 201804 h 587186"/>
                <a:gd name="connsiteX3-267" fmla="*/ 0 w 2359413"/>
                <a:gd name="connsiteY3-268" fmla="*/ 552615 h 587186"/>
                <a:gd name="connsiteX4-269" fmla="*/ 3438 w 2359413"/>
                <a:gd name="connsiteY4-270" fmla="*/ 369112 h 5871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59413" h="587186">
                  <a:moveTo>
                    <a:pt x="3438" y="369112"/>
                  </a:moveTo>
                  <a:cubicBezTo>
                    <a:pt x="846249" y="601292"/>
                    <a:pt x="1577906" y="-173990"/>
                    <a:pt x="2350141" y="36711"/>
                  </a:cubicBezTo>
                  <a:cubicBezTo>
                    <a:pt x="2349118" y="96856"/>
                    <a:pt x="2360371" y="141659"/>
                    <a:pt x="2359348" y="201804"/>
                  </a:cubicBezTo>
                  <a:cubicBezTo>
                    <a:pt x="1575861" y="309"/>
                    <a:pt x="804967" y="754111"/>
                    <a:pt x="0" y="552615"/>
                  </a:cubicBezTo>
                  <a:cubicBezTo>
                    <a:pt x="1023" y="496562"/>
                    <a:pt x="2415" y="425165"/>
                    <a:pt x="3438" y="369112"/>
                  </a:cubicBezTo>
                  <a:close/>
                </a:path>
              </a:pathLst>
            </a:custGeom>
            <a:gradFill flip="none" rotWithShape="1">
              <a:gsLst>
                <a:gs pos="28000">
                  <a:srgbClr val="00AFF0"/>
                </a:gs>
                <a:gs pos="76000">
                  <a:srgbClr val="0073C4"/>
                </a:gs>
              </a:gsLst>
              <a:lin ang="15600000" scaled="0"/>
              <a:tileRect/>
            </a:gradFill>
            <a:ln w="6350" cap="flat" cmpd="sng" algn="ctr">
              <a:noFill/>
              <a:prstDash val="solid"/>
            </a:ln>
            <a:effectLst/>
          </p:spPr>
          <p:txBody>
            <a:bodyPr anchor="ctr"/>
            <a:lstStyle/>
            <a:p>
              <a:pPr defTabSz="1218565" fontAlgn="auto">
                <a:spcBef>
                  <a:spcPts val="0"/>
                </a:spcBef>
                <a:spcAft>
                  <a:spcPts val="0"/>
                </a:spcAft>
                <a:defRPr/>
              </a:pPr>
              <a:endParaRPr lang="zh-CN" altLang="en-US" sz="2400" b="0" kern="0">
                <a:solidFill>
                  <a:prstClr val="white"/>
                </a:solidFill>
                <a:latin typeface="+mn-lt"/>
                <a:ea typeface="+mn-ea"/>
                <a:cs typeface="+mn-ea"/>
                <a:sym typeface="+mn-lt"/>
              </a:endParaRPr>
            </a:p>
          </p:txBody>
        </p:sp>
        <p:sp>
          <p:nvSpPr>
            <p:cNvPr id="24" name="矩形 1"/>
            <p:cNvSpPr/>
            <p:nvPr/>
          </p:nvSpPr>
          <p:spPr>
            <a:xfrm>
              <a:off x="3342354" y="1238968"/>
              <a:ext cx="3287026" cy="925327"/>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656649 w 1586414"/>
                <a:gd name="connsiteY0-42" fmla="*/ 0 h 686729"/>
                <a:gd name="connsiteX1-43" fmla="*/ 1586414 w 1586414"/>
                <a:gd name="connsiteY1-44" fmla="*/ 506295 h 686729"/>
                <a:gd name="connsiteX2-45" fmla="*/ 1583346 w 1586414"/>
                <a:gd name="connsiteY2-46" fmla="*/ 686729 h 686729"/>
                <a:gd name="connsiteX3-47" fmla="*/ 0 w 1586414"/>
                <a:gd name="connsiteY3-48" fmla="*/ 275556 h 686729"/>
                <a:gd name="connsiteX4-49" fmla="*/ 656649 w 1586414"/>
                <a:gd name="connsiteY4-50" fmla="*/ 0 h 686729"/>
                <a:gd name="connsiteX0-51" fmla="*/ 656649 w 1586414"/>
                <a:gd name="connsiteY0-52" fmla="*/ 0 h 775714"/>
                <a:gd name="connsiteX1-53" fmla="*/ 1586414 w 1586414"/>
                <a:gd name="connsiteY1-54" fmla="*/ 506295 h 775714"/>
                <a:gd name="connsiteX2-55" fmla="*/ 945108 w 1586414"/>
                <a:gd name="connsiteY2-56" fmla="*/ 775714 h 775714"/>
                <a:gd name="connsiteX3-57" fmla="*/ 0 w 1586414"/>
                <a:gd name="connsiteY3-58" fmla="*/ 275556 h 775714"/>
                <a:gd name="connsiteX4-59" fmla="*/ 656649 w 1586414"/>
                <a:gd name="connsiteY4-60" fmla="*/ 0 h 775714"/>
                <a:gd name="connsiteX0-61" fmla="*/ 656649 w 3295544"/>
                <a:gd name="connsiteY0-62" fmla="*/ 0 h 775714"/>
                <a:gd name="connsiteX1-63" fmla="*/ 3295544 w 3295544"/>
                <a:gd name="connsiteY1-64" fmla="*/ 435720 h 775714"/>
                <a:gd name="connsiteX2-65" fmla="*/ 945108 w 3295544"/>
                <a:gd name="connsiteY2-66" fmla="*/ 775714 h 775714"/>
                <a:gd name="connsiteX3-67" fmla="*/ 0 w 3295544"/>
                <a:gd name="connsiteY3-68" fmla="*/ 275556 h 775714"/>
                <a:gd name="connsiteX4-69" fmla="*/ 656649 w 3295544"/>
                <a:gd name="connsiteY4-70" fmla="*/ 0 h 775714"/>
                <a:gd name="connsiteX0-71" fmla="*/ 2350437 w 3295544"/>
                <a:gd name="connsiteY0-72" fmla="*/ 0 h 843220"/>
                <a:gd name="connsiteX1-73" fmla="*/ 3295544 w 3295544"/>
                <a:gd name="connsiteY1-74" fmla="*/ 503226 h 843220"/>
                <a:gd name="connsiteX2-75" fmla="*/ 945108 w 3295544"/>
                <a:gd name="connsiteY2-76" fmla="*/ 843220 h 843220"/>
                <a:gd name="connsiteX3-77" fmla="*/ 0 w 3295544"/>
                <a:gd name="connsiteY3-78" fmla="*/ 343062 h 843220"/>
                <a:gd name="connsiteX4-79" fmla="*/ 2350437 w 3295544"/>
                <a:gd name="connsiteY4-80" fmla="*/ 0 h 843220"/>
                <a:gd name="connsiteX0-81" fmla="*/ 2350437 w 3289407"/>
                <a:gd name="connsiteY0-82" fmla="*/ 0 h 843220"/>
                <a:gd name="connsiteX1-83" fmla="*/ 3289407 w 3289407"/>
                <a:gd name="connsiteY1-84" fmla="*/ 500157 h 843220"/>
                <a:gd name="connsiteX2-85" fmla="*/ 945108 w 3289407"/>
                <a:gd name="connsiteY2-86" fmla="*/ 843220 h 843220"/>
                <a:gd name="connsiteX3-87" fmla="*/ 0 w 3289407"/>
                <a:gd name="connsiteY3-88" fmla="*/ 343062 h 843220"/>
                <a:gd name="connsiteX4-89" fmla="*/ 2350437 w 3289407"/>
                <a:gd name="connsiteY4-90" fmla="*/ 0 h 843220"/>
                <a:gd name="connsiteX0-91" fmla="*/ 2350437 w 3289407"/>
                <a:gd name="connsiteY0-92" fmla="*/ 0 h 843220"/>
                <a:gd name="connsiteX1-93" fmla="*/ 3289407 w 3289407"/>
                <a:gd name="connsiteY1-94" fmla="*/ 500157 h 843220"/>
                <a:gd name="connsiteX2-95" fmla="*/ 945108 w 3289407"/>
                <a:gd name="connsiteY2-96" fmla="*/ 843220 h 843220"/>
                <a:gd name="connsiteX3-97" fmla="*/ 0 w 3289407"/>
                <a:gd name="connsiteY3-98" fmla="*/ 343062 h 843220"/>
                <a:gd name="connsiteX4-99" fmla="*/ 2350437 w 3289407"/>
                <a:gd name="connsiteY4-100" fmla="*/ 0 h 843220"/>
                <a:gd name="connsiteX0-101" fmla="*/ 2350437 w 3289407"/>
                <a:gd name="connsiteY0-102" fmla="*/ 0 h 862958"/>
                <a:gd name="connsiteX1-103" fmla="*/ 3289407 w 3289407"/>
                <a:gd name="connsiteY1-104" fmla="*/ 500157 h 862958"/>
                <a:gd name="connsiteX2-105" fmla="*/ 945108 w 3289407"/>
                <a:gd name="connsiteY2-106" fmla="*/ 843220 h 862958"/>
                <a:gd name="connsiteX3-107" fmla="*/ 0 w 3289407"/>
                <a:gd name="connsiteY3-108" fmla="*/ 343062 h 862958"/>
                <a:gd name="connsiteX4-109" fmla="*/ 2350437 w 3289407"/>
                <a:gd name="connsiteY4-110" fmla="*/ 0 h 862958"/>
                <a:gd name="connsiteX0-111" fmla="*/ 2350437 w 3289407"/>
                <a:gd name="connsiteY0-112" fmla="*/ 0 h 880426"/>
                <a:gd name="connsiteX1-113" fmla="*/ 3289407 w 3289407"/>
                <a:gd name="connsiteY1-114" fmla="*/ 500157 h 880426"/>
                <a:gd name="connsiteX2-115" fmla="*/ 945108 w 3289407"/>
                <a:gd name="connsiteY2-116" fmla="*/ 843220 h 880426"/>
                <a:gd name="connsiteX3-117" fmla="*/ 0 w 3289407"/>
                <a:gd name="connsiteY3-118" fmla="*/ 343062 h 880426"/>
                <a:gd name="connsiteX4-119" fmla="*/ 2350437 w 3289407"/>
                <a:gd name="connsiteY4-120" fmla="*/ 0 h 880426"/>
                <a:gd name="connsiteX0-121" fmla="*/ 2350437 w 3289407"/>
                <a:gd name="connsiteY0-122" fmla="*/ 0 h 879633"/>
                <a:gd name="connsiteX1-123" fmla="*/ 3289407 w 3289407"/>
                <a:gd name="connsiteY1-124" fmla="*/ 500157 h 879633"/>
                <a:gd name="connsiteX2-125" fmla="*/ 945108 w 3289407"/>
                <a:gd name="connsiteY2-126" fmla="*/ 843220 h 879633"/>
                <a:gd name="connsiteX3-127" fmla="*/ 0 w 3289407"/>
                <a:gd name="connsiteY3-128" fmla="*/ 343062 h 879633"/>
                <a:gd name="connsiteX4-129" fmla="*/ 2350437 w 3289407"/>
                <a:gd name="connsiteY4-130" fmla="*/ 0 h 879633"/>
                <a:gd name="connsiteX0-131" fmla="*/ 2350437 w 3289407"/>
                <a:gd name="connsiteY0-132" fmla="*/ 0 h 881426"/>
                <a:gd name="connsiteX1-133" fmla="*/ 3289407 w 3289407"/>
                <a:gd name="connsiteY1-134" fmla="*/ 500157 h 881426"/>
                <a:gd name="connsiteX2-135" fmla="*/ 945108 w 3289407"/>
                <a:gd name="connsiteY2-136" fmla="*/ 843220 h 881426"/>
                <a:gd name="connsiteX3-137" fmla="*/ 0 w 3289407"/>
                <a:gd name="connsiteY3-138" fmla="*/ 343062 h 881426"/>
                <a:gd name="connsiteX4-139" fmla="*/ 2350437 w 3289407"/>
                <a:gd name="connsiteY4-140" fmla="*/ 0 h 881426"/>
                <a:gd name="connsiteX0-141" fmla="*/ 2350437 w 3289407"/>
                <a:gd name="connsiteY0-142" fmla="*/ 0 h 881426"/>
                <a:gd name="connsiteX1-143" fmla="*/ 3289407 w 3289407"/>
                <a:gd name="connsiteY1-144" fmla="*/ 500157 h 881426"/>
                <a:gd name="connsiteX2-145" fmla="*/ 945108 w 3289407"/>
                <a:gd name="connsiteY2-146" fmla="*/ 843220 h 881426"/>
                <a:gd name="connsiteX3-147" fmla="*/ 0 w 3289407"/>
                <a:gd name="connsiteY3-148" fmla="*/ 343062 h 881426"/>
                <a:gd name="connsiteX4-149" fmla="*/ 2350437 w 3289407"/>
                <a:gd name="connsiteY4-150" fmla="*/ 0 h 881426"/>
                <a:gd name="connsiteX0-151" fmla="*/ 2350437 w 3289407"/>
                <a:gd name="connsiteY0-152" fmla="*/ 37515 h 918941"/>
                <a:gd name="connsiteX1-153" fmla="*/ 3289407 w 3289407"/>
                <a:gd name="connsiteY1-154" fmla="*/ 537672 h 918941"/>
                <a:gd name="connsiteX2-155" fmla="*/ 945108 w 3289407"/>
                <a:gd name="connsiteY2-156" fmla="*/ 880735 h 918941"/>
                <a:gd name="connsiteX3-157" fmla="*/ 0 w 3289407"/>
                <a:gd name="connsiteY3-158" fmla="*/ 380577 h 918941"/>
                <a:gd name="connsiteX4-159" fmla="*/ 2350437 w 3289407"/>
                <a:gd name="connsiteY4-160" fmla="*/ 37515 h 918941"/>
                <a:gd name="connsiteX0-161" fmla="*/ 2350437 w 3289407"/>
                <a:gd name="connsiteY0-162" fmla="*/ 35028 h 916454"/>
                <a:gd name="connsiteX1-163" fmla="*/ 3289407 w 3289407"/>
                <a:gd name="connsiteY1-164" fmla="*/ 535185 h 916454"/>
                <a:gd name="connsiteX2-165" fmla="*/ 945108 w 3289407"/>
                <a:gd name="connsiteY2-166" fmla="*/ 878248 h 916454"/>
                <a:gd name="connsiteX3-167" fmla="*/ 0 w 3289407"/>
                <a:gd name="connsiteY3-168" fmla="*/ 378090 h 916454"/>
                <a:gd name="connsiteX4-169" fmla="*/ 2350437 w 3289407"/>
                <a:gd name="connsiteY4-170" fmla="*/ 35028 h 916454"/>
                <a:gd name="connsiteX0-171" fmla="*/ 2350437 w 3289407"/>
                <a:gd name="connsiteY0-172" fmla="*/ 41278 h 922704"/>
                <a:gd name="connsiteX1-173" fmla="*/ 3289407 w 3289407"/>
                <a:gd name="connsiteY1-174" fmla="*/ 541435 h 922704"/>
                <a:gd name="connsiteX2-175" fmla="*/ 945108 w 3289407"/>
                <a:gd name="connsiteY2-176" fmla="*/ 884498 h 922704"/>
                <a:gd name="connsiteX3-177" fmla="*/ 0 w 3289407"/>
                <a:gd name="connsiteY3-178" fmla="*/ 384340 h 922704"/>
                <a:gd name="connsiteX4-179" fmla="*/ 2350437 w 3289407"/>
                <a:gd name="connsiteY4-180" fmla="*/ 41278 h 922704"/>
                <a:gd name="connsiteX0-181" fmla="*/ 2350437 w 3289407"/>
                <a:gd name="connsiteY0-182" fmla="*/ 41142 h 922568"/>
                <a:gd name="connsiteX1-183" fmla="*/ 3289407 w 3289407"/>
                <a:gd name="connsiteY1-184" fmla="*/ 541299 h 922568"/>
                <a:gd name="connsiteX2-185" fmla="*/ 945108 w 3289407"/>
                <a:gd name="connsiteY2-186" fmla="*/ 884362 h 922568"/>
                <a:gd name="connsiteX3-187" fmla="*/ 0 w 3289407"/>
                <a:gd name="connsiteY3-188" fmla="*/ 384204 h 922568"/>
                <a:gd name="connsiteX4-189" fmla="*/ 2350437 w 3289407"/>
                <a:gd name="connsiteY4-190" fmla="*/ 41142 h 922568"/>
                <a:gd name="connsiteX0-191" fmla="*/ 2350437 w 3289407"/>
                <a:gd name="connsiteY0-192" fmla="*/ 41142 h 924386"/>
                <a:gd name="connsiteX1-193" fmla="*/ 3289407 w 3289407"/>
                <a:gd name="connsiteY1-194" fmla="*/ 541299 h 924386"/>
                <a:gd name="connsiteX2-195" fmla="*/ 945108 w 3289407"/>
                <a:gd name="connsiteY2-196" fmla="*/ 884362 h 924386"/>
                <a:gd name="connsiteX3-197" fmla="*/ 0 w 3289407"/>
                <a:gd name="connsiteY3-198" fmla="*/ 384204 h 924386"/>
                <a:gd name="connsiteX4-199" fmla="*/ 2350437 w 3289407"/>
                <a:gd name="connsiteY4-200" fmla="*/ 41142 h 924386"/>
                <a:gd name="connsiteX0-201" fmla="*/ 2350437 w 3289407"/>
                <a:gd name="connsiteY0-202" fmla="*/ 41142 h 925097"/>
                <a:gd name="connsiteX1-203" fmla="*/ 3289407 w 3289407"/>
                <a:gd name="connsiteY1-204" fmla="*/ 541299 h 925097"/>
                <a:gd name="connsiteX2-205" fmla="*/ 945108 w 3289407"/>
                <a:gd name="connsiteY2-206" fmla="*/ 884362 h 925097"/>
                <a:gd name="connsiteX3-207" fmla="*/ 0 w 3289407"/>
                <a:gd name="connsiteY3-208" fmla="*/ 384204 h 925097"/>
                <a:gd name="connsiteX4-209" fmla="*/ 2350437 w 3289407"/>
                <a:gd name="connsiteY4-210" fmla="*/ 41142 h 925097"/>
                <a:gd name="connsiteX0-211" fmla="*/ 2350437 w 3289407"/>
                <a:gd name="connsiteY0-212" fmla="*/ 41142 h 925097"/>
                <a:gd name="connsiteX1-213" fmla="*/ 3289407 w 3289407"/>
                <a:gd name="connsiteY1-214" fmla="*/ 541299 h 925097"/>
                <a:gd name="connsiteX2-215" fmla="*/ 945108 w 3289407"/>
                <a:gd name="connsiteY2-216" fmla="*/ 884362 h 925097"/>
                <a:gd name="connsiteX3-217" fmla="*/ 0 w 3289407"/>
                <a:gd name="connsiteY3-218" fmla="*/ 384204 h 925097"/>
                <a:gd name="connsiteX4-219" fmla="*/ 2350437 w 3289407"/>
                <a:gd name="connsiteY4-220" fmla="*/ 41142 h 925097"/>
                <a:gd name="connsiteX0-221" fmla="*/ 2350437 w 3289407"/>
                <a:gd name="connsiteY0-222" fmla="*/ 41142 h 925212"/>
                <a:gd name="connsiteX1-223" fmla="*/ 3289407 w 3289407"/>
                <a:gd name="connsiteY1-224" fmla="*/ 543680 h 925212"/>
                <a:gd name="connsiteX2-225" fmla="*/ 945108 w 3289407"/>
                <a:gd name="connsiteY2-226" fmla="*/ 884362 h 925212"/>
                <a:gd name="connsiteX3-227" fmla="*/ 0 w 3289407"/>
                <a:gd name="connsiteY3-228" fmla="*/ 384204 h 925212"/>
                <a:gd name="connsiteX4-229" fmla="*/ 2350437 w 3289407"/>
                <a:gd name="connsiteY4-230" fmla="*/ 41142 h 925212"/>
                <a:gd name="connsiteX0-231" fmla="*/ 2350437 w 3287026"/>
                <a:gd name="connsiteY0-232" fmla="*/ 41142 h 925327"/>
                <a:gd name="connsiteX1-233" fmla="*/ 3287026 w 3287026"/>
                <a:gd name="connsiteY1-234" fmla="*/ 546061 h 925327"/>
                <a:gd name="connsiteX2-235" fmla="*/ 945108 w 3287026"/>
                <a:gd name="connsiteY2-236" fmla="*/ 884362 h 925327"/>
                <a:gd name="connsiteX3-237" fmla="*/ 0 w 3287026"/>
                <a:gd name="connsiteY3-238" fmla="*/ 384204 h 925327"/>
                <a:gd name="connsiteX4-239" fmla="*/ 2350437 w 3287026"/>
                <a:gd name="connsiteY4-240" fmla="*/ 41142 h 9253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87026" h="925327">
                  <a:moveTo>
                    <a:pt x="2350437" y="41142"/>
                  </a:moveTo>
                  <a:lnTo>
                    <a:pt x="3287026" y="546061"/>
                  </a:lnTo>
                  <a:cubicBezTo>
                    <a:pt x="2390014" y="388345"/>
                    <a:pt x="1800122" y="1099692"/>
                    <a:pt x="945108" y="884362"/>
                  </a:cubicBezTo>
                  <a:lnTo>
                    <a:pt x="0" y="384204"/>
                  </a:lnTo>
                  <a:cubicBezTo>
                    <a:pt x="832574" y="564423"/>
                    <a:pt x="1625258" y="-178966"/>
                    <a:pt x="2350437" y="41142"/>
                  </a:cubicBezTo>
                  <a:close/>
                </a:path>
              </a:pathLst>
            </a:custGeom>
            <a:gradFill flip="none" rotWithShape="1">
              <a:gsLst>
                <a:gs pos="14000">
                  <a:srgbClr val="00AFF0"/>
                </a:gs>
                <a:gs pos="100000">
                  <a:srgbClr val="0073C4"/>
                </a:gs>
              </a:gsLst>
              <a:lin ang="15000000" scaled="0"/>
              <a:tileRect/>
            </a:gradFill>
            <a:ln w="6350" cap="flat" cmpd="sng" algn="ctr">
              <a:noFill/>
              <a:prstDash val="solid"/>
            </a:ln>
            <a:effectLst/>
          </p:spPr>
          <p:txBody>
            <a:bodyPr anchor="ctr"/>
            <a:lstStyle/>
            <a:p>
              <a:pPr defTabSz="1218565" fontAlgn="auto">
                <a:spcBef>
                  <a:spcPts val="0"/>
                </a:spcBef>
                <a:spcAft>
                  <a:spcPts val="0"/>
                </a:spcAft>
                <a:defRPr/>
              </a:pPr>
              <a:endParaRPr lang="zh-CN" altLang="en-US" sz="2400" b="0" kern="0">
                <a:solidFill>
                  <a:prstClr val="white"/>
                </a:solidFill>
                <a:latin typeface="+mn-lt"/>
                <a:ea typeface="+mn-ea"/>
                <a:cs typeface="+mn-ea"/>
                <a:sym typeface="+mn-lt"/>
              </a:endParaRPr>
            </a:p>
          </p:txBody>
        </p:sp>
      </p:grpSp>
      <p:grpSp>
        <p:nvGrpSpPr>
          <p:cNvPr id="25" name="组合 24"/>
          <p:cNvGrpSpPr/>
          <p:nvPr/>
        </p:nvGrpSpPr>
        <p:grpSpPr>
          <a:xfrm>
            <a:off x="2034744" y="3697131"/>
            <a:ext cx="3702652" cy="1233389"/>
            <a:chOff x="3342354" y="1238968"/>
            <a:chExt cx="3296012" cy="1097933"/>
          </a:xfrm>
        </p:grpSpPr>
        <p:sp>
          <p:nvSpPr>
            <p:cNvPr id="26" name="矩形 1"/>
            <p:cNvSpPr/>
            <p:nvPr/>
          </p:nvSpPr>
          <p:spPr>
            <a:xfrm>
              <a:off x="3349002" y="1625836"/>
              <a:ext cx="935588" cy="674455"/>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6136 w 932833"/>
                <a:gd name="connsiteY0-42" fmla="*/ 0 h 674455"/>
                <a:gd name="connsiteX1-43" fmla="*/ 932833 w 932833"/>
                <a:gd name="connsiteY1-44" fmla="*/ 494021 h 674455"/>
                <a:gd name="connsiteX2-45" fmla="*/ 929765 w 932833"/>
                <a:gd name="connsiteY2-46" fmla="*/ 674455 h 674455"/>
                <a:gd name="connsiteX3-47" fmla="*/ 0 w 932833"/>
                <a:gd name="connsiteY3-48" fmla="*/ 155886 h 674455"/>
                <a:gd name="connsiteX4-49" fmla="*/ 6136 w 932833"/>
                <a:gd name="connsiteY4-50" fmla="*/ 0 h 674455"/>
                <a:gd name="connsiteX0-51" fmla="*/ 295 w 933129"/>
                <a:gd name="connsiteY0-52" fmla="*/ 0 h 674455"/>
                <a:gd name="connsiteX1-53" fmla="*/ 933129 w 933129"/>
                <a:gd name="connsiteY1-54" fmla="*/ 494021 h 674455"/>
                <a:gd name="connsiteX2-55" fmla="*/ 930061 w 933129"/>
                <a:gd name="connsiteY2-56" fmla="*/ 674455 h 674455"/>
                <a:gd name="connsiteX3-57" fmla="*/ 296 w 933129"/>
                <a:gd name="connsiteY3-58" fmla="*/ 155886 h 674455"/>
                <a:gd name="connsiteX4-59" fmla="*/ 295 w 933129"/>
                <a:gd name="connsiteY4-60" fmla="*/ 0 h 674455"/>
                <a:gd name="connsiteX0-61" fmla="*/ 295 w 935588"/>
                <a:gd name="connsiteY0-62" fmla="*/ 0 h 674455"/>
                <a:gd name="connsiteX1-63" fmla="*/ 935588 w 935588"/>
                <a:gd name="connsiteY1-64" fmla="*/ 486646 h 674455"/>
                <a:gd name="connsiteX2-65" fmla="*/ 930061 w 935588"/>
                <a:gd name="connsiteY2-66" fmla="*/ 674455 h 674455"/>
                <a:gd name="connsiteX3-67" fmla="*/ 296 w 935588"/>
                <a:gd name="connsiteY3-68" fmla="*/ 155886 h 674455"/>
                <a:gd name="connsiteX4-69" fmla="*/ 295 w 935588"/>
                <a:gd name="connsiteY4-70" fmla="*/ 0 h 6744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35588" h="674455">
                  <a:moveTo>
                    <a:pt x="295" y="0"/>
                  </a:moveTo>
                  <a:lnTo>
                    <a:pt x="935588" y="486646"/>
                  </a:lnTo>
                  <a:cubicBezTo>
                    <a:pt x="934565" y="546791"/>
                    <a:pt x="931084" y="614310"/>
                    <a:pt x="930061" y="674455"/>
                  </a:cubicBezTo>
                  <a:lnTo>
                    <a:pt x="296" y="155886"/>
                  </a:lnTo>
                  <a:cubicBezTo>
                    <a:pt x="1319" y="99833"/>
                    <a:pt x="-728" y="56053"/>
                    <a:pt x="295" y="0"/>
                  </a:cubicBezTo>
                  <a:close/>
                </a:path>
              </a:pathLst>
            </a:custGeom>
            <a:gradFill flip="none" rotWithShape="1">
              <a:gsLst>
                <a:gs pos="8000">
                  <a:sysClr val="window" lastClr="FFFFFF">
                    <a:lumMod val="95000"/>
                  </a:sysClr>
                </a:gs>
                <a:gs pos="57000">
                  <a:sysClr val="window" lastClr="FFFFFF">
                    <a:lumMod val="65000"/>
                  </a:sysClr>
                </a:gs>
              </a:gsLst>
              <a:lin ang="16800000" scaled="0"/>
              <a:tileRect/>
            </a:gradFill>
            <a:ln w="1270" cap="flat" cmpd="sng" algn="ctr">
              <a:noFill/>
              <a:prstDash val="sysDot"/>
            </a:ln>
            <a:effectLst/>
          </p:spPr>
          <p:txBody>
            <a:bodyPr anchor="ctr"/>
            <a:lstStyle/>
            <a:p>
              <a:pPr defTabSz="1218565" fontAlgn="auto">
                <a:spcBef>
                  <a:spcPts val="0"/>
                </a:spcBef>
                <a:spcAft>
                  <a:spcPts val="0"/>
                </a:spcAft>
                <a:defRPr/>
              </a:pPr>
              <a:endParaRPr lang="zh-CN" altLang="en-US" sz="1865" b="0" kern="0">
                <a:solidFill>
                  <a:prstClr val="white"/>
                </a:solidFill>
                <a:latin typeface="+mn-lt"/>
                <a:ea typeface="+mn-ea"/>
                <a:cs typeface="+mn-ea"/>
                <a:sym typeface="+mn-lt"/>
              </a:endParaRPr>
            </a:p>
          </p:txBody>
        </p:sp>
        <p:sp>
          <p:nvSpPr>
            <p:cNvPr id="27" name="矩形 1"/>
            <p:cNvSpPr/>
            <p:nvPr/>
          </p:nvSpPr>
          <p:spPr>
            <a:xfrm>
              <a:off x="4278953" y="1749715"/>
              <a:ext cx="2359413" cy="587186"/>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718019 w 932833"/>
                <a:gd name="connsiteY0-42" fmla="*/ 0 h 1002780"/>
                <a:gd name="connsiteX1-43" fmla="*/ 932833 w 932833"/>
                <a:gd name="connsiteY1-44" fmla="*/ 822346 h 1002780"/>
                <a:gd name="connsiteX2-45" fmla="*/ 929765 w 932833"/>
                <a:gd name="connsiteY2-46" fmla="*/ 1002780 h 1002780"/>
                <a:gd name="connsiteX3-47" fmla="*/ 0 w 932833"/>
                <a:gd name="connsiteY3-48" fmla="*/ 484211 h 1002780"/>
                <a:gd name="connsiteX4-49" fmla="*/ 718019 w 932833"/>
                <a:gd name="connsiteY4-50" fmla="*/ 0 h 1002780"/>
                <a:gd name="connsiteX0-51" fmla="*/ 6137 w 220951"/>
                <a:gd name="connsiteY0-52" fmla="*/ 0 h 1002780"/>
                <a:gd name="connsiteX1-53" fmla="*/ 220951 w 220951"/>
                <a:gd name="connsiteY1-54" fmla="*/ 822346 h 1002780"/>
                <a:gd name="connsiteX2-55" fmla="*/ 217883 w 220951"/>
                <a:gd name="connsiteY2-56" fmla="*/ 1002780 h 1002780"/>
                <a:gd name="connsiteX3-57" fmla="*/ 0 w 220951"/>
                <a:gd name="connsiteY3-58" fmla="*/ 180434 h 1002780"/>
                <a:gd name="connsiteX4-59" fmla="*/ 6137 w 220951"/>
                <a:gd name="connsiteY4-60" fmla="*/ 0 h 1002780"/>
                <a:gd name="connsiteX0-61" fmla="*/ 6137 w 2350459"/>
                <a:gd name="connsiteY0-62" fmla="*/ 325257 h 1328037"/>
                <a:gd name="connsiteX1-63" fmla="*/ 2350459 w 2350459"/>
                <a:gd name="connsiteY1-64" fmla="*/ 0 h 1328037"/>
                <a:gd name="connsiteX2-65" fmla="*/ 217883 w 2350459"/>
                <a:gd name="connsiteY2-66" fmla="*/ 1328037 h 1328037"/>
                <a:gd name="connsiteX3-67" fmla="*/ 0 w 2350459"/>
                <a:gd name="connsiteY3-68" fmla="*/ 505691 h 1328037"/>
                <a:gd name="connsiteX4-69" fmla="*/ 6137 w 2350459"/>
                <a:gd name="connsiteY4-70" fmla="*/ 325257 h 1328037"/>
                <a:gd name="connsiteX0-71" fmla="*/ 6137 w 2359731"/>
                <a:gd name="connsiteY0-72" fmla="*/ 325257 h 505691"/>
                <a:gd name="connsiteX1-73" fmla="*/ 2350459 w 2359731"/>
                <a:gd name="connsiteY1-74" fmla="*/ 0 h 505691"/>
                <a:gd name="connsiteX2-75" fmla="*/ 2359666 w 2359731"/>
                <a:gd name="connsiteY2-76" fmla="*/ 162024 h 505691"/>
                <a:gd name="connsiteX3-77" fmla="*/ 0 w 2359731"/>
                <a:gd name="connsiteY3-78" fmla="*/ 505691 h 505691"/>
                <a:gd name="connsiteX4-79" fmla="*/ 6137 w 2359731"/>
                <a:gd name="connsiteY4-80" fmla="*/ 325257 h 505691"/>
                <a:gd name="connsiteX0-81" fmla="*/ 6137 w 2359731"/>
                <a:gd name="connsiteY0-82" fmla="*/ 325257 h 505691"/>
                <a:gd name="connsiteX1-83" fmla="*/ 2350459 w 2359731"/>
                <a:gd name="connsiteY1-84" fmla="*/ 0 h 505691"/>
                <a:gd name="connsiteX2-85" fmla="*/ 2359666 w 2359731"/>
                <a:gd name="connsiteY2-86" fmla="*/ 162024 h 505691"/>
                <a:gd name="connsiteX3-87" fmla="*/ 0 w 2359731"/>
                <a:gd name="connsiteY3-88" fmla="*/ 505691 h 505691"/>
                <a:gd name="connsiteX4-89" fmla="*/ 6137 w 2359731"/>
                <a:gd name="connsiteY4-90" fmla="*/ 325257 h 505691"/>
                <a:gd name="connsiteX0-91" fmla="*/ 6137 w 2359731"/>
                <a:gd name="connsiteY0-92" fmla="*/ 342218 h 522652"/>
                <a:gd name="connsiteX1-93" fmla="*/ 2350459 w 2359731"/>
                <a:gd name="connsiteY1-94" fmla="*/ 16961 h 522652"/>
                <a:gd name="connsiteX2-95" fmla="*/ 2359666 w 2359731"/>
                <a:gd name="connsiteY2-96" fmla="*/ 178985 h 522652"/>
                <a:gd name="connsiteX3-97" fmla="*/ 0 w 2359731"/>
                <a:gd name="connsiteY3-98" fmla="*/ 522652 h 522652"/>
                <a:gd name="connsiteX4-99" fmla="*/ 6137 w 2359731"/>
                <a:gd name="connsiteY4-100" fmla="*/ 342218 h 522652"/>
                <a:gd name="connsiteX0-101" fmla="*/ 6137 w 2359731"/>
                <a:gd name="connsiteY0-102" fmla="*/ 339118 h 519552"/>
                <a:gd name="connsiteX1-103" fmla="*/ 2350459 w 2359731"/>
                <a:gd name="connsiteY1-104" fmla="*/ 13861 h 519552"/>
                <a:gd name="connsiteX2-105" fmla="*/ 2359666 w 2359731"/>
                <a:gd name="connsiteY2-106" fmla="*/ 175885 h 519552"/>
                <a:gd name="connsiteX3-107" fmla="*/ 0 w 2359731"/>
                <a:gd name="connsiteY3-108" fmla="*/ 519552 h 519552"/>
                <a:gd name="connsiteX4-109" fmla="*/ 6137 w 2359731"/>
                <a:gd name="connsiteY4-110" fmla="*/ 339118 h 519552"/>
                <a:gd name="connsiteX0-111" fmla="*/ 6137 w 2359731"/>
                <a:gd name="connsiteY0-112" fmla="*/ 364589 h 545023"/>
                <a:gd name="connsiteX1-113" fmla="*/ 2350459 w 2359731"/>
                <a:gd name="connsiteY1-114" fmla="*/ 39332 h 545023"/>
                <a:gd name="connsiteX2-115" fmla="*/ 2359666 w 2359731"/>
                <a:gd name="connsiteY2-116" fmla="*/ 201356 h 545023"/>
                <a:gd name="connsiteX3-117" fmla="*/ 0 w 2359731"/>
                <a:gd name="connsiteY3-118" fmla="*/ 545023 h 545023"/>
                <a:gd name="connsiteX4-119" fmla="*/ 6137 w 2359731"/>
                <a:gd name="connsiteY4-120" fmla="*/ 364589 h 545023"/>
                <a:gd name="connsiteX0-121" fmla="*/ 6137 w 2359731"/>
                <a:gd name="connsiteY0-122" fmla="*/ 362263 h 542697"/>
                <a:gd name="connsiteX1-123" fmla="*/ 2350459 w 2359731"/>
                <a:gd name="connsiteY1-124" fmla="*/ 37006 h 542697"/>
                <a:gd name="connsiteX2-125" fmla="*/ 2359666 w 2359731"/>
                <a:gd name="connsiteY2-126" fmla="*/ 199030 h 542697"/>
                <a:gd name="connsiteX3-127" fmla="*/ 0 w 2359731"/>
                <a:gd name="connsiteY3-128" fmla="*/ 542697 h 542697"/>
                <a:gd name="connsiteX4-129" fmla="*/ 6137 w 2359731"/>
                <a:gd name="connsiteY4-130" fmla="*/ 362263 h 542697"/>
                <a:gd name="connsiteX0-131" fmla="*/ 6137 w 2359731"/>
                <a:gd name="connsiteY0-132" fmla="*/ 362263 h 572970"/>
                <a:gd name="connsiteX1-133" fmla="*/ 2350459 w 2359731"/>
                <a:gd name="connsiteY1-134" fmla="*/ 37006 h 572970"/>
                <a:gd name="connsiteX2-135" fmla="*/ 2359666 w 2359731"/>
                <a:gd name="connsiteY2-136" fmla="*/ 199030 h 572970"/>
                <a:gd name="connsiteX3-137" fmla="*/ 0 w 2359731"/>
                <a:gd name="connsiteY3-138" fmla="*/ 542697 h 572970"/>
                <a:gd name="connsiteX4-139" fmla="*/ 6137 w 2359731"/>
                <a:gd name="connsiteY4-140" fmla="*/ 362263 h 572970"/>
                <a:gd name="connsiteX0-141" fmla="*/ 6137 w 2359731"/>
                <a:gd name="connsiteY0-142" fmla="*/ 362263 h 561869"/>
                <a:gd name="connsiteX1-143" fmla="*/ 2350459 w 2359731"/>
                <a:gd name="connsiteY1-144" fmla="*/ 37006 h 561869"/>
                <a:gd name="connsiteX2-145" fmla="*/ 2359666 w 2359731"/>
                <a:gd name="connsiteY2-146" fmla="*/ 199030 h 561869"/>
                <a:gd name="connsiteX3-147" fmla="*/ 0 w 2359731"/>
                <a:gd name="connsiteY3-148" fmla="*/ 542697 h 561869"/>
                <a:gd name="connsiteX4-149" fmla="*/ 6137 w 2359731"/>
                <a:gd name="connsiteY4-150" fmla="*/ 362263 h 561869"/>
                <a:gd name="connsiteX0-151" fmla="*/ 6137 w 2359731"/>
                <a:gd name="connsiteY0-152" fmla="*/ 362263 h 578020"/>
                <a:gd name="connsiteX1-153" fmla="*/ 2350459 w 2359731"/>
                <a:gd name="connsiteY1-154" fmla="*/ 37006 h 578020"/>
                <a:gd name="connsiteX2-155" fmla="*/ 2359666 w 2359731"/>
                <a:gd name="connsiteY2-156" fmla="*/ 199030 h 578020"/>
                <a:gd name="connsiteX3-157" fmla="*/ 0 w 2359731"/>
                <a:gd name="connsiteY3-158" fmla="*/ 542697 h 578020"/>
                <a:gd name="connsiteX4-159" fmla="*/ 6137 w 2359731"/>
                <a:gd name="connsiteY4-160" fmla="*/ 362263 h 578020"/>
                <a:gd name="connsiteX0-161" fmla="*/ 6137 w 2359731"/>
                <a:gd name="connsiteY0-162" fmla="*/ 362263 h 576930"/>
                <a:gd name="connsiteX1-163" fmla="*/ 2350459 w 2359731"/>
                <a:gd name="connsiteY1-164" fmla="*/ 37006 h 576930"/>
                <a:gd name="connsiteX2-165" fmla="*/ 2359666 w 2359731"/>
                <a:gd name="connsiteY2-166" fmla="*/ 199030 h 576930"/>
                <a:gd name="connsiteX3-167" fmla="*/ 0 w 2359731"/>
                <a:gd name="connsiteY3-168" fmla="*/ 542697 h 576930"/>
                <a:gd name="connsiteX4-169" fmla="*/ 6137 w 2359731"/>
                <a:gd name="connsiteY4-170" fmla="*/ 362263 h 576930"/>
                <a:gd name="connsiteX0-171" fmla="*/ 6137 w 2359731"/>
                <a:gd name="connsiteY0-172" fmla="*/ 362263 h 577791"/>
                <a:gd name="connsiteX1-173" fmla="*/ 2350459 w 2359731"/>
                <a:gd name="connsiteY1-174" fmla="*/ 37006 h 577791"/>
                <a:gd name="connsiteX2-175" fmla="*/ 2359666 w 2359731"/>
                <a:gd name="connsiteY2-176" fmla="*/ 199030 h 577791"/>
                <a:gd name="connsiteX3-177" fmla="*/ 0 w 2359731"/>
                <a:gd name="connsiteY3-178" fmla="*/ 542697 h 577791"/>
                <a:gd name="connsiteX4-179" fmla="*/ 6137 w 2359731"/>
                <a:gd name="connsiteY4-180" fmla="*/ 362263 h 577791"/>
                <a:gd name="connsiteX0-181" fmla="*/ 6137 w 2359731"/>
                <a:gd name="connsiteY0-182" fmla="*/ 362263 h 577917"/>
                <a:gd name="connsiteX1-183" fmla="*/ 2350459 w 2359731"/>
                <a:gd name="connsiteY1-184" fmla="*/ 37006 h 577917"/>
                <a:gd name="connsiteX2-185" fmla="*/ 2359666 w 2359731"/>
                <a:gd name="connsiteY2-186" fmla="*/ 202099 h 577917"/>
                <a:gd name="connsiteX3-187" fmla="*/ 0 w 2359731"/>
                <a:gd name="connsiteY3-188" fmla="*/ 542697 h 577917"/>
                <a:gd name="connsiteX4-189" fmla="*/ 6137 w 2359731"/>
                <a:gd name="connsiteY4-190" fmla="*/ 362263 h 577917"/>
                <a:gd name="connsiteX0-191" fmla="*/ 6137 w 2359731"/>
                <a:gd name="connsiteY0-192" fmla="*/ 362263 h 577677"/>
                <a:gd name="connsiteX1-193" fmla="*/ 2350459 w 2359731"/>
                <a:gd name="connsiteY1-194" fmla="*/ 37006 h 577677"/>
                <a:gd name="connsiteX2-195" fmla="*/ 2359666 w 2359731"/>
                <a:gd name="connsiteY2-196" fmla="*/ 202099 h 577677"/>
                <a:gd name="connsiteX3-197" fmla="*/ 0 w 2359731"/>
                <a:gd name="connsiteY3-198" fmla="*/ 542697 h 577677"/>
                <a:gd name="connsiteX4-199" fmla="*/ 6137 w 2359731"/>
                <a:gd name="connsiteY4-200" fmla="*/ 362263 h 577677"/>
                <a:gd name="connsiteX0-201" fmla="*/ 6137 w 2359731"/>
                <a:gd name="connsiteY0-202" fmla="*/ 362263 h 580621"/>
                <a:gd name="connsiteX1-203" fmla="*/ 2350459 w 2359731"/>
                <a:gd name="connsiteY1-204" fmla="*/ 37006 h 580621"/>
                <a:gd name="connsiteX2-205" fmla="*/ 2359666 w 2359731"/>
                <a:gd name="connsiteY2-206" fmla="*/ 202099 h 580621"/>
                <a:gd name="connsiteX3-207" fmla="*/ 0 w 2359731"/>
                <a:gd name="connsiteY3-208" fmla="*/ 545765 h 580621"/>
                <a:gd name="connsiteX4-209" fmla="*/ 6137 w 2359731"/>
                <a:gd name="connsiteY4-210" fmla="*/ 362263 h 580621"/>
                <a:gd name="connsiteX0-211" fmla="*/ 15343 w 2368937"/>
                <a:gd name="connsiteY0-212" fmla="*/ 362263 h 580621"/>
                <a:gd name="connsiteX1-213" fmla="*/ 2359665 w 2368937"/>
                <a:gd name="connsiteY1-214" fmla="*/ 37006 h 580621"/>
                <a:gd name="connsiteX2-215" fmla="*/ 2368872 w 2368937"/>
                <a:gd name="connsiteY2-216" fmla="*/ 202099 h 580621"/>
                <a:gd name="connsiteX3-217" fmla="*/ 0 w 2368937"/>
                <a:gd name="connsiteY3-218" fmla="*/ 545765 h 580621"/>
                <a:gd name="connsiteX4-219" fmla="*/ 15343 w 2368937"/>
                <a:gd name="connsiteY4-220" fmla="*/ 362263 h 580621"/>
                <a:gd name="connsiteX0-221" fmla="*/ 12962 w 2368937"/>
                <a:gd name="connsiteY0-222" fmla="*/ 369112 h 580326"/>
                <a:gd name="connsiteX1-223" fmla="*/ 2359665 w 2368937"/>
                <a:gd name="connsiteY1-224" fmla="*/ 36711 h 580326"/>
                <a:gd name="connsiteX2-225" fmla="*/ 2368872 w 2368937"/>
                <a:gd name="connsiteY2-226" fmla="*/ 201804 h 580326"/>
                <a:gd name="connsiteX3-227" fmla="*/ 0 w 2368937"/>
                <a:gd name="connsiteY3-228" fmla="*/ 545470 h 580326"/>
                <a:gd name="connsiteX4-229" fmla="*/ 12962 w 2368937"/>
                <a:gd name="connsiteY4-230" fmla="*/ 369112 h 580326"/>
                <a:gd name="connsiteX0-231" fmla="*/ 8200 w 2364175"/>
                <a:gd name="connsiteY0-232" fmla="*/ 369112 h 578041"/>
                <a:gd name="connsiteX1-233" fmla="*/ 2354903 w 2364175"/>
                <a:gd name="connsiteY1-234" fmla="*/ 36711 h 578041"/>
                <a:gd name="connsiteX2-235" fmla="*/ 2364110 w 2364175"/>
                <a:gd name="connsiteY2-236" fmla="*/ 201804 h 578041"/>
                <a:gd name="connsiteX3-237" fmla="*/ 0 w 2364175"/>
                <a:gd name="connsiteY3-238" fmla="*/ 543089 h 578041"/>
                <a:gd name="connsiteX4-239" fmla="*/ 8200 w 2364175"/>
                <a:gd name="connsiteY4-240" fmla="*/ 369112 h 578041"/>
                <a:gd name="connsiteX0-241" fmla="*/ 3438 w 2359413"/>
                <a:gd name="connsiteY0-242" fmla="*/ 369112 h 584898"/>
                <a:gd name="connsiteX1-243" fmla="*/ 2350141 w 2359413"/>
                <a:gd name="connsiteY1-244" fmla="*/ 36711 h 584898"/>
                <a:gd name="connsiteX2-245" fmla="*/ 2359348 w 2359413"/>
                <a:gd name="connsiteY2-246" fmla="*/ 201804 h 584898"/>
                <a:gd name="connsiteX3-247" fmla="*/ 0 w 2359413"/>
                <a:gd name="connsiteY3-248" fmla="*/ 550233 h 584898"/>
                <a:gd name="connsiteX4-249" fmla="*/ 3438 w 2359413"/>
                <a:gd name="connsiteY4-250" fmla="*/ 369112 h 584898"/>
                <a:gd name="connsiteX0-251" fmla="*/ 1057 w 2357032"/>
                <a:gd name="connsiteY0-252" fmla="*/ 369112 h 584898"/>
                <a:gd name="connsiteX1-253" fmla="*/ 2347760 w 2357032"/>
                <a:gd name="connsiteY1-254" fmla="*/ 36711 h 584898"/>
                <a:gd name="connsiteX2-255" fmla="*/ 2356967 w 2357032"/>
                <a:gd name="connsiteY2-256" fmla="*/ 201804 h 584898"/>
                <a:gd name="connsiteX3-257" fmla="*/ 0 w 2357032"/>
                <a:gd name="connsiteY3-258" fmla="*/ 550233 h 584898"/>
                <a:gd name="connsiteX4-259" fmla="*/ 1057 w 2357032"/>
                <a:gd name="connsiteY4-260" fmla="*/ 369112 h 584898"/>
                <a:gd name="connsiteX0-261" fmla="*/ 3438 w 2359413"/>
                <a:gd name="connsiteY0-262" fmla="*/ 369112 h 587186"/>
                <a:gd name="connsiteX1-263" fmla="*/ 2350141 w 2359413"/>
                <a:gd name="connsiteY1-264" fmla="*/ 36711 h 587186"/>
                <a:gd name="connsiteX2-265" fmla="*/ 2359348 w 2359413"/>
                <a:gd name="connsiteY2-266" fmla="*/ 201804 h 587186"/>
                <a:gd name="connsiteX3-267" fmla="*/ 0 w 2359413"/>
                <a:gd name="connsiteY3-268" fmla="*/ 552615 h 587186"/>
                <a:gd name="connsiteX4-269" fmla="*/ 3438 w 2359413"/>
                <a:gd name="connsiteY4-270" fmla="*/ 369112 h 5871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59413" h="587186">
                  <a:moveTo>
                    <a:pt x="3438" y="369112"/>
                  </a:moveTo>
                  <a:cubicBezTo>
                    <a:pt x="846249" y="601292"/>
                    <a:pt x="1577906" y="-173990"/>
                    <a:pt x="2350141" y="36711"/>
                  </a:cubicBezTo>
                  <a:cubicBezTo>
                    <a:pt x="2349118" y="96856"/>
                    <a:pt x="2360371" y="141659"/>
                    <a:pt x="2359348" y="201804"/>
                  </a:cubicBezTo>
                  <a:cubicBezTo>
                    <a:pt x="1575861" y="309"/>
                    <a:pt x="804967" y="754111"/>
                    <a:pt x="0" y="552615"/>
                  </a:cubicBezTo>
                  <a:cubicBezTo>
                    <a:pt x="1023" y="496562"/>
                    <a:pt x="2415" y="425165"/>
                    <a:pt x="3438" y="369112"/>
                  </a:cubicBezTo>
                  <a:close/>
                </a:path>
              </a:pathLst>
            </a:custGeom>
            <a:gradFill flip="none" rotWithShape="1">
              <a:gsLst>
                <a:gs pos="12000">
                  <a:sysClr val="window" lastClr="FFFFFF">
                    <a:lumMod val="95000"/>
                  </a:sysClr>
                </a:gs>
                <a:gs pos="60000">
                  <a:sysClr val="window" lastClr="FFFFFF">
                    <a:lumMod val="65000"/>
                  </a:sysClr>
                </a:gs>
              </a:gsLst>
              <a:lin ang="15000000" scaled="0"/>
              <a:tileRect/>
            </a:gradFill>
            <a:ln w="1270" cap="flat" cmpd="sng" algn="ctr">
              <a:noFill/>
              <a:prstDash val="sysDot"/>
            </a:ln>
            <a:effectLst/>
          </p:spPr>
          <p:txBody>
            <a:bodyPr anchor="ctr"/>
            <a:lstStyle/>
            <a:p>
              <a:pPr defTabSz="1218565" fontAlgn="auto">
                <a:spcBef>
                  <a:spcPts val="0"/>
                </a:spcBef>
                <a:spcAft>
                  <a:spcPts val="0"/>
                </a:spcAft>
                <a:defRPr/>
              </a:pPr>
              <a:endParaRPr lang="zh-CN" altLang="en-US" sz="1865" b="0" kern="0">
                <a:solidFill>
                  <a:prstClr val="white"/>
                </a:solidFill>
                <a:latin typeface="+mn-lt"/>
                <a:ea typeface="+mn-ea"/>
                <a:cs typeface="+mn-ea"/>
                <a:sym typeface="+mn-lt"/>
              </a:endParaRPr>
            </a:p>
          </p:txBody>
        </p:sp>
        <p:sp>
          <p:nvSpPr>
            <p:cNvPr id="28" name="矩形 1"/>
            <p:cNvSpPr/>
            <p:nvPr/>
          </p:nvSpPr>
          <p:spPr>
            <a:xfrm>
              <a:off x="3342354" y="1238968"/>
              <a:ext cx="3287026" cy="925327"/>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656649 w 1586414"/>
                <a:gd name="connsiteY0-42" fmla="*/ 0 h 686729"/>
                <a:gd name="connsiteX1-43" fmla="*/ 1586414 w 1586414"/>
                <a:gd name="connsiteY1-44" fmla="*/ 506295 h 686729"/>
                <a:gd name="connsiteX2-45" fmla="*/ 1583346 w 1586414"/>
                <a:gd name="connsiteY2-46" fmla="*/ 686729 h 686729"/>
                <a:gd name="connsiteX3-47" fmla="*/ 0 w 1586414"/>
                <a:gd name="connsiteY3-48" fmla="*/ 275556 h 686729"/>
                <a:gd name="connsiteX4-49" fmla="*/ 656649 w 1586414"/>
                <a:gd name="connsiteY4-50" fmla="*/ 0 h 686729"/>
                <a:gd name="connsiteX0-51" fmla="*/ 656649 w 1586414"/>
                <a:gd name="connsiteY0-52" fmla="*/ 0 h 775714"/>
                <a:gd name="connsiteX1-53" fmla="*/ 1586414 w 1586414"/>
                <a:gd name="connsiteY1-54" fmla="*/ 506295 h 775714"/>
                <a:gd name="connsiteX2-55" fmla="*/ 945108 w 1586414"/>
                <a:gd name="connsiteY2-56" fmla="*/ 775714 h 775714"/>
                <a:gd name="connsiteX3-57" fmla="*/ 0 w 1586414"/>
                <a:gd name="connsiteY3-58" fmla="*/ 275556 h 775714"/>
                <a:gd name="connsiteX4-59" fmla="*/ 656649 w 1586414"/>
                <a:gd name="connsiteY4-60" fmla="*/ 0 h 775714"/>
                <a:gd name="connsiteX0-61" fmla="*/ 656649 w 3295544"/>
                <a:gd name="connsiteY0-62" fmla="*/ 0 h 775714"/>
                <a:gd name="connsiteX1-63" fmla="*/ 3295544 w 3295544"/>
                <a:gd name="connsiteY1-64" fmla="*/ 435720 h 775714"/>
                <a:gd name="connsiteX2-65" fmla="*/ 945108 w 3295544"/>
                <a:gd name="connsiteY2-66" fmla="*/ 775714 h 775714"/>
                <a:gd name="connsiteX3-67" fmla="*/ 0 w 3295544"/>
                <a:gd name="connsiteY3-68" fmla="*/ 275556 h 775714"/>
                <a:gd name="connsiteX4-69" fmla="*/ 656649 w 3295544"/>
                <a:gd name="connsiteY4-70" fmla="*/ 0 h 775714"/>
                <a:gd name="connsiteX0-71" fmla="*/ 2350437 w 3295544"/>
                <a:gd name="connsiteY0-72" fmla="*/ 0 h 843220"/>
                <a:gd name="connsiteX1-73" fmla="*/ 3295544 w 3295544"/>
                <a:gd name="connsiteY1-74" fmla="*/ 503226 h 843220"/>
                <a:gd name="connsiteX2-75" fmla="*/ 945108 w 3295544"/>
                <a:gd name="connsiteY2-76" fmla="*/ 843220 h 843220"/>
                <a:gd name="connsiteX3-77" fmla="*/ 0 w 3295544"/>
                <a:gd name="connsiteY3-78" fmla="*/ 343062 h 843220"/>
                <a:gd name="connsiteX4-79" fmla="*/ 2350437 w 3295544"/>
                <a:gd name="connsiteY4-80" fmla="*/ 0 h 843220"/>
                <a:gd name="connsiteX0-81" fmla="*/ 2350437 w 3289407"/>
                <a:gd name="connsiteY0-82" fmla="*/ 0 h 843220"/>
                <a:gd name="connsiteX1-83" fmla="*/ 3289407 w 3289407"/>
                <a:gd name="connsiteY1-84" fmla="*/ 500157 h 843220"/>
                <a:gd name="connsiteX2-85" fmla="*/ 945108 w 3289407"/>
                <a:gd name="connsiteY2-86" fmla="*/ 843220 h 843220"/>
                <a:gd name="connsiteX3-87" fmla="*/ 0 w 3289407"/>
                <a:gd name="connsiteY3-88" fmla="*/ 343062 h 843220"/>
                <a:gd name="connsiteX4-89" fmla="*/ 2350437 w 3289407"/>
                <a:gd name="connsiteY4-90" fmla="*/ 0 h 843220"/>
                <a:gd name="connsiteX0-91" fmla="*/ 2350437 w 3289407"/>
                <a:gd name="connsiteY0-92" fmla="*/ 0 h 843220"/>
                <a:gd name="connsiteX1-93" fmla="*/ 3289407 w 3289407"/>
                <a:gd name="connsiteY1-94" fmla="*/ 500157 h 843220"/>
                <a:gd name="connsiteX2-95" fmla="*/ 945108 w 3289407"/>
                <a:gd name="connsiteY2-96" fmla="*/ 843220 h 843220"/>
                <a:gd name="connsiteX3-97" fmla="*/ 0 w 3289407"/>
                <a:gd name="connsiteY3-98" fmla="*/ 343062 h 843220"/>
                <a:gd name="connsiteX4-99" fmla="*/ 2350437 w 3289407"/>
                <a:gd name="connsiteY4-100" fmla="*/ 0 h 843220"/>
                <a:gd name="connsiteX0-101" fmla="*/ 2350437 w 3289407"/>
                <a:gd name="connsiteY0-102" fmla="*/ 0 h 862958"/>
                <a:gd name="connsiteX1-103" fmla="*/ 3289407 w 3289407"/>
                <a:gd name="connsiteY1-104" fmla="*/ 500157 h 862958"/>
                <a:gd name="connsiteX2-105" fmla="*/ 945108 w 3289407"/>
                <a:gd name="connsiteY2-106" fmla="*/ 843220 h 862958"/>
                <a:gd name="connsiteX3-107" fmla="*/ 0 w 3289407"/>
                <a:gd name="connsiteY3-108" fmla="*/ 343062 h 862958"/>
                <a:gd name="connsiteX4-109" fmla="*/ 2350437 w 3289407"/>
                <a:gd name="connsiteY4-110" fmla="*/ 0 h 862958"/>
                <a:gd name="connsiteX0-111" fmla="*/ 2350437 w 3289407"/>
                <a:gd name="connsiteY0-112" fmla="*/ 0 h 880426"/>
                <a:gd name="connsiteX1-113" fmla="*/ 3289407 w 3289407"/>
                <a:gd name="connsiteY1-114" fmla="*/ 500157 h 880426"/>
                <a:gd name="connsiteX2-115" fmla="*/ 945108 w 3289407"/>
                <a:gd name="connsiteY2-116" fmla="*/ 843220 h 880426"/>
                <a:gd name="connsiteX3-117" fmla="*/ 0 w 3289407"/>
                <a:gd name="connsiteY3-118" fmla="*/ 343062 h 880426"/>
                <a:gd name="connsiteX4-119" fmla="*/ 2350437 w 3289407"/>
                <a:gd name="connsiteY4-120" fmla="*/ 0 h 880426"/>
                <a:gd name="connsiteX0-121" fmla="*/ 2350437 w 3289407"/>
                <a:gd name="connsiteY0-122" fmla="*/ 0 h 879633"/>
                <a:gd name="connsiteX1-123" fmla="*/ 3289407 w 3289407"/>
                <a:gd name="connsiteY1-124" fmla="*/ 500157 h 879633"/>
                <a:gd name="connsiteX2-125" fmla="*/ 945108 w 3289407"/>
                <a:gd name="connsiteY2-126" fmla="*/ 843220 h 879633"/>
                <a:gd name="connsiteX3-127" fmla="*/ 0 w 3289407"/>
                <a:gd name="connsiteY3-128" fmla="*/ 343062 h 879633"/>
                <a:gd name="connsiteX4-129" fmla="*/ 2350437 w 3289407"/>
                <a:gd name="connsiteY4-130" fmla="*/ 0 h 879633"/>
                <a:gd name="connsiteX0-131" fmla="*/ 2350437 w 3289407"/>
                <a:gd name="connsiteY0-132" fmla="*/ 0 h 881426"/>
                <a:gd name="connsiteX1-133" fmla="*/ 3289407 w 3289407"/>
                <a:gd name="connsiteY1-134" fmla="*/ 500157 h 881426"/>
                <a:gd name="connsiteX2-135" fmla="*/ 945108 w 3289407"/>
                <a:gd name="connsiteY2-136" fmla="*/ 843220 h 881426"/>
                <a:gd name="connsiteX3-137" fmla="*/ 0 w 3289407"/>
                <a:gd name="connsiteY3-138" fmla="*/ 343062 h 881426"/>
                <a:gd name="connsiteX4-139" fmla="*/ 2350437 w 3289407"/>
                <a:gd name="connsiteY4-140" fmla="*/ 0 h 881426"/>
                <a:gd name="connsiteX0-141" fmla="*/ 2350437 w 3289407"/>
                <a:gd name="connsiteY0-142" fmla="*/ 0 h 881426"/>
                <a:gd name="connsiteX1-143" fmla="*/ 3289407 w 3289407"/>
                <a:gd name="connsiteY1-144" fmla="*/ 500157 h 881426"/>
                <a:gd name="connsiteX2-145" fmla="*/ 945108 w 3289407"/>
                <a:gd name="connsiteY2-146" fmla="*/ 843220 h 881426"/>
                <a:gd name="connsiteX3-147" fmla="*/ 0 w 3289407"/>
                <a:gd name="connsiteY3-148" fmla="*/ 343062 h 881426"/>
                <a:gd name="connsiteX4-149" fmla="*/ 2350437 w 3289407"/>
                <a:gd name="connsiteY4-150" fmla="*/ 0 h 881426"/>
                <a:gd name="connsiteX0-151" fmla="*/ 2350437 w 3289407"/>
                <a:gd name="connsiteY0-152" fmla="*/ 37515 h 918941"/>
                <a:gd name="connsiteX1-153" fmla="*/ 3289407 w 3289407"/>
                <a:gd name="connsiteY1-154" fmla="*/ 537672 h 918941"/>
                <a:gd name="connsiteX2-155" fmla="*/ 945108 w 3289407"/>
                <a:gd name="connsiteY2-156" fmla="*/ 880735 h 918941"/>
                <a:gd name="connsiteX3-157" fmla="*/ 0 w 3289407"/>
                <a:gd name="connsiteY3-158" fmla="*/ 380577 h 918941"/>
                <a:gd name="connsiteX4-159" fmla="*/ 2350437 w 3289407"/>
                <a:gd name="connsiteY4-160" fmla="*/ 37515 h 918941"/>
                <a:gd name="connsiteX0-161" fmla="*/ 2350437 w 3289407"/>
                <a:gd name="connsiteY0-162" fmla="*/ 35028 h 916454"/>
                <a:gd name="connsiteX1-163" fmla="*/ 3289407 w 3289407"/>
                <a:gd name="connsiteY1-164" fmla="*/ 535185 h 916454"/>
                <a:gd name="connsiteX2-165" fmla="*/ 945108 w 3289407"/>
                <a:gd name="connsiteY2-166" fmla="*/ 878248 h 916454"/>
                <a:gd name="connsiteX3-167" fmla="*/ 0 w 3289407"/>
                <a:gd name="connsiteY3-168" fmla="*/ 378090 h 916454"/>
                <a:gd name="connsiteX4-169" fmla="*/ 2350437 w 3289407"/>
                <a:gd name="connsiteY4-170" fmla="*/ 35028 h 916454"/>
                <a:gd name="connsiteX0-171" fmla="*/ 2350437 w 3289407"/>
                <a:gd name="connsiteY0-172" fmla="*/ 41278 h 922704"/>
                <a:gd name="connsiteX1-173" fmla="*/ 3289407 w 3289407"/>
                <a:gd name="connsiteY1-174" fmla="*/ 541435 h 922704"/>
                <a:gd name="connsiteX2-175" fmla="*/ 945108 w 3289407"/>
                <a:gd name="connsiteY2-176" fmla="*/ 884498 h 922704"/>
                <a:gd name="connsiteX3-177" fmla="*/ 0 w 3289407"/>
                <a:gd name="connsiteY3-178" fmla="*/ 384340 h 922704"/>
                <a:gd name="connsiteX4-179" fmla="*/ 2350437 w 3289407"/>
                <a:gd name="connsiteY4-180" fmla="*/ 41278 h 922704"/>
                <a:gd name="connsiteX0-181" fmla="*/ 2350437 w 3289407"/>
                <a:gd name="connsiteY0-182" fmla="*/ 41142 h 922568"/>
                <a:gd name="connsiteX1-183" fmla="*/ 3289407 w 3289407"/>
                <a:gd name="connsiteY1-184" fmla="*/ 541299 h 922568"/>
                <a:gd name="connsiteX2-185" fmla="*/ 945108 w 3289407"/>
                <a:gd name="connsiteY2-186" fmla="*/ 884362 h 922568"/>
                <a:gd name="connsiteX3-187" fmla="*/ 0 w 3289407"/>
                <a:gd name="connsiteY3-188" fmla="*/ 384204 h 922568"/>
                <a:gd name="connsiteX4-189" fmla="*/ 2350437 w 3289407"/>
                <a:gd name="connsiteY4-190" fmla="*/ 41142 h 922568"/>
                <a:gd name="connsiteX0-191" fmla="*/ 2350437 w 3289407"/>
                <a:gd name="connsiteY0-192" fmla="*/ 41142 h 924386"/>
                <a:gd name="connsiteX1-193" fmla="*/ 3289407 w 3289407"/>
                <a:gd name="connsiteY1-194" fmla="*/ 541299 h 924386"/>
                <a:gd name="connsiteX2-195" fmla="*/ 945108 w 3289407"/>
                <a:gd name="connsiteY2-196" fmla="*/ 884362 h 924386"/>
                <a:gd name="connsiteX3-197" fmla="*/ 0 w 3289407"/>
                <a:gd name="connsiteY3-198" fmla="*/ 384204 h 924386"/>
                <a:gd name="connsiteX4-199" fmla="*/ 2350437 w 3289407"/>
                <a:gd name="connsiteY4-200" fmla="*/ 41142 h 924386"/>
                <a:gd name="connsiteX0-201" fmla="*/ 2350437 w 3289407"/>
                <a:gd name="connsiteY0-202" fmla="*/ 41142 h 925097"/>
                <a:gd name="connsiteX1-203" fmla="*/ 3289407 w 3289407"/>
                <a:gd name="connsiteY1-204" fmla="*/ 541299 h 925097"/>
                <a:gd name="connsiteX2-205" fmla="*/ 945108 w 3289407"/>
                <a:gd name="connsiteY2-206" fmla="*/ 884362 h 925097"/>
                <a:gd name="connsiteX3-207" fmla="*/ 0 w 3289407"/>
                <a:gd name="connsiteY3-208" fmla="*/ 384204 h 925097"/>
                <a:gd name="connsiteX4-209" fmla="*/ 2350437 w 3289407"/>
                <a:gd name="connsiteY4-210" fmla="*/ 41142 h 925097"/>
                <a:gd name="connsiteX0-211" fmla="*/ 2350437 w 3289407"/>
                <a:gd name="connsiteY0-212" fmla="*/ 41142 h 925097"/>
                <a:gd name="connsiteX1-213" fmla="*/ 3289407 w 3289407"/>
                <a:gd name="connsiteY1-214" fmla="*/ 541299 h 925097"/>
                <a:gd name="connsiteX2-215" fmla="*/ 945108 w 3289407"/>
                <a:gd name="connsiteY2-216" fmla="*/ 884362 h 925097"/>
                <a:gd name="connsiteX3-217" fmla="*/ 0 w 3289407"/>
                <a:gd name="connsiteY3-218" fmla="*/ 384204 h 925097"/>
                <a:gd name="connsiteX4-219" fmla="*/ 2350437 w 3289407"/>
                <a:gd name="connsiteY4-220" fmla="*/ 41142 h 925097"/>
                <a:gd name="connsiteX0-221" fmla="*/ 2350437 w 3289407"/>
                <a:gd name="connsiteY0-222" fmla="*/ 41142 h 925212"/>
                <a:gd name="connsiteX1-223" fmla="*/ 3289407 w 3289407"/>
                <a:gd name="connsiteY1-224" fmla="*/ 543680 h 925212"/>
                <a:gd name="connsiteX2-225" fmla="*/ 945108 w 3289407"/>
                <a:gd name="connsiteY2-226" fmla="*/ 884362 h 925212"/>
                <a:gd name="connsiteX3-227" fmla="*/ 0 w 3289407"/>
                <a:gd name="connsiteY3-228" fmla="*/ 384204 h 925212"/>
                <a:gd name="connsiteX4-229" fmla="*/ 2350437 w 3289407"/>
                <a:gd name="connsiteY4-230" fmla="*/ 41142 h 925212"/>
                <a:gd name="connsiteX0-231" fmla="*/ 2350437 w 3287026"/>
                <a:gd name="connsiteY0-232" fmla="*/ 41142 h 925327"/>
                <a:gd name="connsiteX1-233" fmla="*/ 3287026 w 3287026"/>
                <a:gd name="connsiteY1-234" fmla="*/ 546061 h 925327"/>
                <a:gd name="connsiteX2-235" fmla="*/ 945108 w 3287026"/>
                <a:gd name="connsiteY2-236" fmla="*/ 884362 h 925327"/>
                <a:gd name="connsiteX3-237" fmla="*/ 0 w 3287026"/>
                <a:gd name="connsiteY3-238" fmla="*/ 384204 h 925327"/>
                <a:gd name="connsiteX4-239" fmla="*/ 2350437 w 3287026"/>
                <a:gd name="connsiteY4-240" fmla="*/ 41142 h 9253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87026" h="925327">
                  <a:moveTo>
                    <a:pt x="2350437" y="41142"/>
                  </a:moveTo>
                  <a:lnTo>
                    <a:pt x="3287026" y="546061"/>
                  </a:lnTo>
                  <a:cubicBezTo>
                    <a:pt x="2390014" y="388345"/>
                    <a:pt x="1800122" y="1099692"/>
                    <a:pt x="945108" y="884362"/>
                  </a:cubicBezTo>
                  <a:lnTo>
                    <a:pt x="0" y="384204"/>
                  </a:lnTo>
                  <a:cubicBezTo>
                    <a:pt x="832574" y="564423"/>
                    <a:pt x="1625258" y="-178966"/>
                    <a:pt x="2350437" y="41142"/>
                  </a:cubicBezTo>
                  <a:close/>
                </a:path>
              </a:pathLst>
            </a:custGeom>
            <a:gradFill flip="none" rotWithShape="1">
              <a:gsLst>
                <a:gs pos="0">
                  <a:sysClr val="window" lastClr="FFFFFF">
                    <a:lumMod val="95000"/>
                  </a:sysClr>
                </a:gs>
                <a:gs pos="73000">
                  <a:sysClr val="window" lastClr="FFFFFF">
                    <a:lumMod val="65000"/>
                  </a:sysClr>
                </a:gs>
              </a:gsLst>
              <a:lin ang="15600000" scaled="0"/>
              <a:tileRect/>
            </a:gradFill>
            <a:ln w="1270" cap="flat" cmpd="sng" algn="ctr">
              <a:noFill/>
              <a:prstDash val="sysDot"/>
            </a:ln>
            <a:effectLst/>
          </p:spPr>
          <p:txBody>
            <a:bodyPr anchor="ctr"/>
            <a:lstStyle/>
            <a:p>
              <a:pPr defTabSz="1218565" fontAlgn="auto">
                <a:spcBef>
                  <a:spcPts val="0"/>
                </a:spcBef>
                <a:spcAft>
                  <a:spcPts val="0"/>
                </a:spcAft>
                <a:defRPr/>
              </a:pPr>
              <a:endParaRPr lang="zh-CN" altLang="en-US" sz="1865" b="0" kern="0">
                <a:solidFill>
                  <a:prstClr val="white"/>
                </a:solidFill>
                <a:latin typeface="+mn-lt"/>
                <a:ea typeface="+mn-ea"/>
                <a:cs typeface="+mn-ea"/>
                <a:sym typeface="+mn-lt"/>
              </a:endParaRPr>
            </a:p>
          </p:txBody>
        </p:sp>
      </p:grpSp>
      <p:grpSp>
        <p:nvGrpSpPr>
          <p:cNvPr id="29" name="组合 28"/>
          <p:cNvGrpSpPr/>
          <p:nvPr/>
        </p:nvGrpSpPr>
        <p:grpSpPr>
          <a:xfrm>
            <a:off x="2034744" y="3034641"/>
            <a:ext cx="3702652" cy="1233389"/>
            <a:chOff x="3342354" y="1238968"/>
            <a:chExt cx="3296012" cy="1097933"/>
          </a:xfrm>
        </p:grpSpPr>
        <p:sp>
          <p:nvSpPr>
            <p:cNvPr id="30" name="矩形 1"/>
            <p:cNvSpPr/>
            <p:nvPr/>
          </p:nvSpPr>
          <p:spPr>
            <a:xfrm>
              <a:off x="3345234" y="1617945"/>
              <a:ext cx="939356" cy="682346"/>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6136 w 932833"/>
                <a:gd name="connsiteY0-42" fmla="*/ 0 h 674455"/>
                <a:gd name="connsiteX1-43" fmla="*/ 932833 w 932833"/>
                <a:gd name="connsiteY1-44" fmla="*/ 494021 h 674455"/>
                <a:gd name="connsiteX2-45" fmla="*/ 929765 w 932833"/>
                <a:gd name="connsiteY2-46" fmla="*/ 674455 h 674455"/>
                <a:gd name="connsiteX3-47" fmla="*/ 0 w 932833"/>
                <a:gd name="connsiteY3-48" fmla="*/ 155886 h 674455"/>
                <a:gd name="connsiteX4-49" fmla="*/ 6136 w 932833"/>
                <a:gd name="connsiteY4-50" fmla="*/ 0 h 674455"/>
                <a:gd name="connsiteX0-51" fmla="*/ 295 w 933129"/>
                <a:gd name="connsiteY0-52" fmla="*/ 0 h 674455"/>
                <a:gd name="connsiteX1-53" fmla="*/ 933129 w 933129"/>
                <a:gd name="connsiteY1-54" fmla="*/ 494021 h 674455"/>
                <a:gd name="connsiteX2-55" fmla="*/ 930061 w 933129"/>
                <a:gd name="connsiteY2-56" fmla="*/ 674455 h 674455"/>
                <a:gd name="connsiteX3-57" fmla="*/ 296 w 933129"/>
                <a:gd name="connsiteY3-58" fmla="*/ 155886 h 674455"/>
                <a:gd name="connsiteX4-59" fmla="*/ 295 w 933129"/>
                <a:gd name="connsiteY4-60" fmla="*/ 0 h 674455"/>
                <a:gd name="connsiteX0-61" fmla="*/ 295 w 935588"/>
                <a:gd name="connsiteY0-62" fmla="*/ 0 h 674455"/>
                <a:gd name="connsiteX1-63" fmla="*/ 935588 w 935588"/>
                <a:gd name="connsiteY1-64" fmla="*/ 486646 h 674455"/>
                <a:gd name="connsiteX2-65" fmla="*/ 930061 w 935588"/>
                <a:gd name="connsiteY2-66" fmla="*/ 674455 h 674455"/>
                <a:gd name="connsiteX3-67" fmla="*/ 296 w 935588"/>
                <a:gd name="connsiteY3-68" fmla="*/ 155886 h 674455"/>
                <a:gd name="connsiteX4-69" fmla="*/ 295 w 935588"/>
                <a:gd name="connsiteY4-70" fmla="*/ 0 h 674455"/>
                <a:gd name="connsiteX0-71" fmla="*/ 118 w 939356"/>
                <a:gd name="connsiteY0-72" fmla="*/ 0 h 682345"/>
                <a:gd name="connsiteX1-73" fmla="*/ 939356 w 939356"/>
                <a:gd name="connsiteY1-74" fmla="*/ 494536 h 682345"/>
                <a:gd name="connsiteX2-75" fmla="*/ 933829 w 939356"/>
                <a:gd name="connsiteY2-76" fmla="*/ 682345 h 682345"/>
                <a:gd name="connsiteX3-77" fmla="*/ 4064 w 939356"/>
                <a:gd name="connsiteY3-78" fmla="*/ 163776 h 682345"/>
                <a:gd name="connsiteX4-79" fmla="*/ 118 w 939356"/>
                <a:gd name="connsiteY4-80" fmla="*/ 0 h 6823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39356" h="682345">
                  <a:moveTo>
                    <a:pt x="118" y="0"/>
                  </a:moveTo>
                  <a:lnTo>
                    <a:pt x="939356" y="494536"/>
                  </a:lnTo>
                  <a:cubicBezTo>
                    <a:pt x="938333" y="554681"/>
                    <a:pt x="934852" y="622200"/>
                    <a:pt x="933829" y="682345"/>
                  </a:cubicBezTo>
                  <a:lnTo>
                    <a:pt x="4064" y="163776"/>
                  </a:lnTo>
                  <a:cubicBezTo>
                    <a:pt x="5087" y="107723"/>
                    <a:pt x="-905" y="56053"/>
                    <a:pt x="118" y="0"/>
                  </a:cubicBezTo>
                  <a:close/>
                </a:path>
              </a:pathLst>
            </a:custGeom>
            <a:gradFill flip="none" rotWithShape="1">
              <a:gsLst>
                <a:gs pos="0">
                  <a:srgbClr val="00AFF0"/>
                </a:gs>
                <a:gs pos="69000">
                  <a:srgbClr val="0073C4"/>
                </a:gs>
              </a:gsLst>
              <a:lin ang="7200000" scaled="0"/>
              <a:tileRect/>
            </a:gradFill>
            <a:ln w="1270" cap="flat" cmpd="sng" algn="ctr">
              <a:noFill/>
              <a:prstDash val="sysDot"/>
            </a:ln>
            <a:effectLst/>
          </p:spPr>
          <p:txBody>
            <a:bodyPr anchor="ctr"/>
            <a:lstStyle/>
            <a:p>
              <a:pPr defTabSz="1218565" fontAlgn="auto">
                <a:spcBef>
                  <a:spcPts val="0"/>
                </a:spcBef>
                <a:spcAft>
                  <a:spcPts val="0"/>
                </a:spcAft>
                <a:defRPr/>
              </a:pPr>
              <a:endParaRPr lang="zh-CN" altLang="en-US" sz="1865" b="0" kern="0">
                <a:solidFill>
                  <a:prstClr val="white"/>
                </a:solidFill>
                <a:latin typeface="+mn-lt"/>
                <a:ea typeface="+mn-ea"/>
                <a:cs typeface="+mn-ea"/>
                <a:sym typeface="+mn-lt"/>
              </a:endParaRPr>
            </a:p>
          </p:txBody>
        </p:sp>
        <p:sp>
          <p:nvSpPr>
            <p:cNvPr id="31" name="矩形 1"/>
            <p:cNvSpPr/>
            <p:nvPr/>
          </p:nvSpPr>
          <p:spPr>
            <a:xfrm>
              <a:off x="4278953" y="1749715"/>
              <a:ext cx="2359413" cy="587186"/>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718019 w 932833"/>
                <a:gd name="connsiteY0-42" fmla="*/ 0 h 1002780"/>
                <a:gd name="connsiteX1-43" fmla="*/ 932833 w 932833"/>
                <a:gd name="connsiteY1-44" fmla="*/ 822346 h 1002780"/>
                <a:gd name="connsiteX2-45" fmla="*/ 929765 w 932833"/>
                <a:gd name="connsiteY2-46" fmla="*/ 1002780 h 1002780"/>
                <a:gd name="connsiteX3-47" fmla="*/ 0 w 932833"/>
                <a:gd name="connsiteY3-48" fmla="*/ 484211 h 1002780"/>
                <a:gd name="connsiteX4-49" fmla="*/ 718019 w 932833"/>
                <a:gd name="connsiteY4-50" fmla="*/ 0 h 1002780"/>
                <a:gd name="connsiteX0-51" fmla="*/ 6137 w 220951"/>
                <a:gd name="connsiteY0-52" fmla="*/ 0 h 1002780"/>
                <a:gd name="connsiteX1-53" fmla="*/ 220951 w 220951"/>
                <a:gd name="connsiteY1-54" fmla="*/ 822346 h 1002780"/>
                <a:gd name="connsiteX2-55" fmla="*/ 217883 w 220951"/>
                <a:gd name="connsiteY2-56" fmla="*/ 1002780 h 1002780"/>
                <a:gd name="connsiteX3-57" fmla="*/ 0 w 220951"/>
                <a:gd name="connsiteY3-58" fmla="*/ 180434 h 1002780"/>
                <a:gd name="connsiteX4-59" fmla="*/ 6137 w 220951"/>
                <a:gd name="connsiteY4-60" fmla="*/ 0 h 1002780"/>
                <a:gd name="connsiteX0-61" fmla="*/ 6137 w 2350459"/>
                <a:gd name="connsiteY0-62" fmla="*/ 325257 h 1328037"/>
                <a:gd name="connsiteX1-63" fmla="*/ 2350459 w 2350459"/>
                <a:gd name="connsiteY1-64" fmla="*/ 0 h 1328037"/>
                <a:gd name="connsiteX2-65" fmla="*/ 217883 w 2350459"/>
                <a:gd name="connsiteY2-66" fmla="*/ 1328037 h 1328037"/>
                <a:gd name="connsiteX3-67" fmla="*/ 0 w 2350459"/>
                <a:gd name="connsiteY3-68" fmla="*/ 505691 h 1328037"/>
                <a:gd name="connsiteX4-69" fmla="*/ 6137 w 2350459"/>
                <a:gd name="connsiteY4-70" fmla="*/ 325257 h 1328037"/>
                <a:gd name="connsiteX0-71" fmla="*/ 6137 w 2359731"/>
                <a:gd name="connsiteY0-72" fmla="*/ 325257 h 505691"/>
                <a:gd name="connsiteX1-73" fmla="*/ 2350459 w 2359731"/>
                <a:gd name="connsiteY1-74" fmla="*/ 0 h 505691"/>
                <a:gd name="connsiteX2-75" fmla="*/ 2359666 w 2359731"/>
                <a:gd name="connsiteY2-76" fmla="*/ 162024 h 505691"/>
                <a:gd name="connsiteX3-77" fmla="*/ 0 w 2359731"/>
                <a:gd name="connsiteY3-78" fmla="*/ 505691 h 505691"/>
                <a:gd name="connsiteX4-79" fmla="*/ 6137 w 2359731"/>
                <a:gd name="connsiteY4-80" fmla="*/ 325257 h 505691"/>
                <a:gd name="connsiteX0-81" fmla="*/ 6137 w 2359731"/>
                <a:gd name="connsiteY0-82" fmla="*/ 325257 h 505691"/>
                <a:gd name="connsiteX1-83" fmla="*/ 2350459 w 2359731"/>
                <a:gd name="connsiteY1-84" fmla="*/ 0 h 505691"/>
                <a:gd name="connsiteX2-85" fmla="*/ 2359666 w 2359731"/>
                <a:gd name="connsiteY2-86" fmla="*/ 162024 h 505691"/>
                <a:gd name="connsiteX3-87" fmla="*/ 0 w 2359731"/>
                <a:gd name="connsiteY3-88" fmla="*/ 505691 h 505691"/>
                <a:gd name="connsiteX4-89" fmla="*/ 6137 w 2359731"/>
                <a:gd name="connsiteY4-90" fmla="*/ 325257 h 505691"/>
                <a:gd name="connsiteX0-91" fmla="*/ 6137 w 2359731"/>
                <a:gd name="connsiteY0-92" fmla="*/ 342218 h 522652"/>
                <a:gd name="connsiteX1-93" fmla="*/ 2350459 w 2359731"/>
                <a:gd name="connsiteY1-94" fmla="*/ 16961 h 522652"/>
                <a:gd name="connsiteX2-95" fmla="*/ 2359666 w 2359731"/>
                <a:gd name="connsiteY2-96" fmla="*/ 178985 h 522652"/>
                <a:gd name="connsiteX3-97" fmla="*/ 0 w 2359731"/>
                <a:gd name="connsiteY3-98" fmla="*/ 522652 h 522652"/>
                <a:gd name="connsiteX4-99" fmla="*/ 6137 w 2359731"/>
                <a:gd name="connsiteY4-100" fmla="*/ 342218 h 522652"/>
                <a:gd name="connsiteX0-101" fmla="*/ 6137 w 2359731"/>
                <a:gd name="connsiteY0-102" fmla="*/ 339118 h 519552"/>
                <a:gd name="connsiteX1-103" fmla="*/ 2350459 w 2359731"/>
                <a:gd name="connsiteY1-104" fmla="*/ 13861 h 519552"/>
                <a:gd name="connsiteX2-105" fmla="*/ 2359666 w 2359731"/>
                <a:gd name="connsiteY2-106" fmla="*/ 175885 h 519552"/>
                <a:gd name="connsiteX3-107" fmla="*/ 0 w 2359731"/>
                <a:gd name="connsiteY3-108" fmla="*/ 519552 h 519552"/>
                <a:gd name="connsiteX4-109" fmla="*/ 6137 w 2359731"/>
                <a:gd name="connsiteY4-110" fmla="*/ 339118 h 519552"/>
                <a:gd name="connsiteX0-111" fmla="*/ 6137 w 2359731"/>
                <a:gd name="connsiteY0-112" fmla="*/ 364589 h 545023"/>
                <a:gd name="connsiteX1-113" fmla="*/ 2350459 w 2359731"/>
                <a:gd name="connsiteY1-114" fmla="*/ 39332 h 545023"/>
                <a:gd name="connsiteX2-115" fmla="*/ 2359666 w 2359731"/>
                <a:gd name="connsiteY2-116" fmla="*/ 201356 h 545023"/>
                <a:gd name="connsiteX3-117" fmla="*/ 0 w 2359731"/>
                <a:gd name="connsiteY3-118" fmla="*/ 545023 h 545023"/>
                <a:gd name="connsiteX4-119" fmla="*/ 6137 w 2359731"/>
                <a:gd name="connsiteY4-120" fmla="*/ 364589 h 545023"/>
                <a:gd name="connsiteX0-121" fmla="*/ 6137 w 2359731"/>
                <a:gd name="connsiteY0-122" fmla="*/ 362263 h 542697"/>
                <a:gd name="connsiteX1-123" fmla="*/ 2350459 w 2359731"/>
                <a:gd name="connsiteY1-124" fmla="*/ 37006 h 542697"/>
                <a:gd name="connsiteX2-125" fmla="*/ 2359666 w 2359731"/>
                <a:gd name="connsiteY2-126" fmla="*/ 199030 h 542697"/>
                <a:gd name="connsiteX3-127" fmla="*/ 0 w 2359731"/>
                <a:gd name="connsiteY3-128" fmla="*/ 542697 h 542697"/>
                <a:gd name="connsiteX4-129" fmla="*/ 6137 w 2359731"/>
                <a:gd name="connsiteY4-130" fmla="*/ 362263 h 542697"/>
                <a:gd name="connsiteX0-131" fmla="*/ 6137 w 2359731"/>
                <a:gd name="connsiteY0-132" fmla="*/ 362263 h 572970"/>
                <a:gd name="connsiteX1-133" fmla="*/ 2350459 w 2359731"/>
                <a:gd name="connsiteY1-134" fmla="*/ 37006 h 572970"/>
                <a:gd name="connsiteX2-135" fmla="*/ 2359666 w 2359731"/>
                <a:gd name="connsiteY2-136" fmla="*/ 199030 h 572970"/>
                <a:gd name="connsiteX3-137" fmla="*/ 0 w 2359731"/>
                <a:gd name="connsiteY3-138" fmla="*/ 542697 h 572970"/>
                <a:gd name="connsiteX4-139" fmla="*/ 6137 w 2359731"/>
                <a:gd name="connsiteY4-140" fmla="*/ 362263 h 572970"/>
                <a:gd name="connsiteX0-141" fmla="*/ 6137 w 2359731"/>
                <a:gd name="connsiteY0-142" fmla="*/ 362263 h 561869"/>
                <a:gd name="connsiteX1-143" fmla="*/ 2350459 w 2359731"/>
                <a:gd name="connsiteY1-144" fmla="*/ 37006 h 561869"/>
                <a:gd name="connsiteX2-145" fmla="*/ 2359666 w 2359731"/>
                <a:gd name="connsiteY2-146" fmla="*/ 199030 h 561869"/>
                <a:gd name="connsiteX3-147" fmla="*/ 0 w 2359731"/>
                <a:gd name="connsiteY3-148" fmla="*/ 542697 h 561869"/>
                <a:gd name="connsiteX4-149" fmla="*/ 6137 w 2359731"/>
                <a:gd name="connsiteY4-150" fmla="*/ 362263 h 561869"/>
                <a:gd name="connsiteX0-151" fmla="*/ 6137 w 2359731"/>
                <a:gd name="connsiteY0-152" fmla="*/ 362263 h 578020"/>
                <a:gd name="connsiteX1-153" fmla="*/ 2350459 w 2359731"/>
                <a:gd name="connsiteY1-154" fmla="*/ 37006 h 578020"/>
                <a:gd name="connsiteX2-155" fmla="*/ 2359666 w 2359731"/>
                <a:gd name="connsiteY2-156" fmla="*/ 199030 h 578020"/>
                <a:gd name="connsiteX3-157" fmla="*/ 0 w 2359731"/>
                <a:gd name="connsiteY3-158" fmla="*/ 542697 h 578020"/>
                <a:gd name="connsiteX4-159" fmla="*/ 6137 w 2359731"/>
                <a:gd name="connsiteY4-160" fmla="*/ 362263 h 578020"/>
                <a:gd name="connsiteX0-161" fmla="*/ 6137 w 2359731"/>
                <a:gd name="connsiteY0-162" fmla="*/ 362263 h 576930"/>
                <a:gd name="connsiteX1-163" fmla="*/ 2350459 w 2359731"/>
                <a:gd name="connsiteY1-164" fmla="*/ 37006 h 576930"/>
                <a:gd name="connsiteX2-165" fmla="*/ 2359666 w 2359731"/>
                <a:gd name="connsiteY2-166" fmla="*/ 199030 h 576930"/>
                <a:gd name="connsiteX3-167" fmla="*/ 0 w 2359731"/>
                <a:gd name="connsiteY3-168" fmla="*/ 542697 h 576930"/>
                <a:gd name="connsiteX4-169" fmla="*/ 6137 w 2359731"/>
                <a:gd name="connsiteY4-170" fmla="*/ 362263 h 576930"/>
                <a:gd name="connsiteX0-171" fmla="*/ 6137 w 2359731"/>
                <a:gd name="connsiteY0-172" fmla="*/ 362263 h 577791"/>
                <a:gd name="connsiteX1-173" fmla="*/ 2350459 w 2359731"/>
                <a:gd name="connsiteY1-174" fmla="*/ 37006 h 577791"/>
                <a:gd name="connsiteX2-175" fmla="*/ 2359666 w 2359731"/>
                <a:gd name="connsiteY2-176" fmla="*/ 199030 h 577791"/>
                <a:gd name="connsiteX3-177" fmla="*/ 0 w 2359731"/>
                <a:gd name="connsiteY3-178" fmla="*/ 542697 h 577791"/>
                <a:gd name="connsiteX4-179" fmla="*/ 6137 w 2359731"/>
                <a:gd name="connsiteY4-180" fmla="*/ 362263 h 577791"/>
                <a:gd name="connsiteX0-181" fmla="*/ 6137 w 2359731"/>
                <a:gd name="connsiteY0-182" fmla="*/ 362263 h 577917"/>
                <a:gd name="connsiteX1-183" fmla="*/ 2350459 w 2359731"/>
                <a:gd name="connsiteY1-184" fmla="*/ 37006 h 577917"/>
                <a:gd name="connsiteX2-185" fmla="*/ 2359666 w 2359731"/>
                <a:gd name="connsiteY2-186" fmla="*/ 202099 h 577917"/>
                <a:gd name="connsiteX3-187" fmla="*/ 0 w 2359731"/>
                <a:gd name="connsiteY3-188" fmla="*/ 542697 h 577917"/>
                <a:gd name="connsiteX4-189" fmla="*/ 6137 w 2359731"/>
                <a:gd name="connsiteY4-190" fmla="*/ 362263 h 577917"/>
                <a:gd name="connsiteX0-191" fmla="*/ 6137 w 2359731"/>
                <a:gd name="connsiteY0-192" fmla="*/ 362263 h 577677"/>
                <a:gd name="connsiteX1-193" fmla="*/ 2350459 w 2359731"/>
                <a:gd name="connsiteY1-194" fmla="*/ 37006 h 577677"/>
                <a:gd name="connsiteX2-195" fmla="*/ 2359666 w 2359731"/>
                <a:gd name="connsiteY2-196" fmla="*/ 202099 h 577677"/>
                <a:gd name="connsiteX3-197" fmla="*/ 0 w 2359731"/>
                <a:gd name="connsiteY3-198" fmla="*/ 542697 h 577677"/>
                <a:gd name="connsiteX4-199" fmla="*/ 6137 w 2359731"/>
                <a:gd name="connsiteY4-200" fmla="*/ 362263 h 577677"/>
                <a:gd name="connsiteX0-201" fmla="*/ 6137 w 2359731"/>
                <a:gd name="connsiteY0-202" fmla="*/ 362263 h 580621"/>
                <a:gd name="connsiteX1-203" fmla="*/ 2350459 w 2359731"/>
                <a:gd name="connsiteY1-204" fmla="*/ 37006 h 580621"/>
                <a:gd name="connsiteX2-205" fmla="*/ 2359666 w 2359731"/>
                <a:gd name="connsiteY2-206" fmla="*/ 202099 h 580621"/>
                <a:gd name="connsiteX3-207" fmla="*/ 0 w 2359731"/>
                <a:gd name="connsiteY3-208" fmla="*/ 545765 h 580621"/>
                <a:gd name="connsiteX4-209" fmla="*/ 6137 w 2359731"/>
                <a:gd name="connsiteY4-210" fmla="*/ 362263 h 580621"/>
                <a:gd name="connsiteX0-211" fmla="*/ 15343 w 2368937"/>
                <a:gd name="connsiteY0-212" fmla="*/ 362263 h 580621"/>
                <a:gd name="connsiteX1-213" fmla="*/ 2359665 w 2368937"/>
                <a:gd name="connsiteY1-214" fmla="*/ 37006 h 580621"/>
                <a:gd name="connsiteX2-215" fmla="*/ 2368872 w 2368937"/>
                <a:gd name="connsiteY2-216" fmla="*/ 202099 h 580621"/>
                <a:gd name="connsiteX3-217" fmla="*/ 0 w 2368937"/>
                <a:gd name="connsiteY3-218" fmla="*/ 545765 h 580621"/>
                <a:gd name="connsiteX4-219" fmla="*/ 15343 w 2368937"/>
                <a:gd name="connsiteY4-220" fmla="*/ 362263 h 580621"/>
                <a:gd name="connsiteX0-221" fmla="*/ 12962 w 2368937"/>
                <a:gd name="connsiteY0-222" fmla="*/ 369112 h 580326"/>
                <a:gd name="connsiteX1-223" fmla="*/ 2359665 w 2368937"/>
                <a:gd name="connsiteY1-224" fmla="*/ 36711 h 580326"/>
                <a:gd name="connsiteX2-225" fmla="*/ 2368872 w 2368937"/>
                <a:gd name="connsiteY2-226" fmla="*/ 201804 h 580326"/>
                <a:gd name="connsiteX3-227" fmla="*/ 0 w 2368937"/>
                <a:gd name="connsiteY3-228" fmla="*/ 545470 h 580326"/>
                <a:gd name="connsiteX4-229" fmla="*/ 12962 w 2368937"/>
                <a:gd name="connsiteY4-230" fmla="*/ 369112 h 580326"/>
                <a:gd name="connsiteX0-231" fmla="*/ 8200 w 2364175"/>
                <a:gd name="connsiteY0-232" fmla="*/ 369112 h 578041"/>
                <a:gd name="connsiteX1-233" fmla="*/ 2354903 w 2364175"/>
                <a:gd name="connsiteY1-234" fmla="*/ 36711 h 578041"/>
                <a:gd name="connsiteX2-235" fmla="*/ 2364110 w 2364175"/>
                <a:gd name="connsiteY2-236" fmla="*/ 201804 h 578041"/>
                <a:gd name="connsiteX3-237" fmla="*/ 0 w 2364175"/>
                <a:gd name="connsiteY3-238" fmla="*/ 543089 h 578041"/>
                <a:gd name="connsiteX4-239" fmla="*/ 8200 w 2364175"/>
                <a:gd name="connsiteY4-240" fmla="*/ 369112 h 578041"/>
                <a:gd name="connsiteX0-241" fmla="*/ 3438 w 2359413"/>
                <a:gd name="connsiteY0-242" fmla="*/ 369112 h 584898"/>
                <a:gd name="connsiteX1-243" fmla="*/ 2350141 w 2359413"/>
                <a:gd name="connsiteY1-244" fmla="*/ 36711 h 584898"/>
                <a:gd name="connsiteX2-245" fmla="*/ 2359348 w 2359413"/>
                <a:gd name="connsiteY2-246" fmla="*/ 201804 h 584898"/>
                <a:gd name="connsiteX3-247" fmla="*/ 0 w 2359413"/>
                <a:gd name="connsiteY3-248" fmla="*/ 550233 h 584898"/>
                <a:gd name="connsiteX4-249" fmla="*/ 3438 w 2359413"/>
                <a:gd name="connsiteY4-250" fmla="*/ 369112 h 584898"/>
                <a:gd name="connsiteX0-251" fmla="*/ 1057 w 2357032"/>
                <a:gd name="connsiteY0-252" fmla="*/ 369112 h 584898"/>
                <a:gd name="connsiteX1-253" fmla="*/ 2347760 w 2357032"/>
                <a:gd name="connsiteY1-254" fmla="*/ 36711 h 584898"/>
                <a:gd name="connsiteX2-255" fmla="*/ 2356967 w 2357032"/>
                <a:gd name="connsiteY2-256" fmla="*/ 201804 h 584898"/>
                <a:gd name="connsiteX3-257" fmla="*/ 0 w 2357032"/>
                <a:gd name="connsiteY3-258" fmla="*/ 550233 h 584898"/>
                <a:gd name="connsiteX4-259" fmla="*/ 1057 w 2357032"/>
                <a:gd name="connsiteY4-260" fmla="*/ 369112 h 584898"/>
                <a:gd name="connsiteX0-261" fmla="*/ 3438 w 2359413"/>
                <a:gd name="connsiteY0-262" fmla="*/ 369112 h 587186"/>
                <a:gd name="connsiteX1-263" fmla="*/ 2350141 w 2359413"/>
                <a:gd name="connsiteY1-264" fmla="*/ 36711 h 587186"/>
                <a:gd name="connsiteX2-265" fmla="*/ 2359348 w 2359413"/>
                <a:gd name="connsiteY2-266" fmla="*/ 201804 h 587186"/>
                <a:gd name="connsiteX3-267" fmla="*/ 0 w 2359413"/>
                <a:gd name="connsiteY3-268" fmla="*/ 552615 h 587186"/>
                <a:gd name="connsiteX4-269" fmla="*/ 3438 w 2359413"/>
                <a:gd name="connsiteY4-270" fmla="*/ 369112 h 5871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59413" h="587186">
                  <a:moveTo>
                    <a:pt x="3438" y="369112"/>
                  </a:moveTo>
                  <a:cubicBezTo>
                    <a:pt x="846249" y="601292"/>
                    <a:pt x="1577906" y="-173990"/>
                    <a:pt x="2350141" y="36711"/>
                  </a:cubicBezTo>
                  <a:cubicBezTo>
                    <a:pt x="2349118" y="96856"/>
                    <a:pt x="2360371" y="141659"/>
                    <a:pt x="2359348" y="201804"/>
                  </a:cubicBezTo>
                  <a:cubicBezTo>
                    <a:pt x="1575861" y="309"/>
                    <a:pt x="804967" y="754111"/>
                    <a:pt x="0" y="552615"/>
                  </a:cubicBezTo>
                  <a:cubicBezTo>
                    <a:pt x="1023" y="496562"/>
                    <a:pt x="2415" y="425165"/>
                    <a:pt x="3438" y="369112"/>
                  </a:cubicBezTo>
                  <a:close/>
                </a:path>
              </a:pathLst>
            </a:custGeom>
            <a:gradFill flip="none" rotWithShape="1">
              <a:gsLst>
                <a:gs pos="20000">
                  <a:srgbClr val="00AFF0"/>
                </a:gs>
                <a:gs pos="64000">
                  <a:srgbClr val="0073C4"/>
                </a:gs>
              </a:gsLst>
              <a:lin ang="15600000" scaled="0"/>
              <a:tileRect/>
            </a:gradFill>
            <a:ln w="6350" cap="flat" cmpd="sng" algn="ctr">
              <a:noFill/>
              <a:prstDash val="solid"/>
            </a:ln>
            <a:effectLst/>
          </p:spPr>
          <p:txBody>
            <a:bodyPr anchor="ctr"/>
            <a:lstStyle/>
            <a:p>
              <a:pPr defTabSz="1218565" fontAlgn="auto">
                <a:spcBef>
                  <a:spcPts val="0"/>
                </a:spcBef>
                <a:spcAft>
                  <a:spcPts val="0"/>
                </a:spcAft>
                <a:defRPr/>
              </a:pPr>
              <a:endParaRPr lang="zh-CN" altLang="en-US" sz="2400" b="0" kern="0">
                <a:solidFill>
                  <a:prstClr val="white"/>
                </a:solidFill>
                <a:latin typeface="+mn-lt"/>
                <a:ea typeface="+mn-ea"/>
                <a:cs typeface="+mn-ea"/>
                <a:sym typeface="+mn-lt"/>
              </a:endParaRPr>
            </a:p>
          </p:txBody>
        </p:sp>
        <p:sp>
          <p:nvSpPr>
            <p:cNvPr id="32" name="矩形 1"/>
            <p:cNvSpPr/>
            <p:nvPr/>
          </p:nvSpPr>
          <p:spPr>
            <a:xfrm>
              <a:off x="3342354" y="1238968"/>
              <a:ext cx="3287026" cy="925327"/>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656649 w 1586414"/>
                <a:gd name="connsiteY0-42" fmla="*/ 0 h 686729"/>
                <a:gd name="connsiteX1-43" fmla="*/ 1586414 w 1586414"/>
                <a:gd name="connsiteY1-44" fmla="*/ 506295 h 686729"/>
                <a:gd name="connsiteX2-45" fmla="*/ 1583346 w 1586414"/>
                <a:gd name="connsiteY2-46" fmla="*/ 686729 h 686729"/>
                <a:gd name="connsiteX3-47" fmla="*/ 0 w 1586414"/>
                <a:gd name="connsiteY3-48" fmla="*/ 275556 h 686729"/>
                <a:gd name="connsiteX4-49" fmla="*/ 656649 w 1586414"/>
                <a:gd name="connsiteY4-50" fmla="*/ 0 h 686729"/>
                <a:gd name="connsiteX0-51" fmla="*/ 656649 w 1586414"/>
                <a:gd name="connsiteY0-52" fmla="*/ 0 h 775714"/>
                <a:gd name="connsiteX1-53" fmla="*/ 1586414 w 1586414"/>
                <a:gd name="connsiteY1-54" fmla="*/ 506295 h 775714"/>
                <a:gd name="connsiteX2-55" fmla="*/ 945108 w 1586414"/>
                <a:gd name="connsiteY2-56" fmla="*/ 775714 h 775714"/>
                <a:gd name="connsiteX3-57" fmla="*/ 0 w 1586414"/>
                <a:gd name="connsiteY3-58" fmla="*/ 275556 h 775714"/>
                <a:gd name="connsiteX4-59" fmla="*/ 656649 w 1586414"/>
                <a:gd name="connsiteY4-60" fmla="*/ 0 h 775714"/>
                <a:gd name="connsiteX0-61" fmla="*/ 656649 w 3295544"/>
                <a:gd name="connsiteY0-62" fmla="*/ 0 h 775714"/>
                <a:gd name="connsiteX1-63" fmla="*/ 3295544 w 3295544"/>
                <a:gd name="connsiteY1-64" fmla="*/ 435720 h 775714"/>
                <a:gd name="connsiteX2-65" fmla="*/ 945108 w 3295544"/>
                <a:gd name="connsiteY2-66" fmla="*/ 775714 h 775714"/>
                <a:gd name="connsiteX3-67" fmla="*/ 0 w 3295544"/>
                <a:gd name="connsiteY3-68" fmla="*/ 275556 h 775714"/>
                <a:gd name="connsiteX4-69" fmla="*/ 656649 w 3295544"/>
                <a:gd name="connsiteY4-70" fmla="*/ 0 h 775714"/>
                <a:gd name="connsiteX0-71" fmla="*/ 2350437 w 3295544"/>
                <a:gd name="connsiteY0-72" fmla="*/ 0 h 843220"/>
                <a:gd name="connsiteX1-73" fmla="*/ 3295544 w 3295544"/>
                <a:gd name="connsiteY1-74" fmla="*/ 503226 h 843220"/>
                <a:gd name="connsiteX2-75" fmla="*/ 945108 w 3295544"/>
                <a:gd name="connsiteY2-76" fmla="*/ 843220 h 843220"/>
                <a:gd name="connsiteX3-77" fmla="*/ 0 w 3295544"/>
                <a:gd name="connsiteY3-78" fmla="*/ 343062 h 843220"/>
                <a:gd name="connsiteX4-79" fmla="*/ 2350437 w 3295544"/>
                <a:gd name="connsiteY4-80" fmla="*/ 0 h 843220"/>
                <a:gd name="connsiteX0-81" fmla="*/ 2350437 w 3289407"/>
                <a:gd name="connsiteY0-82" fmla="*/ 0 h 843220"/>
                <a:gd name="connsiteX1-83" fmla="*/ 3289407 w 3289407"/>
                <a:gd name="connsiteY1-84" fmla="*/ 500157 h 843220"/>
                <a:gd name="connsiteX2-85" fmla="*/ 945108 w 3289407"/>
                <a:gd name="connsiteY2-86" fmla="*/ 843220 h 843220"/>
                <a:gd name="connsiteX3-87" fmla="*/ 0 w 3289407"/>
                <a:gd name="connsiteY3-88" fmla="*/ 343062 h 843220"/>
                <a:gd name="connsiteX4-89" fmla="*/ 2350437 w 3289407"/>
                <a:gd name="connsiteY4-90" fmla="*/ 0 h 843220"/>
                <a:gd name="connsiteX0-91" fmla="*/ 2350437 w 3289407"/>
                <a:gd name="connsiteY0-92" fmla="*/ 0 h 843220"/>
                <a:gd name="connsiteX1-93" fmla="*/ 3289407 w 3289407"/>
                <a:gd name="connsiteY1-94" fmla="*/ 500157 h 843220"/>
                <a:gd name="connsiteX2-95" fmla="*/ 945108 w 3289407"/>
                <a:gd name="connsiteY2-96" fmla="*/ 843220 h 843220"/>
                <a:gd name="connsiteX3-97" fmla="*/ 0 w 3289407"/>
                <a:gd name="connsiteY3-98" fmla="*/ 343062 h 843220"/>
                <a:gd name="connsiteX4-99" fmla="*/ 2350437 w 3289407"/>
                <a:gd name="connsiteY4-100" fmla="*/ 0 h 843220"/>
                <a:gd name="connsiteX0-101" fmla="*/ 2350437 w 3289407"/>
                <a:gd name="connsiteY0-102" fmla="*/ 0 h 862958"/>
                <a:gd name="connsiteX1-103" fmla="*/ 3289407 w 3289407"/>
                <a:gd name="connsiteY1-104" fmla="*/ 500157 h 862958"/>
                <a:gd name="connsiteX2-105" fmla="*/ 945108 w 3289407"/>
                <a:gd name="connsiteY2-106" fmla="*/ 843220 h 862958"/>
                <a:gd name="connsiteX3-107" fmla="*/ 0 w 3289407"/>
                <a:gd name="connsiteY3-108" fmla="*/ 343062 h 862958"/>
                <a:gd name="connsiteX4-109" fmla="*/ 2350437 w 3289407"/>
                <a:gd name="connsiteY4-110" fmla="*/ 0 h 862958"/>
                <a:gd name="connsiteX0-111" fmla="*/ 2350437 w 3289407"/>
                <a:gd name="connsiteY0-112" fmla="*/ 0 h 880426"/>
                <a:gd name="connsiteX1-113" fmla="*/ 3289407 w 3289407"/>
                <a:gd name="connsiteY1-114" fmla="*/ 500157 h 880426"/>
                <a:gd name="connsiteX2-115" fmla="*/ 945108 w 3289407"/>
                <a:gd name="connsiteY2-116" fmla="*/ 843220 h 880426"/>
                <a:gd name="connsiteX3-117" fmla="*/ 0 w 3289407"/>
                <a:gd name="connsiteY3-118" fmla="*/ 343062 h 880426"/>
                <a:gd name="connsiteX4-119" fmla="*/ 2350437 w 3289407"/>
                <a:gd name="connsiteY4-120" fmla="*/ 0 h 880426"/>
                <a:gd name="connsiteX0-121" fmla="*/ 2350437 w 3289407"/>
                <a:gd name="connsiteY0-122" fmla="*/ 0 h 879633"/>
                <a:gd name="connsiteX1-123" fmla="*/ 3289407 w 3289407"/>
                <a:gd name="connsiteY1-124" fmla="*/ 500157 h 879633"/>
                <a:gd name="connsiteX2-125" fmla="*/ 945108 w 3289407"/>
                <a:gd name="connsiteY2-126" fmla="*/ 843220 h 879633"/>
                <a:gd name="connsiteX3-127" fmla="*/ 0 w 3289407"/>
                <a:gd name="connsiteY3-128" fmla="*/ 343062 h 879633"/>
                <a:gd name="connsiteX4-129" fmla="*/ 2350437 w 3289407"/>
                <a:gd name="connsiteY4-130" fmla="*/ 0 h 879633"/>
                <a:gd name="connsiteX0-131" fmla="*/ 2350437 w 3289407"/>
                <a:gd name="connsiteY0-132" fmla="*/ 0 h 881426"/>
                <a:gd name="connsiteX1-133" fmla="*/ 3289407 w 3289407"/>
                <a:gd name="connsiteY1-134" fmla="*/ 500157 h 881426"/>
                <a:gd name="connsiteX2-135" fmla="*/ 945108 w 3289407"/>
                <a:gd name="connsiteY2-136" fmla="*/ 843220 h 881426"/>
                <a:gd name="connsiteX3-137" fmla="*/ 0 w 3289407"/>
                <a:gd name="connsiteY3-138" fmla="*/ 343062 h 881426"/>
                <a:gd name="connsiteX4-139" fmla="*/ 2350437 w 3289407"/>
                <a:gd name="connsiteY4-140" fmla="*/ 0 h 881426"/>
                <a:gd name="connsiteX0-141" fmla="*/ 2350437 w 3289407"/>
                <a:gd name="connsiteY0-142" fmla="*/ 0 h 881426"/>
                <a:gd name="connsiteX1-143" fmla="*/ 3289407 w 3289407"/>
                <a:gd name="connsiteY1-144" fmla="*/ 500157 h 881426"/>
                <a:gd name="connsiteX2-145" fmla="*/ 945108 w 3289407"/>
                <a:gd name="connsiteY2-146" fmla="*/ 843220 h 881426"/>
                <a:gd name="connsiteX3-147" fmla="*/ 0 w 3289407"/>
                <a:gd name="connsiteY3-148" fmla="*/ 343062 h 881426"/>
                <a:gd name="connsiteX4-149" fmla="*/ 2350437 w 3289407"/>
                <a:gd name="connsiteY4-150" fmla="*/ 0 h 881426"/>
                <a:gd name="connsiteX0-151" fmla="*/ 2350437 w 3289407"/>
                <a:gd name="connsiteY0-152" fmla="*/ 37515 h 918941"/>
                <a:gd name="connsiteX1-153" fmla="*/ 3289407 w 3289407"/>
                <a:gd name="connsiteY1-154" fmla="*/ 537672 h 918941"/>
                <a:gd name="connsiteX2-155" fmla="*/ 945108 w 3289407"/>
                <a:gd name="connsiteY2-156" fmla="*/ 880735 h 918941"/>
                <a:gd name="connsiteX3-157" fmla="*/ 0 w 3289407"/>
                <a:gd name="connsiteY3-158" fmla="*/ 380577 h 918941"/>
                <a:gd name="connsiteX4-159" fmla="*/ 2350437 w 3289407"/>
                <a:gd name="connsiteY4-160" fmla="*/ 37515 h 918941"/>
                <a:gd name="connsiteX0-161" fmla="*/ 2350437 w 3289407"/>
                <a:gd name="connsiteY0-162" fmla="*/ 35028 h 916454"/>
                <a:gd name="connsiteX1-163" fmla="*/ 3289407 w 3289407"/>
                <a:gd name="connsiteY1-164" fmla="*/ 535185 h 916454"/>
                <a:gd name="connsiteX2-165" fmla="*/ 945108 w 3289407"/>
                <a:gd name="connsiteY2-166" fmla="*/ 878248 h 916454"/>
                <a:gd name="connsiteX3-167" fmla="*/ 0 w 3289407"/>
                <a:gd name="connsiteY3-168" fmla="*/ 378090 h 916454"/>
                <a:gd name="connsiteX4-169" fmla="*/ 2350437 w 3289407"/>
                <a:gd name="connsiteY4-170" fmla="*/ 35028 h 916454"/>
                <a:gd name="connsiteX0-171" fmla="*/ 2350437 w 3289407"/>
                <a:gd name="connsiteY0-172" fmla="*/ 41278 h 922704"/>
                <a:gd name="connsiteX1-173" fmla="*/ 3289407 w 3289407"/>
                <a:gd name="connsiteY1-174" fmla="*/ 541435 h 922704"/>
                <a:gd name="connsiteX2-175" fmla="*/ 945108 w 3289407"/>
                <a:gd name="connsiteY2-176" fmla="*/ 884498 h 922704"/>
                <a:gd name="connsiteX3-177" fmla="*/ 0 w 3289407"/>
                <a:gd name="connsiteY3-178" fmla="*/ 384340 h 922704"/>
                <a:gd name="connsiteX4-179" fmla="*/ 2350437 w 3289407"/>
                <a:gd name="connsiteY4-180" fmla="*/ 41278 h 922704"/>
                <a:gd name="connsiteX0-181" fmla="*/ 2350437 w 3289407"/>
                <a:gd name="connsiteY0-182" fmla="*/ 41142 h 922568"/>
                <a:gd name="connsiteX1-183" fmla="*/ 3289407 w 3289407"/>
                <a:gd name="connsiteY1-184" fmla="*/ 541299 h 922568"/>
                <a:gd name="connsiteX2-185" fmla="*/ 945108 w 3289407"/>
                <a:gd name="connsiteY2-186" fmla="*/ 884362 h 922568"/>
                <a:gd name="connsiteX3-187" fmla="*/ 0 w 3289407"/>
                <a:gd name="connsiteY3-188" fmla="*/ 384204 h 922568"/>
                <a:gd name="connsiteX4-189" fmla="*/ 2350437 w 3289407"/>
                <a:gd name="connsiteY4-190" fmla="*/ 41142 h 922568"/>
                <a:gd name="connsiteX0-191" fmla="*/ 2350437 w 3289407"/>
                <a:gd name="connsiteY0-192" fmla="*/ 41142 h 924386"/>
                <a:gd name="connsiteX1-193" fmla="*/ 3289407 w 3289407"/>
                <a:gd name="connsiteY1-194" fmla="*/ 541299 h 924386"/>
                <a:gd name="connsiteX2-195" fmla="*/ 945108 w 3289407"/>
                <a:gd name="connsiteY2-196" fmla="*/ 884362 h 924386"/>
                <a:gd name="connsiteX3-197" fmla="*/ 0 w 3289407"/>
                <a:gd name="connsiteY3-198" fmla="*/ 384204 h 924386"/>
                <a:gd name="connsiteX4-199" fmla="*/ 2350437 w 3289407"/>
                <a:gd name="connsiteY4-200" fmla="*/ 41142 h 924386"/>
                <a:gd name="connsiteX0-201" fmla="*/ 2350437 w 3289407"/>
                <a:gd name="connsiteY0-202" fmla="*/ 41142 h 925097"/>
                <a:gd name="connsiteX1-203" fmla="*/ 3289407 w 3289407"/>
                <a:gd name="connsiteY1-204" fmla="*/ 541299 h 925097"/>
                <a:gd name="connsiteX2-205" fmla="*/ 945108 w 3289407"/>
                <a:gd name="connsiteY2-206" fmla="*/ 884362 h 925097"/>
                <a:gd name="connsiteX3-207" fmla="*/ 0 w 3289407"/>
                <a:gd name="connsiteY3-208" fmla="*/ 384204 h 925097"/>
                <a:gd name="connsiteX4-209" fmla="*/ 2350437 w 3289407"/>
                <a:gd name="connsiteY4-210" fmla="*/ 41142 h 925097"/>
                <a:gd name="connsiteX0-211" fmla="*/ 2350437 w 3289407"/>
                <a:gd name="connsiteY0-212" fmla="*/ 41142 h 925097"/>
                <a:gd name="connsiteX1-213" fmla="*/ 3289407 w 3289407"/>
                <a:gd name="connsiteY1-214" fmla="*/ 541299 h 925097"/>
                <a:gd name="connsiteX2-215" fmla="*/ 945108 w 3289407"/>
                <a:gd name="connsiteY2-216" fmla="*/ 884362 h 925097"/>
                <a:gd name="connsiteX3-217" fmla="*/ 0 w 3289407"/>
                <a:gd name="connsiteY3-218" fmla="*/ 384204 h 925097"/>
                <a:gd name="connsiteX4-219" fmla="*/ 2350437 w 3289407"/>
                <a:gd name="connsiteY4-220" fmla="*/ 41142 h 925097"/>
                <a:gd name="connsiteX0-221" fmla="*/ 2350437 w 3289407"/>
                <a:gd name="connsiteY0-222" fmla="*/ 41142 h 925212"/>
                <a:gd name="connsiteX1-223" fmla="*/ 3289407 w 3289407"/>
                <a:gd name="connsiteY1-224" fmla="*/ 543680 h 925212"/>
                <a:gd name="connsiteX2-225" fmla="*/ 945108 w 3289407"/>
                <a:gd name="connsiteY2-226" fmla="*/ 884362 h 925212"/>
                <a:gd name="connsiteX3-227" fmla="*/ 0 w 3289407"/>
                <a:gd name="connsiteY3-228" fmla="*/ 384204 h 925212"/>
                <a:gd name="connsiteX4-229" fmla="*/ 2350437 w 3289407"/>
                <a:gd name="connsiteY4-230" fmla="*/ 41142 h 925212"/>
                <a:gd name="connsiteX0-231" fmla="*/ 2350437 w 3287026"/>
                <a:gd name="connsiteY0-232" fmla="*/ 41142 h 925327"/>
                <a:gd name="connsiteX1-233" fmla="*/ 3287026 w 3287026"/>
                <a:gd name="connsiteY1-234" fmla="*/ 546061 h 925327"/>
                <a:gd name="connsiteX2-235" fmla="*/ 945108 w 3287026"/>
                <a:gd name="connsiteY2-236" fmla="*/ 884362 h 925327"/>
                <a:gd name="connsiteX3-237" fmla="*/ 0 w 3287026"/>
                <a:gd name="connsiteY3-238" fmla="*/ 384204 h 925327"/>
                <a:gd name="connsiteX4-239" fmla="*/ 2350437 w 3287026"/>
                <a:gd name="connsiteY4-240" fmla="*/ 41142 h 9253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87026" h="925327">
                  <a:moveTo>
                    <a:pt x="2350437" y="41142"/>
                  </a:moveTo>
                  <a:lnTo>
                    <a:pt x="3287026" y="546061"/>
                  </a:lnTo>
                  <a:cubicBezTo>
                    <a:pt x="2390014" y="388345"/>
                    <a:pt x="1800122" y="1099692"/>
                    <a:pt x="945108" y="884362"/>
                  </a:cubicBezTo>
                  <a:lnTo>
                    <a:pt x="0" y="384204"/>
                  </a:lnTo>
                  <a:cubicBezTo>
                    <a:pt x="832574" y="564423"/>
                    <a:pt x="1625258" y="-178966"/>
                    <a:pt x="2350437" y="41142"/>
                  </a:cubicBezTo>
                  <a:close/>
                </a:path>
              </a:pathLst>
            </a:custGeom>
            <a:gradFill flip="none" rotWithShape="1">
              <a:gsLst>
                <a:gs pos="0">
                  <a:srgbClr val="00AFF0"/>
                </a:gs>
                <a:gs pos="86000">
                  <a:srgbClr val="0073C4"/>
                </a:gs>
              </a:gsLst>
              <a:lin ang="16800000" scaled="0"/>
              <a:tileRect/>
            </a:gradFill>
            <a:ln w="1270" cap="flat" cmpd="sng" algn="ctr">
              <a:noFill/>
              <a:prstDash val="sysDot"/>
            </a:ln>
            <a:effectLst/>
          </p:spPr>
          <p:txBody>
            <a:bodyPr anchor="ctr"/>
            <a:lstStyle/>
            <a:p>
              <a:pPr defTabSz="1218565" fontAlgn="auto">
                <a:spcBef>
                  <a:spcPts val="0"/>
                </a:spcBef>
                <a:spcAft>
                  <a:spcPts val="0"/>
                </a:spcAft>
                <a:defRPr/>
              </a:pPr>
              <a:endParaRPr lang="zh-CN" altLang="en-US" sz="1865" b="0" kern="0">
                <a:solidFill>
                  <a:prstClr val="white"/>
                </a:solidFill>
                <a:latin typeface="+mn-lt"/>
                <a:ea typeface="+mn-ea"/>
                <a:cs typeface="+mn-ea"/>
                <a:sym typeface="+mn-lt"/>
              </a:endParaRPr>
            </a:p>
          </p:txBody>
        </p:sp>
      </p:grpSp>
      <p:grpSp>
        <p:nvGrpSpPr>
          <p:cNvPr id="33" name="组合 32"/>
          <p:cNvGrpSpPr/>
          <p:nvPr/>
        </p:nvGrpSpPr>
        <p:grpSpPr>
          <a:xfrm>
            <a:off x="2034744" y="2372151"/>
            <a:ext cx="3702652" cy="1233389"/>
            <a:chOff x="3342354" y="1238968"/>
            <a:chExt cx="3296012" cy="1097933"/>
          </a:xfrm>
        </p:grpSpPr>
        <p:sp>
          <p:nvSpPr>
            <p:cNvPr id="34" name="矩形 1"/>
            <p:cNvSpPr/>
            <p:nvPr/>
          </p:nvSpPr>
          <p:spPr>
            <a:xfrm>
              <a:off x="3349002" y="1625836"/>
              <a:ext cx="935588" cy="674455"/>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6136 w 932833"/>
                <a:gd name="connsiteY0-42" fmla="*/ 0 h 674455"/>
                <a:gd name="connsiteX1-43" fmla="*/ 932833 w 932833"/>
                <a:gd name="connsiteY1-44" fmla="*/ 494021 h 674455"/>
                <a:gd name="connsiteX2-45" fmla="*/ 929765 w 932833"/>
                <a:gd name="connsiteY2-46" fmla="*/ 674455 h 674455"/>
                <a:gd name="connsiteX3-47" fmla="*/ 0 w 932833"/>
                <a:gd name="connsiteY3-48" fmla="*/ 155886 h 674455"/>
                <a:gd name="connsiteX4-49" fmla="*/ 6136 w 932833"/>
                <a:gd name="connsiteY4-50" fmla="*/ 0 h 674455"/>
                <a:gd name="connsiteX0-51" fmla="*/ 295 w 933129"/>
                <a:gd name="connsiteY0-52" fmla="*/ 0 h 674455"/>
                <a:gd name="connsiteX1-53" fmla="*/ 933129 w 933129"/>
                <a:gd name="connsiteY1-54" fmla="*/ 494021 h 674455"/>
                <a:gd name="connsiteX2-55" fmla="*/ 930061 w 933129"/>
                <a:gd name="connsiteY2-56" fmla="*/ 674455 h 674455"/>
                <a:gd name="connsiteX3-57" fmla="*/ 296 w 933129"/>
                <a:gd name="connsiteY3-58" fmla="*/ 155886 h 674455"/>
                <a:gd name="connsiteX4-59" fmla="*/ 295 w 933129"/>
                <a:gd name="connsiteY4-60" fmla="*/ 0 h 674455"/>
                <a:gd name="connsiteX0-61" fmla="*/ 295 w 935588"/>
                <a:gd name="connsiteY0-62" fmla="*/ 0 h 674455"/>
                <a:gd name="connsiteX1-63" fmla="*/ 935588 w 935588"/>
                <a:gd name="connsiteY1-64" fmla="*/ 486646 h 674455"/>
                <a:gd name="connsiteX2-65" fmla="*/ 930061 w 935588"/>
                <a:gd name="connsiteY2-66" fmla="*/ 674455 h 674455"/>
                <a:gd name="connsiteX3-67" fmla="*/ 296 w 935588"/>
                <a:gd name="connsiteY3-68" fmla="*/ 155886 h 674455"/>
                <a:gd name="connsiteX4-69" fmla="*/ 295 w 935588"/>
                <a:gd name="connsiteY4-70" fmla="*/ 0 h 6744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35588" h="674455">
                  <a:moveTo>
                    <a:pt x="295" y="0"/>
                  </a:moveTo>
                  <a:lnTo>
                    <a:pt x="935588" y="486646"/>
                  </a:lnTo>
                  <a:cubicBezTo>
                    <a:pt x="934565" y="546791"/>
                    <a:pt x="931084" y="614310"/>
                    <a:pt x="930061" y="674455"/>
                  </a:cubicBezTo>
                  <a:lnTo>
                    <a:pt x="296" y="155886"/>
                  </a:lnTo>
                  <a:cubicBezTo>
                    <a:pt x="1319" y="99833"/>
                    <a:pt x="-728" y="56053"/>
                    <a:pt x="295" y="0"/>
                  </a:cubicBezTo>
                  <a:close/>
                </a:path>
              </a:pathLst>
            </a:custGeom>
            <a:gradFill flip="none" rotWithShape="1">
              <a:gsLst>
                <a:gs pos="25000">
                  <a:sysClr val="window" lastClr="FFFFFF">
                    <a:lumMod val="95000"/>
                  </a:sysClr>
                </a:gs>
                <a:gs pos="100000">
                  <a:sysClr val="window" lastClr="FFFFFF">
                    <a:lumMod val="65000"/>
                  </a:sysClr>
                </a:gs>
              </a:gsLst>
              <a:lin ang="7800000" scaled="0"/>
              <a:tileRect/>
            </a:gradFill>
            <a:ln w="6350" cap="flat" cmpd="sng" algn="ctr">
              <a:noFill/>
              <a:prstDash val="solid"/>
            </a:ln>
            <a:effectLst/>
          </p:spPr>
          <p:txBody>
            <a:bodyPr anchor="ctr"/>
            <a:lstStyle/>
            <a:p>
              <a:pPr defTabSz="1218565" fontAlgn="auto">
                <a:spcBef>
                  <a:spcPts val="0"/>
                </a:spcBef>
                <a:spcAft>
                  <a:spcPts val="0"/>
                </a:spcAft>
                <a:defRPr/>
              </a:pPr>
              <a:endParaRPr lang="zh-CN" altLang="en-US" sz="2400" b="0" kern="0">
                <a:solidFill>
                  <a:prstClr val="white"/>
                </a:solidFill>
                <a:latin typeface="+mn-lt"/>
                <a:ea typeface="+mn-ea"/>
                <a:cs typeface="+mn-ea"/>
                <a:sym typeface="+mn-lt"/>
              </a:endParaRPr>
            </a:p>
          </p:txBody>
        </p:sp>
        <p:sp>
          <p:nvSpPr>
            <p:cNvPr id="35" name="矩形 1"/>
            <p:cNvSpPr/>
            <p:nvPr/>
          </p:nvSpPr>
          <p:spPr>
            <a:xfrm>
              <a:off x="4278953" y="1749715"/>
              <a:ext cx="2359413" cy="587186"/>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718019 w 932833"/>
                <a:gd name="connsiteY0-42" fmla="*/ 0 h 1002780"/>
                <a:gd name="connsiteX1-43" fmla="*/ 932833 w 932833"/>
                <a:gd name="connsiteY1-44" fmla="*/ 822346 h 1002780"/>
                <a:gd name="connsiteX2-45" fmla="*/ 929765 w 932833"/>
                <a:gd name="connsiteY2-46" fmla="*/ 1002780 h 1002780"/>
                <a:gd name="connsiteX3-47" fmla="*/ 0 w 932833"/>
                <a:gd name="connsiteY3-48" fmla="*/ 484211 h 1002780"/>
                <a:gd name="connsiteX4-49" fmla="*/ 718019 w 932833"/>
                <a:gd name="connsiteY4-50" fmla="*/ 0 h 1002780"/>
                <a:gd name="connsiteX0-51" fmla="*/ 6137 w 220951"/>
                <a:gd name="connsiteY0-52" fmla="*/ 0 h 1002780"/>
                <a:gd name="connsiteX1-53" fmla="*/ 220951 w 220951"/>
                <a:gd name="connsiteY1-54" fmla="*/ 822346 h 1002780"/>
                <a:gd name="connsiteX2-55" fmla="*/ 217883 w 220951"/>
                <a:gd name="connsiteY2-56" fmla="*/ 1002780 h 1002780"/>
                <a:gd name="connsiteX3-57" fmla="*/ 0 w 220951"/>
                <a:gd name="connsiteY3-58" fmla="*/ 180434 h 1002780"/>
                <a:gd name="connsiteX4-59" fmla="*/ 6137 w 220951"/>
                <a:gd name="connsiteY4-60" fmla="*/ 0 h 1002780"/>
                <a:gd name="connsiteX0-61" fmla="*/ 6137 w 2350459"/>
                <a:gd name="connsiteY0-62" fmla="*/ 325257 h 1328037"/>
                <a:gd name="connsiteX1-63" fmla="*/ 2350459 w 2350459"/>
                <a:gd name="connsiteY1-64" fmla="*/ 0 h 1328037"/>
                <a:gd name="connsiteX2-65" fmla="*/ 217883 w 2350459"/>
                <a:gd name="connsiteY2-66" fmla="*/ 1328037 h 1328037"/>
                <a:gd name="connsiteX3-67" fmla="*/ 0 w 2350459"/>
                <a:gd name="connsiteY3-68" fmla="*/ 505691 h 1328037"/>
                <a:gd name="connsiteX4-69" fmla="*/ 6137 w 2350459"/>
                <a:gd name="connsiteY4-70" fmla="*/ 325257 h 1328037"/>
                <a:gd name="connsiteX0-71" fmla="*/ 6137 w 2359731"/>
                <a:gd name="connsiteY0-72" fmla="*/ 325257 h 505691"/>
                <a:gd name="connsiteX1-73" fmla="*/ 2350459 w 2359731"/>
                <a:gd name="connsiteY1-74" fmla="*/ 0 h 505691"/>
                <a:gd name="connsiteX2-75" fmla="*/ 2359666 w 2359731"/>
                <a:gd name="connsiteY2-76" fmla="*/ 162024 h 505691"/>
                <a:gd name="connsiteX3-77" fmla="*/ 0 w 2359731"/>
                <a:gd name="connsiteY3-78" fmla="*/ 505691 h 505691"/>
                <a:gd name="connsiteX4-79" fmla="*/ 6137 w 2359731"/>
                <a:gd name="connsiteY4-80" fmla="*/ 325257 h 505691"/>
                <a:gd name="connsiteX0-81" fmla="*/ 6137 w 2359731"/>
                <a:gd name="connsiteY0-82" fmla="*/ 325257 h 505691"/>
                <a:gd name="connsiteX1-83" fmla="*/ 2350459 w 2359731"/>
                <a:gd name="connsiteY1-84" fmla="*/ 0 h 505691"/>
                <a:gd name="connsiteX2-85" fmla="*/ 2359666 w 2359731"/>
                <a:gd name="connsiteY2-86" fmla="*/ 162024 h 505691"/>
                <a:gd name="connsiteX3-87" fmla="*/ 0 w 2359731"/>
                <a:gd name="connsiteY3-88" fmla="*/ 505691 h 505691"/>
                <a:gd name="connsiteX4-89" fmla="*/ 6137 w 2359731"/>
                <a:gd name="connsiteY4-90" fmla="*/ 325257 h 505691"/>
                <a:gd name="connsiteX0-91" fmla="*/ 6137 w 2359731"/>
                <a:gd name="connsiteY0-92" fmla="*/ 342218 h 522652"/>
                <a:gd name="connsiteX1-93" fmla="*/ 2350459 w 2359731"/>
                <a:gd name="connsiteY1-94" fmla="*/ 16961 h 522652"/>
                <a:gd name="connsiteX2-95" fmla="*/ 2359666 w 2359731"/>
                <a:gd name="connsiteY2-96" fmla="*/ 178985 h 522652"/>
                <a:gd name="connsiteX3-97" fmla="*/ 0 w 2359731"/>
                <a:gd name="connsiteY3-98" fmla="*/ 522652 h 522652"/>
                <a:gd name="connsiteX4-99" fmla="*/ 6137 w 2359731"/>
                <a:gd name="connsiteY4-100" fmla="*/ 342218 h 522652"/>
                <a:gd name="connsiteX0-101" fmla="*/ 6137 w 2359731"/>
                <a:gd name="connsiteY0-102" fmla="*/ 339118 h 519552"/>
                <a:gd name="connsiteX1-103" fmla="*/ 2350459 w 2359731"/>
                <a:gd name="connsiteY1-104" fmla="*/ 13861 h 519552"/>
                <a:gd name="connsiteX2-105" fmla="*/ 2359666 w 2359731"/>
                <a:gd name="connsiteY2-106" fmla="*/ 175885 h 519552"/>
                <a:gd name="connsiteX3-107" fmla="*/ 0 w 2359731"/>
                <a:gd name="connsiteY3-108" fmla="*/ 519552 h 519552"/>
                <a:gd name="connsiteX4-109" fmla="*/ 6137 w 2359731"/>
                <a:gd name="connsiteY4-110" fmla="*/ 339118 h 519552"/>
                <a:gd name="connsiteX0-111" fmla="*/ 6137 w 2359731"/>
                <a:gd name="connsiteY0-112" fmla="*/ 364589 h 545023"/>
                <a:gd name="connsiteX1-113" fmla="*/ 2350459 w 2359731"/>
                <a:gd name="connsiteY1-114" fmla="*/ 39332 h 545023"/>
                <a:gd name="connsiteX2-115" fmla="*/ 2359666 w 2359731"/>
                <a:gd name="connsiteY2-116" fmla="*/ 201356 h 545023"/>
                <a:gd name="connsiteX3-117" fmla="*/ 0 w 2359731"/>
                <a:gd name="connsiteY3-118" fmla="*/ 545023 h 545023"/>
                <a:gd name="connsiteX4-119" fmla="*/ 6137 w 2359731"/>
                <a:gd name="connsiteY4-120" fmla="*/ 364589 h 545023"/>
                <a:gd name="connsiteX0-121" fmla="*/ 6137 w 2359731"/>
                <a:gd name="connsiteY0-122" fmla="*/ 362263 h 542697"/>
                <a:gd name="connsiteX1-123" fmla="*/ 2350459 w 2359731"/>
                <a:gd name="connsiteY1-124" fmla="*/ 37006 h 542697"/>
                <a:gd name="connsiteX2-125" fmla="*/ 2359666 w 2359731"/>
                <a:gd name="connsiteY2-126" fmla="*/ 199030 h 542697"/>
                <a:gd name="connsiteX3-127" fmla="*/ 0 w 2359731"/>
                <a:gd name="connsiteY3-128" fmla="*/ 542697 h 542697"/>
                <a:gd name="connsiteX4-129" fmla="*/ 6137 w 2359731"/>
                <a:gd name="connsiteY4-130" fmla="*/ 362263 h 542697"/>
                <a:gd name="connsiteX0-131" fmla="*/ 6137 w 2359731"/>
                <a:gd name="connsiteY0-132" fmla="*/ 362263 h 572970"/>
                <a:gd name="connsiteX1-133" fmla="*/ 2350459 w 2359731"/>
                <a:gd name="connsiteY1-134" fmla="*/ 37006 h 572970"/>
                <a:gd name="connsiteX2-135" fmla="*/ 2359666 w 2359731"/>
                <a:gd name="connsiteY2-136" fmla="*/ 199030 h 572970"/>
                <a:gd name="connsiteX3-137" fmla="*/ 0 w 2359731"/>
                <a:gd name="connsiteY3-138" fmla="*/ 542697 h 572970"/>
                <a:gd name="connsiteX4-139" fmla="*/ 6137 w 2359731"/>
                <a:gd name="connsiteY4-140" fmla="*/ 362263 h 572970"/>
                <a:gd name="connsiteX0-141" fmla="*/ 6137 w 2359731"/>
                <a:gd name="connsiteY0-142" fmla="*/ 362263 h 561869"/>
                <a:gd name="connsiteX1-143" fmla="*/ 2350459 w 2359731"/>
                <a:gd name="connsiteY1-144" fmla="*/ 37006 h 561869"/>
                <a:gd name="connsiteX2-145" fmla="*/ 2359666 w 2359731"/>
                <a:gd name="connsiteY2-146" fmla="*/ 199030 h 561869"/>
                <a:gd name="connsiteX3-147" fmla="*/ 0 w 2359731"/>
                <a:gd name="connsiteY3-148" fmla="*/ 542697 h 561869"/>
                <a:gd name="connsiteX4-149" fmla="*/ 6137 w 2359731"/>
                <a:gd name="connsiteY4-150" fmla="*/ 362263 h 561869"/>
                <a:gd name="connsiteX0-151" fmla="*/ 6137 w 2359731"/>
                <a:gd name="connsiteY0-152" fmla="*/ 362263 h 578020"/>
                <a:gd name="connsiteX1-153" fmla="*/ 2350459 w 2359731"/>
                <a:gd name="connsiteY1-154" fmla="*/ 37006 h 578020"/>
                <a:gd name="connsiteX2-155" fmla="*/ 2359666 w 2359731"/>
                <a:gd name="connsiteY2-156" fmla="*/ 199030 h 578020"/>
                <a:gd name="connsiteX3-157" fmla="*/ 0 w 2359731"/>
                <a:gd name="connsiteY3-158" fmla="*/ 542697 h 578020"/>
                <a:gd name="connsiteX4-159" fmla="*/ 6137 w 2359731"/>
                <a:gd name="connsiteY4-160" fmla="*/ 362263 h 578020"/>
                <a:gd name="connsiteX0-161" fmla="*/ 6137 w 2359731"/>
                <a:gd name="connsiteY0-162" fmla="*/ 362263 h 576930"/>
                <a:gd name="connsiteX1-163" fmla="*/ 2350459 w 2359731"/>
                <a:gd name="connsiteY1-164" fmla="*/ 37006 h 576930"/>
                <a:gd name="connsiteX2-165" fmla="*/ 2359666 w 2359731"/>
                <a:gd name="connsiteY2-166" fmla="*/ 199030 h 576930"/>
                <a:gd name="connsiteX3-167" fmla="*/ 0 w 2359731"/>
                <a:gd name="connsiteY3-168" fmla="*/ 542697 h 576930"/>
                <a:gd name="connsiteX4-169" fmla="*/ 6137 w 2359731"/>
                <a:gd name="connsiteY4-170" fmla="*/ 362263 h 576930"/>
                <a:gd name="connsiteX0-171" fmla="*/ 6137 w 2359731"/>
                <a:gd name="connsiteY0-172" fmla="*/ 362263 h 577791"/>
                <a:gd name="connsiteX1-173" fmla="*/ 2350459 w 2359731"/>
                <a:gd name="connsiteY1-174" fmla="*/ 37006 h 577791"/>
                <a:gd name="connsiteX2-175" fmla="*/ 2359666 w 2359731"/>
                <a:gd name="connsiteY2-176" fmla="*/ 199030 h 577791"/>
                <a:gd name="connsiteX3-177" fmla="*/ 0 w 2359731"/>
                <a:gd name="connsiteY3-178" fmla="*/ 542697 h 577791"/>
                <a:gd name="connsiteX4-179" fmla="*/ 6137 w 2359731"/>
                <a:gd name="connsiteY4-180" fmla="*/ 362263 h 577791"/>
                <a:gd name="connsiteX0-181" fmla="*/ 6137 w 2359731"/>
                <a:gd name="connsiteY0-182" fmla="*/ 362263 h 577917"/>
                <a:gd name="connsiteX1-183" fmla="*/ 2350459 w 2359731"/>
                <a:gd name="connsiteY1-184" fmla="*/ 37006 h 577917"/>
                <a:gd name="connsiteX2-185" fmla="*/ 2359666 w 2359731"/>
                <a:gd name="connsiteY2-186" fmla="*/ 202099 h 577917"/>
                <a:gd name="connsiteX3-187" fmla="*/ 0 w 2359731"/>
                <a:gd name="connsiteY3-188" fmla="*/ 542697 h 577917"/>
                <a:gd name="connsiteX4-189" fmla="*/ 6137 w 2359731"/>
                <a:gd name="connsiteY4-190" fmla="*/ 362263 h 577917"/>
                <a:gd name="connsiteX0-191" fmla="*/ 6137 w 2359731"/>
                <a:gd name="connsiteY0-192" fmla="*/ 362263 h 577677"/>
                <a:gd name="connsiteX1-193" fmla="*/ 2350459 w 2359731"/>
                <a:gd name="connsiteY1-194" fmla="*/ 37006 h 577677"/>
                <a:gd name="connsiteX2-195" fmla="*/ 2359666 w 2359731"/>
                <a:gd name="connsiteY2-196" fmla="*/ 202099 h 577677"/>
                <a:gd name="connsiteX3-197" fmla="*/ 0 w 2359731"/>
                <a:gd name="connsiteY3-198" fmla="*/ 542697 h 577677"/>
                <a:gd name="connsiteX4-199" fmla="*/ 6137 w 2359731"/>
                <a:gd name="connsiteY4-200" fmla="*/ 362263 h 577677"/>
                <a:gd name="connsiteX0-201" fmla="*/ 6137 w 2359731"/>
                <a:gd name="connsiteY0-202" fmla="*/ 362263 h 580621"/>
                <a:gd name="connsiteX1-203" fmla="*/ 2350459 w 2359731"/>
                <a:gd name="connsiteY1-204" fmla="*/ 37006 h 580621"/>
                <a:gd name="connsiteX2-205" fmla="*/ 2359666 w 2359731"/>
                <a:gd name="connsiteY2-206" fmla="*/ 202099 h 580621"/>
                <a:gd name="connsiteX3-207" fmla="*/ 0 w 2359731"/>
                <a:gd name="connsiteY3-208" fmla="*/ 545765 h 580621"/>
                <a:gd name="connsiteX4-209" fmla="*/ 6137 w 2359731"/>
                <a:gd name="connsiteY4-210" fmla="*/ 362263 h 580621"/>
                <a:gd name="connsiteX0-211" fmla="*/ 15343 w 2368937"/>
                <a:gd name="connsiteY0-212" fmla="*/ 362263 h 580621"/>
                <a:gd name="connsiteX1-213" fmla="*/ 2359665 w 2368937"/>
                <a:gd name="connsiteY1-214" fmla="*/ 37006 h 580621"/>
                <a:gd name="connsiteX2-215" fmla="*/ 2368872 w 2368937"/>
                <a:gd name="connsiteY2-216" fmla="*/ 202099 h 580621"/>
                <a:gd name="connsiteX3-217" fmla="*/ 0 w 2368937"/>
                <a:gd name="connsiteY3-218" fmla="*/ 545765 h 580621"/>
                <a:gd name="connsiteX4-219" fmla="*/ 15343 w 2368937"/>
                <a:gd name="connsiteY4-220" fmla="*/ 362263 h 580621"/>
                <a:gd name="connsiteX0-221" fmla="*/ 12962 w 2368937"/>
                <a:gd name="connsiteY0-222" fmla="*/ 369112 h 580326"/>
                <a:gd name="connsiteX1-223" fmla="*/ 2359665 w 2368937"/>
                <a:gd name="connsiteY1-224" fmla="*/ 36711 h 580326"/>
                <a:gd name="connsiteX2-225" fmla="*/ 2368872 w 2368937"/>
                <a:gd name="connsiteY2-226" fmla="*/ 201804 h 580326"/>
                <a:gd name="connsiteX3-227" fmla="*/ 0 w 2368937"/>
                <a:gd name="connsiteY3-228" fmla="*/ 545470 h 580326"/>
                <a:gd name="connsiteX4-229" fmla="*/ 12962 w 2368937"/>
                <a:gd name="connsiteY4-230" fmla="*/ 369112 h 580326"/>
                <a:gd name="connsiteX0-231" fmla="*/ 8200 w 2364175"/>
                <a:gd name="connsiteY0-232" fmla="*/ 369112 h 578041"/>
                <a:gd name="connsiteX1-233" fmla="*/ 2354903 w 2364175"/>
                <a:gd name="connsiteY1-234" fmla="*/ 36711 h 578041"/>
                <a:gd name="connsiteX2-235" fmla="*/ 2364110 w 2364175"/>
                <a:gd name="connsiteY2-236" fmla="*/ 201804 h 578041"/>
                <a:gd name="connsiteX3-237" fmla="*/ 0 w 2364175"/>
                <a:gd name="connsiteY3-238" fmla="*/ 543089 h 578041"/>
                <a:gd name="connsiteX4-239" fmla="*/ 8200 w 2364175"/>
                <a:gd name="connsiteY4-240" fmla="*/ 369112 h 578041"/>
                <a:gd name="connsiteX0-241" fmla="*/ 3438 w 2359413"/>
                <a:gd name="connsiteY0-242" fmla="*/ 369112 h 584898"/>
                <a:gd name="connsiteX1-243" fmla="*/ 2350141 w 2359413"/>
                <a:gd name="connsiteY1-244" fmla="*/ 36711 h 584898"/>
                <a:gd name="connsiteX2-245" fmla="*/ 2359348 w 2359413"/>
                <a:gd name="connsiteY2-246" fmla="*/ 201804 h 584898"/>
                <a:gd name="connsiteX3-247" fmla="*/ 0 w 2359413"/>
                <a:gd name="connsiteY3-248" fmla="*/ 550233 h 584898"/>
                <a:gd name="connsiteX4-249" fmla="*/ 3438 w 2359413"/>
                <a:gd name="connsiteY4-250" fmla="*/ 369112 h 584898"/>
                <a:gd name="connsiteX0-251" fmla="*/ 1057 w 2357032"/>
                <a:gd name="connsiteY0-252" fmla="*/ 369112 h 584898"/>
                <a:gd name="connsiteX1-253" fmla="*/ 2347760 w 2357032"/>
                <a:gd name="connsiteY1-254" fmla="*/ 36711 h 584898"/>
                <a:gd name="connsiteX2-255" fmla="*/ 2356967 w 2357032"/>
                <a:gd name="connsiteY2-256" fmla="*/ 201804 h 584898"/>
                <a:gd name="connsiteX3-257" fmla="*/ 0 w 2357032"/>
                <a:gd name="connsiteY3-258" fmla="*/ 550233 h 584898"/>
                <a:gd name="connsiteX4-259" fmla="*/ 1057 w 2357032"/>
                <a:gd name="connsiteY4-260" fmla="*/ 369112 h 584898"/>
                <a:gd name="connsiteX0-261" fmla="*/ 3438 w 2359413"/>
                <a:gd name="connsiteY0-262" fmla="*/ 369112 h 587186"/>
                <a:gd name="connsiteX1-263" fmla="*/ 2350141 w 2359413"/>
                <a:gd name="connsiteY1-264" fmla="*/ 36711 h 587186"/>
                <a:gd name="connsiteX2-265" fmla="*/ 2359348 w 2359413"/>
                <a:gd name="connsiteY2-266" fmla="*/ 201804 h 587186"/>
                <a:gd name="connsiteX3-267" fmla="*/ 0 w 2359413"/>
                <a:gd name="connsiteY3-268" fmla="*/ 552615 h 587186"/>
                <a:gd name="connsiteX4-269" fmla="*/ 3438 w 2359413"/>
                <a:gd name="connsiteY4-270" fmla="*/ 369112 h 5871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59413" h="587186">
                  <a:moveTo>
                    <a:pt x="3438" y="369112"/>
                  </a:moveTo>
                  <a:cubicBezTo>
                    <a:pt x="846249" y="601292"/>
                    <a:pt x="1577906" y="-173990"/>
                    <a:pt x="2350141" y="36711"/>
                  </a:cubicBezTo>
                  <a:cubicBezTo>
                    <a:pt x="2349118" y="96856"/>
                    <a:pt x="2360371" y="141659"/>
                    <a:pt x="2359348" y="201804"/>
                  </a:cubicBezTo>
                  <a:cubicBezTo>
                    <a:pt x="1575861" y="309"/>
                    <a:pt x="804967" y="754111"/>
                    <a:pt x="0" y="552615"/>
                  </a:cubicBezTo>
                  <a:cubicBezTo>
                    <a:pt x="1023" y="496562"/>
                    <a:pt x="2415" y="425165"/>
                    <a:pt x="3438" y="369112"/>
                  </a:cubicBezTo>
                  <a:close/>
                </a:path>
              </a:pathLst>
            </a:custGeom>
            <a:gradFill flip="none" rotWithShape="1">
              <a:gsLst>
                <a:gs pos="18000">
                  <a:sysClr val="window" lastClr="FFFFFF">
                    <a:lumMod val="95000"/>
                  </a:sysClr>
                </a:gs>
                <a:gs pos="76000">
                  <a:sysClr val="window" lastClr="FFFFFF">
                    <a:lumMod val="65000"/>
                  </a:sysClr>
                </a:gs>
              </a:gsLst>
              <a:lin ang="15600000" scaled="0"/>
              <a:tileRect/>
            </a:gradFill>
            <a:ln w="6350" cap="flat" cmpd="sng" algn="ctr">
              <a:noFill/>
              <a:prstDash val="solid"/>
            </a:ln>
            <a:effectLst/>
          </p:spPr>
          <p:txBody>
            <a:bodyPr anchor="ctr"/>
            <a:lstStyle/>
            <a:p>
              <a:pPr defTabSz="1218565" fontAlgn="auto">
                <a:spcBef>
                  <a:spcPts val="0"/>
                </a:spcBef>
                <a:spcAft>
                  <a:spcPts val="0"/>
                </a:spcAft>
                <a:defRPr/>
              </a:pPr>
              <a:endParaRPr lang="zh-CN" altLang="en-US" sz="2400" b="0" kern="0">
                <a:solidFill>
                  <a:prstClr val="white"/>
                </a:solidFill>
                <a:latin typeface="+mn-lt"/>
                <a:ea typeface="+mn-ea"/>
                <a:cs typeface="+mn-ea"/>
                <a:sym typeface="+mn-lt"/>
              </a:endParaRPr>
            </a:p>
          </p:txBody>
        </p:sp>
        <p:sp>
          <p:nvSpPr>
            <p:cNvPr id="36" name="矩形 1"/>
            <p:cNvSpPr/>
            <p:nvPr/>
          </p:nvSpPr>
          <p:spPr>
            <a:xfrm>
              <a:off x="3342354" y="1238968"/>
              <a:ext cx="3287026" cy="925327"/>
            </a:xfrm>
            <a:custGeom>
              <a:avLst/>
              <a:gdLst>
                <a:gd name="connsiteX0" fmla="*/ 0 w 1080120"/>
                <a:gd name="connsiteY0" fmla="*/ 0 h 432048"/>
                <a:gd name="connsiteX1" fmla="*/ 1080120 w 1080120"/>
                <a:gd name="connsiteY1" fmla="*/ 0 h 432048"/>
                <a:gd name="connsiteX2" fmla="*/ 1080120 w 1080120"/>
                <a:gd name="connsiteY2" fmla="*/ 432048 h 432048"/>
                <a:gd name="connsiteX3" fmla="*/ 0 w 1080120"/>
                <a:gd name="connsiteY3" fmla="*/ 432048 h 432048"/>
                <a:gd name="connsiteX4" fmla="*/ 0 w 1080120"/>
                <a:gd name="connsiteY4" fmla="*/ 0 h 432048"/>
                <a:gd name="connsiteX0-1" fmla="*/ 0 w 1147626"/>
                <a:gd name="connsiteY0-2" fmla="*/ 0 h 886179"/>
                <a:gd name="connsiteX1-3" fmla="*/ 1147626 w 1147626"/>
                <a:gd name="connsiteY1-4" fmla="*/ 454131 h 886179"/>
                <a:gd name="connsiteX2-5" fmla="*/ 1147626 w 1147626"/>
                <a:gd name="connsiteY2-6" fmla="*/ 886179 h 886179"/>
                <a:gd name="connsiteX3-7" fmla="*/ 67506 w 1147626"/>
                <a:gd name="connsiteY3-8" fmla="*/ 886179 h 886179"/>
                <a:gd name="connsiteX4-9" fmla="*/ 0 w 1147626"/>
                <a:gd name="connsiteY4-10" fmla="*/ 0 h 886179"/>
                <a:gd name="connsiteX0-11" fmla="*/ 0 w 1147626"/>
                <a:gd name="connsiteY0-12" fmla="*/ 0 h 886179"/>
                <a:gd name="connsiteX1-13" fmla="*/ 929765 w 1147626"/>
                <a:gd name="connsiteY1-14" fmla="*/ 506295 h 886179"/>
                <a:gd name="connsiteX2-15" fmla="*/ 1147626 w 1147626"/>
                <a:gd name="connsiteY2-16" fmla="*/ 886179 h 886179"/>
                <a:gd name="connsiteX3-17" fmla="*/ 67506 w 1147626"/>
                <a:gd name="connsiteY3-18" fmla="*/ 886179 h 886179"/>
                <a:gd name="connsiteX4-19" fmla="*/ 0 w 1147626"/>
                <a:gd name="connsiteY4-20" fmla="*/ 0 h 886179"/>
                <a:gd name="connsiteX0-21" fmla="*/ 0 w 929765"/>
                <a:gd name="connsiteY0-22" fmla="*/ 0 h 886179"/>
                <a:gd name="connsiteX1-23" fmla="*/ 929765 w 929765"/>
                <a:gd name="connsiteY1-24" fmla="*/ 506295 h 886179"/>
                <a:gd name="connsiteX2-25" fmla="*/ 926697 w 929765"/>
                <a:gd name="connsiteY2-26" fmla="*/ 686729 h 886179"/>
                <a:gd name="connsiteX3-27" fmla="*/ 67506 w 929765"/>
                <a:gd name="connsiteY3-28" fmla="*/ 886179 h 886179"/>
                <a:gd name="connsiteX4-29" fmla="*/ 0 w 929765"/>
                <a:gd name="connsiteY4-30" fmla="*/ 0 h 886179"/>
                <a:gd name="connsiteX0-31" fmla="*/ 3068 w 932833"/>
                <a:gd name="connsiteY0-32" fmla="*/ 0 h 686729"/>
                <a:gd name="connsiteX1-33" fmla="*/ 932833 w 932833"/>
                <a:gd name="connsiteY1-34" fmla="*/ 506295 h 686729"/>
                <a:gd name="connsiteX2-35" fmla="*/ 929765 w 932833"/>
                <a:gd name="connsiteY2-36" fmla="*/ 686729 h 686729"/>
                <a:gd name="connsiteX3-37" fmla="*/ 0 w 932833"/>
                <a:gd name="connsiteY3-38" fmla="*/ 168160 h 686729"/>
                <a:gd name="connsiteX4-39" fmla="*/ 3068 w 932833"/>
                <a:gd name="connsiteY4-40" fmla="*/ 0 h 686729"/>
                <a:gd name="connsiteX0-41" fmla="*/ 656649 w 1586414"/>
                <a:gd name="connsiteY0-42" fmla="*/ 0 h 686729"/>
                <a:gd name="connsiteX1-43" fmla="*/ 1586414 w 1586414"/>
                <a:gd name="connsiteY1-44" fmla="*/ 506295 h 686729"/>
                <a:gd name="connsiteX2-45" fmla="*/ 1583346 w 1586414"/>
                <a:gd name="connsiteY2-46" fmla="*/ 686729 h 686729"/>
                <a:gd name="connsiteX3-47" fmla="*/ 0 w 1586414"/>
                <a:gd name="connsiteY3-48" fmla="*/ 275556 h 686729"/>
                <a:gd name="connsiteX4-49" fmla="*/ 656649 w 1586414"/>
                <a:gd name="connsiteY4-50" fmla="*/ 0 h 686729"/>
                <a:gd name="connsiteX0-51" fmla="*/ 656649 w 1586414"/>
                <a:gd name="connsiteY0-52" fmla="*/ 0 h 775714"/>
                <a:gd name="connsiteX1-53" fmla="*/ 1586414 w 1586414"/>
                <a:gd name="connsiteY1-54" fmla="*/ 506295 h 775714"/>
                <a:gd name="connsiteX2-55" fmla="*/ 945108 w 1586414"/>
                <a:gd name="connsiteY2-56" fmla="*/ 775714 h 775714"/>
                <a:gd name="connsiteX3-57" fmla="*/ 0 w 1586414"/>
                <a:gd name="connsiteY3-58" fmla="*/ 275556 h 775714"/>
                <a:gd name="connsiteX4-59" fmla="*/ 656649 w 1586414"/>
                <a:gd name="connsiteY4-60" fmla="*/ 0 h 775714"/>
                <a:gd name="connsiteX0-61" fmla="*/ 656649 w 3295544"/>
                <a:gd name="connsiteY0-62" fmla="*/ 0 h 775714"/>
                <a:gd name="connsiteX1-63" fmla="*/ 3295544 w 3295544"/>
                <a:gd name="connsiteY1-64" fmla="*/ 435720 h 775714"/>
                <a:gd name="connsiteX2-65" fmla="*/ 945108 w 3295544"/>
                <a:gd name="connsiteY2-66" fmla="*/ 775714 h 775714"/>
                <a:gd name="connsiteX3-67" fmla="*/ 0 w 3295544"/>
                <a:gd name="connsiteY3-68" fmla="*/ 275556 h 775714"/>
                <a:gd name="connsiteX4-69" fmla="*/ 656649 w 3295544"/>
                <a:gd name="connsiteY4-70" fmla="*/ 0 h 775714"/>
                <a:gd name="connsiteX0-71" fmla="*/ 2350437 w 3295544"/>
                <a:gd name="connsiteY0-72" fmla="*/ 0 h 843220"/>
                <a:gd name="connsiteX1-73" fmla="*/ 3295544 w 3295544"/>
                <a:gd name="connsiteY1-74" fmla="*/ 503226 h 843220"/>
                <a:gd name="connsiteX2-75" fmla="*/ 945108 w 3295544"/>
                <a:gd name="connsiteY2-76" fmla="*/ 843220 h 843220"/>
                <a:gd name="connsiteX3-77" fmla="*/ 0 w 3295544"/>
                <a:gd name="connsiteY3-78" fmla="*/ 343062 h 843220"/>
                <a:gd name="connsiteX4-79" fmla="*/ 2350437 w 3295544"/>
                <a:gd name="connsiteY4-80" fmla="*/ 0 h 843220"/>
                <a:gd name="connsiteX0-81" fmla="*/ 2350437 w 3289407"/>
                <a:gd name="connsiteY0-82" fmla="*/ 0 h 843220"/>
                <a:gd name="connsiteX1-83" fmla="*/ 3289407 w 3289407"/>
                <a:gd name="connsiteY1-84" fmla="*/ 500157 h 843220"/>
                <a:gd name="connsiteX2-85" fmla="*/ 945108 w 3289407"/>
                <a:gd name="connsiteY2-86" fmla="*/ 843220 h 843220"/>
                <a:gd name="connsiteX3-87" fmla="*/ 0 w 3289407"/>
                <a:gd name="connsiteY3-88" fmla="*/ 343062 h 843220"/>
                <a:gd name="connsiteX4-89" fmla="*/ 2350437 w 3289407"/>
                <a:gd name="connsiteY4-90" fmla="*/ 0 h 843220"/>
                <a:gd name="connsiteX0-91" fmla="*/ 2350437 w 3289407"/>
                <a:gd name="connsiteY0-92" fmla="*/ 0 h 843220"/>
                <a:gd name="connsiteX1-93" fmla="*/ 3289407 w 3289407"/>
                <a:gd name="connsiteY1-94" fmla="*/ 500157 h 843220"/>
                <a:gd name="connsiteX2-95" fmla="*/ 945108 w 3289407"/>
                <a:gd name="connsiteY2-96" fmla="*/ 843220 h 843220"/>
                <a:gd name="connsiteX3-97" fmla="*/ 0 w 3289407"/>
                <a:gd name="connsiteY3-98" fmla="*/ 343062 h 843220"/>
                <a:gd name="connsiteX4-99" fmla="*/ 2350437 w 3289407"/>
                <a:gd name="connsiteY4-100" fmla="*/ 0 h 843220"/>
                <a:gd name="connsiteX0-101" fmla="*/ 2350437 w 3289407"/>
                <a:gd name="connsiteY0-102" fmla="*/ 0 h 862958"/>
                <a:gd name="connsiteX1-103" fmla="*/ 3289407 w 3289407"/>
                <a:gd name="connsiteY1-104" fmla="*/ 500157 h 862958"/>
                <a:gd name="connsiteX2-105" fmla="*/ 945108 w 3289407"/>
                <a:gd name="connsiteY2-106" fmla="*/ 843220 h 862958"/>
                <a:gd name="connsiteX3-107" fmla="*/ 0 w 3289407"/>
                <a:gd name="connsiteY3-108" fmla="*/ 343062 h 862958"/>
                <a:gd name="connsiteX4-109" fmla="*/ 2350437 w 3289407"/>
                <a:gd name="connsiteY4-110" fmla="*/ 0 h 862958"/>
                <a:gd name="connsiteX0-111" fmla="*/ 2350437 w 3289407"/>
                <a:gd name="connsiteY0-112" fmla="*/ 0 h 880426"/>
                <a:gd name="connsiteX1-113" fmla="*/ 3289407 w 3289407"/>
                <a:gd name="connsiteY1-114" fmla="*/ 500157 h 880426"/>
                <a:gd name="connsiteX2-115" fmla="*/ 945108 w 3289407"/>
                <a:gd name="connsiteY2-116" fmla="*/ 843220 h 880426"/>
                <a:gd name="connsiteX3-117" fmla="*/ 0 w 3289407"/>
                <a:gd name="connsiteY3-118" fmla="*/ 343062 h 880426"/>
                <a:gd name="connsiteX4-119" fmla="*/ 2350437 w 3289407"/>
                <a:gd name="connsiteY4-120" fmla="*/ 0 h 880426"/>
                <a:gd name="connsiteX0-121" fmla="*/ 2350437 w 3289407"/>
                <a:gd name="connsiteY0-122" fmla="*/ 0 h 879633"/>
                <a:gd name="connsiteX1-123" fmla="*/ 3289407 w 3289407"/>
                <a:gd name="connsiteY1-124" fmla="*/ 500157 h 879633"/>
                <a:gd name="connsiteX2-125" fmla="*/ 945108 w 3289407"/>
                <a:gd name="connsiteY2-126" fmla="*/ 843220 h 879633"/>
                <a:gd name="connsiteX3-127" fmla="*/ 0 w 3289407"/>
                <a:gd name="connsiteY3-128" fmla="*/ 343062 h 879633"/>
                <a:gd name="connsiteX4-129" fmla="*/ 2350437 w 3289407"/>
                <a:gd name="connsiteY4-130" fmla="*/ 0 h 879633"/>
                <a:gd name="connsiteX0-131" fmla="*/ 2350437 w 3289407"/>
                <a:gd name="connsiteY0-132" fmla="*/ 0 h 881426"/>
                <a:gd name="connsiteX1-133" fmla="*/ 3289407 w 3289407"/>
                <a:gd name="connsiteY1-134" fmla="*/ 500157 h 881426"/>
                <a:gd name="connsiteX2-135" fmla="*/ 945108 w 3289407"/>
                <a:gd name="connsiteY2-136" fmla="*/ 843220 h 881426"/>
                <a:gd name="connsiteX3-137" fmla="*/ 0 w 3289407"/>
                <a:gd name="connsiteY3-138" fmla="*/ 343062 h 881426"/>
                <a:gd name="connsiteX4-139" fmla="*/ 2350437 w 3289407"/>
                <a:gd name="connsiteY4-140" fmla="*/ 0 h 881426"/>
                <a:gd name="connsiteX0-141" fmla="*/ 2350437 w 3289407"/>
                <a:gd name="connsiteY0-142" fmla="*/ 0 h 881426"/>
                <a:gd name="connsiteX1-143" fmla="*/ 3289407 w 3289407"/>
                <a:gd name="connsiteY1-144" fmla="*/ 500157 h 881426"/>
                <a:gd name="connsiteX2-145" fmla="*/ 945108 w 3289407"/>
                <a:gd name="connsiteY2-146" fmla="*/ 843220 h 881426"/>
                <a:gd name="connsiteX3-147" fmla="*/ 0 w 3289407"/>
                <a:gd name="connsiteY3-148" fmla="*/ 343062 h 881426"/>
                <a:gd name="connsiteX4-149" fmla="*/ 2350437 w 3289407"/>
                <a:gd name="connsiteY4-150" fmla="*/ 0 h 881426"/>
                <a:gd name="connsiteX0-151" fmla="*/ 2350437 w 3289407"/>
                <a:gd name="connsiteY0-152" fmla="*/ 37515 h 918941"/>
                <a:gd name="connsiteX1-153" fmla="*/ 3289407 w 3289407"/>
                <a:gd name="connsiteY1-154" fmla="*/ 537672 h 918941"/>
                <a:gd name="connsiteX2-155" fmla="*/ 945108 w 3289407"/>
                <a:gd name="connsiteY2-156" fmla="*/ 880735 h 918941"/>
                <a:gd name="connsiteX3-157" fmla="*/ 0 w 3289407"/>
                <a:gd name="connsiteY3-158" fmla="*/ 380577 h 918941"/>
                <a:gd name="connsiteX4-159" fmla="*/ 2350437 w 3289407"/>
                <a:gd name="connsiteY4-160" fmla="*/ 37515 h 918941"/>
                <a:gd name="connsiteX0-161" fmla="*/ 2350437 w 3289407"/>
                <a:gd name="connsiteY0-162" fmla="*/ 35028 h 916454"/>
                <a:gd name="connsiteX1-163" fmla="*/ 3289407 w 3289407"/>
                <a:gd name="connsiteY1-164" fmla="*/ 535185 h 916454"/>
                <a:gd name="connsiteX2-165" fmla="*/ 945108 w 3289407"/>
                <a:gd name="connsiteY2-166" fmla="*/ 878248 h 916454"/>
                <a:gd name="connsiteX3-167" fmla="*/ 0 w 3289407"/>
                <a:gd name="connsiteY3-168" fmla="*/ 378090 h 916454"/>
                <a:gd name="connsiteX4-169" fmla="*/ 2350437 w 3289407"/>
                <a:gd name="connsiteY4-170" fmla="*/ 35028 h 916454"/>
                <a:gd name="connsiteX0-171" fmla="*/ 2350437 w 3289407"/>
                <a:gd name="connsiteY0-172" fmla="*/ 41278 h 922704"/>
                <a:gd name="connsiteX1-173" fmla="*/ 3289407 w 3289407"/>
                <a:gd name="connsiteY1-174" fmla="*/ 541435 h 922704"/>
                <a:gd name="connsiteX2-175" fmla="*/ 945108 w 3289407"/>
                <a:gd name="connsiteY2-176" fmla="*/ 884498 h 922704"/>
                <a:gd name="connsiteX3-177" fmla="*/ 0 w 3289407"/>
                <a:gd name="connsiteY3-178" fmla="*/ 384340 h 922704"/>
                <a:gd name="connsiteX4-179" fmla="*/ 2350437 w 3289407"/>
                <a:gd name="connsiteY4-180" fmla="*/ 41278 h 922704"/>
                <a:gd name="connsiteX0-181" fmla="*/ 2350437 w 3289407"/>
                <a:gd name="connsiteY0-182" fmla="*/ 41142 h 922568"/>
                <a:gd name="connsiteX1-183" fmla="*/ 3289407 w 3289407"/>
                <a:gd name="connsiteY1-184" fmla="*/ 541299 h 922568"/>
                <a:gd name="connsiteX2-185" fmla="*/ 945108 w 3289407"/>
                <a:gd name="connsiteY2-186" fmla="*/ 884362 h 922568"/>
                <a:gd name="connsiteX3-187" fmla="*/ 0 w 3289407"/>
                <a:gd name="connsiteY3-188" fmla="*/ 384204 h 922568"/>
                <a:gd name="connsiteX4-189" fmla="*/ 2350437 w 3289407"/>
                <a:gd name="connsiteY4-190" fmla="*/ 41142 h 922568"/>
                <a:gd name="connsiteX0-191" fmla="*/ 2350437 w 3289407"/>
                <a:gd name="connsiteY0-192" fmla="*/ 41142 h 924386"/>
                <a:gd name="connsiteX1-193" fmla="*/ 3289407 w 3289407"/>
                <a:gd name="connsiteY1-194" fmla="*/ 541299 h 924386"/>
                <a:gd name="connsiteX2-195" fmla="*/ 945108 w 3289407"/>
                <a:gd name="connsiteY2-196" fmla="*/ 884362 h 924386"/>
                <a:gd name="connsiteX3-197" fmla="*/ 0 w 3289407"/>
                <a:gd name="connsiteY3-198" fmla="*/ 384204 h 924386"/>
                <a:gd name="connsiteX4-199" fmla="*/ 2350437 w 3289407"/>
                <a:gd name="connsiteY4-200" fmla="*/ 41142 h 924386"/>
                <a:gd name="connsiteX0-201" fmla="*/ 2350437 w 3289407"/>
                <a:gd name="connsiteY0-202" fmla="*/ 41142 h 925097"/>
                <a:gd name="connsiteX1-203" fmla="*/ 3289407 w 3289407"/>
                <a:gd name="connsiteY1-204" fmla="*/ 541299 h 925097"/>
                <a:gd name="connsiteX2-205" fmla="*/ 945108 w 3289407"/>
                <a:gd name="connsiteY2-206" fmla="*/ 884362 h 925097"/>
                <a:gd name="connsiteX3-207" fmla="*/ 0 w 3289407"/>
                <a:gd name="connsiteY3-208" fmla="*/ 384204 h 925097"/>
                <a:gd name="connsiteX4-209" fmla="*/ 2350437 w 3289407"/>
                <a:gd name="connsiteY4-210" fmla="*/ 41142 h 925097"/>
                <a:gd name="connsiteX0-211" fmla="*/ 2350437 w 3289407"/>
                <a:gd name="connsiteY0-212" fmla="*/ 41142 h 925097"/>
                <a:gd name="connsiteX1-213" fmla="*/ 3289407 w 3289407"/>
                <a:gd name="connsiteY1-214" fmla="*/ 541299 h 925097"/>
                <a:gd name="connsiteX2-215" fmla="*/ 945108 w 3289407"/>
                <a:gd name="connsiteY2-216" fmla="*/ 884362 h 925097"/>
                <a:gd name="connsiteX3-217" fmla="*/ 0 w 3289407"/>
                <a:gd name="connsiteY3-218" fmla="*/ 384204 h 925097"/>
                <a:gd name="connsiteX4-219" fmla="*/ 2350437 w 3289407"/>
                <a:gd name="connsiteY4-220" fmla="*/ 41142 h 925097"/>
                <a:gd name="connsiteX0-221" fmla="*/ 2350437 w 3289407"/>
                <a:gd name="connsiteY0-222" fmla="*/ 41142 h 925212"/>
                <a:gd name="connsiteX1-223" fmla="*/ 3289407 w 3289407"/>
                <a:gd name="connsiteY1-224" fmla="*/ 543680 h 925212"/>
                <a:gd name="connsiteX2-225" fmla="*/ 945108 w 3289407"/>
                <a:gd name="connsiteY2-226" fmla="*/ 884362 h 925212"/>
                <a:gd name="connsiteX3-227" fmla="*/ 0 w 3289407"/>
                <a:gd name="connsiteY3-228" fmla="*/ 384204 h 925212"/>
                <a:gd name="connsiteX4-229" fmla="*/ 2350437 w 3289407"/>
                <a:gd name="connsiteY4-230" fmla="*/ 41142 h 925212"/>
                <a:gd name="connsiteX0-231" fmla="*/ 2350437 w 3287026"/>
                <a:gd name="connsiteY0-232" fmla="*/ 41142 h 925327"/>
                <a:gd name="connsiteX1-233" fmla="*/ 3287026 w 3287026"/>
                <a:gd name="connsiteY1-234" fmla="*/ 546061 h 925327"/>
                <a:gd name="connsiteX2-235" fmla="*/ 945108 w 3287026"/>
                <a:gd name="connsiteY2-236" fmla="*/ 884362 h 925327"/>
                <a:gd name="connsiteX3-237" fmla="*/ 0 w 3287026"/>
                <a:gd name="connsiteY3-238" fmla="*/ 384204 h 925327"/>
                <a:gd name="connsiteX4-239" fmla="*/ 2350437 w 3287026"/>
                <a:gd name="connsiteY4-240" fmla="*/ 41142 h 9253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87026" h="925327">
                  <a:moveTo>
                    <a:pt x="2350437" y="41142"/>
                  </a:moveTo>
                  <a:lnTo>
                    <a:pt x="3287026" y="546061"/>
                  </a:lnTo>
                  <a:cubicBezTo>
                    <a:pt x="2390014" y="388345"/>
                    <a:pt x="1800122" y="1099692"/>
                    <a:pt x="945108" y="884362"/>
                  </a:cubicBezTo>
                  <a:lnTo>
                    <a:pt x="0" y="384204"/>
                  </a:lnTo>
                  <a:cubicBezTo>
                    <a:pt x="832574" y="564423"/>
                    <a:pt x="1625258" y="-178966"/>
                    <a:pt x="2350437" y="41142"/>
                  </a:cubicBezTo>
                  <a:close/>
                </a:path>
              </a:pathLst>
            </a:custGeom>
            <a:gradFill flip="none" rotWithShape="1">
              <a:gsLst>
                <a:gs pos="0">
                  <a:sysClr val="window" lastClr="FFFFFF">
                    <a:lumMod val="95000"/>
                  </a:sysClr>
                </a:gs>
                <a:gs pos="100000">
                  <a:sysClr val="window" lastClr="FFFFFF">
                    <a:lumMod val="65000"/>
                  </a:sysClr>
                </a:gs>
              </a:gsLst>
              <a:lin ang="15000000" scaled="0"/>
              <a:tileRect/>
            </a:gradFill>
            <a:ln w="6350" cap="flat" cmpd="sng" algn="ctr">
              <a:noFill/>
              <a:prstDash val="solid"/>
            </a:ln>
            <a:effectLst/>
          </p:spPr>
          <p:txBody>
            <a:bodyPr anchor="ctr"/>
            <a:lstStyle/>
            <a:p>
              <a:pPr defTabSz="1218565" fontAlgn="auto">
                <a:spcBef>
                  <a:spcPts val="0"/>
                </a:spcBef>
                <a:spcAft>
                  <a:spcPts val="0"/>
                </a:spcAft>
                <a:defRPr/>
              </a:pPr>
              <a:endParaRPr lang="zh-CN" altLang="en-US" sz="2400" b="0" kern="0">
                <a:solidFill>
                  <a:prstClr val="white"/>
                </a:solidFill>
                <a:latin typeface="+mn-lt"/>
                <a:ea typeface="+mn-ea"/>
                <a:cs typeface="+mn-ea"/>
                <a:sym typeface="+mn-lt"/>
              </a:endParaRPr>
            </a:p>
          </p:txBody>
        </p:sp>
      </p:grpSp>
      <p:sp>
        <p:nvSpPr>
          <p:cNvPr id="37" name="椭圆 36"/>
          <p:cNvSpPr/>
          <p:nvPr/>
        </p:nvSpPr>
        <p:spPr>
          <a:xfrm>
            <a:off x="2533502" y="2975750"/>
            <a:ext cx="771103" cy="345252"/>
          </a:xfrm>
          <a:prstGeom prst="ellipse">
            <a:avLst/>
          </a:prstGeom>
          <a:gradFill flip="none" rotWithShape="1">
            <a:gsLst>
              <a:gs pos="0">
                <a:sysClr val="windowText" lastClr="000000">
                  <a:alpha val="63000"/>
                </a:sys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mn-lt"/>
              <a:ea typeface="+mn-ea"/>
              <a:cs typeface="+mn-ea"/>
              <a:sym typeface="+mn-lt"/>
            </a:endParaRPr>
          </a:p>
        </p:txBody>
      </p:sp>
      <p:pic>
        <p:nvPicPr>
          <p:cNvPr id="38" name="Picture 10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435255" y="1661760"/>
            <a:ext cx="1445767" cy="180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矩形 38"/>
          <p:cNvSpPr/>
          <p:nvPr/>
        </p:nvSpPr>
        <p:spPr>
          <a:xfrm>
            <a:off x="6575122" y="2519415"/>
            <a:ext cx="3934948" cy="502702"/>
          </a:xfrm>
          <a:prstGeom prst="rect">
            <a:avLst/>
          </a:prstGeom>
        </p:spPr>
        <p:txBody>
          <a:bodyPr wrap="square">
            <a:spAutoFit/>
          </a:bodyPr>
          <a:lstStyle/>
          <a:p>
            <a:pPr algn="just">
              <a:lnSpc>
                <a:spcPts val="1600"/>
              </a:lnSpc>
            </a:pPr>
            <a:r>
              <a:rPr lang="zh-CN" altLang="en-US" sz="1335" b="0" dirty="0">
                <a:latin typeface="+mn-lt"/>
                <a:ea typeface="+mn-ea"/>
                <a:cs typeface="+mn-ea"/>
                <a:sym typeface="+mn-lt"/>
              </a:rPr>
              <a:t>这里填写说明文字或目录标题文字。这里填写说明文字或目录标题文字</a:t>
            </a:r>
            <a:endParaRPr lang="en-US" altLang="zh-CN" sz="1335" b="0" dirty="0">
              <a:solidFill>
                <a:prstClr val="black"/>
              </a:solidFill>
              <a:latin typeface="+mn-lt"/>
              <a:ea typeface="+mn-ea"/>
              <a:cs typeface="+mn-ea"/>
              <a:sym typeface="+mn-lt"/>
            </a:endParaRPr>
          </a:p>
        </p:txBody>
      </p:sp>
      <p:cxnSp>
        <p:nvCxnSpPr>
          <p:cNvPr id="40" name="直接连接符 39"/>
          <p:cNvCxnSpPr/>
          <p:nvPr/>
        </p:nvCxnSpPr>
        <p:spPr>
          <a:xfrm>
            <a:off x="5362260" y="2755615"/>
            <a:ext cx="1116606" cy="0"/>
          </a:xfrm>
          <a:prstGeom prst="line">
            <a:avLst/>
          </a:prstGeom>
          <a:noFill/>
          <a:ln w="9525" cap="flat" cmpd="sng" algn="ctr">
            <a:solidFill>
              <a:sysClr val="windowText" lastClr="000000"/>
            </a:solidFill>
            <a:prstDash val="sysDot"/>
            <a:headEnd type="none"/>
            <a:tailEnd type="stealth"/>
          </a:ln>
          <a:effectLst/>
        </p:spPr>
      </p:cxnSp>
      <p:sp>
        <p:nvSpPr>
          <p:cNvPr id="41" name="椭圆 40"/>
          <p:cNvSpPr/>
          <p:nvPr/>
        </p:nvSpPr>
        <p:spPr>
          <a:xfrm>
            <a:off x="5135132" y="2646413"/>
            <a:ext cx="227129" cy="227129"/>
          </a:xfrm>
          <a:prstGeom prst="ellipse">
            <a:avLst/>
          </a:prstGeom>
          <a:solidFill>
            <a:sysClr val="window" lastClr="FFFFFF">
              <a:lumMod val="85000"/>
              <a:alpha val="65000"/>
            </a:sysClr>
          </a:solidFill>
          <a:ln w="1270" cap="flat" cmpd="sng" algn="ctr">
            <a:solidFill>
              <a:srgbClr val="002060"/>
            </a:solid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mn-lt"/>
              <a:ea typeface="+mn-ea"/>
              <a:cs typeface="+mn-ea"/>
              <a:sym typeface="+mn-lt"/>
            </a:endParaRPr>
          </a:p>
        </p:txBody>
      </p:sp>
      <p:sp>
        <p:nvSpPr>
          <p:cNvPr id="42" name="矩形 41"/>
          <p:cNvSpPr/>
          <p:nvPr/>
        </p:nvSpPr>
        <p:spPr>
          <a:xfrm>
            <a:off x="6575122" y="3177092"/>
            <a:ext cx="3934948" cy="502702"/>
          </a:xfrm>
          <a:prstGeom prst="rect">
            <a:avLst/>
          </a:prstGeom>
        </p:spPr>
        <p:txBody>
          <a:bodyPr wrap="square">
            <a:spAutoFit/>
          </a:bodyPr>
          <a:lstStyle/>
          <a:p>
            <a:pPr algn="just">
              <a:lnSpc>
                <a:spcPts val="1600"/>
              </a:lnSpc>
            </a:pPr>
            <a:r>
              <a:rPr lang="zh-CN" altLang="en-US" sz="1335" b="0" dirty="0">
                <a:latin typeface="+mn-lt"/>
                <a:ea typeface="+mn-ea"/>
                <a:cs typeface="+mn-ea"/>
                <a:sym typeface="+mn-lt"/>
              </a:rPr>
              <a:t>这里填写说明文字或目录标题文字。这里填写说明文字或目录标题文字</a:t>
            </a:r>
            <a:endParaRPr lang="en-US" altLang="zh-CN" sz="1335" b="0" dirty="0">
              <a:solidFill>
                <a:prstClr val="black"/>
              </a:solidFill>
              <a:latin typeface="+mn-lt"/>
              <a:ea typeface="+mn-ea"/>
              <a:cs typeface="+mn-ea"/>
              <a:sym typeface="+mn-lt"/>
            </a:endParaRPr>
          </a:p>
        </p:txBody>
      </p:sp>
      <p:cxnSp>
        <p:nvCxnSpPr>
          <p:cNvPr id="43" name="直接连接符 42"/>
          <p:cNvCxnSpPr/>
          <p:nvPr/>
        </p:nvCxnSpPr>
        <p:spPr>
          <a:xfrm>
            <a:off x="5362260" y="3408212"/>
            <a:ext cx="1116606" cy="0"/>
          </a:xfrm>
          <a:prstGeom prst="line">
            <a:avLst/>
          </a:prstGeom>
          <a:noFill/>
          <a:ln w="9525" cap="flat" cmpd="sng" algn="ctr">
            <a:solidFill>
              <a:sysClr val="windowText" lastClr="000000"/>
            </a:solidFill>
            <a:prstDash val="sysDot"/>
            <a:headEnd type="none"/>
            <a:tailEnd type="stealth"/>
          </a:ln>
          <a:effectLst/>
        </p:spPr>
      </p:cxnSp>
      <p:sp>
        <p:nvSpPr>
          <p:cNvPr id="44" name="椭圆 43"/>
          <p:cNvSpPr/>
          <p:nvPr/>
        </p:nvSpPr>
        <p:spPr>
          <a:xfrm>
            <a:off x="5135132" y="3297696"/>
            <a:ext cx="227129" cy="227129"/>
          </a:xfrm>
          <a:prstGeom prst="ellipse">
            <a:avLst/>
          </a:prstGeom>
          <a:solidFill>
            <a:sysClr val="window" lastClr="FFFFFF">
              <a:lumMod val="85000"/>
              <a:alpha val="65000"/>
            </a:sysClr>
          </a:solidFill>
          <a:ln w="1270" cap="flat" cmpd="sng" algn="ctr">
            <a:solidFill>
              <a:srgbClr val="002060"/>
            </a:solid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mn-lt"/>
              <a:ea typeface="+mn-ea"/>
              <a:cs typeface="+mn-ea"/>
              <a:sym typeface="+mn-lt"/>
            </a:endParaRPr>
          </a:p>
        </p:txBody>
      </p:sp>
      <p:sp>
        <p:nvSpPr>
          <p:cNvPr id="45" name="矩形 44"/>
          <p:cNvSpPr/>
          <p:nvPr/>
        </p:nvSpPr>
        <p:spPr>
          <a:xfrm>
            <a:off x="6575122" y="3834769"/>
            <a:ext cx="3934948" cy="502702"/>
          </a:xfrm>
          <a:prstGeom prst="rect">
            <a:avLst/>
          </a:prstGeom>
        </p:spPr>
        <p:txBody>
          <a:bodyPr wrap="square">
            <a:spAutoFit/>
          </a:bodyPr>
          <a:lstStyle/>
          <a:p>
            <a:pPr algn="just">
              <a:lnSpc>
                <a:spcPts val="1600"/>
              </a:lnSpc>
            </a:pPr>
            <a:r>
              <a:rPr lang="zh-CN" altLang="en-US" sz="1335" b="0" dirty="0">
                <a:latin typeface="+mn-lt"/>
                <a:ea typeface="+mn-ea"/>
                <a:cs typeface="+mn-ea"/>
                <a:sym typeface="+mn-lt"/>
              </a:rPr>
              <a:t>这里填写说明文字或目录标题文字。这里填写说明文字或目录标题文字</a:t>
            </a:r>
            <a:endParaRPr lang="en-US" altLang="zh-CN" sz="1335" b="0" dirty="0">
              <a:solidFill>
                <a:prstClr val="black"/>
              </a:solidFill>
              <a:latin typeface="+mn-lt"/>
              <a:ea typeface="+mn-ea"/>
              <a:cs typeface="+mn-ea"/>
              <a:sym typeface="+mn-lt"/>
            </a:endParaRPr>
          </a:p>
        </p:txBody>
      </p:sp>
      <p:cxnSp>
        <p:nvCxnSpPr>
          <p:cNvPr id="46" name="直接连接符 45"/>
          <p:cNvCxnSpPr/>
          <p:nvPr/>
        </p:nvCxnSpPr>
        <p:spPr>
          <a:xfrm>
            <a:off x="5362260" y="4060809"/>
            <a:ext cx="1116606" cy="0"/>
          </a:xfrm>
          <a:prstGeom prst="line">
            <a:avLst/>
          </a:prstGeom>
          <a:noFill/>
          <a:ln w="9525" cap="flat" cmpd="sng" algn="ctr">
            <a:solidFill>
              <a:sysClr val="windowText" lastClr="000000"/>
            </a:solidFill>
            <a:prstDash val="sysDot"/>
            <a:headEnd type="none"/>
            <a:tailEnd type="stealth"/>
          </a:ln>
          <a:effectLst/>
        </p:spPr>
      </p:cxnSp>
      <p:sp>
        <p:nvSpPr>
          <p:cNvPr id="47" name="椭圆 46"/>
          <p:cNvSpPr/>
          <p:nvPr/>
        </p:nvSpPr>
        <p:spPr>
          <a:xfrm>
            <a:off x="5131188" y="3948979"/>
            <a:ext cx="227129" cy="227129"/>
          </a:xfrm>
          <a:prstGeom prst="ellipse">
            <a:avLst/>
          </a:prstGeom>
          <a:solidFill>
            <a:sysClr val="window" lastClr="FFFFFF">
              <a:lumMod val="85000"/>
              <a:alpha val="65000"/>
            </a:sysClr>
          </a:solidFill>
          <a:ln w="1270" cap="flat" cmpd="sng" algn="ctr">
            <a:solidFill>
              <a:srgbClr val="002060"/>
            </a:solid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mn-lt"/>
              <a:ea typeface="+mn-ea"/>
              <a:cs typeface="+mn-ea"/>
              <a:sym typeface="+mn-lt"/>
            </a:endParaRPr>
          </a:p>
        </p:txBody>
      </p:sp>
      <p:sp>
        <p:nvSpPr>
          <p:cNvPr id="48" name="矩形 47"/>
          <p:cNvSpPr/>
          <p:nvPr/>
        </p:nvSpPr>
        <p:spPr>
          <a:xfrm>
            <a:off x="6575122" y="4492446"/>
            <a:ext cx="3934948" cy="502702"/>
          </a:xfrm>
          <a:prstGeom prst="rect">
            <a:avLst/>
          </a:prstGeom>
        </p:spPr>
        <p:txBody>
          <a:bodyPr wrap="square">
            <a:spAutoFit/>
          </a:bodyPr>
          <a:lstStyle/>
          <a:p>
            <a:pPr algn="just">
              <a:lnSpc>
                <a:spcPts val="1600"/>
              </a:lnSpc>
            </a:pPr>
            <a:r>
              <a:rPr lang="zh-CN" altLang="en-US" sz="1335" b="0" dirty="0">
                <a:latin typeface="+mn-lt"/>
                <a:ea typeface="+mn-ea"/>
                <a:cs typeface="+mn-ea"/>
                <a:sym typeface="+mn-lt"/>
              </a:rPr>
              <a:t>这里填写说明文字或目录标题文字。这里填写说明文字或目录标题文字</a:t>
            </a:r>
            <a:endParaRPr lang="en-US" altLang="zh-CN" sz="1335" b="0" dirty="0">
              <a:solidFill>
                <a:prstClr val="black"/>
              </a:solidFill>
              <a:latin typeface="+mn-lt"/>
              <a:ea typeface="+mn-ea"/>
              <a:cs typeface="+mn-ea"/>
              <a:sym typeface="+mn-lt"/>
            </a:endParaRPr>
          </a:p>
        </p:txBody>
      </p:sp>
      <p:cxnSp>
        <p:nvCxnSpPr>
          <p:cNvPr id="49" name="直接连接符 48"/>
          <p:cNvCxnSpPr/>
          <p:nvPr/>
        </p:nvCxnSpPr>
        <p:spPr>
          <a:xfrm>
            <a:off x="5362260" y="4713408"/>
            <a:ext cx="1116606" cy="0"/>
          </a:xfrm>
          <a:prstGeom prst="line">
            <a:avLst/>
          </a:prstGeom>
          <a:noFill/>
          <a:ln w="9525" cap="flat" cmpd="sng" algn="ctr">
            <a:solidFill>
              <a:sysClr val="windowText" lastClr="000000"/>
            </a:solidFill>
            <a:prstDash val="sysDot"/>
            <a:headEnd type="none"/>
            <a:tailEnd type="stealth"/>
          </a:ln>
          <a:effectLst/>
        </p:spPr>
      </p:cxnSp>
      <p:sp>
        <p:nvSpPr>
          <p:cNvPr id="50" name="椭圆 49"/>
          <p:cNvSpPr/>
          <p:nvPr/>
        </p:nvSpPr>
        <p:spPr>
          <a:xfrm>
            <a:off x="5139076" y="4600260"/>
            <a:ext cx="227129" cy="227129"/>
          </a:xfrm>
          <a:prstGeom prst="ellipse">
            <a:avLst/>
          </a:prstGeom>
          <a:solidFill>
            <a:sysClr val="window" lastClr="FFFFFF">
              <a:lumMod val="85000"/>
              <a:alpha val="65000"/>
            </a:sysClr>
          </a:solidFill>
          <a:ln w="1270" cap="flat" cmpd="sng" algn="ctr">
            <a:solidFill>
              <a:srgbClr val="002060"/>
            </a:solidFill>
            <a:prstDash val="solid"/>
          </a:ln>
          <a:effectLst/>
        </p:spPr>
        <p:txBody>
          <a:bodyPr rtlCol="0" anchor="ctr"/>
          <a:lstStyle/>
          <a:p>
            <a:pPr defTabSz="1218565" fontAlgn="auto">
              <a:spcBef>
                <a:spcPts val="0"/>
              </a:spcBef>
              <a:spcAft>
                <a:spcPts val="0"/>
              </a:spcAft>
              <a:defRPr/>
            </a:pPr>
            <a:endParaRPr lang="zh-CN" altLang="en-US" sz="2400" b="0" kern="0">
              <a:solidFill>
                <a:sysClr val="window" lastClr="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1399"/>
                                </p:stCondLst>
                                <p:childTnLst>
                                  <p:par>
                                    <p:cTn id="15" presetID="2" presetClass="entr" presetSubtype="1" fill="hold" nodeType="afterEffect" p14:presetBounceEnd="5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50000">
                                          <p:cBhvr additive="base">
                                            <p:cTn id="17" dur="3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8" dur="300" fill="hold"/>
                                            <p:tgtEl>
                                              <p:spTgt spid="21"/>
                                            </p:tgtEl>
                                            <p:attrNameLst>
                                              <p:attrName>ppt_y</p:attrName>
                                            </p:attrNameLst>
                                          </p:cBhvr>
                                          <p:tavLst>
                                            <p:tav tm="0">
                                              <p:val>
                                                <p:strVal val="0-#ppt_h/2"/>
                                              </p:val>
                                            </p:tav>
                                            <p:tav tm="100000">
                                              <p:val>
                                                <p:strVal val="#ppt_y"/>
                                              </p:val>
                                            </p:tav>
                                          </p:tavLst>
                                        </p:anim>
                                      </p:childTnLst>
                                    </p:cTn>
                                  </p:par>
                                  <p:par>
                                    <p:cTn id="19" presetID="6" presetClass="entr" presetSubtype="32"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out)">
                                          <p:cBhvr>
                                            <p:cTn id="21" dur="300"/>
                                            <p:tgtEl>
                                              <p:spTgt spid="20"/>
                                            </p:tgtEl>
                                          </p:cBhvr>
                                        </p:animEffect>
                                      </p:childTnLst>
                                    </p:cTn>
                                  </p:par>
                                </p:childTnLst>
                              </p:cTn>
                            </p:par>
                            <p:par>
                              <p:cTn id="22" fill="hold">
                                <p:stCondLst>
                                  <p:cond delay="1899"/>
                                </p:stCondLst>
                                <p:childTnLst>
                                  <p:par>
                                    <p:cTn id="23" presetID="2" presetClass="entr" presetSubtype="1" fill="hold" nodeType="afterEffect" p14:presetBounceEnd="50000">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14:bounceEnd="50000">
                                          <p:cBhvr additive="base">
                                            <p:cTn id="25" dur="3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26" dur="300" fill="hold"/>
                                            <p:tgtEl>
                                              <p:spTgt spid="25"/>
                                            </p:tgtEl>
                                            <p:attrNameLst>
                                              <p:attrName>ppt_y</p:attrName>
                                            </p:attrNameLst>
                                          </p:cBhvr>
                                          <p:tavLst>
                                            <p:tav tm="0">
                                              <p:val>
                                                <p:strVal val="0-#ppt_h/2"/>
                                              </p:val>
                                            </p:tav>
                                            <p:tav tm="100000">
                                              <p:val>
                                                <p:strVal val="#ppt_y"/>
                                              </p:val>
                                            </p:tav>
                                          </p:tavLst>
                                        </p:anim>
                                      </p:childTnLst>
                                    </p:cTn>
                                  </p:par>
                                </p:childTnLst>
                              </p:cTn>
                            </p:par>
                            <p:par>
                              <p:cTn id="27" fill="hold">
                                <p:stCondLst>
                                  <p:cond delay="2399"/>
                                </p:stCondLst>
                                <p:childTnLst>
                                  <p:par>
                                    <p:cTn id="28" presetID="2" presetClass="entr" presetSubtype="1" fill="hold" nodeType="afterEffect" p14:presetBounceEnd="50000">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14:bounceEnd="50000">
                                          <p:cBhvr additive="base">
                                            <p:cTn id="30" dur="3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1" dur="300" fill="hold"/>
                                            <p:tgtEl>
                                              <p:spTgt spid="29"/>
                                            </p:tgtEl>
                                            <p:attrNameLst>
                                              <p:attrName>ppt_y</p:attrName>
                                            </p:attrNameLst>
                                          </p:cBhvr>
                                          <p:tavLst>
                                            <p:tav tm="0">
                                              <p:val>
                                                <p:strVal val="0-#ppt_h/2"/>
                                              </p:val>
                                            </p:tav>
                                            <p:tav tm="100000">
                                              <p:val>
                                                <p:strVal val="#ppt_y"/>
                                              </p:val>
                                            </p:tav>
                                          </p:tavLst>
                                        </p:anim>
                                      </p:childTnLst>
                                    </p:cTn>
                                  </p:par>
                                </p:childTnLst>
                              </p:cTn>
                            </p:par>
                            <p:par>
                              <p:cTn id="32" fill="hold">
                                <p:stCondLst>
                                  <p:cond delay="2899"/>
                                </p:stCondLst>
                                <p:childTnLst>
                                  <p:par>
                                    <p:cTn id="33" presetID="2" presetClass="entr" presetSubtype="1" fill="hold" nodeType="afterEffect" p14:presetBounceEnd="50000">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14:bounceEnd="50000">
                                          <p:cBhvr additive="base">
                                            <p:cTn id="35" dur="3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36" dur="300" fill="hold"/>
                                            <p:tgtEl>
                                              <p:spTgt spid="33"/>
                                            </p:tgtEl>
                                            <p:attrNameLst>
                                              <p:attrName>ppt_y</p:attrName>
                                            </p:attrNameLst>
                                          </p:cBhvr>
                                          <p:tavLst>
                                            <p:tav tm="0">
                                              <p:val>
                                                <p:strVal val="0-#ppt_h/2"/>
                                              </p:val>
                                            </p:tav>
                                            <p:tav tm="100000">
                                              <p:val>
                                                <p:strVal val="#ppt_y"/>
                                              </p:val>
                                            </p:tav>
                                          </p:tavLst>
                                        </p:anim>
                                      </p:childTnLst>
                                    </p:cTn>
                                  </p:par>
                                </p:childTnLst>
                              </p:cTn>
                            </p:par>
                            <p:par>
                              <p:cTn id="37" fill="hold">
                                <p:stCondLst>
                                  <p:cond delay="3399"/>
                                </p:stCondLst>
                                <p:childTnLst>
                                  <p:par>
                                    <p:cTn id="38" presetID="10" presetClass="entr" presetSubtype="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circle(out)">
                                          <p:cBhvr>
                                            <p:cTn id="43" dur="300"/>
                                            <p:tgtEl>
                                              <p:spTgt spid="37"/>
                                            </p:tgtEl>
                                          </p:cBhvr>
                                        </p:animEffect>
                                      </p:childTnLst>
                                    </p:cTn>
                                  </p:par>
                                </p:childTnLst>
                              </p:cTn>
                            </p:par>
                            <p:par>
                              <p:cTn id="44" fill="hold">
                                <p:stCondLst>
                                  <p:cond delay="3899"/>
                                </p:stCondLst>
                                <p:childTnLst>
                                  <p:par>
                                    <p:cTn id="45" presetID="10" presetClass="entr" presetSubtype="0" repeatCount="300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50"/>
                                            <p:tgtEl>
                                              <p:spTgt spid="41"/>
                                            </p:tgtEl>
                                          </p:cBhvr>
                                        </p:animEffect>
                                      </p:childTnLst>
                                    </p:cTn>
                                  </p:par>
                                </p:childTnLst>
                              </p:cTn>
                            </p:par>
                            <p:par>
                              <p:cTn id="48" fill="hold">
                                <p:stCondLst>
                                  <p:cond delay="4399"/>
                                </p:stCondLst>
                                <p:childTnLst>
                                  <p:par>
                                    <p:cTn id="49" presetID="22" presetClass="entr" presetSubtype="8"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par>
                              <p:cTn id="52" fill="hold">
                                <p:stCondLst>
                                  <p:cond delay="4899"/>
                                </p:stCondLst>
                                <p:childTnLst>
                                  <p:par>
                                    <p:cTn id="53" presetID="2" presetClass="entr" presetSubtype="2" fill="hold" grpId="0" nodeType="afterEffect" p14:presetBounceEnd="56000">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14:bounceEnd="56000">
                                          <p:cBhvr additive="base">
                                            <p:cTn id="55" dur="500" fill="hold"/>
                                            <p:tgtEl>
                                              <p:spTgt spid="39"/>
                                            </p:tgtEl>
                                            <p:attrNameLst>
                                              <p:attrName>ppt_x</p:attrName>
                                            </p:attrNameLst>
                                          </p:cBhvr>
                                          <p:tavLst>
                                            <p:tav tm="0">
                                              <p:val>
                                                <p:strVal val="1+#ppt_w/2"/>
                                              </p:val>
                                            </p:tav>
                                            <p:tav tm="100000">
                                              <p:val>
                                                <p:strVal val="#ppt_x"/>
                                              </p:val>
                                            </p:tav>
                                          </p:tavLst>
                                        </p:anim>
                                        <p:anim calcmode="lin" valueType="num" p14:bounceEnd="56000">
                                          <p:cBhvr additive="base">
                                            <p:cTn id="56" dur="500" fill="hold"/>
                                            <p:tgtEl>
                                              <p:spTgt spid="39"/>
                                            </p:tgtEl>
                                            <p:attrNameLst>
                                              <p:attrName>ppt_y</p:attrName>
                                            </p:attrNameLst>
                                          </p:cBhvr>
                                          <p:tavLst>
                                            <p:tav tm="0">
                                              <p:val>
                                                <p:strVal val="#ppt_y"/>
                                              </p:val>
                                            </p:tav>
                                            <p:tav tm="100000">
                                              <p:val>
                                                <p:strVal val="#ppt_y"/>
                                              </p:val>
                                            </p:tav>
                                          </p:tavLst>
                                        </p:anim>
                                      </p:childTnLst>
                                    </p:cTn>
                                  </p:par>
                                </p:childTnLst>
                              </p:cTn>
                            </p:par>
                            <p:par>
                              <p:cTn id="57" fill="hold">
                                <p:stCondLst>
                                  <p:cond delay="5399"/>
                                </p:stCondLst>
                                <p:childTnLst>
                                  <p:par>
                                    <p:cTn id="58" presetID="10" presetClass="entr" presetSubtype="0" repeatCount="3000"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50"/>
                                            <p:tgtEl>
                                              <p:spTgt spid="44"/>
                                            </p:tgtEl>
                                          </p:cBhvr>
                                        </p:animEffect>
                                      </p:childTnLst>
                                    </p:cTn>
                                  </p:par>
                                </p:childTnLst>
                              </p:cTn>
                            </p:par>
                            <p:par>
                              <p:cTn id="61" fill="hold">
                                <p:stCondLst>
                                  <p:cond delay="5899"/>
                                </p:stCondLst>
                                <p:childTnLst>
                                  <p:par>
                                    <p:cTn id="62" presetID="22" presetClass="entr" presetSubtype="8" fill="hold"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childTnLst>
                              </p:cTn>
                            </p:par>
                            <p:par>
                              <p:cTn id="65" fill="hold">
                                <p:stCondLst>
                                  <p:cond delay="6399"/>
                                </p:stCondLst>
                                <p:childTnLst>
                                  <p:par>
                                    <p:cTn id="66" presetID="2" presetClass="entr" presetSubtype="2" fill="hold" grpId="0" nodeType="afterEffect" p14:presetBounceEnd="56000">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14:bounceEnd="56000">
                                          <p:cBhvr additive="base">
                                            <p:cTn id="68" dur="500" fill="hold"/>
                                            <p:tgtEl>
                                              <p:spTgt spid="42"/>
                                            </p:tgtEl>
                                            <p:attrNameLst>
                                              <p:attrName>ppt_x</p:attrName>
                                            </p:attrNameLst>
                                          </p:cBhvr>
                                          <p:tavLst>
                                            <p:tav tm="0">
                                              <p:val>
                                                <p:strVal val="1+#ppt_w/2"/>
                                              </p:val>
                                            </p:tav>
                                            <p:tav tm="100000">
                                              <p:val>
                                                <p:strVal val="#ppt_x"/>
                                              </p:val>
                                            </p:tav>
                                          </p:tavLst>
                                        </p:anim>
                                        <p:anim calcmode="lin" valueType="num" p14:bounceEnd="56000">
                                          <p:cBhvr additive="base">
                                            <p:cTn id="69" dur="500" fill="hold"/>
                                            <p:tgtEl>
                                              <p:spTgt spid="42"/>
                                            </p:tgtEl>
                                            <p:attrNameLst>
                                              <p:attrName>ppt_y</p:attrName>
                                            </p:attrNameLst>
                                          </p:cBhvr>
                                          <p:tavLst>
                                            <p:tav tm="0">
                                              <p:val>
                                                <p:strVal val="#ppt_y"/>
                                              </p:val>
                                            </p:tav>
                                            <p:tav tm="100000">
                                              <p:val>
                                                <p:strVal val="#ppt_y"/>
                                              </p:val>
                                            </p:tav>
                                          </p:tavLst>
                                        </p:anim>
                                      </p:childTnLst>
                                    </p:cTn>
                                  </p:par>
                                </p:childTnLst>
                              </p:cTn>
                            </p:par>
                            <p:par>
                              <p:cTn id="70" fill="hold">
                                <p:stCondLst>
                                  <p:cond delay="6899"/>
                                </p:stCondLst>
                                <p:childTnLst>
                                  <p:par>
                                    <p:cTn id="71" presetID="10" presetClass="entr" presetSubtype="0" repeatCount="3000"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50"/>
                                            <p:tgtEl>
                                              <p:spTgt spid="47"/>
                                            </p:tgtEl>
                                          </p:cBhvr>
                                        </p:animEffect>
                                      </p:childTnLst>
                                    </p:cTn>
                                  </p:par>
                                </p:childTnLst>
                              </p:cTn>
                            </p:par>
                            <p:par>
                              <p:cTn id="74" fill="hold">
                                <p:stCondLst>
                                  <p:cond delay="7399"/>
                                </p:stCondLst>
                                <p:childTnLst>
                                  <p:par>
                                    <p:cTn id="75" presetID="22" presetClass="entr" presetSubtype="8" fill="hold" nodeType="after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wipe(left)">
                                          <p:cBhvr>
                                            <p:cTn id="77" dur="500"/>
                                            <p:tgtEl>
                                              <p:spTgt spid="46"/>
                                            </p:tgtEl>
                                          </p:cBhvr>
                                        </p:animEffect>
                                      </p:childTnLst>
                                    </p:cTn>
                                  </p:par>
                                </p:childTnLst>
                              </p:cTn>
                            </p:par>
                            <p:par>
                              <p:cTn id="78" fill="hold">
                                <p:stCondLst>
                                  <p:cond delay="7899"/>
                                </p:stCondLst>
                                <p:childTnLst>
                                  <p:par>
                                    <p:cTn id="79" presetID="2" presetClass="entr" presetSubtype="2" fill="hold" grpId="0" nodeType="afterEffect" p14:presetBounceEnd="56000">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14:bounceEnd="56000">
                                          <p:cBhvr additive="base">
                                            <p:cTn id="81" dur="500" fill="hold"/>
                                            <p:tgtEl>
                                              <p:spTgt spid="45"/>
                                            </p:tgtEl>
                                            <p:attrNameLst>
                                              <p:attrName>ppt_x</p:attrName>
                                            </p:attrNameLst>
                                          </p:cBhvr>
                                          <p:tavLst>
                                            <p:tav tm="0">
                                              <p:val>
                                                <p:strVal val="1+#ppt_w/2"/>
                                              </p:val>
                                            </p:tav>
                                            <p:tav tm="100000">
                                              <p:val>
                                                <p:strVal val="#ppt_x"/>
                                              </p:val>
                                            </p:tav>
                                          </p:tavLst>
                                        </p:anim>
                                        <p:anim calcmode="lin" valueType="num" p14:bounceEnd="56000">
                                          <p:cBhvr additive="base">
                                            <p:cTn id="82" dur="500" fill="hold"/>
                                            <p:tgtEl>
                                              <p:spTgt spid="45"/>
                                            </p:tgtEl>
                                            <p:attrNameLst>
                                              <p:attrName>ppt_y</p:attrName>
                                            </p:attrNameLst>
                                          </p:cBhvr>
                                          <p:tavLst>
                                            <p:tav tm="0">
                                              <p:val>
                                                <p:strVal val="#ppt_y"/>
                                              </p:val>
                                            </p:tav>
                                            <p:tav tm="100000">
                                              <p:val>
                                                <p:strVal val="#ppt_y"/>
                                              </p:val>
                                            </p:tav>
                                          </p:tavLst>
                                        </p:anim>
                                      </p:childTnLst>
                                    </p:cTn>
                                  </p:par>
                                </p:childTnLst>
                              </p:cTn>
                            </p:par>
                            <p:par>
                              <p:cTn id="83" fill="hold">
                                <p:stCondLst>
                                  <p:cond delay="8399"/>
                                </p:stCondLst>
                                <p:childTnLst>
                                  <p:par>
                                    <p:cTn id="84" presetID="10" presetClass="entr" presetSubtype="0" repeatCount="3000" fill="hold" grpId="0" nodeType="after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fade">
                                          <p:cBhvr>
                                            <p:cTn id="86" dur="150"/>
                                            <p:tgtEl>
                                              <p:spTgt spid="50"/>
                                            </p:tgtEl>
                                          </p:cBhvr>
                                        </p:animEffect>
                                      </p:childTnLst>
                                    </p:cTn>
                                  </p:par>
                                </p:childTnLst>
                              </p:cTn>
                            </p:par>
                            <p:par>
                              <p:cTn id="87" fill="hold">
                                <p:stCondLst>
                                  <p:cond delay="8899"/>
                                </p:stCondLst>
                                <p:childTnLst>
                                  <p:par>
                                    <p:cTn id="88" presetID="22" presetClass="entr" presetSubtype="8" fill="hold" nodeType="after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wipe(left)">
                                          <p:cBhvr>
                                            <p:cTn id="90" dur="500"/>
                                            <p:tgtEl>
                                              <p:spTgt spid="49"/>
                                            </p:tgtEl>
                                          </p:cBhvr>
                                        </p:animEffect>
                                      </p:childTnLst>
                                    </p:cTn>
                                  </p:par>
                                </p:childTnLst>
                              </p:cTn>
                            </p:par>
                            <p:par>
                              <p:cTn id="91" fill="hold">
                                <p:stCondLst>
                                  <p:cond delay="9399"/>
                                </p:stCondLst>
                                <p:childTnLst>
                                  <p:par>
                                    <p:cTn id="92" presetID="2" presetClass="entr" presetSubtype="2" fill="hold" grpId="0" nodeType="afterEffect" p14:presetBounceEnd="56000">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14:bounceEnd="56000">
                                          <p:cBhvr additive="base">
                                            <p:cTn id="94" dur="500" fill="hold"/>
                                            <p:tgtEl>
                                              <p:spTgt spid="48"/>
                                            </p:tgtEl>
                                            <p:attrNameLst>
                                              <p:attrName>ppt_x</p:attrName>
                                            </p:attrNameLst>
                                          </p:cBhvr>
                                          <p:tavLst>
                                            <p:tav tm="0">
                                              <p:val>
                                                <p:strVal val="1+#ppt_w/2"/>
                                              </p:val>
                                            </p:tav>
                                            <p:tav tm="100000">
                                              <p:val>
                                                <p:strVal val="#ppt_x"/>
                                              </p:val>
                                            </p:tav>
                                          </p:tavLst>
                                        </p:anim>
                                        <p:anim calcmode="lin" valueType="num" p14:bounceEnd="56000">
                                          <p:cBhvr additive="base">
                                            <p:cTn id="95"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37" grpId="0" animBg="1"/>
          <p:bldP spid="39" grpId="0"/>
          <p:bldP spid="41" grpId="0" animBg="1"/>
          <p:bldP spid="42" grpId="0"/>
          <p:bldP spid="44" grpId="0" animBg="1"/>
          <p:bldP spid="45" grpId="0"/>
          <p:bldP spid="47" grpId="0" animBg="1"/>
          <p:bldP spid="48" grpId="0"/>
          <p:bldP spid="5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1399"/>
                                </p:stCondLst>
                                <p:childTnLst>
                                  <p:par>
                                    <p:cTn id="15" presetID="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300" fill="hold"/>
                                            <p:tgtEl>
                                              <p:spTgt spid="21"/>
                                            </p:tgtEl>
                                            <p:attrNameLst>
                                              <p:attrName>ppt_x</p:attrName>
                                            </p:attrNameLst>
                                          </p:cBhvr>
                                          <p:tavLst>
                                            <p:tav tm="0">
                                              <p:val>
                                                <p:strVal val="#ppt_x"/>
                                              </p:val>
                                            </p:tav>
                                            <p:tav tm="100000">
                                              <p:val>
                                                <p:strVal val="#ppt_x"/>
                                              </p:val>
                                            </p:tav>
                                          </p:tavLst>
                                        </p:anim>
                                        <p:anim calcmode="lin" valueType="num">
                                          <p:cBhvr additive="base">
                                            <p:cTn id="18" dur="300" fill="hold"/>
                                            <p:tgtEl>
                                              <p:spTgt spid="21"/>
                                            </p:tgtEl>
                                            <p:attrNameLst>
                                              <p:attrName>ppt_y</p:attrName>
                                            </p:attrNameLst>
                                          </p:cBhvr>
                                          <p:tavLst>
                                            <p:tav tm="0">
                                              <p:val>
                                                <p:strVal val="0-#ppt_h/2"/>
                                              </p:val>
                                            </p:tav>
                                            <p:tav tm="100000">
                                              <p:val>
                                                <p:strVal val="#ppt_y"/>
                                              </p:val>
                                            </p:tav>
                                          </p:tavLst>
                                        </p:anim>
                                      </p:childTnLst>
                                    </p:cTn>
                                  </p:par>
                                  <p:par>
                                    <p:cTn id="19" presetID="6" presetClass="entr" presetSubtype="32"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out)">
                                          <p:cBhvr>
                                            <p:cTn id="21" dur="300"/>
                                            <p:tgtEl>
                                              <p:spTgt spid="20"/>
                                            </p:tgtEl>
                                          </p:cBhvr>
                                        </p:animEffect>
                                      </p:childTnLst>
                                    </p:cTn>
                                  </p:par>
                                </p:childTnLst>
                              </p:cTn>
                            </p:par>
                            <p:par>
                              <p:cTn id="22" fill="hold">
                                <p:stCondLst>
                                  <p:cond delay="1899"/>
                                </p:stCondLst>
                                <p:childTnLst>
                                  <p:par>
                                    <p:cTn id="23" presetID="2" presetClass="entr" presetSubtype="1"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300" fill="hold"/>
                                            <p:tgtEl>
                                              <p:spTgt spid="25"/>
                                            </p:tgtEl>
                                            <p:attrNameLst>
                                              <p:attrName>ppt_x</p:attrName>
                                            </p:attrNameLst>
                                          </p:cBhvr>
                                          <p:tavLst>
                                            <p:tav tm="0">
                                              <p:val>
                                                <p:strVal val="#ppt_x"/>
                                              </p:val>
                                            </p:tav>
                                            <p:tav tm="100000">
                                              <p:val>
                                                <p:strVal val="#ppt_x"/>
                                              </p:val>
                                            </p:tav>
                                          </p:tavLst>
                                        </p:anim>
                                        <p:anim calcmode="lin" valueType="num">
                                          <p:cBhvr additive="base">
                                            <p:cTn id="26" dur="300" fill="hold"/>
                                            <p:tgtEl>
                                              <p:spTgt spid="25"/>
                                            </p:tgtEl>
                                            <p:attrNameLst>
                                              <p:attrName>ppt_y</p:attrName>
                                            </p:attrNameLst>
                                          </p:cBhvr>
                                          <p:tavLst>
                                            <p:tav tm="0">
                                              <p:val>
                                                <p:strVal val="0-#ppt_h/2"/>
                                              </p:val>
                                            </p:tav>
                                            <p:tav tm="100000">
                                              <p:val>
                                                <p:strVal val="#ppt_y"/>
                                              </p:val>
                                            </p:tav>
                                          </p:tavLst>
                                        </p:anim>
                                      </p:childTnLst>
                                    </p:cTn>
                                  </p:par>
                                </p:childTnLst>
                              </p:cTn>
                            </p:par>
                            <p:par>
                              <p:cTn id="27" fill="hold">
                                <p:stCondLst>
                                  <p:cond delay="2399"/>
                                </p:stCondLst>
                                <p:childTnLst>
                                  <p:par>
                                    <p:cTn id="28" presetID="2" presetClass="entr" presetSubtype="1"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300" fill="hold"/>
                                            <p:tgtEl>
                                              <p:spTgt spid="29"/>
                                            </p:tgtEl>
                                            <p:attrNameLst>
                                              <p:attrName>ppt_x</p:attrName>
                                            </p:attrNameLst>
                                          </p:cBhvr>
                                          <p:tavLst>
                                            <p:tav tm="0">
                                              <p:val>
                                                <p:strVal val="#ppt_x"/>
                                              </p:val>
                                            </p:tav>
                                            <p:tav tm="100000">
                                              <p:val>
                                                <p:strVal val="#ppt_x"/>
                                              </p:val>
                                            </p:tav>
                                          </p:tavLst>
                                        </p:anim>
                                        <p:anim calcmode="lin" valueType="num">
                                          <p:cBhvr additive="base">
                                            <p:cTn id="31" dur="300" fill="hold"/>
                                            <p:tgtEl>
                                              <p:spTgt spid="29"/>
                                            </p:tgtEl>
                                            <p:attrNameLst>
                                              <p:attrName>ppt_y</p:attrName>
                                            </p:attrNameLst>
                                          </p:cBhvr>
                                          <p:tavLst>
                                            <p:tav tm="0">
                                              <p:val>
                                                <p:strVal val="0-#ppt_h/2"/>
                                              </p:val>
                                            </p:tav>
                                            <p:tav tm="100000">
                                              <p:val>
                                                <p:strVal val="#ppt_y"/>
                                              </p:val>
                                            </p:tav>
                                          </p:tavLst>
                                        </p:anim>
                                      </p:childTnLst>
                                    </p:cTn>
                                  </p:par>
                                </p:childTnLst>
                              </p:cTn>
                            </p:par>
                            <p:par>
                              <p:cTn id="32" fill="hold">
                                <p:stCondLst>
                                  <p:cond delay="2899"/>
                                </p:stCondLst>
                                <p:childTnLst>
                                  <p:par>
                                    <p:cTn id="33" presetID="2" presetClass="entr" presetSubtype="1"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300" fill="hold"/>
                                            <p:tgtEl>
                                              <p:spTgt spid="33"/>
                                            </p:tgtEl>
                                            <p:attrNameLst>
                                              <p:attrName>ppt_x</p:attrName>
                                            </p:attrNameLst>
                                          </p:cBhvr>
                                          <p:tavLst>
                                            <p:tav tm="0">
                                              <p:val>
                                                <p:strVal val="#ppt_x"/>
                                              </p:val>
                                            </p:tav>
                                            <p:tav tm="100000">
                                              <p:val>
                                                <p:strVal val="#ppt_x"/>
                                              </p:val>
                                            </p:tav>
                                          </p:tavLst>
                                        </p:anim>
                                        <p:anim calcmode="lin" valueType="num">
                                          <p:cBhvr additive="base">
                                            <p:cTn id="36" dur="300" fill="hold"/>
                                            <p:tgtEl>
                                              <p:spTgt spid="33"/>
                                            </p:tgtEl>
                                            <p:attrNameLst>
                                              <p:attrName>ppt_y</p:attrName>
                                            </p:attrNameLst>
                                          </p:cBhvr>
                                          <p:tavLst>
                                            <p:tav tm="0">
                                              <p:val>
                                                <p:strVal val="0-#ppt_h/2"/>
                                              </p:val>
                                            </p:tav>
                                            <p:tav tm="100000">
                                              <p:val>
                                                <p:strVal val="#ppt_y"/>
                                              </p:val>
                                            </p:tav>
                                          </p:tavLst>
                                        </p:anim>
                                      </p:childTnLst>
                                    </p:cTn>
                                  </p:par>
                                </p:childTnLst>
                              </p:cTn>
                            </p:par>
                            <p:par>
                              <p:cTn id="37" fill="hold">
                                <p:stCondLst>
                                  <p:cond delay="3399"/>
                                </p:stCondLst>
                                <p:childTnLst>
                                  <p:par>
                                    <p:cTn id="38" presetID="10" presetClass="entr" presetSubtype="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circle(out)">
                                          <p:cBhvr>
                                            <p:cTn id="43" dur="300"/>
                                            <p:tgtEl>
                                              <p:spTgt spid="37"/>
                                            </p:tgtEl>
                                          </p:cBhvr>
                                        </p:animEffect>
                                      </p:childTnLst>
                                    </p:cTn>
                                  </p:par>
                                </p:childTnLst>
                              </p:cTn>
                            </p:par>
                            <p:par>
                              <p:cTn id="44" fill="hold">
                                <p:stCondLst>
                                  <p:cond delay="3899"/>
                                </p:stCondLst>
                                <p:childTnLst>
                                  <p:par>
                                    <p:cTn id="45" presetID="10" presetClass="entr" presetSubtype="0" repeatCount="300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50"/>
                                            <p:tgtEl>
                                              <p:spTgt spid="41"/>
                                            </p:tgtEl>
                                          </p:cBhvr>
                                        </p:animEffect>
                                      </p:childTnLst>
                                    </p:cTn>
                                  </p:par>
                                </p:childTnLst>
                              </p:cTn>
                            </p:par>
                            <p:par>
                              <p:cTn id="48" fill="hold">
                                <p:stCondLst>
                                  <p:cond delay="4399"/>
                                </p:stCondLst>
                                <p:childTnLst>
                                  <p:par>
                                    <p:cTn id="49" presetID="22" presetClass="entr" presetSubtype="8"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par>
                              <p:cTn id="52" fill="hold">
                                <p:stCondLst>
                                  <p:cond delay="4899"/>
                                </p:stCondLst>
                                <p:childTnLst>
                                  <p:par>
                                    <p:cTn id="53" presetID="2" presetClass="entr" presetSubtype="2"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1+#ppt_w/2"/>
                                              </p:val>
                                            </p:tav>
                                            <p:tav tm="100000">
                                              <p:val>
                                                <p:strVal val="#ppt_x"/>
                                              </p:val>
                                            </p:tav>
                                          </p:tavLst>
                                        </p:anim>
                                        <p:anim calcmode="lin" valueType="num">
                                          <p:cBhvr additive="base">
                                            <p:cTn id="56" dur="500" fill="hold"/>
                                            <p:tgtEl>
                                              <p:spTgt spid="39"/>
                                            </p:tgtEl>
                                            <p:attrNameLst>
                                              <p:attrName>ppt_y</p:attrName>
                                            </p:attrNameLst>
                                          </p:cBhvr>
                                          <p:tavLst>
                                            <p:tav tm="0">
                                              <p:val>
                                                <p:strVal val="#ppt_y"/>
                                              </p:val>
                                            </p:tav>
                                            <p:tav tm="100000">
                                              <p:val>
                                                <p:strVal val="#ppt_y"/>
                                              </p:val>
                                            </p:tav>
                                          </p:tavLst>
                                        </p:anim>
                                      </p:childTnLst>
                                    </p:cTn>
                                  </p:par>
                                </p:childTnLst>
                              </p:cTn>
                            </p:par>
                            <p:par>
                              <p:cTn id="57" fill="hold">
                                <p:stCondLst>
                                  <p:cond delay="5399"/>
                                </p:stCondLst>
                                <p:childTnLst>
                                  <p:par>
                                    <p:cTn id="58" presetID="10" presetClass="entr" presetSubtype="0" repeatCount="3000"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50"/>
                                            <p:tgtEl>
                                              <p:spTgt spid="44"/>
                                            </p:tgtEl>
                                          </p:cBhvr>
                                        </p:animEffect>
                                      </p:childTnLst>
                                    </p:cTn>
                                  </p:par>
                                </p:childTnLst>
                              </p:cTn>
                            </p:par>
                            <p:par>
                              <p:cTn id="61" fill="hold">
                                <p:stCondLst>
                                  <p:cond delay="5899"/>
                                </p:stCondLst>
                                <p:childTnLst>
                                  <p:par>
                                    <p:cTn id="62" presetID="22" presetClass="entr" presetSubtype="8" fill="hold"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childTnLst>
                              </p:cTn>
                            </p:par>
                            <p:par>
                              <p:cTn id="65" fill="hold">
                                <p:stCondLst>
                                  <p:cond delay="6399"/>
                                </p:stCondLst>
                                <p:childTnLst>
                                  <p:par>
                                    <p:cTn id="66" presetID="2" presetClass="entr" presetSubtype="2" fill="hold" grpId="0" nodeType="after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additive="base">
                                            <p:cTn id="68" dur="500" fill="hold"/>
                                            <p:tgtEl>
                                              <p:spTgt spid="42"/>
                                            </p:tgtEl>
                                            <p:attrNameLst>
                                              <p:attrName>ppt_x</p:attrName>
                                            </p:attrNameLst>
                                          </p:cBhvr>
                                          <p:tavLst>
                                            <p:tav tm="0">
                                              <p:val>
                                                <p:strVal val="1+#ppt_w/2"/>
                                              </p:val>
                                            </p:tav>
                                            <p:tav tm="100000">
                                              <p:val>
                                                <p:strVal val="#ppt_x"/>
                                              </p:val>
                                            </p:tav>
                                          </p:tavLst>
                                        </p:anim>
                                        <p:anim calcmode="lin" valueType="num">
                                          <p:cBhvr additive="base">
                                            <p:cTn id="69" dur="500" fill="hold"/>
                                            <p:tgtEl>
                                              <p:spTgt spid="42"/>
                                            </p:tgtEl>
                                            <p:attrNameLst>
                                              <p:attrName>ppt_y</p:attrName>
                                            </p:attrNameLst>
                                          </p:cBhvr>
                                          <p:tavLst>
                                            <p:tav tm="0">
                                              <p:val>
                                                <p:strVal val="#ppt_y"/>
                                              </p:val>
                                            </p:tav>
                                            <p:tav tm="100000">
                                              <p:val>
                                                <p:strVal val="#ppt_y"/>
                                              </p:val>
                                            </p:tav>
                                          </p:tavLst>
                                        </p:anim>
                                      </p:childTnLst>
                                    </p:cTn>
                                  </p:par>
                                </p:childTnLst>
                              </p:cTn>
                            </p:par>
                            <p:par>
                              <p:cTn id="70" fill="hold">
                                <p:stCondLst>
                                  <p:cond delay="6899"/>
                                </p:stCondLst>
                                <p:childTnLst>
                                  <p:par>
                                    <p:cTn id="71" presetID="10" presetClass="entr" presetSubtype="0" repeatCount="3000"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50"/>
                                            <p:tgtEl>
                                              <p:spTgt spid="47"/>
                                            </p:tgtEl>
                                          </p:cBhvr>
                                        </p:animEffect>
                                      </p:childTnLst>
                                    </p:cTn>
                                  </p:par>
                                </p:childTnLst>
                              </p:cTn>
                            </p:par>
                            <p:par>
                              <p:cTn id="74" fill="hold">
                                <p:stCondLst>
                                  <p:cond delay="7399"/>
                                </p:stCondLst>
                                <p:childTnLst>
                                  <p:par>
                                    <p:cTn id="75" presetID="22" presetClass="entr" presetSubtype="8" fill="hold" nodeType="after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wipe(left)">
                                          <p:cBhvr>
                                            <p:cTn id="77" dur="500"/>
                                            <p:tgtEl>
                                              <p:spTgt spid="46"/>
                                            </p:tgtEl>
                                          </p:cBhvr>
                                        </p:animEffect>
                                      </p:childTnLst>
                                    </p:cTn>
                                  </p:par>
                                </p:childTnLst>
                              </p:cTn>
                            </p:par>
                            <p:par>
                              <p:cTn id="78" fill="hold">
                                <p:stCondLst>
                                  <p:cond delay="7899"/>
                                </p:stCondLst>
                                <p:childTnLst>
                                  <p:par>
                                    <p:cTn id="79" presetID="2" presetClass="entr" presetSubtype="2" fill="hold" grpId="0" nodeType="after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1+#ppt_w/2"/>
                                              </p:val>
                                            </p:tav>
                                            <p:tav tm="100000">
                                              <p:val>
                                                <p:strVal val="#ppt_x"/>
                                              </p:val>
                                            </p:tav>
                                          </p:tavLst>
                                        </p:anim>
                                        <p:anim calcmode="lin" valueType="num">
                                          <p:cBhvr additive="base">
                                            <p:cTn id="82" dur="500" fill="hold"/>
                                            <p:tgtEl>
                                              <p:spTgt spid="45"/>
                                            </p:tgtEl>
                                            <p:attrNameLst>
                                              <p:attrName>ppt_y</p:attrName>
                                            </p:attrNameLst>
                                          </p:cBhvr>
                                          <p:tavLst>
                                            <p:tav tm="0">
                                              <p:val>
                                                <p:strVal val="#ppt_y"/>
                                              </p:val>
                                            </p:tav>
                                            <p:tav tm="100000">
                                              <p:val>
                                                <p:strVal val="#ppt_y"/>
                                              </p:val>
                                            </p:tav>
                                          </p:tavLst>
                                        </p:anim>
                                      </p:childTnLst>
                                    </p:cTn>
                                  </p:par>
                                </p:childTnLst>
                              </p:cTn>
                            </p:par>
                            <p:par>
                              <p:cTn id="83" fill="hold">
                                <p:stCondLst>
                                  <p:cond delay="8399"/>
                                </p:stCondLst>
                                <p:childTnLst>
                                  <p:par>
                                    <p:cTn id="84" presetID="10" presetClass="entr" presetSubtype="0" repeatCount="3000" fill="hold" grpId="0" nodeType="after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fade">
                                          <p:cBhvr>
                                            <p:cTn id="86" dur="150"/>
                                            <p:tgtEl>
                                              <p:spTgt spid="50"/>
                                            </p:tgtEl>
                                          </p:cBhvr>
                                        </p:animEffect>
                                      </p:childTnLst>
                                    </p:cTn>
                                  </p:par>
                                </p:childTnLst>
                              </p:cTn>
                            </p:par>
                            <p:par>
                              <p:cTn id="87" fill="hold">
                                <p:stCondLst>
                                  <p:cond delay="8899"/>
                                </p:stCondLst>
                                <p:childTnLst>
                                  <p:par>
                                    <p:cTn id="88" presetID="22" presetClass="entr" presetSubtype="8" fill="hold" nodeType="after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wipe(left)">
                                          <p:cBhvr>
                                            <p:cTn id="90" dur="500"/>
                                            <p:tgtEl>
                                              <p:spTgt spid="49"/>
                                            </p:tgtEl>
                                          </p:cBhvr>
                                        </p:animEffect>
                                      </p:childTnLst>
                                    </p:cTn>
                                  </p:par>
                                </p:childTnLst>
                              </p:cTn>
                            </p:par>
                            <p:par>
                              <p:cTn id="91" fill="hold">
                                <p:stCondLst>
                                  <p:cond delay="9399"/>
                                </p:stCondLst>
                                <p:childTnLst>
                                  <p:par>
                                    <p:cTn id="92" presetID="2" presetClass="entr" presetSubtype="2"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additive="base">
                                            <p:cTn id="94" dur="500" fill="hold"/>
                                            <p:tgtEl>
                                              <p:spTgt spid="48"/>
                                            </p:tgtEl>
                                            <p:attrNameLst>
                                              <p:attrName>ppt_x</p:attrName>
                                            </p:attrNameLst>
                                          </p:cBhvr>
                                          <p:tavLst>
                                            <p:tav tm="0">
                                              <p:val>
                                                <p:strVal val="1+#ppt_w/2"/>
                                              </p:val>
                                            </p:tav>
                                            <p:tav tm="100000">
                                              <p:val>
                                                <p:strVal val="#ppt_x"/>
                                              </p:val>
                                            </p:tav>
                                          </p:tavLst>
                                        </p:anim>
                                        <p:anim calcmode="lin" valueType="num">
                                          <p:cBhvr additive="base">
                                            <p:cTn id="95"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37" grpId="0" animBg="1"/>
          <p:bldP spid="39" grpId="0"/>
          <p:bldP spid="41" grpId="0" animBg="1"/>
          <p:bldP spid="42" grpId="0"/>
          <p:bldP spid="44" grpId="0" animBg="1"/>
          <p:bldP spid="45" grpId="0"/>
          <p:bldP spid="47" grpId="0" animBg="1"/>
          <p:bldP spid="48" grpId="0"/>
          <p:bldP spid="50"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文本框 61"/>
          <p:cNvSpPr txBox="1">
            <a:spLocks noChangeArrowheads="1"/>
          </p:cNvSpPr>
          <p:nvPr/>
        </p:nvSpPr>
        <p:spPr bwMode="auto">
          <a:xfrm>
            <a:off x="2481263" y="2301875"/>
            <a:ext cx="1766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a:solidFill>
                  <a:srgbClr val="595959"/>
                </a:solidFill>
                <a:latin typeface="+mn-lt"/>
                <a:ea typeface="+mn-ea"/>
                <a:cs typeface="+mn-ea"/>
                <a:sym typeface="+mn-lt"/>
              </a:rPr>
              <a:t>输入小标题</a:t>
            </a:r>
          </a:p>
        </p:txBody>
      </p:sp>
      <p:sp>
        <p:nvSpPr>
          <p:cNvPr id="86" name="文本框 62"/>
          <p:cNvSpPr txBox="1">
            <a:spLocks noChangeArrowheads="1"/>
          </p:cNvSpPr>
          <p:nvPr/>
        </p:nvSpPr>
        <p:spPr bwMode="auto">
          <a:xfrm>
            <a:off x="2484438" y="2990850"/>
            <a:ext cx="3408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dirty="0">
                <a:solidFill>
                  <a:srgbClr val="595959"/>
                </a:solidFill>
                <a:latin typeface="+mn-lt"/>
                <a:ea typeface="+mn-ea"/>
                <a:cs typeface="+mn-ea"/>
                <a:sym typeface="+mn-lt"/>
              </a:rPr>
              <a:t>A designer can use default text to simulate what text </a:t>
            </a:r>
            <a:r>
              <a:rPr lang="en-US" altLang="zh-CN" sz="1600" dirty="0" err="1">
                <a:solidFill>
                  <a:srgbClr val="595959"/>
                </a:solidFill>
                <a:latin typeface="+mn-lt"/>
                <a:ea typeface="+mn-ea"/>
                <a:cs typeface="+mn-ea"/>
                <a:sym typeface="+mn-lt"/>
              </a:rPr>
              <a:t>woul</a:t>
            </a:r>
            <a:r>
              <a:rPr lang="en-US" altLang="zh-CN" sz="1600" dirty="0">
                <a:solidFill>
                  <a:srgbClr val="595959"/>
                </a:solidFill>
                <a:latin typeface="+mn-lt"/>
                <a:ea typeface="+mn-ea"/>
                <a:cs typeface="+mn-ea"/>
                <a:sym typeface="+mn-lt"/>
              </a:rPr>
              <a:t> look like. If it is not real text. </a:t>
            </a:r>
          </a:p>
        </p:txBody>
      </p:sp>
      <p:grpSp>
        <p:nvGrpSpPr>
          <p:cNvPr id="87" name="组合 86"/>
          <p:cNvGrpSpPr/>
          <p:nvPr/>
        </p:nvGrpSpPr>
        <p:grpSpPr>
          <a:xfrm>
            <a:off x="1321486" y="2496768"/>
            <a:ext cx="1025525" cy="1239838"/>
            <a:chOff x="1321486" y="2496768"/>
            <a:chExt cx="1025525" cy="1239838"/>
          </a:xfrm>
        </p:grpSpPr>
        <p:sp>
          <p:nvSpPr>
            <p:cNvPr id="88" name="椭圆 31"/>
            <p:cNvSpPr/>
            <p:nvPr/>
          </p:nvSpPr>
          <p:spPr>
            <a:xfrm>
              <a:off x="1321486" y="2496768"/>
              <a:ext cx="1025525" cy="12398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89" name="矩形 71"/>
            <p:cNvSpPr>
              <a:spLocks noChangeArrowheads="1"/>
            </p:cNvSpPr>
            <p:nvPr/>
          </p:nvSpPr>
          <p:spPr bwMode="auto">
            <a:xfrm>
              <a:off x="1603375" y="2932113"/>
              <a:ext cx="503238" cy="708025"/>
            </a:xfrm>
            <a:prstGeom prst="rect">
              <a:avLst/>
            </a:prstGeom>
            <a:noFill/>
            <a:ln w="2857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4000">
                  <a:solidFill>
                    <a:srgbClr val="605448"/>
                  </a:solidFill>
                  <a:latin typeface="+mn-lt"/>
                  <a:ea typeface="+mn-ea"/>
                  <a:cs typeface="+mn-ea"/>
                  <a:sym typeface="+mn-lt"/>
                </a:rPr>
                <a:t>01</a:t>
              </a:r>
              <a:endParaRPr lang="zh-CN" altLang="en-US" sz="4000">
                <a:solidFill>
                  <a:srgbClr val="605448"/>
                </a:solidFill>
                <a:latin typeface="+mn-lt"/>
                <a:ea typeface="+mn-ea"/>
                <a:cs typeface="+mn-ea"/>
                <a:sym typeface="+mn-lt"/>
              </a:endParaRPr>
            </a:p>
          </p:txBody>
        </p:sp>
        <p:grpSp>
          <p:nvGrpSpPr>
            <p:cNvPr id="90" name="组合 5"/>
            <p:cNvGrpSpPr/>
            <p:nvPr/>
          </p:nvGrpSpPr>
          <p:grpSpPr bwMode="auto">
            <a:xfrm>
              <a:off x="1584325" y="2544763"/>
              <a:ext cx="536575" cy="473075"/>
              <a:chOff x="7509111" y="2144857"/>
              <a:chExt cx="1157049" cy="1019200"/>
            </a:xfrm>
          </p:grpSpPr>
          <p:sp>
            <p:nvSpPr>
              <p:cNvPr id="91" name="任意多边形 90"/>
              <p:cNvSpPr/>
              <p:nvPr/>
            </p:nvSpPr>
            <p:spPr>
              <a:xfrm>
                <a:off x="7509111" y="2363746"/>
                <a:ext cx="1157049" cy="800311"/>
              </a:xfrm>
              <a:custGeom>
                <a:avLst/>
                <a:gdLst>
                  <a:gd name="connsiteX0" fmla="*/ 582519 w 1166674"/>
                  <a:gd name="connsiteY0" fmla="*/ 223878 h 732468"/>
                  <a:gd name="connsiteX1" fmla="*/ 236155 w 1166674"/>
                  <a:gd name="connsiteY1" fmla="*/ 2205 h 732468"/>
                  <a:gd name="connsiteX2" fmla="*/ 628 w 1166674"/>
                  <a:gd name="connsiteY2" fmla="*/ 390133 h 732468"/>
                  <a:gd name="connsiteX3" fmla="*/ 305428 w 1166674"/>
                  <a:gd name="connsiteY3" fmla="*/ 722642 h 732468"/>
                  <a:gd name="connsiteX4" fmla="*/ 540955 w 1166674"/>
                  <a:gd name="connsiteY4" fmla="*/ 611805 h 732468"/>
                  <a:gd name="connsiteX5" fmla="*/ 734919 w 1166674"/>
                  <a:gd name="connsiteY5" fmla="*/ 722642 h 732468"/>
                  <a:gd name="connsiteX6" fmla="*/ 1095137 w 1166674"/>
                  <a:gd name="connsiteY6" fmla="*/ 556387 h 732468"/>
                  <a:gd name="connsiteX7" fmla="*/ 1122846 w 1166674"/>
                  <a:gd name="connsiteY7" fmla="*/ 43769 h 732468"/>
                  <a:gd name="connsiteX8" fmla="*/ 582519 w 1166674"/>
                  <a:gd name="connsiteY8" fmla="*/ 223878 h 732468"/>
                  <a:gd name="connsiteX0-1" fmla="*/ 582519 w 1166674"/>
                  <a:gd name="connsiteY0-2" fmla="*/ 223878 h 732468"/>
                  <a:gd name="connsiteX1-3" fmla="*/ 236155 w 1166674"/>
                  <a:gd name="connsiteY1-4" fmla="*/ 2205 h 732468"/>
                  <a:gd name="connsiteX2-5" fmla="*/ 628 w 1166674"/>
                  <a:gd name="connsiteY2-6" fmla="*/ 390133 h 732468"/>
                  <a:gd name="connsiteX3-7" fmla="*/ 305428 w 1166674"/>
                  <a:gd name="connsiteY3-8" fmla="*/ 722642 h 732468"/>
                  <a:gd name="connsiteX4-9" fmla="*/ 540955 w 1166674"/>
                  <a:gd name="connsiteY4-10" fmla="*/ 611805 h 732468"/>
                  <a:gd name="connsiteX5-11" fmla="*/ 734919 w 1166674"/>
                  <a:gd name="connsiteY5-12" fmla="*/ 722642 h 732468"/>
                  <a:gd name="connsiteX6-13" fmla="*/ 1095137 w 1166674"/>
                  <a:gd name="connsiteY6-14" fmla="*/ 556387 h 732468"/>
                  <a:gd name="connsiteX7-15" fmla="*/ 1122846 w 1166674"/>
                  <a:gd name="connsiteY7-16" fmla="*/ 43769 h 732468"/>
                  <a:gd name="connsiteX8-17" fmla="*/ 582519 w 1166674"/>
                  <a:gd name="connsiteY8-18" fmla="*/ 223878 h 732468"/>
                  <a:gd name="connsiteX0-19" fmla="*/ 582519 w 1166674"/>
                  <a:gd name="connsiteY0-20" fmla="*/ 226644 h 735234"/>
                  <a:gd name="connsiteX1-21" fmla="*/ 236155 w 1166674"/>
                  <a:gd name="connsiteY1-22" fmla="*/ 4971 h 735234"/>
                  <a:gd name="connsiteX2-23" fmla="*/ 628 w 1166674"/>
                  <a:gd name="connsiteY2-24" fmla="*/ 392899 h 735234"/>
                  <a:gd name="connsiteX3-25" fmla="*/ 305428 w 1166674"/>
                  <a:gd name="connsiteY3-26" fmla="*/ 725408 h 735234"/>
                  <a:gd name="connsiteX4-27" fmla="*/ 540955 w 1166674"/>
                  <a:gd name="connsiteY4-28" fmla="*/ 614571 h 735234"/>
                  <a:gd name="connsiteX5-29" fmla="*/ 734919 w 1166674"/>
                  <a:gd name="connsiteY5-30" fmla="*/ 725408 h 735234"/>
                  <a:gd name="connsiteX6-31" fmla="*/ 1095137 w 1166674"/>
                  <a:gd name="connsiteY6-32" fmla="*/ 559153 h 735234"/>
                  <a:gd name="connsiteX7-33" fmla="*/ 1122846 w 1166674"/>
                  <a:gd name="connsiteY7-34" fmla="*/ 46535 h 735234"/>
                  <a:gd name="connsiteX8-35" fmla="*/ 582519 w 1166674"/>
                  <a:gd name="connsiteY8-36" fmla="*/ 226644 h 735234"/>
                  <a:gd name="connsiteX0-37" fmla="*/ 582519 w 1166674"/>
                  <a:gd name="connsiteY0-38" fmla="*/ 226644 h 735234"/>
                  <a:gd name="connsiteX1-39" fmla="*/ 236155 w 1166674"/>
                  <a:gd name="connsiteY1-40" fmla="*/ 4971 h 735234"/>
                  <a:gd name="connsiteX2-41" fmla="*/ 628 w 1166674"/>
                  <a:gd name="connsiteY2-42" fmla="*/ 392899 h 735234"/>
                  <a:gd name="connsiteX3-43" fmla="*/ 305428 w 1166674"/>
                  <a:gd name="connsiteY3-44" fmla="*/ 725408 h 735234"/>
                  <a:gd name="connsiteX4-45" fmla="*/ 540955 w 1166674"/>
                  <a:gd name="connsiteY4-46" fmla="*/ 614571 h 735234"/>
                  <a:gd name="connsiteX5-47" fmla="*/ 734919 w 1166674"/>
                  <a:gd name="connsiteY5-48" fmla="*/ 725408 h 735234"/>
                  <a:gd name="connsiteX6-49" fmla="*/ 1095137 w 1166674"/>
                  <a:gd name="connsiteY6-50" fmla="*/ 559153 h 735234"/>
                  <a:gd name="connsiteX7-51" fmla="*/ 1122846 w 1166674"/>
                  <a:gd name="connsiteY7-52" fmla="*/ 46535 h 735234"/>
                  <a:gd name="connsiteX8-53" fmla="*/ 582519 w 1166674"/>
                  <a:gd name="connsiteY8-54" fmla="*/ 226644 h 735234"/>
                  <a:gd name="connsiteX0-55" fmla="*/ 582519 w 1166674"/>
                  <a:gd name="connsiteY0-56" fmla="*/ 226644 h 735234"/>
                  <a:gd name="connsiteX1-57" fmla="*/ 236155 w 1166674"/>
                  <a:gd name="connsiteY1-58" fmla="*/ 4971 h 735234"/>
                  <a:gd name="connsiteX2-59" fmla="*/ 628 w 1166674"/>
                  <a:gd name="connsiteY2-60" fmla="*/ 392899 h 735234"/>
                  <a:gd name="connsiteX3-61" fmla="*/ 305428 w 1166674"/>
                  <a:gd name="connsiteY3-62" fmla="*/ 725408 h 735234"/>
                  <a:gd name="connsiteX4-63" fmla="*/ 540955 w 1166674"/>
                  <a:gd name="connsiteY4-64" fmla="*/ 614571 h 735234"/>
                  <a:gd name="connsiteX5-65" fmla="*/ 734919 w 1166674"/>
                  <a:gd name="connsiteY5-66" fmla="*/ 725408 h 735234"/>
                  <a:gd name="connsiteX6-67" fmla="*/ 1095137 w 1166674"/>
                  <a:gd name="connsiteY6-68" fmla="*/ 559153 h 735234"/>
                  <a:gd name="connsiteX7-69" fmla="*/ 1122846 w 1166674"/>
                  <a:gd name="connsiteY7-70" fmla="*/ 46535 h 735234"/>
                  <a:gd name="connsiteX8-71" fmla="*/ 582519 w 1166674"/>
                  <a:gd name="connsiteY8-72" fmla="*/ 226644 h 735234"/>
                  <a:gd name="connsiteX0-73" fmla="*/ 582519 w 1131746"/>
                  <a:gd name="connsiteY0-74" fmla="*/ 226644 h 735234"/>
                  <a:gd name="connsiteX1-75" fmla="*/ 236155 w 1131746"/>
                  <a:gd name="connsiteY1-76" fmla="*/ 4971 h 735234"/>
                  <a:gd name="connsiteX2-77" fmla="*/ 628 w 1131746"/>
                  <a:gd name="connsiteY2-78" fmla="*/ 392899 h 735234"/>
                  <a:gd name="connsiteX3-79" fmla="*/ 305428 w 1131746"/>
                  <a:gd name="connsiteY3-80" fmla="*/ 725408 h 735234"/>
                  <a:gd name="connsiteX4-81" fmla="*/ 540955 w 1131746"/>
                  <a:gd name="connsiteY4-82" fmla="*/ 614571 h 735234"/>
                  <a:gd name="connsiteX5-83" fmla="*/ 734919 w 1131746"/>
                  <a:gd name="connsiteY5-84" fmla="*/ 725408 h 735234"/>
                  <a:gd name="connsiteX6-85" fmla="*/ 1095137 w 1131746"/>
                  <a:gd name="connsiteY6-86" fmla="*/ 559153 h 735234"/>
                  <a:gd name="connsiteX7-87" fmla="*/ 1053574 w 1131746"/>
                  <a:gd name="connsiteY7-88" fmla="*/ 74245 h 735234"/>
                  <a:gd name="connsiteX8-89" fmla="*/ 582519 w 1131746"/>
                  <a:gd name="connsiteY8-90" fmla="*/ 226644 h 735234"/>
                  <a:gd name="connsiteX0-91" fmla="*/ 582519 w 1137803"/>
                  <a:gd name="connsiteY0-92" fmla="*/ 226644 h 735234"/>
                  <a:gd name="connsiteX1-93" fmla="*/ 236155 w 1137803"/>
                  <a:gd name="connsiteY1-94" fmla="*/ 4971 h 735234"/>
                  <a:gd name="connsiteX2-95" fmla="*/ 628 w 1137803"/>
                  <a:gd name="connsiteY2-96" fmla="*/ 392899 h 735234"/>
                  <a:gd name="connsiteX3-97" fmla="*/ 305428 w 1137803"/>
                  <a:gd name="connsiteY3-98" fmla="*/ 725408 h 735234"/>
                  <a:gd name="connsiteX4-99" fmla="*/ 540955 w 1137803"/>
                  <a:gd name="connsiteY4-100" fmla="*/ 614571 h 735234"/>
                  <a:gd name="connsiteX5-101" fmla="*/ 734919 w 1137803"/>
                  <a:gd name="connsiteY5-102" fmla="*/ 725408 h 735234"/>
                  <a:gd name="connsiteX6-103" fmla="*/ 1095137 w 1137803"/>
                  <a:gd name="connsiteY6-104" fmla="*/ 559153 h 735234"/>
                  <a:gd name="connsiteX7-105" fmla="*/ 1053574 w 1137803"/>
                  <a:gd name="connsiteY7-106" fmla="*/ 74245 h 735234"/>
                  <a:gd name="connsiteX8-107" fmla="*/ 582519 w 1137803"/>
                  <a:gd name="connsiteY8-108" fmla="*/ 226644 h 735234"/>
                  <a:gd name="connsiteX0-109" fmla="*/ 582519 w 1137803"/>
                  <a:gd name="connsiteY0-110" fmla="*/ 226644 h 735234"/>
                  <a:gd name="connsiteX1-111" fmla="*/ 236155 w 1137803"/>
                  <a:gd name="connsiteY1-112" fmla="*/ 4971 h 735234"/>
                  <a:gd name="connsiteX2-113" fmla="*/ 628 w 1137803"/>
                  <a:gd name="connsiteY2-114" fmla="*/ 392899 h 735234"/>
                  <a:gd name="connsiteX3-115" fmla="*/ 305428 w 1137803"/>
                  <a:gd name="connsiteY3-116" fmla="*/ 725408 h 735234"/>
                  <a:gd name="connsiteX4-117" fmla="*/ 540955 w 1137803"/>
                  <a:gd name="connsiteY4-118" fmla="*/ 614571 h 735234"/>
                  <a:gd name="connsiteX5-119" fmla="*/ 734919 w 1137803"/>
                  <a:gd name="connsiteY5-120" fmla="*/ 725408 h 735234"/>
                  <a:gd name="connsiteX6-121" fmla="*/ 1095137 w 1137803"/>
                  <a:gd name="connsiteY6-122" fmla="*/ 559153 h 735234"/>
                  <a:gd name="connsiteX7-123" fmla="*/ 1053574 w 1137803"/>
                  <a:gd name="connsiteY7-124" fmla="*/ 74245 h 735234"/>
                  <a:gd name="connsiteX8-125" fmla="*/ 582519 w 1137803"/>
                  <a:gd name="connsiteY8-126" fmla="*/ 226644 h 735234"/>
                  <a:gd name="connsiteX0-127" fmla="*/ 582519 w 1140842"/>
                  <a:gd name="connsiteY0-128" fmla="*/ 226644 h 735234"/>
                  <a:gd name="connsiteX1-129" fmla="*/ 236155 w 1140842"/>
                  <a:gd name="connsiteY1-130" fmla="*/ 4971 h 735234"/>
                  <a:gd name="connsiteX2-131" fmla="*/ 628 w 1140842"/>
                  <a:gd name="connsiteY2-132" fmla="*/ 392899 h 735234"/>
                  <a:gd name="connsiteX3-133" fmla="*/ 305428 w 1140842"/>
                  <a:gd name="connsiteY3-134" fmla="*/ 725408 h 735234"/>
                  <a:gd name="connsiteX4-135" fmla="*/ 540955 w 1140842"/>
                  <a:gd name="connsiteY4-136" fmla="*/ 614571 h 735234"/>
                  <a:gd name="connsiteX5-137" fmla="*/ 1095137 w 1140842"/>
                  <a:gd name="connsiteY5-138" fmla="*/ 559153 h 735234"/>
                  <a:gd name="connsiteX6-139" fmla="*/ 1053574 w 1140842"/>
                  <a:gd name="connsiteY6-140" fmla="*/ 74245 h 735234"/>
                  <a:gd name="connsiteX7-141" fmla="*/ 582519 w 1140842"/>
                  <a:gd name="connsiteY7-142" fmla="*/ 226644 h 735234"/>
                  <a:gd name="connsiteX0-143" fmla="*/ 582519 w 1140842"/>
                  <a:gd name="connsiteY0-144" fmla="*/ 226644 h 735234"/>
                  <a:gd name="connsiteX1-145" fmla="*/ 236155 w 1140842"/>
                  <a:gd name="connsiteY1-146" fmla="*/ 4971 h 735234"/>
                  <a:gd name="connsiteX2-147" fmla="*/ 628 w 1140842"/>
                  <a:gd name="connsiteY2-148" fmla="*/ 392899 h 735234"/>
                  <a:gd name="connsiteX3-149" fmla="*/ 305428 w 1140842"/>
                  <a:gd name="connsiteY3-150" fmla="*/ 725408 h 735234"/>
                  <a:gd name="connsiteX4-151" fmla="*/ 540955 w 1140842"/>
                  <a:gd name="connsiteY4-152" fmla="*/ 614571 h 735234"/>
                  <a:gd name="connsiteX5-153" fmla="*/ 1095137 w 1140842"/>
                  <a:gd name="connsiteY5-154" fmla="*/ 559153 h 735234"/>
                  <a:gd name="connsiteX6-155" fmla="*/ 1053574 w 1140842"/>
                  <a:gd name="connsiteY6-156" fmla="*/ 74245 h 735234"/>
                  <a:gd name="connsiteX7-157" fmla="*/ 582519 w 1140842"/>
                  <a:gd name="connsiteY7-158" fmla="*/ 226644 h 735234"/>
                  <a:gd name="connsiteX0-159" fmla="*/ 582519 w 1140842"/>
                  <a:gd name="connsiteY0-160" fmla="*/ 226644 h 743441"/>
                  <a:gd name="connsiteX1-161" fmla="*/ 236155 w 1140842"/>
                  <a:gd name="connsiteY1-162" fmla="*/ 4971 h 743441"/>
                  <a:gd name="connsiteX2-163" fmla="*/ 628 w 1140842"/>
                  <a:gd name="connsiteY2-164" fmla="*/ 392899 h 743441"/>
                  <a:gd name="connsiteX3-165" fmla="*/ 305428 w 1140842"/>
                  <a:gd name="connsiteY3-166" fmla="*/ 725408 h 743441"/>
                  <a:gd name="connsiteX4-167" fmla="*/ 540955 w 1140842"/>
                  <a:gd name="connsiteY4-168" fmla="*/ 614571 h 743441"/>
                  <a:gd name="connsiteX5-169" fmla="*/ 1095137 w 1140842"/>
                  <a:gd name="connsiteY5-170" fmla="*/ 559153 h 743441"/>
                  <a:gd name="connsiteX6-171" fmla="*/ 1053574 w 1140842"/>
                  <a:gd name="connsiteY6-172" fmla="*/ 74245 h 743441"/>
                  <a:gd name="connsiteX7-173" fmla="*/ 582519 w 1140842"/>
                  <a:gd name="connsiteY7-174" fmla="*/ 226644 h 743441"/>
                  <a:gd name="connsiteX0-175" fmla="*/ 582519 w 1140842"/>
                  <a:gd name="connsiteY0-176" fmla="*/ 226644 h 756134"/>
                  <a:gd name="connsiteX1-177" fmla="*/ 236155 w 1140842"/>
                  <a:gd name="connsiteY1-178" fmla="*/ 4971 h 756134"/>
                  <a:gd name="connsiteX2-179" fmla="*/ 628 w 1140842"/>
                  <a:gd name="connsiteY2-180" fmla="*/ 392899 h 756134"/>
                  <a:gd name="connsiteX3-181" fmla="*/ 305428 w 1140842"/>
                  <a:gd name="connsiteY3-182" fmla="*/ 725408 h 756134"/>
                  <a:gd name="connsiteX4-183" fmla="*/ 540955 w 1140842"/>
                  <a:gd name="connsiteY4-184" fmla="*/ 614571 h 756134"/>
                  <a:gd name="connsiteX5-185" fmla="*/ 1095137 w 1140842"/>
                  <a:gd name="connsiteY5-186" fmla="*/ 559153 h 756134"/>
                  <a:gd name="connsiteX6-187" fmla="*/ 1053574 w 1140842"/>
                  <a:gd name="connsiteY6-188" fmla="*/ 74245 h 756134"/>
                  <a:gd name="connsiteX7-189" fmla="*/ 582519 w 1140842"/>
                  <a:gd name="connsiteY7-190" fmla="*/ 226644 h 756134"/>
                  <a:gd name="connsiteX0-191" fmla="*/ 590394 w 1148717"/>
                  <a:gd name="connsiteY0-192" fmla="*/ 226644 h 756134"/>
                  <a:gd name="connsiteX1-193" fmla="*/ 244030 w 1148717"/>
                  <a:gd name="connsiteY1-194" fmla="*/ 4971 h 756134"/>
                  <a:gd name="connsiteX2-195" fmla="*/ 8503 w 1148717"/>
                  <a:gd name="connsiteY2-196" fmla="*/ 392899 h 756134"/>
                  <a:gd name="connsiteX3-197" fmla="*/ 548830 w 1148717"/>
                  <a:gd name="connsiteY3-198" fmla="*/ 614571 h 756134"/>
                  <a:gd name="connsiteX4-199" fmla="*/ 1103012 w 1148717"/>
                  <a:gd name="connsiteY4-200" fmla="*/ 559153 h 756134"/>
                  <a:gd name="connsiteX5-201" fmla="*/ 1061449 w 1148717"/>
                  <a:gd name="connsiteY5-202" fmla="*/ 74245 h 756134"/>
                  <a:gd name="connsiteX6-203" fmla="*/ 590394 w 1148717"/>
                  <a:gd name="connsiteY6-204" fmla="*/ 226644 h 756134"/>
                  <a:gd name="connsiteX0-205" fmla="*/ 590394 w 1148717"/>
                  <a:gd name="connsiteY0-206" fmla="*/ 226644 h 784718"/>
                  <a:gd name="connsiteX1-207" fmla="*/ 244030 w 1148717"/>
                  <a:gd name="connsiteY1-208" fmla="*/ 4971 h 784718"/>
                  <a:gd name="connsiteX2-209" fmla="*/ 8503 w 1148717"/>
                  <a:gd name="connsiteY2-210" fmla="*/ 392899 h 784718"/>
                  <a:gd name="connsiteX3-211" fmla="*/ 548830 w 1148717"/>
                  <a:gd name="connsiteY3-212" fmla="*/ 614571 h 784718"/>
                  <a:gd name="connsiteX4-213" fmla="*/ 1103012 w 1148717"/>
                  <a:gd name="connsiteY4-214" fmla="*/ 559153 h 784718"/>
                  <a:gd name="connsiteX5-215" fmla="*/ 1061449 w 1148717"/>
                  <a:gd name="connsiteY5-216" fmla="*/ 74245 h 784718"/>
                  <a:gd name="connsiteX6-217" fmla="*/ 590394 w 1148717"/>
                  <a:gd name="connsiteY6-218" fmla="*/ 226644 h 784718"/>
                  <a:gd name="connsiteX0-219" fmla="*/ 590394 w 1148717"/>
                  <a:gd name="connsiteY0-220" fmla="*/ 226644 h 784718"/>
                  <a:gd name="connsiteX1-221" fmla="*/ 244030 w 1148717"/>
                  <a:gd name="connsiteY1-222" fmla="*/ 4971 h 784718"/>
                  <a:gd name="connsiteX2-223" fmla="*/ 8503 w 1148717"/>
                  <a:gd name="connsiteY2-224" fmla="*/ 392899 h 784718"/>
                  <a:gd name="connsiteX3-225" fmla="*/ 548830 w 1148717"/>
                  <a:gd name="connsiteY3-226" fmla="*/ 614571 h 784718"/>
                  <a:gd name="connsiteX4-227" fmla="*/ 1103012 w 1148717"/>
                  <a:gd name="connsiteY4-228" fmla="*/ 559153 h 784718"/>
                  <a:gd name="connsiteX5-229" fmla="*/ 1061449 w 1148717"/>
                  <a:gd name="connsiteY5-230" fmla="*/ 74245 h 784718"/>
                  <a:gd name="connsiteX6-231" fmla="*/ 590394 w 1148717"/>
                  <a:gd name="connsiteY6-232" fmla="*/ 226644 h 784718"/>
                  <a:gd name="connsiteX0-233" fmla="*/ 581944 w 1140267"/>
                  <a:gd name="connsiteY0-234" fmla="*/ 226644 h 799900"/>
                  <a:gd name="connsiteX1-235" fmla="*/ 235580 w 1140267"/>
                  <a:gd name="connsiteY1-236" fmla="*/ 4971 h 799900"/>
                  <a:gd name="connsiteX2-237" fmla="*/ 53 w 1140267"/>
                  <a:gd name="connsiteY2-238" fmla="*/ 392899 h 799900"/>
                  <a:gd name="connsiteX3-239" fmla="*/ 540380 w 1140267"/>
                  <a:gd name="connsiteY3-240" fmla="*/ 614571 h 799900"/>
                  <a:gd name="connsiteX4-241" fmla="*/ 1094562 w 1140267"/>
                  <a:gd name="connsiteY4-242" fmla="*/ 559153 h 799900"/>
                  <a:gd name="connsiteX5-243" fmla="*/ 1052999 w 1140267"/>
                  <a:gd name="connsiteY5-244" fmla="*/ 74245 h 799900"/>
                  <a:gd name="connsiteX6-245" fmla="*/ 581944 w 1140267"/>
                  <a:gd name="connsiteY6-246" fmla="*/ 226644 h 799900"/>
                  <a:gd name="connsiteX0-247" fmla="*/ 581944 w 1157049"/>
                  <a:gd name="connsiteY0-248" fmla="*/ 226644 h 799900"/>
                  <a:gd name="connsiteX1-249" fmla="*/ 235580 w 1157049"/>
                  <a:gd name="connsiteY1-250" fmla="*/ 4971 h 799900"/>
                  <a:gd name="connsiteX2-251" fmla="*/ 53 w 1157049"/>
                  <a:gd name="connsiteY2-252" fmla="*/ 392899 h 799900"/>
                  <a:gd name="connsiteX3-253" fmla="*/ 540380 w 1157049"/>
                  <a:gd name="connsiteY3-254" fmla="*/ 614571 h 799900"/>
                  <a:gd name="connsiteX4-255" fmla="*/ 1094562 w 1157049"/>
                  <a:gd name="connsiteY4-256" fmla="*/ 559153 h 799900"/>
                  <a:gd name="connsiteX5-257" fmla="*/ 1052999 w 1157049"/>
                  <a:gd name="connsiteY5-258" fmla="*/ 74245 h 799900"/>
                  <a:gd name="connsiteX6-259" fmla="*/ 581944 w 1157049"/>
                  <a:gd name="connsiteY6-260" fmla="*/ 226644 h 799900"/>
                  <a:gd name="connsiteX0-261" fmla="*/ 581944 w 1157049"/>
                  <a:gd name="connsiteY0-262" fmla="*/ 226644 h 799900"/>
                  <a:gd name="connsiteX1-263" fmla="*/ 235580 w 1157049"/>
                  <a:gd name="connsiteY1-264" fmla="*/ 4971 h 799900"/>
                  <a:gd name="connsiteX2-265" fmla="*/ 53 w 1157049"/>
                  <a:gd name="connsiteY2-266" fmla="*/ 392899 h 799900"/>
                  <a:gd name="connsiteX3-267" fmla="*/ 540380 w 1157049"/>
                  <a:gd name="connsiteY3-268" fmla="*/ 614571 h 799900"/>
                  <a:gd name="connsiteX4-269" fmla="*/ 1094562 w 1157049"/>
                  <a:gd name="connsiteY4-270" fmla="*/ 559153 h 799900"/>
                  <a:gd name="connsiteX5-271" fmla="*/ 1052999 w 1157049"/>
                  <a:gd name="connsiteY5-272" fmla="*/ 74245 h 799900"/>
                  <a:gd name="connsiteX6-273" fmla="*/ 581944 w 1157049"/>
                  <a:gd name="connsiteY6-274" fmla="*/ 226644 h 799900"/>
                </a:gdLst>
                <a:ahLst/>
                <a:cxnLst>
                  <a:cxn ang="0">
                    <a:pos x="connsiteX0-261" y="connsiteY0-262"/>
                  </a:cxn>
                  <a:cxn ang="0">
                    <a:pos x="connsiteX1-263" y="connsiteY1-264"/>
                  </a:cxn>
                  <a:cxn ang="0">
                    <a:pos x="connsiteX2-265" y="connsiteY2-266"/>
                  </a:cxn>
                  <a:cxn ang="0">
                    <a:pos x="connsiteX3-267" y="connsiteY3-268"/>
                  </a:cxn>
                  <a:cxn ang="0">
                    <a:pos x="connsiteX4-269" y="connsiteY4-270"/>
                  </a:cxn>
                  <a:cxn ang="0">
                    <a:pos x="connsiteX5-271" y="connsiteY5-272"/>
                  </a:cxn>
                  <a:cxn ang="0">
                    <a:pos x="connsiteX6-273" y="connsiteY6-274"/>
                  </a:cxn>
                </a:cxnLst>
                <a:rect l="l" t="t" r="r" b="b"/>
                <a:pathLst>
                  <a:path w="1157049" h="799900">
                    <a:moveTo>
                      <a:pt x="581944" y="226644"/>
                    </a:moveTo>
                    <a:cubicBezTo>
                      <a:pt x="475725" y="67317"/>
                      <a:pt x="332562" y="-22738"/>
                      <a:pt x="235580" y="4971"/>
                    </a:cubicBezTo>
                    <a:cubicBezTo>
                      <a:pt x="138598" y="32680"/>
                      <a:pt x="-3122" y="205574"/>
                      <a:pt x="53" y="392899"/>
                    </a:cubicBezTo>
                    <a:cubicBezTo>
                      <a:pt x="3228" y="580224"/>
                      <a:pt x="176987" y="1063112"/>
                      <a:pt x="540380" y="614571"/>
                    </a:cubicBezTo>
                    <a:cubicBezTo>
                      <a:pt x="795823" y="920237"/>
                      <a:pt x="971025" y="773032"/>
                      <a:pt x="1094562" y="559153"/>
                    </a:cubicBezTo>
                    <a:cubicBezTo>
                      <a:pt x="1218099" y="345274"/>
                      <a:pt x="1133817" y="134281"/>
                      <a:pt x="1052999" y="74245"/>
                    </a:cubicBezTo>
                    <a:cubicBezTo>
                      <a:pt x="972181" y="14209"/>
                      <a:pt x="618889" y="25753"/>
                      <a:pt x="581944" y="226644"/>
                    </a:cubicBezTo>
                    <a:close/>
                  </a:path>
                </a:pathLst>
              </a:custGeom>
              <a:blipFill>
                <a:blip r:embed="rId3"/>
                <a:stretch>
                  <a:fillRect b="-14000"/>
                </a:stretch>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92" name="任意多边形 91"/>
              <p:cNvSpPr/>
              <p:nvPr/>
            </p:nvSpPr>
            <p:spPr>
              <a:xfrm>
                <a:off x="8008901" y="2688657"/>
                <a:ext cx="164315" cy="0"/>
              </a:xfrm>
              <a:custGeom>
                <a:avLst/>
                <a:gdLst>
                  <a:gd name="connsiteX0" fmla="*/ 0 w 166255"/>
                  <a:gd name="connsiteY0" fmla="*/ 0 h 0"/>
                  <a:gd name="connsiteX1" fmla="*/ 166255 w 166255"/>
                  <a:gd name="connsiteY1" fmla="*/ 0 h 0"/>
                </a:gdLst>
                <a:ahLst/>
                <a:cxnLst>
                  <a:cxn ang="0">
                    <a:pos x="connsiteX0" y="connsiteY0"/>
                  </a:cxn>
                  <a:cxn ang="0">
                    <a:pos x="connsiteX1" y="connsiteY1"/>
                  </a:cxn>
                </a:cxnLst>
                <a:rect l="l" t="t" r="r" b="b"/>
                <a:pathLst>
                  <a:path w="166255">
                    <a:moveTo>
                      <a:pt x="0" y="0"/>
                    </a:moveTo>
                    <a:lnTo>
                      <a:pt x="166255" y="0"/>
                    </a:lnTo>
                  </a:path>
                </a:pathLst>
              </a:custGeom>
              <a:blipFill>
                <a:blip r:embed="rId3"/>
                <a:stretch>
                  <a:fillRect b="-14000"/>
                </a:stretch>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93" name="任意多边形 92"/>
              <p:cNvSpPr/>
              <p:nvPr/>
            </p:nvSpPr>
            <p:spPr>
              <a:xfrm>
                <a:off x="8097905" y="2144857"/>
                <a:ext cx="143775" cy="543800"/>
              </a:xfrm>
              <a:custGeom>
                <a:avLst/>
                <a:gdLst>
                  <a:gd name="connsiteX0" fmla="*/ 0 w 142875"/>
                  <a:gd name="connsiteY0" fmla="*/ 542925 h 542925"/>
                  <a:gd name="connsiteX1" fmla="*/ 28575 w 142875"/>
                  <a:gd name="connsiteY1" fmla="*/ 219075 h 542925"/>
                  <a:gd name="connsiteX2" fmla="*/ 142875 w 142875"/>
                  <a:gd name="connsiteY2" fmla="*/ 0 h 542925"/>
                </a:gdLst>
                <a:ahLst/>
                <a:cxnLst>
                  <a:cxn ang="0">
                    <a:pos x="connsiteX0" y="connsiteY0"/>
                  </a:cxn>
                  <a:cxn ang="0">
                    <a:pos x="connsiteX1" y="connsiteY1"/>
                  </a:cxn>
                  <a:cxn ang="0">
                    <a:pos x="connsiteX2" y="connsiteY2"/>
                  </a:cxn>
                </a:cxnLst>
                <a:rect l="l" t="t" r="r" b="b"/>
                <a:pathLst>
                  <a:path w="142875" h="542925">
                    <a:moveTo>
                      <a:pt x="0" y="542925"/>
                    </a:moveTo>
                    <a:cubicBezTo>
                      <a:pt x="2381" y="426243"/>
                      <a:pt x="4763" y="309562"/>
                      <a:pt x="28575" y="219075"/>
                    </a:cubicBezTo>
                    <a:cubicBezTo>
                      <a:pt x="52387" y="128588"/>
                      <a:pt x="97631" y="64294"/>
                      <a:pt x="142875" y="0"/>
                    </a:cubicBezTo>
                  </a:path>
                </a:pathLst>
              </a:custGeom>
              <a:blipFill>
                <a:blip r:embed="rId3"/>
                <a:stretch>
                  <a:fillRect b="-14000"/>
                </a:stretch>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grpSp>
      </p:grpSp>
      <p:sp>
        <p:nvSpPr>
          <p:cNvPr id="94" name="文本框 84"/>
          <p:cNvSpPr txBox="1">
            <a:spLocks noChangeArrowheads="1"/>
          </p:cNvSpPr>
          <p:nvPr/>
        </p:nvSpPr>
        <p:spPr bwMode="auto">
          <a:xfrm>
            <a:off x="2481263" y="4171950"/>
            <a:ext cx="1766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595959"/>
                </a:solidFill>
                <a:latin typeface="+mn-lt"/>
                <a:ea typeface="+mn-ea"/>
                <a:cs typeface="+mn-ea"/>
                <a:sym typeface="+mn-lt"/>
              </a:rPr>
              <a:t>输入小标题</a:t>
            </a:r>
          </a:p>
        </p:txBody>
      </p:sp>
      <p:sp>
        <p:nvSpPr>
          <p:cNvPr id="95" name="文本框 89"/>
          <p:cNvSpPr txBox="1">
            <a:spLocks noChangeArrowheads="1"/>
          </p:cNvSpPr>
          <p:nvPr/>
        </p:nvSpPr>
        <p:spPr bwMode="auto">
          <a:xfrm>
            <a:off x="2471738" y="4860925"/>
            <a:ext cx="3406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595959"/>
                </a:solidFill>
                <a:latin typeface="+mn-lt"/>
                <a:ea typeface="+mn-ea"/>
                <a:cs typeface="+mn-ea"/>
                <a:sym typeface="+mn-lt"/>
              </a:rPr>
              <a:t>A designer can use default text to simulate what text would look like. If it is not real text. </a:t>
            </a:r>
          </a:p>
        </p:txBody>
      </p:sp>
      <p:sp>
        <p:nvSpPr>
          <p:cNvPr id="96" name="文本框 107"/>
          <p:cNvSpPr txBox="1">
            <a:spLocks noChangeArrowheads="1"/>
          </p:cNvSpPr>
          <p:nvPr/>
        </p:nvSpPr>
        <p:spPr bwMode="auto">
          <a:xfrm>
            <a:off x="7448550" y="2301875"/>
            <a:ext cx="176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595959"/>
                </a:solidFill>
                <a:latin typeface="+mn-lt"/>
                <a:ea typeface="+mn-ea"/>
                <a:cs typeface="+mn-ea"/>
                <a:sym typeface="+mn-lt"/>
              </a:rPr>
              <a:t>输入小标题</a:t>
            </a:r>
          </a:p>
        </p:txBody>
      </p:sp>
      <p:sp>
        <p:nvSpPr>
          <p:cNvPr id="97" name="文本框 108"/>
          <p:cNvSpPr txBox="1">
            <a:spLocks noChangeArrowheads="1"/>
          </p:cNvSpPr>
          <p:nvPr/>
        </p:nvSpPr>
        <p:spPr bwMode="auto">
          <a:xfrm>
            <a:off x="7488238" y="2990850"/>
            <a:ext cx="3406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595959"/>
                </a:solidFill>
                <a:latin typeface="+mn-lt"/>
                <a:ea typeface="+mn-ea"/>
                <a:cs typeface="+mn-ea"/>
                <a:sym typeface="+mn-lt"/>
              </a:rPr>
              <a:t>A designer can use default text to simulate what text would look like. If it is not real text. </a:t>
            </a:r>
          </a:p>
        </p:txBody>
      </p:sp>
      <p:sp>
        <p:nvSpPr>
          <p:cNvPr id="98" name="文本框 112"/>
          <p:cNvSpPr txBox="1">
            <a:spLocks noChangeArrowheads="1"/>
          </p:cNvSpPr>
          <p:nvPr/>
        </p:nvSpPr>
        <p:spPr bwMode="auto">
          <a:xfrm>
            <a:off x="7448550" y="4171950"/>
            <a:ext cx="176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595959"/>
                </a:solidFill>
                <a:latin typeface="+mn-lt"/>
                <a:ea typeface="+mn-ea"/>
                <a:cs typeface="+mn-ea"/>
                <a:sym typeface="+mn-lt"/>
              </a:rPr>
              <a:t>输入小标题</a:t>
            </a:r>
          </a:p>
        </p:txBody>
      </p:sp>
      <p:sp>
        <p:nvSpPr>
          <p:cNvPr id="99" name="文本框 113"/>
          <p:cNvSpPr txBox="1">
            <a:spLocks noChangeArrowheads="1"/>
          </p:cNvSpPr>
          <p:nvPr/>
        </p:nvSpPr>
        <p:spPr bwMode="auto">
          <a:xfrm>
            <a:off x="7451725" y="4860925"/>
            <a:ext cx="3406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595959"/>
                </a:solidFill>
                <a:latin typeface="+mn-lt"/>
                <a:ea typeface="+mn-ea"/>
                <a:cs typeface="+mn-ea"/>
                <a:sym typeface="+mn-lt"/>
              </a:rPr>
              <a:t>A designer can use default text to simulate what text would look like. If it is not real text. </a:t>
            </a:r>
          </a:p>
        </p:txBody>
      </p:sp>
      <p:grpSp>
        <p:nvGrpSpPr>
          <p:cNvPr id="100" name="组合 99"/>
          <p:cNvGrpSpPr/>
          <p:nvPr/>
        </p:nvGrpSpPr>
        <p:grpSpPr>
          <a:xfrm>
            <a:off x="1346200" y="4248150"/>
            <a:ext cx="1025525" cy="1300163"/>
            <a:chOff x="1346200" y="4248150"/>
            <a:chExt cx="1025525" cy="1300163"/>
          </a:xfrm>
          <a:noFill/>
        </p:grpSpPr>
        <p:sp>
          <p:nvSpPr>
            <p:cNvPr id="101" name="椭圆 31"/>
            <p:cNvSpPr/>
            <p:nvPr/>
          </p:nvSpPr>
          <p:spPr>
            <a:xfrm>
              <a:off x="1346200" y="4248150"/>
              <a:ext cx="1025525" cy="12398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102" name="矩形 96"/>
            <p:cNvSpPr>
              <a:spLocks noChangeArrowheads="1"/>
            </p:cNvSpPr>
            <p:nvPr/>
          </p:nvSpPr>
          <p:spPr bwMode="auto">
            <a:xfrm>
              <a:off x="1568450" y="4840288"/>
              <a:ext cx="593725" cy="708025"/>
            </a:xfrm>
            <a:prstGeom prst="rect">
              <a:avLst/>
            </a:prstGeom>
            <a:grpFill/>
            <a:ln w="2857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4000">
                  <a:solidFill>
                    <a:srgbClr val="605448"/>
                  </a:solidFill>
                  <a:cs typeface="+mn-ea"/>
                  <a:sym typeface="+mn-lt"/>
                </a:rPr>
                <a:t>02</a:t>
              </a:r>
              <a:endParaRPr lang="zh-CN" altLang="en-US" sz="4000">
                <a:solidFill>
                  <a:srgbClr val="605448"/>
                </a:solidFill>
                <a:cs typeface="+mn-ea"/>
                <a:sym typeface="+mn-lt"/>
              </a:endParaRPr>
            </a:p>
          </p:txBody>
        </p:sp>
        <p:grpSp>
          <p:nvGrpSpPr>
            <p:cNvPr id="103" name="组合 10"/>
            <p:cNvGrpSpPr/>
            <p:nvPr/>
          </p:nvGrpSpPr>
          <p:grpSpPr bwMode="auto">
            <a:xfrm>
              <a:off x="1611313" y="4416425"/>
              <a:ext cx="500062" cy="522288"/>
              <a:chOff x="7710221" y="2608730"/>
              <a:chExt cx="828208" cy="866128"/>
            </a:xfrm>
            <a:grpFill/>
          </p:grpSpPr>
          <p:sp>
            <p:nvSpPr>
              <p:cNvPr id="104" name="任意多边形 103"/>
              <p:cNvSpPr/>
              <p:nvPr/>
            </p:nvSpPr>
            <p:spPr>
              <a:xfrm>
                <a:off x="7710221" y="2608730"/>
                <a:ext cx="828208" cy="866128"/>
              </a:xfrm>
              <a:custGeom>
                <a:avLst/>
                <a:gdLst>
                  <a:gd name="connsiteX0" fmla="*/ 272960 w 895427"/>
                  <a:gd name="connsiteY0" fmla="*/ 0 h 751895"/>
                  <a:gd name="connsiteX1" fmla="*/ 595689 w 895427"/>
                  <a:gd name="connsiteY1" fmla="*/ 0 h 751895"/>
                  <a:gd name="connsiteX2" fmla="*/ 568795 w 895427"/>
                  <a:gd name="connsiteY2" fmla="*/ 457200 h 751895"/>
                  <a:gd name="connsiteX3" fmla="*/ 878077 w 895427"/>
                  <a:gd name="connsiteY3" fmla="*/ 672353 h 751895"/>
                  <a:gd name="connsiteX4" fmla="*/ 17465 w 895427"/>
                  <a:gd name="connsiteY4" fmla="*/ 739589 h 751895"/>
                  <a:gd name="connsiteX5" fmla="*/ 299854 w 895427"/>
                  <a:gd name="connsiteY5" fmla="*/ 443753 h 751895"/>
                  <a:gd name="connsiteX6" fmla="*/ 272960 w 895427"/>
                  <a:gd name="connsiteY6" fmla="*/ 0 h 751895"/>
                  <a:gd name="connsiteX0-1" fmla="*/ 272960 w 908267"/>
                  <a:gd name="connsiteY0-2" fmla="*/ 0 h 845792"/>
                  <a:gd name="connsiteX1-3" fmla="*/ 595689 w 908267"/>
                  <a:gd name="connsiteY1-4" fmla="*/ 0 h 845792"/>
                  <a:gd name="connsiteX2-5" fmla="*/ 568795 w 908267"/>
                  <a:gd name="connsiteY2-6" fmla="*/ 457200 h 845792"/>
                  <a:gd name="connsiteX3-7" fmla="*/ 891524 w 908267"/>
                  <a:gd name="connsiteY3-8" fmla="*/ 833718 h 845792"/>
                  <a:gd name="connsiteX4-9" fmla="*/ 17465 w 908267"/>
                  <a:gd name="connsiteY4-10" fmla="*/ 739589 h 845792"/>
                  <a:gd name="connsiteX5-11" fmla="*/ 299854 w 908267"/>
                  <a:gd name="connsiteY5-12" fmla="*/ 443753 h 845792"/>
                  <a:gd name="connsiteX6-13" fmla="*/ 272960 w 908267"/>
                  <a:gd name="connsiteY6-14" fmla="*/ 0 h 845792"/>
                  <a:gd name="connsiteX0-15" fmla="*/ 196651 w 828208"/>
                  <a:gd name="connsiteY0-16" fmla="*/ 0 h 866128"/>
                  <a:gd name="connsiteX1-17" fmla="*/ 519380 w 828208"/>
                  <a:gd name="connsiteY1-18" fmla="*/ 0 h 866128"/>
                  <a:gd name="connsiteX2-19" fmla="*/ 492486 w 828208"/>
                  <a:gd name="connsiteY2-20" fmla="*/ 457200 h 866128"/>
                  <a:gd name="connsiteX3-21" fmla="*/ 815215 w 828208"/>
                  <a:gd name="connsiteY3-22" fmla="*/ 833718 h 866128"/>
                  <a:gd name="connsiteX4-23" fmla="*/ 21839 w 828208"/>
                  <a:gd name="connsiteY4-24" fmla="*/ 820271 h 866128"/>
                  <a:gd name="connsiteX5-25" fmla="*/ 223545 w 828208"/>
                  <a:gd name="connsiteY5-26" fmla="*/ 443753 h 866128"/>
                  <a:gd name="connsiteX6-27" fmla="*/ 196651 w 828208"/>
                  <a:gd name="connsiteY6-28" fmla="*/ 0 h 866128"/>
                  <a:gd name="connsiteX0-29" fmla="*/ 196651 w 828208"/>
                  <a:gd name="connsiteY0-30" fmla="*/ 0 h 866128"/>
                  <a:gd name="connsiteX1-31" fmla="*/ 519380 w 828208"/>
                  <a:gd name="connsiteY1-32" fmla="*/ 0 h 866128"/>
                  <a:gd name="connsiteX2-33" fmla="*/ 492486 w 828208"/>
                  <a:gd name="connsiteY2-34" fmla="*/ 457200 h 866128"/>
                  <a:gd name="connsiteX3-35" fmla="*/ 815215 w 828208"/>
                  <a:gd name="connsiteY3-36" fmla="*/ 833718 h 866128"/>
                  <a:gd name="connsiteX4-37" fmla="*/ 21839 w 828208"/>
                  <a:gd name="connsiteY4-38" fmla="*/ 820271 h 866128"/>
                  <a:gd name="connsiteX5-39" fmla="*/ 223545 w 828208"/>
                  <a:gd name="connsiteY5-40" fmla="*/ 443753 h 866128"/>
                  <a:gd name="connsiteX6-41" fmla="*/ 196651 w 828208"/>
                  <a:gd name="connsiteY6-42" fmla="*/ 0 h 866128"/>
                </a:gdLst>
                <a:ahLst/>
                <a:cxnLst>
                  <a:cxn ang="0">
                    <a:pos x="connsiteX0-29" y="connsiteY0-30"/>
                  </a:cxn>
                  <a:cxn ang="0">
                    <a:pos x="connsiteX1-31" y="connsiteY1-32"/>
                  </a:cxn>
                  <a:cxn ang="0">
                    <a:pos x="connsiteX2-33" y="connsiteY2-34"/>
                  </a:cxn>
                  <a:cxn ang="0">
                    <a:pos x="connsiteX3-35" y="connsiteY3-36"/>
                  </a:cxn>
                  <a:cxn ang="0">
                    <a:pos x="connsiteX4-37" y="connsiteY4-38"/>
                  </a:cxn>
                  <a:cxn ang="0">
                    <a:pos x="connsiteX5-39" y="connsiteY5-40"/>
                  </a:cxn>
                  <a:cxn ang="0">
                    <a:pos x="connsiteX6-41" y="connsiteY6-42"/>
                  </a:cxn>
                </a:cxnLst>
                <a:rect l="l" t="t" r="r" b="b"/>
                <a:pathLst>
                  <a:path w="828208" h="866128">
                    <a:moveTo>
                      <a:pt x="196651" y="0"/>
                    </a:moveTo>
                    <a:lnTo>
                      <a:pt x="519380" y="0"/>
                    </a:lnTo>
                    <a:cubicBezTo>
                      <a:pt x="510415" y="152400"/>
                      <a:pt x="519380" y="266699"/>
                      <a:pt x="492486" y="457200"/>
                    </a:cubicBezTo>
                    <a:cubicBezTo>
                      <a:pt x="595580" y="528918"/>
                      <a:pt x="893656" y="773206"/>
                      <a:pt x="815215" y="833718"/>
                    </a:cubicBezTo>
                    <a:cubicBezTo>
                      <a:pt x="736774" y="894230"/>
                      <a:pt x="118209" y="858371"/>
                      <a:pt x="21839" y="820271"/>
                    </a:cubicBezTo>
                    <a:cubicBezTo>
                      <a:pt x="-74531" y="782171"/>
                      <a:pt x="176480" y="508747"/>
                      <a:pt x="223545" y="443753"/>
                    </a:cubicBezTo>
                    <a:lnTo>
                      <a:pt x="196651" y="0"/>
                    </a:lnTo>
                    <a:close/>
                  </a:path>
                </a:pathLst>
              </a:custGeom>
              <a:solidFill>
                <a:srgbClr val="87BD0F"/>
              </a:solid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105" name="任意多边形 104"/>
              <p:cNvSpPr/>
              <p:nvPr/>
            </p:nvSpPr>
            <p:spPr>
              <a:xfrm>
                <a:off x="7836424" y="3158945"/>
                <a:ext cx="512700" cy="26326"/>
              </a:xfrm>
              <a:custGeom>
                <a:avLst/>
                <a:gdLst>
                  <a:gd name="connsiteX0" fmla="*/ 0 w 510988"/>
                  <a:gd name="connsiteY0" fmla="*/ 27144 h 27144"/>
                  <a:gd name="connsiteX1" fmla="*/ 188259 w 510988"/>
                  <a:gd name="connsiteY1" fmla="*/ 250 h 27144"/>
                  <a:gd name="connsiteX2" fmla="*/ 349624 w 510988"/>
                  <a:gd name="connsiteY2" fmla="*/ 13697 h 27144"/>
                  <a:gd name="connsiteX3" fmla="*/ 510988 w 510988"/>
                  <a:gd name="connsiteY3" fmla="*/ 13697 h 27144"/>
                </a:gdLst>
                <a:ahLst/>
                <a:cxnLst>
                  <a:cxn ang="0">
                    <a:pos x="connsiteX0" y="connsiteY0"/>
                  </a:cxn>
                  <a:cxn ang="0">
                    <a:pos x="connsiteX1" y="connsiteY1"/>
                  </a:cxn>
                  <a:cxn ang="0">
                    <a:pos x="connsiteX2" y="connsiteY2"/>
                  </a:cxn>
                  <a:cxn ang="0">
                    <a:pos x="connsiteX3" y="connsiteY3"/>
                  </a:cxn>
                </a:cxnLst>
                <a:rect l="l" t="t" r="r" b="b"/>
                <a:pathLst>
                  <a:path w="510988" h="27144">
                    <a:moveTo>
                      <a:pt x="0" y="27144"/>
                    </a:moveTo>
                    <a:cubicBezTo>
                      <a:pt x="64994" y="14817"/>
                      <a:pt x="129988" y="2491"/>
                      <a:pt x="188259" y="250"/>
                    </a:cubicBezTo>
                    <a:cubicBezTo>
                      <a:pt x="246530" y="-1991"/>
                      <a:pt x="295836" y="11456"/>
                      <a:pt x="349624" y="13697"/>
                    </a:cubicBezTo>
                    <a:cubicBezTo>
                      <a:pt x="403412" y="15938"/>
                      <a:pt x="457200" y="14817"/>
                      <a:pt x="510988" y="13697"/>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106" name="椭圆 31"/>
              <p:cNvSpPr/>
              <p:nvPr/>
            </p:nvSpPr>
            <p:spPr>
              <a:xfrm>
                <a:off x="7973144" y="3264250"/>
                <a:ext cx="47326" cy="4738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a:solidFill>
                    <a:srgbClr val="605448"/>
                  </a:solidFill>
                  <a:cs typeface="+mn-ea"/>
                  <a:sym typeface="+mn-lt"/>
                </a:endParaRPr>
              </a:p>
            </p:txBody>
          </p:sp>
          <p:sp>
            <p:nvSpPr>
              <p:cNvPr id="107" name="椭圆 31"/>
              <p:cNvSpPr/>
              <p:nvPr/>
            </p:nvSpPr>
            <p:spPr>
              <a:xfrm>
                <a:off x="8125640" y="3211597"/>
                <a:ext cx="44696" cy="4738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a:solidFill>
                    <a:srgbClr val="605448"/>
                  </a:solidFill>
                  <a:cs typeface="+mn-ea"/>
                  <a:sym typeface="+mn-lt"/>
                </a:endParaRPr>
              </a:p>
            </p:txBody>
          </p:sp>
          <p:sp>
            <p:nvSpPr>
              <p:cNvPr id="108" name="椭圆 31"/>
              <p:cNvSpPr/>
              <p:nvPr/>
            </p:nvSpPr>
            <p:spPr>
              <a:xfrm>
                <a:off x="8094089" y="3337963"/>
                <a:ext cx="76247" cy="7634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a:solidFill>
                    <a:srgbClr val="605448"/>
                  </a:solidFill>
                  <a:cs typeface="+mn-ea"/>
                  <a:sym typeface="+mn-lt"/>
                </a:endParaRPr>
              </a:p>
            </p:txBody>
          </p:sp>
        </p:grpSp>
      </p:grpSp>
      <p:grpSp>
        <p:nvGrpSpPr>
          <p:cNvPr id="109" name="组合 108"/>
          <p:cNvGrpSpPr/>
          <p:nvPr/>
        </p:nvGrpSpPr>
        <p:grpSpPr>
          <a:xfrm>
            <a:off x="6311900" y="2378075"/>
            <a:ext cx="1025525" cy="1289050"/>
            <a:chOff x="6311900" y="2378075"/>
            <a:chExt cx="1025525" cy="1289050"/>
          </a:xfrm>
          <a:noFill/>
        </p:grpSpPr>
        <p:sp>
          <p:nvSpPr>
            <p:cNvPr id="110" name="椭圆 31"/>
            <p:cNvSpPr/>
            <p:nvPr/>
          </p:nvSpPr>
          <p:spPr>
            <a:xfrm>
              <a:off x="6311900" y="2378075"/>
              <a:ext cx="1025525" cy="12398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111" name="矩形 109"/>
            <p:cNvSpPr>
              <a:spLocks noChangeArrowheads="1"/>
            </p:cNvSpPr>
            <p:nvPr/>
          </p:nvSpPr>
          <p:spPr bwMode="auto">
            <a:xfrm>
              <a:off x="6545263" y="2959100"/>
              <a:ext cx="552450" cy="708025"/>
            </a:xfrm>
            <a:prstGeom prst="rect">
              <a:avLst/>
            </a:prstGeom>
            <a:noFill/>
            <a:ln w="2857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4000">
                  <a:solidFill>
                    <a:srgbClr val="605448"/>
                  </a:solidFill>
                  <a:latin typeface="+mn-lt"/>
                  <a:ea typeface="+mn-ea"/>
                  <a:cs typeface="+mn-ea"/>
                  <a:sym typeface="+mn-lt"/>
                </a:rPr>
                <a:t>03</a:t>
              </a:r>
              <a:endParaRPr lang="zh-CN" altLang="en-US" sz="4000">
                <a:solidFill>
                  <a:srgbClr val="605448"/>
                </a:solidFill>
                <a:latin typeface="+mn-lt"/>
                <a:ea typeface="+mn-ea"/>
                <a:cs typeface="+mn-ea"/>
                <a:sym typeface="+mn-lt"/>
              </a:endParaRPr>
            </a:p>
          </p:txBody>
        </p:sp>
        <p:grpSp>
          <p:nvGrpSpPr>
            <p:cNvPr id="112" name="组合 75"/>
            <p:cNvGrpSpPr/>
            <p:nvPr/>
          </p:nvGrpSpPr>
          <p:grpSpPr bwMode="auto">
            <a:xfrm rot="20595534" flipH="1">
              <a:off x="6607175" y="2525713"/>
              <a:ext cx="461963" cy="612775"/>
              <a:chOff x="6349289" y="689341"/>
              <a:chExt cx="240568" cy="318691"/>
            </a:xfrm>
            <a:grpFill/>
          </p:grpSpPr>
          <p:grpSp>
            <p:nvGrpSpPr>
              <p:cNvPr id="113" name="组合 76"/>
              <p:cNvGrpSpPr/>
              <p:nvPr/>
            </p:nvGrpSpPr>
            <p:grpSpPr bwMode="auto">
              <a:xfrm rot="735509">
                <a:off x="6349289" y="689341"/>
                <a:ext cx="240568" cy="279631"/>
                <a:chOff x="7319233" y="478676"/>
                <a:chExt cx="580936" cy="675267"/>
              </a:xfrm>
              <a:grpFill/>
            </p:grpSpPr>
            <p:sp>
              <p:nvSpPr>
                <p:cNvPr id="115" name="任意多边形 114"/>
                <p:cNvSpPr/>
                <p:nvPr/>
              </p:nvSpPr>
              <p:spPr>
                <a:xfrm>
                  <a:off x="7318738" y="476709"/>
                  <a:ext cx="580935" cy="675884"/>
                </a:xfrm>
                <a:custGeom>
                  <a:avLst/>
                  <a:gdLst>
                    <a:gd name="connsiteX0" fmla="*/ 169694 w 579891"/>
                    <a:gd name="connsiteY0" fmla="*/ 674526 h 674526"/>
                    <a:gd name="connsiteX1" fmla="*/ 193757 w 579891"/>
                    <a:gd name="connsiteY1" fmla="*/ 421863 h 674526"/>
                    <a:gd name="connsiteX2" fmla="*/ 1252 w 579891"/>
                    <a:gd name="connsiteY2" fmla="*/ 241390 h 674526"/>
                    <a:gd name="connsiteX3" fmla="*/ 302041 w 579891"/>
                    <a:gd name="connsiteY3" fmla="*/ 758 h 674526"/>
                    <a:gd name="connsiteX4" fmla="*/ 578768 w 579891"/>
                    <a:gd name="connsiteY4" fmla="*/ 325611 h 674526"/>
                    <a:gd name="connsiteX5" fmla="*/ 398294 w 579891"/>
                    <a:gd name="connsiteY5" fmla="*/ 457958 h 674526"/>
                    <a:gd name="connsiteX6" fmla="*/ 362199 w 579891"/>
                    <a:gd name="connsiteY6" fmla="*/ 638432 h 674526"/>
                    <a:gd name="connsiteX7" fmla="*/ 193757 w 579891"/>
                    <a:gd name="connsiteY7" fmla="*/ 626400 h 674526"/>
                    <a:gd name="connsiteX0-1" fmla="*/ 168660 w 578857"/>
                    <a:gd name="connsiteY0-2" fmla="*/ 675267 h 675267"/>
                    <a:gd name="connsiteX1-3" fmla="*/ 192723 w 578857"/>
                    <a:gd name="connsiteY1-4" fmla="*/ 422604 h 675267"/>
                    <a:gd name="connsiteX2-5" fmla="*/ 218 w 578857"/>
                    <a:gd name="connsiteY2-6" fmla="*/ 242131 h 675267"/>
                    <a:gd name="connsiteX3-7" fmla="*/ 301007 w 578857"/>
                    <a:gd name="connsiteY3-8" fmla="*/ 1499 h 675267"/>
                    <a:gd name="connsiteX4-9" fmla="*/ 577734 w 578857"/>
                    <a:gd name="connsiteY4-10" fmla="*/ 326352 h 675267"/>
                    <a:gd name="connsiteX5-11" fmla="*/ 397260 w 578857"/>
                    <a:gd name="connsiteY5-12" fmla="*/ 458699 h 675267"/>
                    <a:gd name="connsiteX6-13" fmla="*/ 361165 w 578857"/>
                    <a:gd name="connsiteY6-14" fmla="*/ 639173 h 675267"/>
                    <a:gd name="connsiteX7-15" fmla="*/ 192723 w 578857"/>
                    <a:gd name="connsiteY7-16" fmla="*/ 627141 h 675267"/>
                    <a:gd name="connsiteX0-17" fmla="*/ 168660 w 580183"/>
                    <a:gd name="connsiteY0-18" fmla="*/ 675267 h 675267"/>
                    <a:gd name="connsiteX1-19" fmla="*/ 192723 w 580183"/>
                    <a:gd name="connsiteY1-20" fmla="*/ 422604 h 675267"/>
                    <a:gd name="connsiteX2-21" fmla="*/ 218 w 580183"/>
                    <a:gd name="connsiteY2-22" fmla="*/ 242131 h 675267"/>
                    <a:gd name="connsiteX3-23" fmla="*/ 301007 w 580183"/>
                    <a:gd name="connsiteY3-24" fmla="*/ 1499 h 675267"/>
                    <a:gd name="connsiteX4-25" fmla="*/ 577734 w 580183"/>
                    <a:gd name="connsiteY4-26" fmla="*/ 326352 h 675267"/>
                    <a:gd name="connsiteX5-27" fmla="*/ 397260 w 580183"/>
                    <a:gd name="connsiteY5-28" fmla="*/ 458699 h 675267"/>
                    <a:gd name="connsiteX6-29" fmla="*/ 361165 w 580183"/>
                    <a:gd name="connsiteY6-30" fmla="*/ 639173 h 675267"/>
                    <a:gd name="connsiteX7-31" fmla="*/ 192723 w 580183"/>
                    <a:gd name="connsiteY7-32" fmla="*/ 627141 h 675267"/>
                    <a:gd name="connsiteX0-33" fmla="*/ 168726 w 580936"/>
                    <a:gd name="connsiteY0-34" fmla="*/ 675267 h 675267"/>
                    <a:gd name="connsiteX1-35" fmla="*/ 192789 w 580936"/>
                    <a:gd name="connsiteY1-36" fmla="*/ 422604 h 675267"/>
                    <a:gd name="connsiteX2-37" fmla="*/ 284 w 580936"/>
                    <a:gd name="connsiteY2-38" fmla="*/ 242131 h 675267"/>
                    <a:gd name="connsiteX3-39" fmla="*/ 301073 w 580936"/>
                    <a:gd name="connsiteY3-40" fmla="*/ 1499 h 675267"/>
                    <a:gd name="connsiteX4-41" fmla="*/ 577800 w 580936"/>
                    <a:gd name="connsiteY4-42" fmla="*/ 326352 h 675267"/>
                    <a:gd name="connsiteX5-43" fmla="*/ 397326 w 580936"/>
                    <a:gd name="connsiteY5-44" fmla="*/ 458699 h 675267"/>
                    <a:gd name="connsiteX6-45" fmla="*/ 361231 w 580936"/>
                    <a:gd name="connsiteY6-46" fmla="*/ 639173 h 675267"/>
                    <a:gd name="connsiteX7-47" fmla="*/ 192789 w 580936"/>
                    <a:gd name="connsiteY7-48" fmla="*/ 627141 h 675267"/>
                  </a:gdLst>
                  <a:ahLst/>
                  <a:cxnLst>
                    <a:cxn ang="0">
                      <a:pos x="connsiteX0-33" y="connsiteY0-34"/>
                    </a:cxn>
                    <a:cxn ang="0">
                      <a:pos x="connsiteX1-35" y="connsiteY1-36"/>
                    </a:cxn>
                    <a:cxn ang="0">
                      <a:pos x="connsiteX2-37" y="connsiteY2-38"/>
                    </a:cxn>
                    <a:cxn ang="0">
                      <a:pos x="connsiteX3-39" y="connsiteY3-40"/>
                    </a:cxn>
                    <a:cxn ang="0">
                      <a:pos x="connsiteX4-41" y="connsiteY4-42"/>
                    </a:cxn>
                    <a:cxn ang="0">
                      <a:pos x="connsiteX5-43" y="connsiteY5-44"/>
                    </a:cxn>
                    <a:cxn ang="0">
                      <a:pos x="connsiteX6-45" y="connsiteY6-46"/>
                    </a:cxn>
                    <a:cxn ang="0">
                      <a:pos x="connsiteX7-47" y="connsiteY7-48"/>
                    </a:cxn>
                  </a:cxnLst>
                  <a:rect l="l" t="t" r="r" b="b"/>
                  <a:pathLst>
                    <a:path w="580936" h="675267">
                      <a:moveTo>
                        <a:pt x="168726" y="675267"/>
                      </a:moveTo>
                      <a:cubicBezTo>
                        <a:pt x="194794" y="585030"/>
                        <a:pt x="220863" y="494793"/>
                        <a:pt x="192789" y="422604"/>
                      </a:cubicBezTo>
                      <a:cubicBezTo>
                        <a:pt x="164715" y="350415"/>
                        <a:pt x="8239" y="411989"/>
                        <a:pt x="284" y="242131"/>
                      </a:cubicBezTo>
                      <a:cubicBezTo>
                        <a:pt x="-7671" y="72273"/>
                        <a:pt x="152816" y="-12538"/>
                        <a:pt x="301073" y="1499"/>
                      </a:cubicBezTo>
                      <a:cubicBezTo>
                        <a:pt x="449330" y="15536"/>
                        <a:pt x="605094" y="137477"/>
                        <a:pt x="577800" y="326352"/>
                      </a:cubicBezTo>
                      <a:cubicBezTo>
                        <a:pt x="550506" y="515227"/>
                        <a:pt x="433421" y="406562"/>
                        <a:pt x="397326" y="458699"/>
                      </a:cubicBezTo>
                      <a:cubicBezTo>
                        <a:pt x="361231" y="510836"/>
                        <a:pt x="395321" y="611099"/>
                        <a:pt x="361231" y="639173"/>
                      </a:cubicBezTo>
                      <a:cubicBezTo>
                        <a:pt x="327142" y="667247"/>
                        <a:pt x="259965" y="647194"/>
                        <a:pt x="192789" y="627141"/>
                      </a:cubicBezTo>
                    </a:path>
                  </a:pathLst>
                </a:custGeom>
                <a:solidFill>
                  <a:srgbClr val="FFA100"/>
                </a:solid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116" name="任意多边形 115"/>
                <p:cNvSpPr/>
                <p:nvPr/>
              </p:nvSpPr>
              <p:spPr>
                <a:xfrm>
                  <a:off x="7574837" y="692370"/>
                  <a:ext cx="173681" cy="400745"/>
                </a:xfrm>
                <a:custGeom>
                  <a:avLst/>
                  <a:gdLst>
                    <a:gd name="connsiteX0" fmla="*/ 0 w 173947"/>
                    <a:gd name="connsiteY0" fmla="*/ 2090 h 400785"/>
                    <a:gd name="connsiteX1" fmla="*/ 173346 w 173947"/>
                    <a:gd name="connsiteY1" fmla="*/ 23758 h 400785"/>
                    <a:gd name="connsiteX2" fmla="*/ 56337 w 173947"/>
                    <a:gd name="connsiteY2" fmla="*/ 28091 h 400785"/>
                    <a:gd name="connsiteX3" fmla="*/ 34669 w 173947"/>
                    <a:gd name="connsiteY3" fmla="*/ 400785 h 400785"/>
                  </a:gdLst>
                  <a:ahLst/>
                  <a:cxnLst>
                    <a:cxn ang="0">
                      <a:pos x="connsiteX0" y="connsiteY0"/>
                    </a:cxn>
                    <a:cxn ang="0">
                      <a:pos x="connsiteX1" y="connsiteY1"/>
                    </a:cxn>
                    <a:cxn ang="0">
                      <a:pos x="connsiteX2" y="connsiteY2"/>
                    </a:cxn>
                    <a:cxn ang="0">
                      <a:pos x="connsiteX3" y="connsiteY3"/>
                    </a:cxn>
                  </a:cxnLst>
                  <a:rect l="l" t="t" r="r" b="b"/>
                  <a:pathLst>
                    <a:path w="173947" h="400785">
                      <a:moveTo>
                        <a:pt x="0" y="2090"/>
                      </a:moveTo>
                      <a:cubicBezTo>
                        <a:pt x="81978" y="10757"/>
                        <a:pt x="163957" y="19425"/>
                        <a:pt x="173346" y="23758"/>
                      </a:cubicBezTo>
                      <a:cubicBezTo>
                        <a:pt x="182735" y="28091"/>
                        <a:pt x="79450" y="-34747"/>
                        <a:pt x="56337" y="28091"/>
                      </a:cubicBezTo>
                      <a:cubicBezTo>
                        <a:pt x="33224" y="90929"/>
                        <a:pt x="33946" y="245857"/>
                        <a:pt x="34669" y="400785"/>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grpSp>
          <p:sp>
            <p:nvSpPr>
              <p:cNvPr id="114" name="任意多边形 113"/>
              <p:cNvSpPr/>
              <p:nvPr/>
            </p:nvSpPr>
            <p:spPr>
              <a:xfrm>
                <a:off x="6385497" y="953260"/>
                <a:ext cx="82669" cy="54491"/>
              </a:xfrm>
              <a:custGeom>
                <a:avLst/>
                <a:gdLst>
                  <a:gd name="connsiteX0" fmla="*/ 248 w 76868"/>
                  <a:gd name="connsiteY0" fmla="*/ 393 h 59632"/>
                  <a:gd name="connsiteX1" fmla="*/ 54325 w 76868"/>
                  <a:gd name="connsiteY1" fmla="*/ 32348 h 59632"/>
                  <a:gd name="connsiteX2" fmla="*/ 76448 w 76868"/>
                  <a:gd name="connsiteY2" fmla="*/ 5309 h 59632"/>
                  <a:gd name="connsiteX3" fmla="*/ 37119 w 76868"/>
                  <a:gd name="connsiteY3" fmla="*/ 59387 h 59632"/>
                  <a:gd name="connsiteX4" fmla="*/ 248 w 76868"/>
                  <a:gd name="connsiteY4" fmla="*/ 393 h 59632"/>
                  <a:gd name="connsiteX0-1" fmla="*/ 12434 w 89054"/>
                  <a:gd name="connsiteY0-2" fmla="*/ 4 h 59773"/>
                  <a:gd name="connsiteX1-3" fmla="*/ 66511 w 89054"/>
                  <a:gd name="connsiteY1-4" fmla="*/ 31959 h 59773"/>
                  <a:gd name="connsiteX2-5" fmla="*/ 88634 w 89054"/>
                  <a:gd name="connsiteY2-6" fmla="*/ 4920 h 59773"/>
                  <a:gd name="connsiteX3-7" fmla="*/ 49305 w 89054"/>
                  <a:gd name="connsiteY3-8" fmla="*/ 58998 h 59773"/>
                  <a:gd name="connsiteX4-9" fmla="*/ 2601 w 89054"/>
                  <a:gd name="connsiteY4-10" fmla="*/ 34417 h 59773"/>
                  <a:gd name="connsiteX5" fmla="*/ 12434 w 89054"/>
                  <a:gd name="connsiteY5" fmla="*/ 4 h 59773"/>
                  <a:gd name="connsiteX0-11" fmla="*/ 12434 w 89054"/>
                  <a:gd name="connsiteY0-12" fmla="*/ 4 h 50472"/>
                  <a:gd name="connsiteX1-13" fmla="*/ 66511 w 89054"/>
                  <a:gd name="connsiteY1-14" fmla="*/ 31959 h 50472"/>
                  <a:gd name="connsiteX2-15" fmla="*/ 88634 w 89054"/>
                  <a:gd name="connsiteY2-16" fmla="*/ 4920 h 50472"/>
                  <a:gd name="connsiteX3-17" fmla="*/ 56679 w 89054"/>
                  <a:gd name="connsiteY3-18" fmla="*/ 49165 h 50472"/>
                  <a:gd name="connsiteX4-19" fmla="*/ 2601 w 89054"/>
                  <a:gd name="connsiteY4-20" fmla="*/ 34417 h 50472"/>
                  <a:gd name="connsiteX5-21" fmla="*/ 12434 w 89054"/>
                  <a:gd name="connsiteY5-22" fmla="*/ 4 h 50472"/>
                  <a:gd name="connsiteX0-23" fmla="*/ 10471 w 87091"/>
                  <a:gd name="connsiteY0-24" fmla="*/ 132 h 49570"/>
                  <a:gd name="connsiteX1-25" fmla="*/ 64548 w 87091"/>
                  <a:gd name="connsiteY1-26" fmla="*/ 32087 h 49570"/>
                  <a:gd name="connsiteX2-27" fmla="*/ 86671 w 87091"/>
                  <a:gd name="connsiteY2-28" fmla="*/ 5048 h 49570"/>
                  <a:gd name="connsiteX3-29" fmla="*/ 54716 w 87091"/>
                  <a:gd name="connsiteY3-30" fmla="*/ 49293 h 49570"/>
                  <a:gd name="connsiteX4-31" fmla="*/ 3097 w 87091"/>
                  <a:gd name="connsiteY4-32" fmla="*/ 22255 h 49570"/>
                  <a:gd name="connsiteX5-33" fmla="*/ 10471 w 87091"/>
                  <a:gd name="connsiteY5-34" fmla="*/ 132 h 49570"/>
                  <a:gd name="connsiteX0-35" fmla="*/ 10471 w 87091"/>
                  <a:gd name="connsiteY0-36" fmla="*/ 132 h 54436"/>
                  <a:gd name="connsiteX1-37" fmla="*/ 64548 w 87091"/>
                  <a:gd name="connsiteY1-38" fmla="*/ 32087 h 54436"/>
                  <a:gd name="connsiteX2-39" fmla="*/ 86671 w 87091"/>
                  <a:gd name="connsiteY2-40" fmla="*/ 5048 h 54436"/>
                  <a:gd name="connsiteX3-41" fmla="*/ 59632 w 87091"/>
                  <a:gd name="connsiteY3-42" fmla="*/ 54209 h 54436"/>
                  <a:gd name="connsiteX4-43" fmla="*/ 3097 w 87091"/>
                  <a:gd name="connsiteY4-44" fmla="*/ 22255 h 54436"/>
                  <a:gd name="connsiteX5-45" fmla="*/ 10471 w 87091"/>
                  <a:gd name="connsiteY5-46" fmla="*/ 132 h 54436"/>
                  <a:gd name="connsiteX0-47" fmla="*/ 11326 w 92270"/>
                  <a:gd name="connsiteY0-48" fmla="*/ 197 h 54501"/>
                  <a:gd name="connsiteX1-49" fmla="*/ 85068 w 92270"/>
                  <a:gd name="connsiteY1-50" fmla="*/ 34610 h 54501"/>
                  <a:gd name="connsiteX2-51" fmla="*/ 87526 w 92270"/>
                  <a:gd name="connsiteY2-52" fmla="*/ 5113 h 54501"/>
                  <a:gd name="connsiteX3-53" fmla="*/ 60487 w 92270"/>
                  <a:gd name="connsiteY3-54" fmla="*/ 54274 h 54501"/>
                  <a:gd name="connsiteX4-55" fmla="*/ 3952 w 92270"/>
                  <a:gd name="connsiteY4-56" fmla="*/ 22320 h 54501"/>
                  <a:gd name="connsiteX5-57" fmla="*/ 11326 w 92270"/>
                  <a:gd name="connsiteY5-58" fmla="*/ 197 h 54501"/>
                  <a:gd name="connsiteX0-59" fmla="*/ 7096 w 88040"/>
                  <a:gd name="connsiteY0-60" fmla="*/ 197 h 54501"/>
                  <a:gd name="connsiteX1-61" fmla="*/ 80838 w 88040"/>
                  <a:gd name="connsiteY1-62" fmla="*/ 34610 h 54501"/>
                  <a:gd name="connsiteX2-63" fmla="*/ 83296 w 88040"/>
                  <a:gd name="connsiteY2-64" fmla="*/ 5113 h 54501"/>
                  <a:gd name="connsiteX3-65" fmla="*/ 56257 w 88040"/>
                  <a:gd name="connsiteY3-66" fmla="*/ 54274 h 54501"/>
                  <a:gd name="connsiteX4-67" fmla="*/ 7096 w 88040"/>
                  <a:gd name="connsiteY4-68" fmla="*/ 22320 h 54501"/>
                  <a:gd name="connsiteX5-69" fmla="*/ 7096 w 88040"/>
                  <a:gd name="connsiteY5-70" fmla="*/ 197 h 54501"/>
                  <a:gd name="connsiteX0-71" fmla="*/ 6579 w 84329"/>
                  <a:gd name="connsiteY0-72" fmla="*/ 133 h 54437"/>
                  <a:gd name="connsiteX1-73" fmla="*/ 72947 w 84329"/>
                  <a:gd name="connsiteY1-74" fmla="*/ 32088 h 54437"/>
                  <a:gd name="connsiteX2-75" fmla="*/ 82779 w 84329"/>
                  <a:gd name="connsiteY2-76" fmla="*/ 5049 h 54437"/>
                  <a:gd name="connsiteX3-77" fmla="*/ 55740 w 84329"/>
                  <a:gd name="connsiteY3-78" fmla="*/ 54210 h 54437"/>
                  <a:gd name="connsiteX4-79" fmla="*/ 6579 w 84329"/>
                  <a:gd name="connsiteY4-80" fmla="*/ 22256 h 54437"/>
                  <a:gd name="connsiteX5-81" fmla="*/ 6579 w 84329"/>
                  <a:gd name="connsiteY5-82" fmla="*/ 133 h 54437"/>
                  <a:gd name="connsiteX0-83" fmla="*/ 5902 w 82602"/>
                  <a:gd name="connsiteY0-84" fmla="*/ 197 h 54501"/>
                  <a:gd name="connsiteX1-85" fmla="*/ 62437 w 82602"/>
                  <a:gd name="connsiteY1-86" fmla="*/ 34610 h 54501"/>
                  <a:gd name="connsiteX2-87" fmla="*/ 82102 w 82602"/>
                  <a:gd name="connsiteY2-88" fmla="*/ 5113 h 54501"/>
                  <a:gd name="connsiteX3-89" fmla="*/ 55063 w 82602"/>
                  <a:gd name="connsiteY3-90" fmla="*/ 54274 h 54501"/>
                  <a:gd name="connsiteX4-91" fmla="*/ 5902 w 82602"/>
                  <a:gd name="connsiteY4-92" fmla="*/ 22320 h 54501"/>
                  <a:gd name="connsiteX5-93" fmla="*/ 5902 w 82602"/>
                  <a:gd name="connsiteY5-94" fmla="*/ 197 h 54501"/>
                </a:gdLst>
                <a:ahLst/>
                <a:cxnLst>
                  <a:cxn ang="0">
                    <a:pos x="connsiteX0-83" y="connsiteY0-84"/>
                  </a:cxn>
                  <a:cxn ang="0">
                    <a:pos x="connsiteX1-85" y="connsiteY1-86"/>
                  </a:cxn>
                  <a:cxn ang="0">
                    <a:pos x="connsiteX2-87" y="connsiteY2-88"/>
                  </a:cxn>
                  <a:cxn ang="0">
                    <a:pos x="connsiteX3-89" y="connsiteY3-90"/>
                  </a:cxn>
                  <a:cxn ang="0">
                    <a:pos x="connsiteX4-91" y="connsiteY4-92"/>
                  </a:cxn>
                  <a:cxn ang="0">
                    <a:pos x="connsiteX5-93" y="connsiteY5-94"/>
                  </a:cxn>
                </a:cxnLst>
                <a:rect l="l" t="t" r="r" b="b"/>
                <a:pathLst>
                  <a:path w="82602" h="54501">
                    <a:moveTo>
                      <a:pt x="5902" y="197"/>
                    </a:moveTo>
                    <a:cubicBezTo>
                      <a:pt x="15325" y="2245"/>
                      <a:pt x="49737" y="33791"/>
                      <a:pt x="62437" y="34610"/>
                    </a:cubicBezTo>
                    <a:cubicBezTo>
                      <a:pt x="75137" y="35429"/>
                      <a:pt x="84970" y="607"/>
                      <a:pt x="82102" y="5113"/>
                    </a:cubicBezTo>
                    <a:cubicBezTo>
                      <a:pt x="79234" y="9620"/>
                      <a:pt x="67763" y="51406"/>
                      <a:pt x="55063" y="54274"/>
                    </a:cubicBezTo>
                    <a:cubicBezTo>
                      <a:pt x="42363" y="57142"/>
                      <a:pt x="12047" y="32152"/>
                      <a:pt x="5902" y="22320"/>
                    </a:cubicBezTo>
                    <a:cubicBezTo>
                      <a:pt x="-243" y="12488"/>
                      <a:pt x="-3521" y="-1851"/>
                      <a:pt x="5902" y="197"/>
                    </a:cubicBezTo>
                    <a:close/>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grpSp>
      </p:grpSp>
      <p:grpSp>
        <p:nvGrpSpPr>
          <p:cNvPr id="117" name="组合 116"/>
          <p:cNvGrpSpPr/>
          <p:nvPr/>
        </p:nvGrpSpPr>
        <p:grpSpPr>
          <a:xfrm>
            <a:off x="6311900" y="4248150"/>
            <a:ext cx="1025525" cy="1285875"/>
            <a:chOff x="6311900" y="4248150"/>
            <a:chExt cx="1025525" cy="1285875"/>
          </a:xfrm>
          <a:noFill/>
        </p:grpSpPr>
        <p:sp>
          <p:nvSpPr>
            <p:cNvPr id="118" name="椭圆 31"/>
            <p:cNvSpPr/>
            <p:nvPr/>
          </p:nvSpPr>
          <p:spPr>
            <a:xfrm>
              <a:off x="6311900" y="4248150"/>
              <a:ext cx="1025525" cy="12398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119" name="矩形 116"/>
            <p:cNvSpPr>
              <a:spLocks noChangeArrowheads="1"/>
            </p:cNvSpPr>
            <p:nvPr/>
          </p:nvSpPr>
          <p:spPr bwMode="auto">
            <a:xfrm>
              <a:off x="6535738" y="4826000"/>
              <a:ext cx="585787" cy="708025"/>
            </a:xfrm>
            <a:prstGeom prst="rect">
              <a:avLst/>
            </a:prstGeom>
            <a:noFill/>
            <a:ln w="2857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4000">
                  <a:solidFill>
                    <a:srgbClr val="605448"/>
                  </a:solidFill>
                  <a:latin typeface="+mn-lt"/>
                  <a:ea typeface="+mn-ea"/>
                  <a:cs typeface="+mn-ea"/>
                  <a:sym typeface="+mn-lt"/>
                </a:rPr>
                <a:t>04</a:t>
              </a:r>
              <a:endParaRPr lang="zh-CN" altLang="en-US" sz="4000">
                <a:solidFill>
                  <a:srgbClr val="605448"/>
                </a:solidFill>
                <a:latin typeface="+mn-lt"/>
                <a:ea typeface="+mn-ea"/>
                <a:cs typeface="+mn-ea"/>
                <a:sym typeface="+mn-lt"/>
              </a:endParaRPr>
            </a:p>
          </p:txBody>
        </p:sp>
        <p:grpSp>
          <p:nvGrpSpPr>
            <p:cNvPr id="120" name="组合 124"/>
            <p:cNvGrpSpPr/>
            <p:nvPr/>
          </p:nvGrpSpPr>
          <p:grpSpPr bwMode="auto">
            <a:xfrm rot="5400000">
              <a:off x="6600826" y="4487862"/>
              <a:ext cx="538162" cy="423863"/>
              <a:chOff x="4941747" y="1124761"/>
              <a:chExt cx="1223250" cy="964605"/>
            </a:xfrm>
            <a:grpFill/>
          </p:grpSpPr>
          <p:grpSp>
            <p:nvGrpSpPr>
              <p:cNvPr id="121" name="组合 125"/>
              <p:cNvGrpSpPr/>
              <p:nvPr/>
            </p:nvGrpSpPr>
            <p:grpSpPr bwMode="auto">
              <a:xfrm>
                <a:off x="4941747" y="1124761"/>
                <a:ext cx="1223250" cy="964605"/>
                <a:chOff x="3243122" y="2874485"/>
                <a:chExt cx="1223250" cy="964605"/>
              </a:xfrm>
              <a:grpFill/>
            </p:grpSpPr>
            <p:sp>
              <p:nvSpPr>
                <p:cNvPr id="123" name="任意多边形 122"/>
                <p:cNvSpPr/>
                <p:nvPr/>
              </p:nvSpPr>
              <p:spPr>
                <a:xfrm>
                  <a:off x="3243122" y="2874485"/>
                  <a:ext cx="1223250" cy="964605"/>
                </a:xfrm>
                <a:custGeom>
                  <a:avLst/>
                  <a:gdLst>
                    <a:gd name="connsiteX0" fmla="*/ 584616 w 1244505"/>
                    <a:gd name="connsiteY0" fmla="*/ 513816 h 978511"/>
                    <a:gd name="connsiteX1" fmla="*/ 0 w 1244505"/>
                    <a:gd name="connsiteY1" fmla="*/ 423875 h 978511"/>
                    <a:gd name="connsiteX2" fmla="*/ 179882 w 1244505"/>
                    <a:gd name="connsiteY2" fmla="*/ 199022 h 978511"/>
                    <a:gd name="connsiteX3" fmla="*/ 674557 w 1244505"/>
                    <a:gd name="connsiteY3" fmla="*/ 423875 h 978511"/>
                    <a:gd name="connsiteX4" fmla="*/ 734518 w 1244505"/>
                    <a:gd name="connsiteY4" fmla="*/ 184032 h 978511"/>
                    <a:gd name="connsiteX5" fmla="*/ 944380 w 1244505"/>
                    <a:gd name="connsiteY5" fmla="*/ 4150 h 978511"/>
                    <a:gd name="connsiteX6" fmla="*/ 1244183 w 1244505"/>
                    <a:gd name="connsiteY6" fmla="*/ 363914 h 978511"/>
                    <a:gd name="connsiteX7" fmla="*/ 884419 w 1244505"/>
                    <a:gd name="connsiteY7" fmla="*/ 513816 h 978511"/>
                    <a:gd name="connsiteX8" fmla="*/ 1199213 w 1244505"/>
                    <a:gd name="connsiteY8" fmla="*/ 723678 h 978511"/>
                    <a:gd name="connsiteX9" fmla="*/ 944380 w 1244505"/>
                    <a:gd name="connsiteY9" fmla="*/ 978511 h 978511"/>
                    <a:gd name="connsiteX10" fmla="*/ 719528 w 1244505"/>
                    <a:gd name="connsiteY10" fmla="*/ 723678 h 978511"/>
                    <a:gd name="connsiteX11" fmla="*/ 299803 w 1244505"/>
                    <a:gd name="connsiteY11" fmla="*/ 903560 h 978511"/>
                    <a:gd name="connsiteX12" fmla="*/ 74951 w 1244505"/>
                    <a:gd name="connsiteY12" fmla="*/ 738668 h 978511"/>
                    <a:gd name="connsiteX13" fmla="*/ 719528 w 1244505"/>
                    <a:gd name="connsiteY13" fmla="*/ 558786 h 978511"/>
                    <a:gd name="connsiteX0-1" fmla="*/ 584616 w 1246893"/>
                    <a:gd name="connsiteY0-2" fmla="*/ 502981 h 967676"/>
                    <a:gd name="connsiteX1-3" fmla="*/ 0 w 1246893"/>
                    <a:gd name="connsiteY1-4" fmla="*/ 413040 h 967676"/>
                    <a:gd name="connsiteX2-5" fmla="*/ 179882 w 1246893"/>
                    <a:gd name="connsiteY2-6" fmla="*/ 188187 h 967676"/>
                    <a:gd name="connsiteX3-7" fmla="*/ 674557 w 1246893"/>
                    <a:gd name="connsiteY3-8" fmla="*/ 413040 h 967676"/>
                    <a:gd name="connsiteX4-9" fmla="*/ 734518 w 1246893"/>
                    <a:gd name="connsiteY4-10" fmla="*/ 173197 h 967676"/>
                    <a:gd name="connsiteX5-11" fmla="*/ 1033049 w 1246893"/>
                    <a:gd name="connsiteY5-12" fmla="*/ 4398 h 967676"/>
                    <a:gd name="connsiteX6-13" fmla="*/ 1244183 w 1246893"/>
                    <a:gd name="connsiteY6-14" fmla="*/ 353079 h 967676"/>
                    <a:gd name="connsiteX7-15" fmla="*/ 884419 w 1246893"/>
                    <a:gd name="connsiteY7-16" fmla="*/ 502981 h 967676"/>
                    <a:gd name="connsiteX8-17" fmla="*/ 1199213 w 1246893"/>
                    <a:gd name="connsiteY8-18" fmla="*/ 712843 h 967676"/>
                    <a:gd name="connsiteX9-19" fmla="*/ 944380 w 1246893"/>
                    <a:gd name="connsiteY9-20" fmla="*/ 967676 h 967676"/>
                    <a:gd name="connsiteX10-21" fmla="*/ 719528 w 1246893"/>
                    <a:gd name="connsiteY10-22" fmla="*/ 712843 h 967676"/>
                    <a:gd name="connsiteX11-23" fmla="*/ 299803 w 1246893"/>
                    <a:gd name="connsiteY11-24" fmla="*/ 892725 h 967676"/>
                    <a:gd name="connsiteX12-25" fmla="*/ 74951 w 1246893"/>
                    <a:gd name="connsiteY12-26" fmla="*/ 727833 h 967676"/>
                    <a:gd name="connsiteX13-27" fmla="*/ 719528 w 1246893"/>
                    <a:gd name="connsiteY13-28" fmla="*/ 547951 h 967676"/>
                    <a:gd name="connsiteX0-29" fmla="*/ 584616 w 1250361"/>
                    <a:gd name="connsiteY0-30" fmla="*/ 505914 h 970609"/>
                    <a:gd name="connsiteX1-31" fmla="*/ 0 w 1250361"/>
                    <a:gd name="connsiteY1-32" fmla="*/ 415973 h 970609"/>
                    <a:gd name="connsiteX2-33" fmla="*/ 179882 w 1250361"/>
                    <a:gd name="connsiteY2-34" fmla="*/ 191120 h 970609"/>
                    <a:gd name="connsiteX3-35" fmla="*/ 674557 w 1250361"/>
                    <a:gd name="connsiteY3-36" fmla="*/ 415973 h 970609"/>
                    <a:gd name="connsiteX4-37" fmla="*/ 734518 w 1250361"/>
                    <a:gd name="connsiteY4-38" fmla="*/ 176130 h 970609"/>
                    <a:gd name="connsiteX5-39" fmla="*/ 1033049 w 1250361"/>
                    <a:gd name="connsiteY5-40" fmla="*/ 7331 h 970609"/>
                    <a:gd name="connsiteX6-41" fmla="*/ 1244183 w 1250361"/>
                    <a:gd name="connsiteY6-42" fmla="*/ 356012 h 970609"/>
                    <a:gd name="connsiteX7-43" fmla="*/ 884419 w 1250361"/>
                    <a:gd name="connsiteY7-44" fmla="*/ 505914 h 970609"/>
                    <a:gd name="connsiteX8-45" fmla="*/ 1199213 w 1250361"/>
                    <a:gd name="connsiteY8-46" fmla="*/ 715776 h 970609"/>
                    <a:gd name="connsiteX9-47" fmla="*/ 944380 w 1250361"/>
                    <a:gd name="connsiteY9-48" fmla="*/ 970609 h 970609"/>
                    <a:gd name="connsiteX10-49" fmla="*/ 719528 w 1250361"/>
                    <a:gd name="connsiteY10-50" fmla="*/ 715776 h 970609"/>
                    <a:gd name="connsiteX11-51" fmla="*/ 299803 w 1250361"/>
                    <a:gd name="connsiteY11-52" fmla="*/ 895658 h 970609"/>
                    <a:gd name="connsiteX12-53" fmla="*/ 74951 w 1250361"/>
                    <a:gd name="connsiteY12-54" fmla="*/ 730766 h 970609"/>
                    <a:gd name="connsiteX13-55" fmla="*/ 719528 w 1250361"/>
                    <a:gd name="connsiteY13-56" fmla="*/ 550884 h 970609"/>
                    <a:gd name="connsiteX0-57" fmla="*/ 584616 w 1219605"/>
                    <a:gd name="connsiteY0-58" fmla="*/ 503672 h 968367"/>
                    <a:gd name="connsiteX1-59" fmla="*/ 0 w 1219605"/>
                    <a:gd name="connsiteY1-60" fmla="*/ 413731 h 968367"/>
                    <a:gd name="connsiteX2-61" fmla="*/ 179882 w 1219605"/>
                    <a:gd name="connsiteY2-62" fmla="*/ 188878 h 968367"/>
                    <a:gd name="connsiteX3-63" fmla="*/ 674557 w 1219605"/>
                    <a:gd name="connsiteY3-64" fmla="*/ 413731 h 968367"/>
                    <a:gd name="connsiteX4-65" fmla="*/ 734518 w 1219605"/>
                    <a:gd name="connsiteY4-66" fmla="*/ 173888 h 968367"/>
                    <a:gd name="connsiteX5-67" fmla="*/ 1033049 w 1219605"/>
                    <a:gd name="connsiteY5-68" fmla="*/ 5089 h 968367"/>
                    <a:gd name="connsiteX6-69" fmla="*/ 1216474 w 1219605"/>
                    <a:gd name="connsiteY6-70" fmla="*/ 370395 h 968367"/>
                    <a:gd name="connsiteX7-71" fmla="*/ 884419 w 1219605"/>
                    <a:gd name="connsiteY7-72" fmla="*/ 503672 h 968367"/>
                    <a:gd name="connsiteX8-73" fmla="*/ 1199213 w 1219605"/>
                    <a:gd name="connsiteY8-74" fmla="*/ 713534 h 968367"/>
                    <a:gd name="connsiteX9-75" fmla="*/ 944380 w 1219605"/>
                    <a:gd name="connsiteY9-76" fmla="*/ 968367 h 968367"/>
                    <a:gd name="connsiteX10-77" fmla="*/ 719528 w 1219605"/>
                    <a:gd name="connsiteY10-78" fmla="*/ 713534 h 968367"/>
                    <a:gd name="connsiteX11-79" fmla="*/ 299803 w 1219605"/>
                    <a:gd name="connsiteY11-80" fmla="*/ 893416 h 968367"/>
                    <a:gd name="connsiteX12-81" fmla="*/ 74951 w 1219605"/>
                    <a:gd name="connsiteY12-82" fmla="*/ 728524 h 968367"/>
                    <a:gd name="connsiteX13-83" fmla="*/ 719528 w 1219605"/>
                    <a:gd name="connsiteY13-84" fmla="*/ 548642 h 968367"/>
                    <a:gd name="connsiteX0-85" fmla="*/ 584616 w 1223250"/>
                    <a:gd name="connsiteY0-86" fmla="*/ 499287 h 963982"/>
                    <a:gd name="connsiteX1-87" fmla="*/ 0 w 1223250"/>
                    <a:gd name="connsiteY1-88" fmla="*/ 409346 h 963982"/>
                    <a:gd name="connsiteX2-89" fmla="*/ 179882 w 1223250"/>
                    <a:gd name="connsiteY2-90" fmla="*/ 184493 h 963982"/>
                    <a:gd name="connsiteX3-91" fmla="*/ 674557 w 1223250"/>
                    <a:gd name="connsiteY3-92" fmla="*/ 409346 h 963982"/>
                    <a:gd name="connsiteX4-93" fmla="*/ 734518 w 1223250"/>
                    <a:gd name="connsiteY4-94" fmla="*/ 169503 h 963982"/>
                    <a:gd name="connsiteX5-95" fmla="*/ 1033049 w 1223250"/>
                    <a:gd name="connsiteY5-96" fmla="*/ 704 h 963982"/>
                    <a:gd name="connsiteX6-97" fmla="*/ 1216474 w 1223250"/>
                    <a:gd name="connsiteY6-98" fmla="*/ 366010 h 963982"/>
                    <a:gd name="connsiteX7-99" fmla="*/ 884419 w 1223250"/>
                    <a:gd name="connsiteY7-100" fmla="*/ 499287 h 963982"/>
                    <a:gd name="connsiteX8-101" fmla="*/ 1199213 w 1223250"/>
                    <a:gd name="connsiteY8-102" fmla="*/ 709149 h 963982"/>
                    <a:gd name="connsiteX9-103" fmla="*/ 944380 w 1223250"/>
                    <a:gd name="connsiteY9-104" fmla="*/ 963982 h 963982"/>
                    <a:gd name="connsiteX10-105" fmla="*/ 719528 w 1223250"/>
                    <a:gd name="connsiteY10-106" fmla="*/ 709149 h 963982"/>
                    <a:gd name="connsiteX11-107" fmla="*/ 299803 w 1223250"/>
                    <a:gd name="connsiteY11-108" fmla="*/ 889031 h 963982"/>
                    <a:gd name="connsiteX12-109" fmla="*/ 74951 w 1223250"/>
                    <a:gd name="connsiteY12-110" fmla="*/ 724139 h 963982"/>
                    <a:gd name="connsiteX13-111" fmla="*/ 719528 w 1223250"/>
                    <a:gd name="connsiteY13-112" fmla="*/ 544257 h 963982"/>
                    <a:gd name="connsiteX0-113" fmla="*/ 584616 w 1223250"/>
                    <a:gd name="connsiteY0-114" fmla="*/ 499287 h 963982"/>
                    <a:gd name="connsiteX1-115" fmla="*/ 0 w 1223250"/>
                    <a:gd name="connsiteY1-116" fmla="*/ 409346 h 963982"/>
                    <a:gd name="connsiteX2-117" fmla="*/ 179882 w 1223250"/>
                    <a:gd name="connsiteY2-118" fmla="*/ 184493 h 963982"/>
                    <a:gd name="connsiteX3-119" fmla="*/ 674557 w 1223250"/>
                    <a:gd name="connsiteY3-120" fmla="*/ 409346 h 963982"/>
                    <a:gd name="connsiteX4-121" fmla="*/ 734518 w 1223250"/>
                    <a:gd name="connsiteY4-122" fmla="*/ 169503 h 963982"/>
                    <a:gd name="connsiteX5-123" fmla="*/ 1033049 w 1223250"/>
                    <a:gd name="connsiteY5-124" fmla="*/ 704 h 963982"/>
                    <a:gd name="connsiteX6-125" fmla="*/ 1216474 w 1223250"/>
                    <a:gd name="connsiteY6-126" fmla="*/ 366010 h 963982"/>
                    <a:gd name="connsiteX7-127" fmla="*/ 884419 w 1223250"/>
                    <a:gd name="connsiteY7-128" fmla="*/ 499287 h 963982"/>
                    <a:gd name="connsiteX8-129" fmla="*/ 1199213 w 1223250"/>
                    <a:gd name="connsiteY8-130" fmla="*/ 709149 h 963982"/>
                    <a:gd name="connsiteX9-131" fmla="*/ 944380 w 1223250"/>
                    <a:gd name="connsiteY9-132" fmla="*/ 963982 h 963982"/>
                    <a:gd name="connsiteX10-133" fmla="*/ 719528 w 1223250"/>
                    <a:gd name="connsiteY10-134" fmla="*/ 709149 h 963982"/>
                    <a:gd name="connsiteX11-135" fmla="*/ 299803 w 1223250"/>
                    <a:gd name="connsiteY11-136" fmla="*/ 889031 h 963982"/>
                    <a:gd name="connsiteX12-137" fmla="*/ 74951 w 1223250"/>
                    <a:gd name="connsiteY12-138" fmla="*/ 724139 h 963982"/>
                    <a:gd name="connsiteX13-139" fmla="*/ 719528 w 1223250"/>
                    <a:gd name="connsiteY13-140" fmla="*/ 544257 h 963982"/>
                    <a:gd name="connsiteX0-141" fmla="*/ 584616 w 1223250"/>
                    <a:gd name="connsiteY0-142" fmla="*/ 499287 h 963982"/>
                    <a:gd name="connsiteX1-143" fmla="*/ 0 w 1223250"/>
                    <a:gd name="connsiteY1-144" fmla="*/ 409346 h 963982"/>
                    <a:gd name="connsiteX2-145" fmla="*/ 179882 w 1223250"/>
                    <a:gd name="connsiteY2-146" fmla="*/ 184493 h 963982"/>
                    <a:gd name="connsiteX3-147" fmla="*/ 674557 w 1223250"/>
                    <a:gd name="connsiteY3-148" fmla="*/ 409346 h 963982"/>
                    <a:gd name="connsiteX4-149" fmla="*/ 734518 w 1223250"/>
                    <a:gd name="connsiteY4-150" fmla="*/ 169503 h 963982"/>
                    <a:gd name="connsiteX5-151" fmla="*/ 1033049 w 1223250"/>
                    <a:gd name="connsiteY5-152" fmla="*/ 704 h 963982"/>
                    <a:gd name="connsiteX6-153" fmla="*/ 1216474 w 1223250"/>
                    <a:gd name="connsiteY6-154" fmla="*/ 366010 h 963982"/>
                    <a:gd name="connsiteX7-155" fmla="*/ 884419 w 1223250"/>
                    <a:gd name="connsiteY7-156" fmla="*/ 499287 h 963982"/>
                    <a:gd name="connsiteX8-157" fmla="*/ 1199213 w 1223250"/>
                    <a:gd name="connsiteY8-158" fmla="*/ 709149 h 963982"/>
                    <a:gd name="connsiteX9-159" fmla="*/ 944380 w 1223250"/>
                    <a:gd name="connsiteY9-160" fmla="*/ 963982 h 963982"/>
                    <a:gd name="connsiteX10-161" fmla="*/ 719528 w 1223250"/>
                    <a:gd name="connsiteY10-162" fmla="*/ 709149 h 963982"/>
                    <a:gd name="connsiteX11-163" fmla="*/ 299803 w 1223250"/>
                    <a:gd name="connsiteY11-164" fmla="*/ 889031 h 963982"/>
                    <a:gd name="connsiteX12-165" fmla="*/ 74951 w 1223250"/>
                    <a:gd name="connsiteY12-166" fmla="*/ 724139 h 963982"/>
                    <a:gd name="connsiteX13-167" fmla="*/ 719528 w 1223250"/>
                    <a:gd name="connsiteY13-168" fmla="*/ 544257 h 963982"/>
                    <a:gd name="connsiteX0-169" fmla="*/ 584616 w 1223250"/>
                    <a:gd name="connsiteY0-170" fmla="*/ 499287 h 964450"/>
                    <a:gd name="connsiteX1-171" fmla="*/ 0 w 1223250"/>
                    <a:gd name="connsiteY1-172" fmla="*/ 409346 h 964450"/>
                    <a:gd name="connsiteX2-173" fmla="*/ 179882 w 1223250"/>
                    <a:gd name="connsiteY2-174" fmla="*/ 184493 h 964450"/>
                    <a:gd name="connsiteX3-175" fmla="*/ 674557 w 1223250"/>
                    <a:gd name="connsiteY3-176" fmla="*/ 409346 h 964450"/>
                    <a:gd name="connsiteX4-177" fmla="*/ 734518 w 1223250"/>
                    <a:gd name="connsiteY4-178" fmla="*/ 169503 h 964450"/>
                    <a:gd name="connsiteX5-179" fmla="*/ 1033049 w 1223250"/>
                    <a:gd name="connsiteY5-180" fmla="*/ 704 h 964450"/>
                    <a:gd name="connsiteX6-181" fmla="*/ 1216474 w 1223250"/>
                    <a:gd name="connsiteY6-182" fmla="*/ 366010 h 964450"/>
                    <a:gd name="connsiteX7-183" fmla="*/ 884419 w 1223250"/>
                    <a:gd name="connsiteY7-184" fmla="*/ 499287 h 964450"/>
                    <a:gd name="connsiteX8-185" fmla="*/ 1199213 w 1223250"/>
                    <a:gd name="connsiteY8-186" fmla="*/ 709149 h 964450"/>
                    <a:gd name="connsiteX9-187" fmla="*/ 944380 w 1223250"/>
                    <a:gd name="connsiteY9-188" fmla="*/ 963982 h 964450"/>
                    <a:gd name="connsiteX10-189" fmla="*/ 719528 w 1223250"/>
                    <a:gd name="connsiteY10-190" fmla="*/ 709149 h 964450"/>
                    <a:gd name="connsiteX11-191" fmla="*/ 299803 w 1223250"/>
                    <a:gd name="connsiteY11-192" fmla="*/ 889031 h 964450"/>
                    <a:gd name="connsiteX12-193" fmla="*/ 74951 w 1223250"/>
                    <a:gd name="connsiteY12-194" fmla="*/ 724139 h 964450"/>
                    <a:gd name="connsiteX13-195" fmla="*/ 719528 w 1223250"/>
                    <a:gd name="connsiteY13-196" fmla="*/ 544257 h 964450"/>
                    <a:gd name="connsiteX0-197" fmla="*/ 584616 w 1223250"/>
                    <a:gd name="connsiteY0-198" fmla="*/ 499287 h 964605"/>
                    <a:gd name="connsiteX1-199" fmla="*/ 0 w 1223250"/>
                    <a:gd name="connsiteY1-200" fmla="*/ 409346 h 964605"/>
                    <a:gd name="connsiteX2-201" fmla="*/ 179882 w 1223250"/>
                    <a:gd name="connsiteY2-202" fmla="*/ 184493 h 964605"/>
                    <a:gd name="connsiteX3-203" fmla="*/ 674557 w 1223250"/>
                    <a:gd name="connsiteY3-204" fmla="*/ 409346 h 964605"/>
                    <a:gd name="connsiteX4-205" fmla="*/ 734518 w 1223250"/>
                    <a:gd name="connsiteY4-206" fmla="*/ 169503 h 964605"/>
                    <a:gd name="connsiteX5-207" fmla="*/ 1033049 w 1223250"/>
                    <a:gd name="connsiteY5-208" fmla="*/ 704 h 964605"/>
                    <a:gd name="connsiteX6-209" fmla="*/ 1216474 w 1223250"/>
                    <a:gd name="connsiteY6-210" fmla="*/ 366010 h 964605"/>
                    <a:gd name="connsiteX7-211" fmla="*/ 884419 w 1223250"/>
                    <a:gd name="connsiteY7-212" fmla="*/ 499287 h 964605"/>
                    <a:gd name="connsiteX8-213" fmla="*/ 1199213 w 1223250"/>
                    <a:gd name="connsiteY8-214" fmla="*/ 709149 h 964605"/>
                    <a:gd name="connsiteX9-215" fmla="*/ 944380 w 1223250"/>
                    <a:gd name="connsiteY9-216" fmla="*/ 963982 h 964605"/>
                    <a:gd name="connsiteX10-217" fmla="*/ 719528 w 1223250"/>
                    <a:gd name="connsiteY10-218" fmla="*/ 709149 h 964605"/>
                    <a:gd name="connsiteX11-219" fmla="*/ 299803 w 1223250"/>
                    <a:gd name="connsiteY11-220" fmla="*/ 889031 h 964605"/>
                    <a:gd name="connsiteX12-221" fmla="*/ 74951 w 1223250"/>
                    <a:gd name="connsiteY12-222" fmla="*/ 724139 h 964605"/>
                    <a:gd name="connsiteX13-223" fmla="*/ 719528 w 1223250"/>
                    <a:gd name="connsiteY13-224" fmla="*/ 544257 h 964605"/>
                    <a:gd name="connsiteX0-225" fmla="*/ 584616 w 1223250"/>
                    <a:gd name="connsiteY0-226" fmla="*/ 499287 h 964605"/>
                    <a:gd name="connsiteX1-227" fmla="*/ 0 w 1223250"/>
                    <a:gd name="connsiteY1-228" fmla="*/ 409346 h 964605"/>
                    <a:gd name="connsiteX2-229" fmla="*/ 179882 w 1223250"/>
                    <a:gd name="connsiteY2-230" fmla="*/ 184493 h 964605"/>
                    <a:gd name="connsiteX3-231" fmla="*/ 674557 w 1223250"/>
                    <a:gd name="connsiteY3-232" fmla="*/ 409346 h 964605"/>
                    <a:gd name="connsiteX4-233" fmla="*/ 734518 w 1223250"/>
                    <a:gd name="connsiteY4-234" fmla="*/ 169503 h 964605"/>
                    <a:gd name="connsiteX5-235" fmla="*/ 1033049 w 1223250"/>
                    <a:gd name="connsiteY5-236" fmla="*/ 704 h 964605"/>
                    <a:gd name="connsiteX6-237" fmla="*/ 1216474 w 1223250"/>
                    <a:gd name="connsiteY6-238" fmla="*/ 366010 h 964605"/>
                    <a:gd name="connsiteX7-239" fmla="*/ 884419 w 1223250"/>
                    <a:gd name="connsiteY7-240" fmla="*/ 499287 h 964605"/>
                    <a:gd name="connsiteX8-241" fmla="*/ 1199213 w 1223250"/>
                    <a:gd name="connsiteY8-242" fmla="*/ 709149 h 964605"/>
                    <a:gd name="connsiteX9-243" fmla="*/ 944380 w 1223250"/>
                    <a:gd name="connsiteY9-244" fmla="*/ 963982 h 964605"/>
                    <a:gd name="connsiteX10-245" fmla="*/ 719528 w 1223250"/>
                    <a:gd name="connsiteY10-246" fmla="*/ 709149 h 964605"/>
                    <a:gd name="connsiteX11-247" fmla="*/ 299803 w 1223250"/>
                    <a:gd name="connsiteY11-248" fmla="*/ 889031 h 964605"/>
                    <a:gd name="connsiteX12-249" fmla="*/ 74951 w 1223250"/>
                    <a:gd name="connsiteY12-250" fmla="*/ 724139 h 964605"/>
                    <a:gd name="connsiteX13-251" fmla="*/ 719528 w 1223250"/>
                    <a:gd name="connsiteY13-252" fmla="*/ 544257 h 964605"/>
                    <a:gd name="connsiteX0-253" fmla="*/ 584616 w 1223250"/>
                    <a:gd name="connsiteY0-254" fmla="*/ 499287 h 964605"/>
                    <a:gd name="connsiteX1-255" fmla="*/ 0 w 1223250"/>
                    <a:gd name="connsiteY1-256" fmla="*/ 409346 h 964605"/>
                    <a:gd name="connsiteX2-257" fmla="*/ 179882 w 1223250"/>
                    <a:gd name="connsiteY2-258" fmla="*/ 184493 h 964605"/>
                    <a:gd name="connsiteX3-259" fmla="*/ 674557 w 1223250"/>
                    <a:gd name="connsiteY3-260" fmla="*/ 409346 h 964605"/>
                    <a:gd name="connsiteX4-261" fmla="*/ 734518 w 1223250"/>
                    <a:gd name="connsiteY4-262" fmla="*/ 169503 h 964605"/>
                    <a:gd name="connsiteX5-263" fmla="*/ 1033049 w 1223250"/>
                    <a:gd name="connsiteY5-264" fmla="*/ 704 h 964605"/>
                    <a:gd name="connsiteX6-265" fmla="*/ 1216474 w 1223250"/>
                    <a:gd name="connsiteY6-266" fmla="*/ 366010 h 964605"/>
                    <a:gd name="connsiteX7-267" fmla="*/ 884419 w 1223250"/>
                    <a:gd name="connsiteY7-268" fmla="*/ 499287 h 964605"/>
                    <a:gd name="connsiteX8-269" fmla="*/ 1199213 w 1223250"/>
                    <a:gd name="connsiteY8-270" fmla="*/ 709149 h 964605"/>
                    <a:gd name="connsiteX9-271" fmla="*/ 944380 w 1223250"/>
                    <a:gd name="connsiteY9-272" fmla="*/ 963982 h 964605"/>
                    <a:gd name="connsiteX10-273" fmla="*/ 719528 w 1223250"/>
                    <a:gd name="connsiteY10-274" fmla="*/ 709149 h 964605"/>
                    <a:gd name="connsiteX11-275" fmla="*/ 299803 w 1223250"/>
                    <a:gd name="connsiteY11-276" fmla="*/ 889031 h 964605"/>
                    <a:gd name="connsiteX12-277" fmla="*/ 74951 w 1223250"/>
                    <a:gd name="connsiteY12-278" fmla="*/ 724139 h 964605"/>
                    <a:gd name="connsiteX13-279" fmla="*/ 630318 w 1223250"/>
                    <a:gd name="connsiteY13-280" fmla="*/ 575481 h 964605"/>
                    <a:gd name="connsiteX0-281" fmla="*/ 584616 w 1223250"/>
                    <a:gd name="connsiteY0-282" fmla="*/ 499287 h 964605"/>
                    <a:gd name="connsiteX1-283" fmla="*/ 0 w 1223250"/>
                    <a:gd name="connsiteY1-284" fmla="*/ 409346 h 964605"/>
                    <a:gd name="connsiteX2-285" fmla="*/ 179882 w 1223250"/>
                    <a:gd name="connsiteY2-286" fmla="*/ 184493 h 964605"/>
                    <a:gd name="connsiteX3-287" fmla="*/ 674557 w 1223250"/>
                    <a:gd name="connsiteY3-288" fmla="*/ 409346 h 964605"/>
                    <a:gd name="connsiteX4-289" fmla="*/ 734518 w 1223250"/>
                    <a:gd name="connsiteY4-290" fmla="*/ 169503 h 964605"/>
                    <a:gd name="connsiteX5-291" fmla="*/ 1033049 w 1223250"/>
                    <a:gd name="connsiteY5-292" fmla="*/ 704 h 964605"/>
                    <a:gd name="connsiteX6-293" fmla="*/ 1216474 w 1223250"/>
                    <a:gd name="connsiteY6-294" fmla="*/ 366010 h 964605"/>
                    <a:gd name="connsiteX7-295" fmla="*/ 884419 w 1223250"/>
                    <a:gd name="connsiteY7-296" fmla="*/ 499287 h 964605"/>
                    <a:gd name="connsiteX8-297" fmla="*/ 1199213 w 1223250"/>
                    <a:gd name="connsiteY8-298" fmla="*/ 709149 h 964605"/>
                    <a:gd name="connsiteX9-299" fmla="*/ 944380 w 1223250"/>
                    <a:gd name="connsiteY9-300" fmla="*/ 963982 h 964605"/>
                    <a:gd name="connsiteX10-301" fmla="*/ 719528 w 1223250"/>
                    <a:gd name="connsiteY10-302" fmla="*/ 709149 h 964605"/>
                    <a:gd name="connsiteX11-303" fmla="*/ 299803 w 1223250"/>
                    <a:gd name="connsiteY11-304" fmla="*/ 889031 h 964605"/>
                    <a:gd name="connsiteX12-305" fmla="*/ 74951 w 1223250"/>
                    <a:gd name="connsiteY12-306" fmla="*/ 724139 h 964605"/>
                    <a:gd name="connsiteX13-307" fmla="*/ 630318 w 1223250"/>
                    <a:gd name="connsiteY13-308" fmla="*/ 562099 h 964605"/>
                    <a:gd name="connsiteX0-309" fmla="*/ 629221 w 1223250"/>
                    <a:gd name="connsiteY0-310" fmla="*/ 517129 h 964605"/>
                    <a:gd name="connsiteX1-311" fmla="*/ 0 w 1223250"/>
                    <a:gd name="connsiteY1-312" fmla="*/ 409346 h 964605"/>
                    <a:gd name="connsiteX2-313" fmla="*/ 179882 w 1223250"/>
                    <a:gd name="connsiteY2-314" fmla="*/ 184493 h 964605"/>
                    <a:gd name="connsiteX3-315" fmla="*/ 674557 w 1223250"/>
                    <a:gd name="connsiteY3-316" fmla="*/ 409346 h 964605"/>
                    <a:gd name="connsiteX4-317" fmla="*/ 734518 w 1223250"/>
                    <a:gd name="connsiteY4-318" fmla="*/ 169503 h 964605"/>
                    <a:gd name="connsiteX5-319" fmla="*/ 1033049 w 1223250"/>
                    <a:gd name="connsiteY5-320" fmla="*/ 704 h 964605"/>
                    <a:gd name="connsiteX6-321" fmla="*/ 1216474 w 1223250"/>
                    <a:gd name="connsiteY6-322" fmla="*/ 366010 h 964605"/>
                    <a:gd name="connsiteX7-323" fmla="*/ 884419 w 1223250"/>
                    <a:gd name="connsiteY7-324" fmla="*/ 499287 h 964605"/>
                    <a:gd name="connsiteX8-325" fmla="*/ 1199213 w 1223250"/>
                    <a:gd name="connsiteY8-326" fmla="*/ 709149 h 964605"/>
                    <a:gd name="connsiteX9-327" fmla="*/ 944380 w 1223250"/>
                    <a:gd name="connsiteY9-328" fmla="*/ 963982 h 964605"/>
                    <a:gd name="connsiteX10-329" fmla="*/ 719528 w 1223250"/>
                    <a:gd name="connsiteY10-330" fmla="*/ 709149 h 964605"/>
                    <a:gd name="connsiteX11-331" fmla="*/ 299803 w 1223250"/>
                    <a:gd name="connsiteY11-332" fmla="*/ 889031 h 964605"/>
                    <a:gd name="connsiteX12-333" fmla="*/ 74951 w 1223250"/>
                    <a:gd name="connsiteY12-334" fmla="*/ 724139 h 964605"/>
                    <a:gd name="connsiteX13-335" fmla="*/ 630318 w 1223250"/>
                    <a:gd name="connsiteY13-336" fmla="*/ 562099 h 964605"/>
                    <a:gd name="connsiteX0-337" fmla="*/ 629221 w 1223250"/>
                    <a:gd name="connsiteY0-338" fmla="*/ 517129 h 964605"/>
                    <a:gd name="connsiteX1-339" fmla="*/ 0 w 1223250"/>
                    <a:gd name="connsiteY1-340" fmla="*/ 409346 h 964605"/>
                    <a:gd name="connsiteX2-341" fmla="*/ 179882 w 1223250"/>
                    <a:gd name="connsiteY2-342" fmla="*/ 184493 h 964605"/>
                    <a:gd name="connsiteX3-343" fmla="*/ 674557 w 1223250"/>
                    <a:gd name="connsiteY3-344" fmla="*/ 409346 h 964605"/>
                    <a:gd name="connsiteX4-345" fmla="*/ 734518 w 1223250"/>
                    <a:gd name="connsiteY4-346" fmla="*/ 169503 h 964605"/>
                    <a:gd name="connsiteX5-347" fmla="*/ 1033049 w 1223250"/>
                    <a:gd name="connsiteY5-348" fmla="*/ 704 h 964605"/>
                    <a:gd name="connsiteX6-349" fmla="*/ 1216474 w 1223250"/>
                    <a:gd name="connsiteY6-350" fmla="*/ 366010 h 964605"/>
                    <a:gd name="connsiteX7-351" fmla="*/ 884419 w 1223250"/>
                    <a:gd name="connsiteY7-352" fmla="*/ 499287 h 964605"/>
                    <a:gd name="connsiteX8-353" fmla="*/ 1199213 w 1223250"/>
                    <a:gd name="connsiteY8-354" fmla="*/ 709149 h 964605"/>
                    <a:gd name="connsiteX9-355" fmla="*/ 944380 w 1223250"/>
                    <a:gd name="connsiteY9-356" fmla="*/ 963982 h 964605"/>
                    <a:gd name="connsiteX10-357" fmla="*/ 719528 w 1223250"/>
                    <a:gd name="connsiteY10-358" fmla="*/ 709149 h 964605"/>
                    <a:gd name="connsiteX11-359" fmla="*/ 299803 w 1223250"/>
                    <a:gd name="connsiteY11-360" fmla="*/ 889031 h 964605"/>
                    <a:gd name="connsiteX12-361" fmla="*/ 74951 w 1223250"/>
                    <a:gd name="connsiteY12-362" fmla="*/ 724139 h 964605"/>
                    <a:gd name="connsiteX13-363" fmla="*/ 630318 w 1223250"/>
                    <a:gd name="connsiteY13-364" fmla="*/ 562099 h 964605"/>
                    <a:gd name="connsiteX0-365" fmla="*/ 629221 w 1223250"/>
                    <a:gd name="connsiteY0-366" fmla="*/ 517129 h 964605"/>
                    <a:gd name="connsiteX1-367" fmla="*/ 0 w 1223250"/>
                    <a:gd name="connsiteY1-368" fmla="*/ 409346 h 964605"/>
                    <a:gd name="connsiteX2-369" fmla="*/ 179882 w 1223250"/>
                    <a:gd name="connsiteY2-370" fmla="*/ 184493 h 964605"/>
                    <a:gd name="connsiteX3-371" fmla="*/ 674557 w 1223250"/>
                    <a:gd name="connsiteY3-372" fmla="*/ 409346 h 964605"/>
                    <a:gd name="connsiteX4-373" fmla="*/ 734518 w 1223250"/>
                    <a:gd name="connsiteY4-374" fmla="*/ 169503 h 964605"/>
                    <a:gd name="connsiteX5-375" fmla="*/ 1033049 w 1223250"/>
                    <a:gd name="connsiteY5-376" fmla="*/ 704 h 964605"/>
                    <a:gd name="connsiteX6-377" fmla="*/ 1216474 w 1223250"/>
                    <a:gd name="connsiteY6-378" fmla="*/ 366010 h 964605"/>
                    <a:gd name="connsiteX7-379" fmla="*/ 884419 w 1223250"/>
                    <a:gd name="connsiteY7-380" fmla="*/ 499287 h 964605"/>
                    <a:gd name="connsiteX8-381" fmla="*/ 1199213 w 1223250"/>
                    <a:gd name="connsiteY8-382" fmla="*/ 709149 h 964605"/>
                    <a:gd name="connsiteX9-383" fmla="*/ 944380 w 1223250"/>
                    <a:gd name="connsiteY9-384" fmla="*/ 963982 h 964605"/>
                    <a:gd name="connsiteX10-385" fmla="*/ 719528 w 1223250"/>
                    <a:gd name="connsiteY10-386" fmla="*/ 709149 h 964605"/>
                    <a:gd name="connsiteX11-387" fmla="*/ 299803 w 1223250"/>
                    <a:gd name="connsiteY11-388" fmla="*/ 889031 h 964605"/>
                    <a:gd name="connsiteX12-389" fmla="*/ 74951 w 1223250"/>
                    <a:gd name="connsiteY12-390" fmla="*/ 724139 h 964605"/>
                    <a:gd name="connsiteX13-391" fmla="*/ 630318 w 1223250"/>
                    <a:gd name="connsiteY13-392" fmla="*/ 562099 h 964605"/>
                    <a:gd name="connsiteX0-393" fmla="*/ 629221 w 1223250"/>
                    <a:gd name="connsiteY0-394" fmla="*/ 517129 h 964605"/>
                    <a:gd name="connsiteX1-395" fmla="*/ 0 w 1223250"/>
                    <a:gd name="connsiteY1-396" fmla="*/ 409346 h 964605"/>
                    <a:gd name="connsiteX2-397" fmla="*/ 179882 w 1223250"/>
                    <a:gd name="connsiteY2-398" fmla="*/ 184493 h 964605"/>
                    <a:gd name="connsiteX3-399" fmla="*/ 674557 w 1223250"/>
                    <a:gd name="connsiteY3-400" fmla="*/ 409346 h 964605"/>
                    <a:gd name="connsiteX4-401" fmla="*/ 734518 w 1223250"/>
                    <a:gd name="connsiteY4-402" fmla="*/ 169503 h 964605"/>
                    <a:gd name="connsiteX5-403" fmla="*/ 1033049 w 1223250"/>
                    <a:gd name="connsiteY5-404" fmla="*/ 704 h 964605"/>
                    <a:gd name="connsiteX6-405" fmla="*/ 1216474 w 1223250"/>
                    <a:gd name="connsiteY6-406" fmla="*/ 366010 h 964605"/>
                    <a:gd name="connsiteX7-407" fmla="*/ 884419 w 1223250"/>
                    <a:gd name="connsiteY7-408" fmla="*/ 499287 h 964605"/>
                    <a:gd name="connsiteX8-409" fmla="*/ 1199213 w 1223250"/>
                    <a:gd name="connsiteY8-410" fmla="*/ 709149 h 964605"/>
                    <a:gd name="connsiteX9-411" fmla="*/ 944380 w 1223250"/>
                    <a:gd name="connsiteY9-412" fmla="*/ 963982 h 964605"/>
                    <a:gd name="connsiteX10-413" fmla="*/ 719528 w 1223250"/>
                    <a:gd name="connsiteY10-414" fmla="*/ 709149 h 964605"/>
                    <a:gd name="connsiteX11-415" fmla="*/ 299803 w 1223250"/>
                    <a:gd name="connsiteY11-416" fmla="*/ 889031 h 964605"/>
                    <a:gd name="connsiteX12-417" fmla="*/ 74951 w 1223250"/>
                    <a:gd name="connsiteY12-418" fmla="*/ 724139 h 964605"/>
                    <a:gd name="connsiteX0-419" fmla="*/ 629221 w 1223250"/>
                    <a:gd name="connsiteY0-420" fmla="*/ 517129 h 964605"/>
                    <a:gd name="connsiteX1-421" fmla="*/ 0 w 1223250"/>
                    <a:gd name="connsiteY1-422" fmla="*/ 409346 h 964605"/>
                    <a:gd name="connsiteX2-423" fmla="*/ 179882 w 1223250"/>
                    <a:gd name="connsiteY2-424" fmla="*/ 184493 h 964605"/>
                    <a:gd name="connsiteX3-425" fmla="*/ 674557 w 1223250"/>
                    <a:gd name="connsiteY3-426" fmla="*/ 409346 h 964605"/>
                    <a:gd name="connsiteX4-427" fmla="*/ 734518 w 1223250"/>
                    <a:gd name="connsiteY4-428" fmla="*/ 169503 h 964605"/>
                    <a:gd name="connsiteX5-429" fmla="*/ 1033049 w 1223250"/>
                    <a:gd name="connsiteY5-430" fmla="*/ 704 h 964605"/>
                    <a:gd name="connsiteX6-431" fmla="*/ 1216474 w 1223250"/>
                    <a:gd name="connsiteY6-432" fmla="*/ 366010 h 964605"/>
                    <a:gd name="connsiteX7-433" fmla="*/ 884419 w 1223250"/>
                    <a:gd name="connsiteY7-434" fmla="*/ 499287 h 964605"/>
                    <a:gd name="connsiteX8-435" fmla="*/ 1199213 w 1223250"/>
                    <a:gd name="connsiteY8-436" fmla="*/ 709149 h 964605"/>
                    <a:gd name="connsiteX9-437" fmla="*/ 944380 w 1223250"/>
                    <a:gd name="connsiteY9-438" fmla="*/ 963982 h 964605"/>
                    <a:gd name="connsiteX10-439" fmla="*/ 719528 w 1223250"/>
                    <a:gd name="connsiteY10-440" fmla="*/ 709149 h 964605"/>
                    <a:gd name="connsiteX11-441" fmla="*/ 299803 w 1223250"/>
                    <a:gd name="connsiteY11-442" fmla="*/ 889031 h 964605"/>
                    <a:gd name="connsiteX0-443" fmla="*/ 629221 w 1223250"/>
                    <a:gd name="connsiteY0-444" fmla="*/ 517129 h 964605"/>
                    <a:gd name="connsiteX1-445" fmla="*/ 0 w 1223250"/>
                    <a:gd name="connsiteY1-446" fmla="*/ 409346 h 964605"/>
                    <a:gd name="connsiteX2-447" fmla="*/ 179882 w 1223250"/>
                    <a:gd name="connsiteY2-448" fmla="*/ 184493 h 964605"/>
                    <a:gd name="connsiteX3-449" fmla="*/ 674557 w 1223250"/>
                    <a:gd name="connsiteY3-450" fmla="*/ 409346 h 964605"/>
                    <a:gd name="connsiteX4-451" fmla="*/ 734518 w 1223250"/>
                    <a:gd name="connsiteY4-452" fmla="*/ 169503 h 964605"/>
                    <a:gd name="connsiteX5-453" fmla="*/ 1033049 w 1223250"/>
                    <a:gd name="connsiteY5-454" fmla="*/ 704 h 964605"/>
                    <a:gd name="connsiteX6-455" fmla="*/ 1216474 w 1223250"/>
                    <a:gd name="connsiteY6-456" fmla="*/ 366010 h 964605"/>
                    <a:gd name="connsiteX7-457" fmla="*/ 884419 w 1223250"/>
                    <a:gd name="connsiteY7-458" fmla="*/ 499287 h 964605"/>
                    <a:gd name="connsiteX8-459" fmla="*/ 1199213 w 1223250"/>
                    <a:gd name="connsiteY8-460" fmla="*/ 709149 h 964605"/>
                    <a:gd name="connsiteX9-461" fmla="*/ 944380 w 1223250"/>
                    <a:gd name="connsiteY9-462" fmla="*/ 963982 h 964605"/>
                    <a:gd name="connsiteX10-463" fmla="*/ 719528 w 1223250"/>
                    <a:gd name="connsiteY10-464" fmla="*/ 709149 h 964605"/>
                  </a:gdLst>
                  <a:ahLst/>
                  <a:cxnLst>
                    <a:cxn ang="0">
                      <a:pos x="connsiteX0-443" y="connsiteY0-444"/>
                    </a:cxn>
                    <a:cxn ang="0">
                      <a:pos x="connsiteX1-445" y="connsiteY1-446"/>
                    </a:cxn>
                    <a:cxn ang="0">
                      <a:pos x="connsiteX2-447" y="connsiteY2-448"/>
                    </a:cxn>
                    <a:cxn ang="0">
                      <a:pos x="connsiteX3-449" y="connsiteY3-450"/>
                    </a:cxn>
                    <a:cxn ang="0">
                      <a:pos x="connsiteX4-451" y="connsiteY4-452"/>
                    </a:cxn>
                    <a:cxn ang="0">
                      <a:pos x="connsiteX5-453" y="connsiteY5-454"/>
                    </a:cxn>
                    <a:cxn ang="0">
                      <a:pos x="connsiteX6-455" y="connsiteY6-456"/>
                    </a:cxn>
                    <a:cxn ang="0">
                      <a:pos x="connsiteX7-457" y="connsiteY7-458"/>
                    </a:cxn>
                    <a:cxn ang="0">
                      <a:pos x="connsiteX8-459" y="connsiteY8-460"/>
                    </a:cxn>
                    <a:cxn ang="0">
                      <a:pos x="connsiteX9-461" y="connsiteY9-462"/>
                    </a:cxn>
                    <a:cxn ang="0">
                      <a:pos x="connsiteX10-463" y="connsiteY10-464"/>
                    </a:cxn>
                  </a:cxnLst>
                  <a:rect l="l" t="t" r="r" b="b"/>
                  <a:pathLst>
                    <a:path w="1223250" h="964605">
                      <a:moveTo>
                        <a:pt x="629221" y="517129"/>
                      </a:moveTo>
                      <a:cubicBezTo>
                        <a:pt x="369391" y="497142"/>
                        <a:pt x="167549" y="445932"/>
                        <a:pt x="0" y="409346"/>
                      </a:cubicBezTo>
                      <a:cubicBezTo>
                        <a:pt x="42119" y="316553"/>
                        <a:pt x="67456" y="184493"/>
                        <a:pt x="179882" y="184493"/>
                      </a:cubicBezTo>
                      <a:cubicBezTo>
                        <a:pt x="292308" y="184493"/>
                        <a:pt x="584616" y="391858"/>
                        <a:pt x="674557" y="409346"/>
                      </a:cubicBezTo>
                      <a:cubicBezTo>
                        <a:pt x="694544" y="329398"/>
                        <a:pt x="674769" y="237610"/>
                        <a:pt x="734518" y="169503"/>
                      </a:cubicBezTo>
                      <a:cubicBezTo>
                        <a:pt x="794267" y="101396"/>
                        <a:pt x="864054" y="-9879"/>
                        <a:pt x="1033049" y="704"/>
                      </a:cubicBezTo>
                      <a:cubicBezTo>
                        <a:pt x="1202044" y="11287"/>
                        <a:pt x="1241246" y="282913"/>
                        <a:pt x="1216474" y="366010"/>
                      </a:cubicBezTo>
                      <a:cubicBezTo>
                        <a:pt x="1191702" y="449107"/>
                        <a:pt x="997753" y="449320"/>
                        <a:pt x="884419" y="499287"/>
                      </a:cubicBezTo>
                      <a:cubicBezTo>
                        <a:pt x="1017059" y="524906"/>
                        <a:pt x="1183678" y="581824"/>
                        <a:pt x="1199213" y="709149"/>
                      </a:cubicBezTo>
                      <a:cubicBezTo>
                        <a:pt x="1214748" y="836474"/>
                        <a:pt x="1112996" y="975065"/>
                        <a:pt x="944380" y="963982"/>
                      </a:cubicBezTo>
                      <a:cubicBezTo>
                        <a:pt x="775764" y="952899"/>
                        <a:pt x="769268" y="801724"/>
                        <a:pt x="719528" y="709149"/>
                      </a:cubicBezTo>
                    </a:path>
                  </a:pathLst>
                </a:custGeom>
                <a:solidFill>
                  <a:srgbClr val="009ADC"/>
                </a:solid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124" name="椭圆 31"/>
                <p:cNvSpPr/>
                <p:nvPr/>
              </p:nvSpPr>
              <p:spPr>
                <a:xfrm>
                  <a:off x="4105532" y="3051512"/>
                  <a:ext cx="230938" cy="19870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125" name="椭圆 31"/>
                <p:cNvSpPr/>
                <p:nvPr/>
              </p:nvSpPr>
              <p:spPr>
                <a:xfrm>
                  <a:off x="4105532" y="3503104"/>
                  <a:ext cx="230938" cy="20231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sp>
              <p:nvSpPr>
                <p:cNvPr id="126" name="椭圆 31"/>
                <p:cNvSpPr/>
                <p:nvPr/>
              </p:nvSpPr>
              <p:spPr>
                <a:xfrm>
                  <a:off x="3943155" y="3354983"/>
                  <a:ext cx="115469" cy="9754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gr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grpSp>
          <p:sp>
            <p:nvSpPr>
              <p:cNvPr id="122" name="任意多边形 121"/>
              <p:cNvSpPr/>
              <p:nvPr/>
            </p:nvSpPr>
            <p:spPr>
              <a:xfrm>
                <a:off x="4977832" y="1663063"/>
                <a:ext cx="656731" cy="325147"/>
              </a:xfrm>
              <a:custGeom>
                <a:avLst/>
                <a:gdLst>
                  <a:gd name="connsiteX0" fmla="*/ 584616 w 1244505"/>
                  <a:gd name="connsiteY0" fmla="*/ 513816 h 978511"/>
                  <a:gd name="connsiteX1" fmla="*/ 0 w 1244505"/>
                  <a:gd name="connsiteY1" fmla="*/ 423875 h 978511"/>
                  <a:gd name="connsiteX2" fmla="*/ 179882 w 1244505"/>
                  <a:gd name="connsiteY2" fmla="*/ 199022 h 978511"/>
                  <a:gd name="connsiteX3" fmla="*/ 674557 w 1244505"/>
                  <a:gd name="connsiteY3" fmla="*/ 423875 h 978511"/>
                  <a:gd name="connsiteX4" fmla="*/ 734518 w 1244505"/>
                  <a:gd name="connsiteY4" fmla="*/ 184032 h 978511"/>
                  <a:gd name="connsiteX5" fmla="*/ 944380 w 1244505"/>
                  <a:gd name="connsiteY5" fmla="*/ 4150 h 978511"/>
                  <a:gd name="connsiteX6" fmla="*/ 1244183 w 1244505"/>
                  <a:gd name="connsiteY6" fmla="*/ 363914 h 978511"/>
                  <a:gd name="connsiteX7" fmla="*/ 884419 w 1244505"/>
                  <a:gd name="connsiteY7" fmla="*/ 513816 h 978511"/>
                  <a:gd name="connsiteX8" fmla="*/ 1199213 w 1244505"/>
                  <a:gd name="connsiteY8" fmla="*/ 723678 h 978511"/>
                  <a:gd name="connsiteX9" fmla="*/ 944380 w 1244505"/>
                  <a:gd name="connsiteY9" fmla="*/ 978511 h 978511"/>
                  <a:gd name="connsiteX10" fmla="*/ 719528 w 1244505"/>
                  <a:gd name="connsiteY10" fmla="*/ 723678 h 978511"/>
                  <a:gd name="connsiteX11" fmla="*/ 299803 w 1244505"/>
                  <a:gd name="connsiteY11" fmla="*/ 903560 h 978511"/>
                  <a:gd name="connsiteX12" fmla="*/ 74951 w 1244505"/>
                  <a:gd name="connsiteY12" fmla="*/ 738668 h 978511"/>
                  <a:gd name="connsiteX13" fmla="*/ 719528 w 1244505"/>
                  <a:gd name="connsiteY13" fmla="*/ 558786 h 978511"/>
                  <a:gd name="connsiteX0-1" fmla="*/ 584616 w 1246893"/>
                  <a:gd name="connsiteY0-2" fmla="*/ 502981 h 967676"/>
                  <a:gd name="connsiteX1-3" fmla="*/ 0 w 1246893"/>
                  <a:gd name="connsiteY1-4" fmla="*/ 413040 h 967676"/>
                  <a:gd name="connsiteX2-5" fmla="*/ 179882 w 1246893"/>
                  <a:gd name="connsiteY2-6" fmla="*/ 188187 h 967676"/>
                  <a:gd name="connsiteX3-7" fmla="*/ 674557 w 1246893"/>
                  <a:gd name="connsiteY3-8" fmla="*/ 413040 h 967676"/>
                  <a:gd name="connsiteX4-9" fmla="*/ 734518 w 1246893"/>
                  <a:gd name="connsiteY4-10" fmla="*/ 173197 h 967676"/>
                  <a:gd name="connsiteX5-11" fmla="*/ 1033049 w 1246893"/>
                  <a:gd name="connsiteY5-12" fmla="*/ 4398 h 967676"/>
                  <a:gd name="connsiteX6-13" fmla="*/ 1244183 w 1246893"/>
                  <a:gd name="connsiteY6-14" fmla="*/ 353079 h 967676"/>
                  <a:gd name="connsiteX7-15" fmla="*/ 884419 w 1246893"/>
                  <a:gd name="connsiteY7-16" fmla="*/ 502981 h 967676"/>
                  <a:gd name="connsiteX8-17" fmla="*/ 1199213 w 1246893"/>
                  <a:gd name="connsiteY8-18" fmla="*/ 712843 h 967676"/>
                  <a:gd name="connsiteX9-19" fmla="*/ 944380 w 1246893"/>
                  <a:gd name="connsiteY9-20" fmla="*/ 967676 h 967676"/>
                  <a:gd name="connsiteX10-21" fmla="*/ 719528 w 1246893"/>
                  <a:gd name="connsiteY10-22" fmla="*/ 712843 h 967676"/>
                  <a:gd name="connsiteX11-23" fmla="*/ 299803 w 1246893"/>
                  <a:gd name="connsiteY11-24" fmla="*/ 892725 h 967676"/>
                  <a:gd name="connsiteX12-25" fmla="*/ 74951 w 1246893"/>
                  <a:gd name="connsiteY12-26" fmla="*/ 727833 h 967676"/>
                  <a:gd name="connsiteX13-27" fmla="*/ 719528 w 1246893"/>
                  <a:gd name="connsiteY13-28" fmla="*/ 547951 h 967676"/>
                  <a:gd name="connsiteX0-29" fmla="*/ 584616 w 1250361"/>
                  <a:gd name="connsiteY0-30" fmla="*/ 505914 h 970609"/>
                  <a:gd name="connsiteX1-31" fmla="*/ 0 w 1250361"/>
                  <a:gd name="connsiteY1-32" fmla="*/ 415973 h 970609"/>
                  <a:gd name="connsiteX2-33" fmla="*/ 179882 w 1250361"/>
                  <a:gd name="connsiteY2-34" fmla="*/ 191120 h 970609"/>
                  <a:gd name="connsiteX3-35" fmla="*/ 674557 w 1250361"/>
                  <a:gd name="connsiteY3-36" fmla="*/ 415973 h 970609"/>
                  <a:gd name="connsiteX4-37" fmla="*/ 734518 w 1250361"/>
                  <a:gd name="connsiteY4-38" fmla="*/ 176130 h 970609"/>
                  <a:gd name="connsiteX5-39" fmla="*/ 1033049 w 1250361"/>
                  <a:gd name="connsiteY5-40" fmla="*/ 7331 h 970609"/>
                  <a:gd name="connsiteX6-41" fmla="*/ 1244183 w 1250361"/>
                  <a:gd name="connsiteY6-42" fmla="*/ 356012 h 970609"/>
                  <a:gd name="connsiteX7-43" fmla="*/ 884419 w 1250361"/>
                  <a:gd name="connsiteY7-44" fmla="*/ 505914 h 970609"/>
                  <a:gd name="connsiteX8-45" fmla="*/ 1199213 w 1250361"/>
                  <a:gd name="connsiteY8-46" fmla="*/ 715776 h 970609"/>
                  <a:gd name="connsiteX9-47" fmla="*/ 944380 w 1250361"/>
                  <a:gd name="connsiteY9-48" fmla="*/ 970609 h 970609"/>
                  <a:gd name="connsiteX10-49" fmla="*/ 719528 w 1250361"/>
                  <a:gd name="connsiteY10-50" fmla="*/ 715776 h 970609"/>
                  <a:gd name="connsiteX11-51" fmla="*/ 299803 w 1250361"/>
                  <a:gd name="connsiteY11-52" fmla="*/ 895658 h 970609"/>
                  <a:gd name="connsiteX12-53" fmla="*/ 74951 w 1250361"/>
                  <a:gd name="connsiteY12-54" fmla="*/ 730766 h 970609"/>
                  <a:gd name="connsiteX13-55" fmla="*/ 719528 w 1250361"/>
                  <a:gd name="connsiteY13-56" fmla="*/ 550884 h 970609"/>
                  <a:gd name="connsiteX0-57" fmla="*/ 584616 w 1219605"/>
                  <a:gd name="connsiteY0-58" fmla="*/ 503672 h 968367"/>
                  <a:gd name="connsiteX1-59" fmla="*/ 0 w 1219605"/>
                  <a:gd name="connsiteY1-60" fmla="*/ 413731 h 968367"/>
                  <a:gd name="connsiteX2-61" fmla="*/ 179882 w 1219605"/>
                  <a:gd name="connsiteY2-62" fmla="*/ 188878 h 968367"/>
                  <a:gd name="connsiteX3-63" fmla="*/ 674557 w 1219605"/>
                  <a:gd name="connsiteY3-64" fmla="*/ 413731 h 968367"/>
                  <a:gd name="connsiteX4-65" fmla="*/ 734518 w 1219605"/>
                  <a:gd name="connsiteY4-66" fmla="*/ 173888 h 968367"/>
                  <a:gd name="connsiteX5-67" fmla="*/ 1033049 w 1219605"/>
                  <a:gd name="connsiteY5-68" fmla="*/ 5089 h 968367"/>
                  <a:gd name="connsiteX6-69" fmla="*/ 1216474 w 1219605"/>
                  <a:gd name="connsiteY6-70" fmla="*/ 370395 h 968367"/>
                  <a:gd name="connsiteX7-71" fmla="*/ 884419 w 1219605"/>
                  <a:gd name="connsiteY7-72" fmla="*/ 503672 h 968367"/>
                  <a:gd name="connsiteX8-73" fmla="*/ 1199213 w 1219605"/>
                  <a:gd name="connsiteY8-74" fmla="*/ 713534 h 968367"/>
                  <a:gd name="connsiteX9-75" fmla="*/ 944380 w 1219605"/>
                  <a:gd name="connsiteY9-76" fmla="*/ 968367 h 968367"/>
                  <a:gd name="connsiteX10-77" fmla="*/ 719528 w 1219605"/>
                  <a:gd name="connsiteY10-78" fmla="*/ 713534 h 968367"/>
                  <a:gd name="connsiteX11-79" fmla="*/ 299803 w 1219605"/>
                  <a:gd name="connsiteY11-80" fmla="*/ 893416 h 968367"/>
                  <a:gd name="connsiteX12-81" fmla="*/ 74951 w 1219605"/>
                  <a:gd name="connsiteY12-82" fmla="*/ 728524 h 968367"/>
                  <a:gd name="connsiteX13-83" fmla="*/ 719528 w 1219605"/>
                  <a:gd name="connsiteY13-84" fmla="*/ 548642 h 968367"/>
                  <a:gd name="connsiteX0-85" fmla="*/ 584616 w 1223250"/>
                  <a:gd name="connsiteY0-86" fmla="*/ 499287 h 963982"/>
                  <a:gd name="connsiteX1-87" fmla="*/ 0 w 1223250"/>
                  <a:gd name="connsiteY1-88" fmla="*/ 409346 h 963982"/>
                  <a:gd name="connsiteX2-89" fmla="*/ 179882 w 1223250"/>
                  <a:gd name="connsiteY2-90" fmla="*/ 184493 h 963982"/>
                  <a:gd name="connsiteX3-91" fmla="*/ 674557 w 1223250"/>
                  <a:gd name="connsiteY3-92" fmla="*/ 409346 h 963982"/>
                  <a:gd name="connsiteX4-93" fmla="*/ 734518 w 1223250"/>
                  <a:gd name="connsiteY4-94" fmla="*/ 169503 h 963982"/>
                  <a:gd name="connsiteX5-95" fmla="*/ 1033049 w 1223250"/>
                  <a:gd name="connsiteY5-96" fmla="*/ 704 h 963982"/>
                  <a:gd name="connsiteX6-97" fmla="*/ 1216474 w 1223250"/>
                  <a:gd name="connsiteY6-98" fmla="*/ 366010 h 963982"/>
                  <a:gd name="connsiteX7-99" fmla="*/ 884419 w 1223250"/>
                  <a:gd name="connsiteY7-100" fmla="*/ 499287 h 963982"/>
                  <a:gd name="connsiteX8-101" fmla="*/ 1199213 w 1223250"/>
                  <a:gd name="connsiteY8-102" fmla="*/ 709149 h 963982"/>
                  <a:gd name="connsiteX9-103" fmla="*/ 944380 w 1223250"/>
                  <a:gd name="connsiteY9-104" fmla="*/ 963982 h 963982"/>
                  <a:gd name="connsiteX10-105" fmla="*/ 719528 w 1223250"/>
                  <a:gd name="connsiteY10-106" fmla="*/ 709149 h 963982"/>
                  <a:gd name="connsiteX11-107" fmla="*/ 299803 w 1223250"/>
                  <a:gd name="connsiteY11-108" fmla="*/ 889031 h 963982"/>
                  <a:gd name="connsiteX12-109" fmla="*/ 74951 w 1223250"/>
                  <a:gd name="connsiteY12-110" fmla="*/ 724139 h 963982"/>
                  <a:gd name="connsiteX13-111" fmla="*/ 719528 w 1223250"/>
                  <a:gd name="connsiteY13-112" fmla="*/ 544257 h 963982"/>
                  <a:gd name="connsiteX0-113" fmla="*/ 584616 w 1223250"/>
                  <a:gd name="connsiteY0-114" fmla="*/ 499287 h 963982"/>
                  <a:gd name="connsiteX1-115" fmla="*/ 0 w 1223250"/>
                  <a:gd name="connsiteY1-116" fmla="*/ 409346 h 963982"/>
                  <a:gd name="connsiteX2-117" fmla="*/ 179882 w 1223250"/>
                  <a:gd name="connsiteY2-118" fmla="*/ 184493 h 963982"/>
                  <a:gd name="connsiteX3-119" fmla="*/ 674557 w 1223250"/>
                  <a:gd name="connsiteY3-120" fmla="*/ 409346 h 963982"/>
                  <a:gd name="connsiteX4-121" fmla="*/ 734518 w 1223250"/>
                  <a:gd name="connsiteY4-122" fmla="*/ 169503 h 963982"/>
                  <a:gd name="connsiteX5-123" fmla="*/ 1033049 w 1223250"/>
                  <a:gd name="connsiteY5-124" fmla="*/ 704 h 963982"/>
                  <a:gd name="connsiteX6-125" fmla="*/ 1216474 w 1223250"/>
                  <a:gd name="connsiteY6-126" fmla="*/ 366010 h 963982"/>
                  <a:gd name="connsiteX7-127" fmla="*/ 884419 w 1223250"/>
                  <a:gd name="connsiteY7-128" fmla="*/ 499287 h 963982"/>
                  <a:gd name="connsiteX8-129" fmla="*/ 1199213 w 1223250"/>
                  <a:gd name="connsiteY8-130" fmla="*/ 709149 h 963982"/>
                  <a:gd name="connsiteX9-131" fmla="*/ 944380 w 1223250"/>
                  <a:gd name="connsiteY9-132" fmla="*/ 963982 h 963982"/>
                  <a:gd name="connsiteX10-133" fmla="*/ 719528 w 1223250"/>
                  <a:gd name="connsiteY10-134" fmla="*/ 709149 h 963982"/>
                  <a:gd name="connsiteX11-135" fmla="*/ 299803 w 1223250"/>
                  <a:gd name="connsiteY11-136" fmla="*/ 889031 h 963982"/>
                  <a:gd name="connsiteX12-137" fmla="*/ 74951 w 1223250"/>
                  <a:gd name="connsiteY12-138" fmla="*/ 724139 h 963982"/>
                  <a:gd name="connsiteX13-139" fmla="*/ 719528 w 1223250"/>
                  <a:gd name="connsiteY13-140" fmla="*/ 544257 h 963982"/>
                  <a:gd name="connsiteX0-141" fmla="*/ 584616 w 1223250"/>
                  <a:gd name="connsiteY0-142" fmla="*/ 499287 h 963982"/>
                  <a:gd name="connsiteX1-143" fmla="*/ 0 w 1223250"/>
                  <a:gd name="connsiteY1-144" fmla="*/ 409346 h 963982"/>
                  <a:gd name="connsiteX2-145" fmla="*/ 179882 w 1223250"/>
                  <a:gd name="connsiteY2-146" fmla="*/ 184493 h 963982"/>
                  <a:gd name="connsiteX3-147" fmla="*/ 674557 w 1223250"/>
                  <a:gd name="connsiteY3-148" fmla="*/ 409346 h 963982"/>
                  <a:gd name="connsiteX4-149" fmla="*/ 734518 w 1223250"/>
                  <a:gd name="connsiteY4-150" fmla="*/ 169503 h 963982"/>
                  <a:gd name="connsiteX5-151" fmla="*/ 1033049 w 1223250"/>
                  <a:gd name="connsiteY5-152" fmla="*/ 704 h 963982"/>
                  <a:gd name="connsiteX6-153" fmla="*/ 1216474 w 1223250"/>
                  <a:gd name="connsiteY6-154" fmla="*/ 366010 h 963982"/>
                  <a:gd name="connsiteX7-155" fmla="*/ 884419 w 1223250"/>
                  <a:gd name="connsiteY7-156" fmla="*/ 499287 h 963982"/>
                  <a:gd name="connsiteX8-157" fmla="*/ 1199213 w 1223250"/>
                  <a:gd name="connsiteY8-158" fmla="*/ 709149 h 963982"/>
                  <a:gd name="connsiteX9-159" fmla="*/ 944380 w 1223250"/>
                  <a:gd name="connsiteY9-160" fmla="*/ 963982 h 963982"/>
                  <a:gd name="connsiteX10-161" fmla="*/ 719528 w 1223250"/>
                  <a:gd name="connsiteY10-162" fmla="*/ 709149 h 963982"/>
                  <a:gd name="connsiteX11-163" fmla="*/ 299803 w 1223250"/>
                  <a:gd name="connsiteY11-164" fmla="*/ 889031 h 963982"/>
                  <a:gd name="connsiteX12-165" fmla="*/ 74951 w 1223250"/>
                  <a:gd name="connsiteY12-166" fmla="*/ 724139 h 963982"/>
                  <a:gd name="connsiteX13-167" fmla="*/ 719528 w 1223250"/>
                  <a:gd name="connsiteY13-168" fmla="*/ 544257 h 963982"/>
                  <a:gd name="connsiteX0-169" fmla="*/ 584616 w 1223250"/>
                  <a:gd name="connsiteY0-170" fmla="*/ 499287 h 964450"/>
                  <a:gd name="connsiteX1-171" fmla="*/ 0 w 1223250"/>
                  <a:gd name="connsiteY1-172" fmla="*/ 409346 h 964450"/>
                  <a:gd name="connsiteX2-173" fmla="*/ 179882 w 1223250"/>
                  <a:gd name="connsiteY2-174" fmla="*/ 184493 h 964450"/>
                  <a:gd name="connsiteX3-175" fmla="*/ 674557 w 1223250"/>
                  <a:gd name="connsiteY3-176" fmla="*/ 409346 h 964450"/>
                  <a:gd name="connsiteX4-177" fmla="*/ 734518 w 1223250"/>
                  <a:gd name="connsiteY4-178" fmla="*/ 169503 h 964450"/>
                  <a:gd name="connsiteX5-179" fmla="*/ 1033049 w 1223250"/>
                  <a:gd name="connsiteY5-180" fmla="*/ 704 h 964450"/>
                  <a:gd name="connsiteX6-181" fmla="*/ 1216474 w 1223250"/>
                  <a:gd name="connsiteY6-182" fmla="*/ 366010 h 964450"/>
                  <a:gd name="connsiteX7-183" fmla="*/ 884419 w 1223250"/>
                  <a:gd name="connsiteY7-184" fmla="*/ 499287 h 964450"/>
                  <a:gd name="connsiteX8-185" fmla="*/ 1199213 w 1223250"/>
                  <a:gd name="connsiteY8-186" fmla="*/ 709149 h 964450"/>
                  <a:gd name="connsiteX9-187" fmla="*/ 944380 w 1223250"/>
                  <a:gd name="connsiteY9-188" fmla="*/ 963982 h 964450"/>
                  <a:gd name="connsiteX10-189" fmla="*/ 719528 w 1223250"/>
                  <a:gd name="connsiteY10-190" fmla="*/ 709149 h 964450"/>
                  <a:gd name="connsiteX11-191" fmla="*/ 299803 w 1223250"/>
                  <a:gd name="connsiteY11-192" fmla="*/ 889031 h 964450"/>
                  <a:gd name="connsiteX12-193" fmla="*/ 74951 w 1223250"/>
                  <a:gd name="connsiteY12-194" fmla="*/ 724139 h 964450"/>
                  <a:gd name="connsiteX13-195" fmla="*/ 719528 w 1223250"/>
                  <a:gd name="connsiteY13-196" fmla="*/ 544257 h 964450"/>
                  <a:gd name="connsiteX0-197" fmla="*/ 584616 w 1223250"/>
                  <a:gd name="connsiteY0-198" fmla="*/ 499287 h 964605"/>
                  <a:gd name="connsiteX1-199" fmla="*/ 0 w 1223250"/>
                  <a:gd name="connsiteY1-200" fmla="*/ 409346 h 964605"/>
                  <a:gd name="connsiteX2-201" fmla="*/ 179882 w 1223250"/>
                  <a:gd name="connsiteY2-202" fmla="*/ 184493 h 964605"/>
                  <a:gd name="connsiteX3-203" fmla="*/ 674557 w 1223250"/>
                  <a:gd name="connsiteY3-204" fmla="*/ 409346 h 964605"/>
                  <a:gd name="connsiteX4-205" fmla="*/ 734518 w 1223250"/>
                  <a:gd name="connsiteY4-206" fmla="*/ 169503 h 964605"/>
                  <a:gd name="connsiteX5-207" fmla="*/ 1033049 w 1223250"/>
                  <a:gd name="connsiteY5-208" fmla="*/ 704 h 964605"/>
                  <a:gd name="connsiteX6-209" fmla="*/ 1216474 w 1223250"/>
                  <a:gd name="connsiteY6-210" fmla="*/ 366010 h 964605"/>
                  <a:gd name="connsiteX7-211" fmla="*/ 884419 w 1223250"/>
                  <a:gd name="connsiteY7-212" fmla="*/ 499287 h 964605"/>
                  <a:gd name="connsiteX8-213" fmla="*/ 1199213 w 1223250"/>
                  <a:gd name="connsiteY8-214" fmla="*/ 709149 h 964605"/>
                  <a:gd name="connsiteX9-215" fmla="*/ 944380 w 1223250"/>
                  <a:gd name="connsiteY9-216" fmla="*/ 963982 h 964605"/>
                  <a:gd name="connsiteX10-217" fmla="*/ 719528 w 1223250"/>
                  <a:gd name="connsiteY10-218" fmla="*/ 709149 h 964605"/>
                  <a:gd name="connsiteX11-219" fmla="*/ 299803 w 1223250"/>
                  <a:gd name="connsiteY11-220" fmla="*/ 889031 h 964605"/>
                  <a:gd name="connsiteX12-221" fmla="*/ 74951 w 1223250"/>
                  <a:gd name="connsiteY12-222" fmla="*/ 724139 h 964605"/>
                  <a:gd name="connsiteX13-223" fmla="*/ 719528 w 1223250"/>
                  <a:gd name="connsiteY13-224" fmla="*/ 544257 h 964605"/>
                  <a:gd name="connsiteX0-225" fmla="*/ 584616 w 1223250"/>
                  <a:gd name="connsiteY0-226" fmla="*/ 499287 h 964605"/>
                  <a:gd name="connsiteX1-227" fmla="*/ 0 w 1223250"/>
                  <a:gd name="connsiteY1-228" fmla="*/ 409346 h 964605"/>
                  <a:gd name="connsiteX2-229" fmla="*/ 179882 w 1223250"/>
                  <a:gd name="connsiteY2-230" fmla="*/ 184493 h 964605"/>
                  <a:gd name="connsiteX3-231" fmla="*/ 674557 w 1223250"/>
                  <a:gd name="connsiteY3-232" fmla="*/ 409346 h 964605"/>
                  <a:gd name="connsiteX4-233" fmla="*/ 734518 w 1223250"/>
                  <a:gd name="connsiteY4-234" fmla="*/ 169503 h 964605"/>
                  <a:gd name="connsiteX5-235" fmla="*/ 1033049 w 1223250"/>
                  <a:gd name="connsiteY5-236" fmla="*/ 704 h 964605"/>
                  <a:gd name="connsiteX6-237" fmla="*/ 1216474 w 1223250"/>
                  <a:gd name="connsiteY6-238" fmla="*/ 366010 h 964605"/>
                  <a:gd name="connsiteX7-239" fmla="*/ 884419 w 1223250"/>
                  <a:gd name="connsiteY7-240" fmla="*/ 499287 h 964605"/>
                  <a:gd name="connsiteX8-241" fmla="*/ 1199213 w 1223250"/>
                  <a:gd name="connsiteY8-242" fmla="*/ 709149 h 964605"/>
                  <a:gd name="connsiteX9-243" fmla="*/ 944380 w 1223250"/>
                  <a:gd name="connsiteY9-244" fmla="*/ 963982 h 964605"/>
                  <a:gd name="connsiteX10-245" fmla="*/ 719528 w 1223250"/>
                  <a:gd name="connsiteY10-246" fmla="*/ 709149 h 964605"/>
                  <a:gd name="connsiteX11-247" fmla="*/ 299803 w 1223250"/>
                  <a:gd name="connsiteY11-248" fmla="*/ 889031 h 964605"/>
                  <a:gd name="connsiteX12-249" fmla="*/ 74951 w 1223250"/>
                  <a:gd name="connsiteY12-250" fmla="*/ 724139 h 964605"/>
                  <a:gd name="connsiteX13-251" fmla="*/ 719528 w 1223250"/>
                  <a:gd name="connsiteY13-252" fmla="*/ 544257 h 964605"/>
                  <a:gd name="connsiteX0-253" fmla="*/ 584616 w 1223250"/>
                  <a:gd name="connsiteY0-254" fmla="*/ 499287 h 964605"/>
                  <a:gd name="connsiteX1-255" fmla="*/ 0 w 1223250"/>
                  <a:gd name="connsiteY1-256" fmla="*/ 409346 h 964605"/>
                  <a:gd name="connsiteX2-257" fmla="*/ 179882 w 1223250"/>
                  <a:gd name="connsiteY2-258" fmla="*/ 184493 h 964605"/>
                  <a:gd name="connsiteX3-259" fmla="*/ 674557 w 1223250"/>
                  <a:gd name="connsiteY3-260" fmla="*/ 409346 h 964605"/>
                  <a:gd name="connsiteX4-261" fmla="*/ 734518 w 1223250"/>
                  <a:gd name="connsiteY4-262" fmla="*/ 169503 h 964605"/>
                  <a:gd name="connsiteX5-263" fmla="*/ 1033049 w 1223250"/>
                  <a:gd name="connsiteY5-264" fmla="*/ 704 h 964605"/>
                  <a:gd name="connsiteX6-265" fmla="*/ 1216474 w 1223250"/>
                  <a:gd name="connsiteY6-266" fmla="*/ 366010 h 964605"/>
                  <a:gd name="connsiteX7-267" fmla="*/ 884419 w 1223250"/>
                  <a:gd name="connsiteY7-268" fmla="*/ 499287 h 964605"/>
                  <a:gd name="connsiteX8-269" fmla="*/ 1199213 w 1223250"/>
                  <a:gd name="connsiteY8-270" fmla="*/ 709149 h 964605"/>
                  <a:gd name="connsiteX9-271" fmla="*/ 944380 w 1223250"/>
                  <a:gd name="connsiteY9-272" fmla="*/ 963982 h 964605"/>
                  <a:gd name="connsiteX10-273" fmla="*/ 719528 w 1223250"/>
                  <a:gd name="connsiteY10-274" fmla="*/ 709149 h 964605"/>
                  <a:gd name="connsiteX11-275" fmla="*/ 299803 w 1223250"/>
                  <a:gd name="connsiteY11-276" fmla="*/ 889031 h 964605"/>
                  <a:gd name="connsiteX12-277" fmla="*/ 74951 w 1223250"/>
                  <a:gd name="connsiteY12-278" fmla="*/ 724139 h 964605"/>
                  <a:gd name="connsiteX13-279" fmla="*/ 630318 w 1223250"/>
                  <a:gd name="connsiteY13-280" fmla="*/ 575481 h 964605"/>
                  <a:gd name="connsiteX0-281" fmla="*/ 584616 w 1223250"/>
                  <a:gd name="connsiteY0-282" fmla="*/ 499287 h 964605"/>
                  <a:gd name="connsiteX1-283" fmla="*/ 0 w 1223250"/>
                  <a:gd name="connsiteY1-284" fmla="*/ 409346 h 964605"/>
                  <a:gd name="connsiteX2-285" fmla="*/ 179882 w 1223250"/>
                  <a:gd name="connsiteY2-286" fmla="*/ 184493 h 964605"/>
                  <a:gd name="connsiteX3-287" fmla="*/ 674557 w 1223250"/>
                  <a:gd name="connsiteY3-288" fmla="*/ 409346 h 964605"/>
                  <a:gd name="connsiteX4-289" fmla="*/ 734518 w 1223250"/>
                  <a:gd name="connsiteY4-290" fmla="*/ 169503 h 964605"/>
                  <a:gd name="connsiteX5-291" fmla="*/ 1033049 w 1223250"/>
                  <a:gd name="connsiteY5-292" fmla="*/ 704 h 964605"/>
                  <a:gd name="connsiteX6-293" fmla="*/ 1216474 w 1223250"/>
                  <a:gd name="connsiteY6-294" fmla="*/ 366010 h 964605"/>
                  <a:gd name="connsiteX7-295" fmla="*/ 884419 w 1223250"/>
                  <a:gd name="connsiteY7-296" fmla="*/ 499287 h 964605"/>
                  <a:gd name="connsiteX8-297" fmla="*/ 1199213 w 1223250"/>
                  <a:gd name="connsiteY8-298" fmla="*/ 709149 h 964605"/>
                  <a:gd name="connsiteX9-299" fmla="*/ 944380 w 1223250"/>
                  <a:gd name="connsiteY9-300" fmla="*/ 963982 h 964605"/>
                  <a:gd name="connsiteX10-301" fmla="*/ 719528 w 1223250"/>
                  <a:gd name="connsiteY10-302" fmla="*/ 709149 h 964605"/>
                  <a:gd name="connsiteX11-303" fmla="*/ 299803 w 1223250"/>
                  <a:gd name="connsiteY11-304" fmla="*/ 889031 h 964605"/>
                  <a:gd name="connsiteX12-305" fmla="*/ 74951 w 1223250"/>
                  <a:gd name="connsiteY12-306" fmla="*/ 724139 h 964605"/>
                  <a:gd name="connsiteX13-307" fmla="*/ 630318 w 1223250"/>
                  <a:gd name="connsiteY13-308" fmla="*/ 562099 h 964605"/>
                  <a:gd name="connsiteX0-309" fmla="*/ 629221 w 1223250"/>
                  <a:gd name="connsiteY0-310" fmla="*/ 517129 h 964605"/>
                  <a:gd name="connsiteX1-311" fmla="*/ 0 w 1223250"/>
                  <a:gd name="connsiteY1-312" fmla="*/ 409346 h 964605"/>
                  <a:gd name="connsiteX2-313" fmla="*/ 179882 w 1223250"/>
                  <a:gd name="connsiteY2-314" fmla="*/ 184493 h 964605"/>
                  <a:gd name="connsiteX3-315" fmla="*/ 674557 w 1223250"/>
                  <a:gd name="connsiteY3-316" fmla="*/ 409346 h 964605"/>
                  <a:gd name="connsiteX4-317" fmla="*/ 734518 w 1223250"/>
                  <a:gd name="connsiteY4-318" fmla="*/ 169503 h 964605"/>
                  <a:gd name="connsiteX5-319" fmla="*/ 1033049 w 1223250"/>
                  <a:gd name="connsiteY5-320" fmla="*/ 704 h 964605"/>
                  <a:gd name="connsiteX6-321" fmla="*/ 1216474 w 1223250"/>
                  <a:gd name="connsiteY6-322" fmla="*/ 366010 h 964605"/>
                  <a:gd name="connsiteX7-323" fmla="*/ 884419 w 1223250"/>
                  <a:gd name="connsiteY7-324" fmla="*/ 499287 h 964605"/>
                  <a:gd name="connsiteX8-325" fmla="*/ 1199213 w 1223250"/>
                  <a:gd name="connsiteY8-326" fmla="*/ 709149 h 964605"/>
                  <a:gd name="connsiteX9-327" fmla="*/ 944380 w 1223250"/>
                  <a:gd name="connsiteY9-328" fmla="*/ 963982 h 964605"/>
                  <a:gd name="connsiteX10-329" fmla="*/ 719528 w 1223250"/>
                  <a:gd name="connsiteY10-330" fmla="*/ 709149 h 964605"/>
                  <a:gd name="connsiteX11-331" fmla="*/ 299803 w 1223250"/>
                  <a:gd name="connsiteY11-332" fmla="*/ 889031 h 964605"/>
                  <a:gd name="connsiteX12-333" fmla="*/ 74951 w 1223250"/>
                  <a:gd name="connsiteY12-334" fmla="*/ 724139 h 964605"/>
                  <a:gd name="connsiteX13-335" fmla="*/ 630318 w 1223250"/>
                  <a:gd name="connsiteY13-336" fmla="*/ 562099 h 964605"/>
                  <a:gd name="connsiteX0-337" fmla="*/ 629221 w 1223250"/>
                  <a:gd name="connsiteY0-338" fmla="*/ 517129 h 964605"/>
                  <a:gd name="connsiteX1-339" fmla="*/ 0 w 1223250"/>
                  <a:gd name="connsiteY1-340" fmla="*/ 409346 h 964605"/>
                  <a:gd name="connsiteX2-341" fmla="*/ 179882 w 1223250"/>
                  <a:gd name="connsiteY2-342" fmla="*/ 184493 h 964605"/>
                  <a:gd name="connsiteX3-343" fmla="*/ 674557 w 1223250"/>
                  <a:gd name="connsiteY3-344" fmla="*/ 409346 h 964605"/>
                  <a:gd name="connsiteX4-345" fmla="*/ 734518 w 1223250"/>
                  <a:gd name="connsiteY4-346" fmla="*/ 169503 h 964605"/>
                  <a:gd name="connsiteX5-347" fmla="*/ 1033049 w 1223250"/>
                  <a:gd name="connsiteY5-348" fmla="*/ 704 h 964605"/>
                  <a:gd name="connsiteX6-349" fmla="*/ 1216474 w 1223250"/>
                  <a:gd name="connsiteY6-350" fmla="*/ 366010 h 964605"/>
                  <a:gd name="connsiteX7-351" fmla="*/ 884419 w 1223250"/>
                  <a:gd name="connsiteY7-352" fmla="*/ 499287 h 964605"/>
                  <a:gd name="connsiteX8-353" fmla="*/ 1199213 w 1223250"/>
                  <a:gd name="connsiteY8-354" fmla="*/ 709149 h 964605"/>
                  <a:gd name="connsiteX9-355" fmla="*/ 944380 w 1223250"/>
                  <a:gd name="connsiteY9-356" fmla="*/ 963982 h 964605"/>
                  <a:gd name="connsiteX10-357" fmla="*/ 719528 w 1223250"/>
                  <a:gd name="connsiteY10-358" fmla="*/ 709149 h 964605"/>
                  <a:gd name="connsiteX11-359" fmla="*/ 299803 w 1223250"/>
                  <a:gd name="connsiteY11-360" fmla="*/ 889031 h 964605"/>
                  <a:gd name="connsiteX12-361" fmla="*/ 74951 w 1223250"/>
                  <a:gd name="connsiteY12-362" fmla="*/ 724139 h 964605"/>
                  <a:gd name="connsiteX13-363" fmla="*/ 630318 w 1223250"/>
                  <a:gd name="connsiteY13-364" fmla="*/ 562099 h 964605"/>
                  <a:gd name="connsiteX0-365" fmla="*/ 629221 w 1223250"/>
                  <a:gd name="connsiteY0-366" fmla="*/ 517129 h 964605"/>
                  <a:gd name="connsiteX1-367" fmla="*/ 0 w 1223250"/>
                  <a:gd name="connsiteY1-368" fmla="*/ 409346 h 964605"/>
                  <a:gd name="connsiteX2-369" fmla="*/ 179882 w 1223250"/>
                  <a:gd name="connsiteY2-370" fmla="*/ 184493 h 964605"/>
                  <a:gd name="connsiteX3-371" fmla="*/ 674557 w 1223250"/>
                  <a:gd name="connsiteY3-372" fmla="*/ 409346 h 964605"/>
                  <a:gd name="connsiteX4-373" fmla="*/ 734518 w 1223250"/>
                  <a:gd name="connsiteY4-374" fmla="*/ 169503 h 964605"/>
                  <a:gd name="connsiteX5-375" fmla="*/ 1033049 w 1223250"/>
                  <a:gd name="connsiteY5-376" fmla="*/ 704 h 964605"/>
                  <a:gd name="connsiteX6-377" fmla="*/ 1216474 w 1223250"/>
                  <a:gd name="connsiteY6-378" fmla="*/ 366010 h 964605"/>
                  <a:gd name="connsiteX7-379" fmla="*/ 884419 w 1223250"/>
                  <a:gd name="connsiteY7-380" fmla="*/ 499287 h 964605"/>
                  <a:gd name="connsiteX8-381" fmla="*/ 1199213 w 1223250"/>
                  <a:gd name="connsiteY8-382" fmla="*/ 709149 h 964605"/>
                  <a:gd name="connsiteX9-383" fmla="*/ 944380 w 1223250"/>
                  <a:gd name="connsiteY9-384" fmla="*/ 963982 h 964605"/>
                  <a:gd name="connsiteX10-385" fmla="*/ 719528 w 1223250"/>
                  <a:gd name="connsiteY10-386" fmla="*/ 709149 h 964605"/>
                  <a:gd name="connsiteX11-387" fmla="*/ 299803 w 1223250"/>
                  <a:gd name="connsiteY11-388" fmla="*/ 889031 h 964605"/>
                  <a:gd name="connsiteX12-389" fmla="*/ 74951 w 1223250"/>
                  <a:gd name="connsiteY12-390" fmla="*/ 724139 h 964605"/>
                  <a:gd name="connsiteX13-391" fmla="*/ 630318 w 1223250"/>
                  <a:gd name="connsiteY13-392" fmla="*/ 562099 h 964605"/>
                  <a:gd name="connsiteX0-393" fmla="*/ 0 w 1223250"/>
                  <a:gd name="connsiteY0-394" fmla="*/ 409346 h 964605"/>
                  <a:gd name="connsiteX1-395" fmla="*/ 179882 w 1223250"/>
                  <a:gd name="connsiteY1-396" fmla="*/ 184493 h 964605"/>
                  <a:gd name="connsiteX2-397" fmla="*/ 674557 w 1223250"/>
                  <a:gd name="connsiteY2-398" fmla="*/ 409346 h 964605"/>
                  <a:gd name="connsiteX3-399" fmla="*/ 734518 w 1223250"/>
                  <a:gd name="connsiteY3-400" fmla="*/ 169503 h 964605"/>
                  <a:gd name="connsiteX4-401" fmla="*/ 1033049 w 1223250"/>
                  <a:gd name="connsiteY4-402" fmla="*/ 704 h 964605"/>
                  <a:gd name="connsiteX5-403" fmla="*/ 1216474 w 1223250"/>
                  <a:gd name="connsiteY5-404" fmla="*/ 366010 h 964605"/>
                  <a:gd name="connsiteX6-405" fmla="*/ 884419 w 1223250"/>
                  <a:gd name="connsiteY6-406" fmla="*/ 499287 h 964605"/>
                  <a:gd name="connsiteX7-407" fmla="*/ 1199213 w 1223250"/>
                  <a:gd name="connsiteY7-408" fmla="*/ 709149 h 964605"/>
                  <a:gd name="connsiteX8-409" fmla="*/ 944380 w 1223250"/>
                  <a:gd name="connsiteY8-410" fmla="*/ 963982 h 964605"/>
                  <a:gd name="connsiteX9-411" fmla="*/ 719528 w 1223250"/>
                  <a:gd name="connsiteY9-412" fmla="*/ 709149 h 964605"/>
                  <a:gd name="connsiteX10-413" fmla="*/ 299803 w 1223250"/>
                  <a:gd name="connsiteY10-414" fmla="*/ 889031 h 964605"/>
                  <a:gd name="connsiteX11-415" fmla="*/ 74951 w 1223250"/>
                  <a:gd name="connsiteY11-416" fmla="*/ 724139 h 964605"/>
                  <a:gd name="connsiteX12-417" fmla="*/ 630318 w 1223250"/>
                  <a:gd name="connsiteY12-418" fmla="*/ 562099 h 964605"/>
                  <a:gd name="connsiteX0-419" fmla="*/ 117781 w 1161149"/>
                  <a:gd name="connsiteY0-420" fmla="*/ 184493 h 964605"/>
                  <a:gd name="connsiteX1-421" fmla="*/ 612456 w 1161149"/>
                  <a:gd name="connsiteY1-422" fmla="*/ 409346 h 964605"/>
                  <a:gd name="connsiteX2-423" fmla="*/ 672417 w 1161149"/>
                  <a:gd name="connsiteY2-424" fmla="*/ 169503 h 964605"/>
                  <a:gd name="connsiteX3-425" fmla="*/ 970948 w 1161149"/>
                  <a:gd name="connsiteY3-426" fmla="*/ 704 h 964605"/>
                  <a:gd name="connsiteX4-427" fmla="*/ 1154373 w 1161149"/>
                  <a:gd name="connsiteY4-428" fmla="*/ 366010 h 964605"/>
                  <a:gd name="connsiteX5-429" fmla="*/ 822318 w 1161149"/>
                  <a:gd name="connsiteY5-430" fmla="*/ 499287 h 964605"/>
                  <a:gd name="connsiteX6-431" fmla="*/ 1137112 w 1161149"/>
                  <a:gd name="connsiteY6-432" fmla="*/ 709149 h 964605"/>
                  <a:gd name="connsiteX7-433" fmla="*/ 882279 w 1161149"/>
                  <a:gd name="connsiteY7-434" fmla="*/ 963982 h 964605"/>
                  <a:gd name="connsiteX8-435" fmla="*/ 657427 w 1161149"/>
                  <a:gd name="connsiteY8-436" fmla="*/ 709149 h 964605"/>
                  <a:gd name="connsiteX9-437" fmla="*/ 237702 w 1161149"/>
                  <a:gd name="connsiteY9-438" fmla="*/ 889031 h 964605"/>
                  <a:gd name="connsiteX10-439" fmla="*/ 12850 w 1161149"/>
                  <a:gd name="connsiteY10-440" fmla="*/ 724139 h 964605"/>
                  <a:gd name="connsiteX11-441" fmla="*/ 568217 w 1161149"/>
                  <a:gd name="connsiteY11-442" fmla="*/ 562099 h 964605"/>
                  <a:gd name="connsiteX0-443" fmla="*/ 612456 w 1161149"/>
                  <a:gd name="connsiteY0-444" fmla="*/ 409346 h 964605"/>
                  <a:gd name="connsiteX1-445" fmla="*/ 672417 w 1161149"/>
                  <a:gd name="connsiteY1-446" fmla="*/ 169503 h 964605"/>
                  <a:gd name="connsiteX2-447" fmla="*/ 970948 w 1161149"/>
                  <a:gd name="connsiteY2-448" fmla="*/ 704 h 964605"/>
                  <a:gd name="connsiteX3-449" fmla="*/ 1154373 w 1161149"/>
                  <a:gd name="connsiteY3-450" fmla="*/ 366010 h 964605"/>
                  <a:gd name="connsiteX4-451" fmla="*/ 822318 w 1161149"/>
                  <a:gd name="connsiteY4-452" fmla="*/ 499287 h 964605"/>
                  <a:gd name="connsiteX5-453" fmla="*/ 1137112 w 1161149"/>
                  <a:gd name="connsiteY5-454" fmla="*/ 709149 h 964605"/>
                  <a:gd name="connsiteX6-455" fmla="*/ 882279 w 1161149"/>
                  <a:gd name="connsiteY6-456" fmla="*/ 963982 h 964605"/>
                  <a:gd name="connsiteX7-457" fmla="*/ 657427 w 1161149"/>
                  <a:gd name="connsiteY7-458" fmla="*/ 709149 h 964605"/>
                  <a:gd name="connsiteX8-459" fmla="*/ 237702 w 1161149"/>
                  <a:gd name="connsiteY8-460" fmla="*/ 889031 h 964605"/>
                  <a:gd name="connsiteX9-461" fmla="*/ 12850 w 1161149"/>
                  <a:gd name="connsiteY9-462" fmla="*/ 724139 h 964605"/>
                  <a:gd name="connsiteX10-463" fmla="*/ 568217 w 1161149"/>
                  <a:gd name="connsiteY10-464" fmla="*/ 562099 h 964605"/>
                  <a:gd name="connsiteX0-465" fmla="*/ 672417 w 1161149"/>
                  <a:gd name="connsiteY0-466" fmla="*/ 169503 h 964605"/>
                  <a:gd name="connsiteX1-467" fmla="*/ 970948 w 1161149"/>
                  <a:gd name="connsiteY1-468" fmla="*/ 704 h 964605"/>
                  <a:gd name="connsiteX2-469" fmla="*/ 1154373 w 1161149"/>
                  <a:gd name="connsiteY2-470" fmla="*/ 366010 h 964605"/>
                  <a:gd name="connsiteX3-471" fmla="*/ 822318 w 1161149"/>
                  <a:gd name="connsiteY3-472" fmla="*/ 499287 h 964605"/>
                  <a:gd name="connsiteX4-473" fmla="*/ 1137112 w 1161149"/>
                  <a:gd name="connsiteY4-474" fmla="*/ 709149 h 964605"/>
                  <a:gd name="connsiteX5-475" fmla="*/ 882279 w 1161149"/>
                  <a:gd name="connsiteY5-476" fmla="*/ 963982 h 964605"/>
                  <a:gd name="connsiteX6-477" fmla="*/ 657427 w 1161149"/>
                  <a:gd name="connsiteY6-478" fmla="*/ 709149 h 964605"/>
                  <a:gd name="connsiteX7-479" fmla="*/ 237702 w 1161149"/>
                  <a:gd name="connsiteY7-480" fmla="*/ 889031 h 964605"/>
                  <a:gd name="connsiteX8-481" fmla="*/ 12850 w 1161149"/>
                  <a:gd name="connsiteY8-482" fmla="*/ 724139 h 964605"/>
                  <a:gd name="connsiteX9-483" fmla="*/ 568217 w 1161149"/>
                  <a:gd name="connsiteY9-484" fmla="*/ 562099 h 964605"/>
                  <a:gd name="connsiteX0-485" fmla="*/ 970948 w 1161149"/>
                  <a:gd name="connsiteY0-486" fmla="*/ 0 h 963901"/>
                  <a:gd name="connsiteX1-487" fmla="*/ 1154373 w 1161149"/>
                  <a:gd name="connsiteY1-488" fmla="*/ 365306 h 963901"/>
                  <a:gd name="connsiteX2-489" fmla="*/ 822318 w 1161149"/>
                  <a:gd name="connsiteY2-490" fmla="*/ 498583 h 963901"/>
                  <a:gd name="connsiteX3-491" fmla="*/ 1137112 w 1161149"/>
                  <a:gd name="connsiteY3-492" fmla="*/ 708445 h 963901"/>
                  <a:gd name="connsiteX4-493" fmla="*/ 882279 w 1161149"/>
                  <a:gd name="connsiteY4-494" fmla="*/ 963278 h 963901"/>
                  <a:gd name="connsiteX5-495" fmla="*/ 657427 w 1161149"/>
                  <a:gd name="connsiteY5-496" fmla="*/ 708445 h 963901"/>
                  <a:gd name="connsiteX6-497" fmla="*/ 237702 w 1161149"/>
                  <a:gd name="connsiteY6-498" fmla="*/ 888327 h 963901"/>
                  <a:gd name="connsiteX7-499" fmla="*/ 12850 w 1161149"/>
                  <a:gd name="connsiteY7-500" fmla="*/ 723435 h 963901"/>
                  <a:gd name="connsiteX8-501" fmla="*/ 568217 w 1161149"/>
                  <a:gd name="connsiteY8-502" fmla="*/ 561395 h 963901"/>
                  <a:gd name="connsiteX0-503" fmla="*/ 1154373 w 1154373"/>
                  <a:gd name="connsiteY0-504" fmla="*/ 0 h 598595"/>
                  <a:gd name="connsiteX1-505" fmla="*/ 822318 w 1154373"/>
                  <a:gd name="connsiteY1-506" fmla="*/ 133277 h 598595"/>
                  <a:gd name="connsiteX2-507" fmla="*/ 1137112 w 1154373"/>
                  <a:gd name="connsiteY2-508" fmla="*/ 343139 h 598595"/>
                  <a:gd name="connsiteX3-509" fmla="*/ 882279 w 1154373"/>
                  <a:gd name="connsiteY3-510" fmla="*/ 597972 h 598595"/>
                  <a:gd name="connsiteX4-511" fmla="*/ 657427 w 1154373"/>
                  <a:gd name="connsiteY4-512" fmla="*/ 343139 h 598595"/>
                  <a:gd name="connsiteX5-513" fmla="*/ 237702 w 1154373"/>
                  <a:gd name="connsiteY5-514" fmla="*/ 523021 h 598595"/>
                  <a:gd name="connsiteX6-515" fmla="*/ 12850 w 1154373"/>
                  <a:gd name="connsiteY6-516" fmla="*/ 358129 h 598595"/>
                  <a:gd name="connsiteX7-517" fmla="*/ 568217 w 1154373"/>
                  <a:gd name="connsiteY7-518" fmla="*/ 196089 h 598595"/>
                  <a:gd name="connsiteX0-519" fmla="*/ 822318 w 1138670"/>
                  <a:gd name="connsiteY0-520" fmla="*/ 0 h 465318"/>
                  <a:gd name="connsiteX1-521" fmla="*/ 1137112 w 1138670"/>
                  <a:gd name="connsiteY1-522" fmla="*/ 209862 h 465318"/>
                  <a:gd name="connsiteX2-523" fmla="*/ 882279 w 1138670"/>
                  <a:gd name="connsiteY2-524" fmla="*/ 464695 h 465318"/>
                  <a:gd name="connsiteX3-525" fmla="*/ 657427 w 1138670"/>
                  <a:gd name="connsiteY3-526" fmla="*/ 209862 h 465318"/>
                  <a:gd name="connsiteX4-527" fmla="*/ 237702 w 1138670"/>
                  <a:gd name="connsiteY4-528" fmla="*/ 389744 h 465318"/>
                  <a:gd name="connsiteX5-529" fmla="*/ 12850 w 1138670"/>
                  <a:gd name="connsiteY5-530" fmla="*/ 224852 h 465318"/>
                  <a:gd name="connsiteX6-531" fmla="*/ 568217 w 1138670"/>
                  <a:gd name="connsiteY6-532" fmla="*/ 62812 h 465318"/>
                  <a:gd name="connsiteX0-533" fmla="*/ 1137112 w 1138670"/>
                  <a:gd name="connsiteY0-534" fmla="*/ 147050 h 402506"/>
                  <a:gd name="connsiteX1-535" fmla="*/ 882279 w 1138670"/>
                  <a:gd name="connsiteY1-536" fmla="*/ 401883 h 402506"/>
                  <a:gd name="connsiteX2-537" fmla="*/ 657427 w 1138670"/>
                  <a:gd name="connsiteY2-538" fmla="*/ 147050 h 402506"/>
                  <a:gd name="connsiteX3-539" fmla="*/ 237702 w 1138670"/>
                  <a:gd name="connsiteY3-540" fmla="*/ 326932 h 402506"/>
                  <a:gd name="connsiteX4-541" fmla="*/ 12850 w 1138670"/>
                  <a:gd name="connsiteY4-542" fmla="*/ 162040 h 402506"/>
                  <a:gd name="connsiteX5-543" fmla="*/ 568217 w 1138670"/>
                  <a:gd name="connsiteY5-544" fmla="*/ 0 h 402506"/>
                  <a:gd name="connsiteX0-545" fmla="*/ 882279 w 882279"/>
                  <a:gd name="connsiteY0-546" fmla="*/ 401883 h 401883"/>
                  <a:gd name="connsiteX1-547" fmla="*/ 657427 w 882279"/>
                  <a:gd name="connsiteY1-548" fmla="*/ 147050 h 401883"/>
                  <a:gd name="connsiteX2-549" fmla="*/ 237702 w 882279"/>
                  <a:gd name="connsiteY2-550" fmla="*/ 326932 h 401883"/>
                  <a:gd name="connsiteX3-551" fmla="*/ 12850 w 882279"/>
                  <a:gd name="connsiteY3-552" fmla="*/ 162040 h 401883"/>
                  <a:gd name="connsiteX4-553" fmla="*/ 568217 w 882279"/>
                  <a:gd name="connsiteY4-554" fmla="*/ 0 h 401883"/>
                  <a:gd name="connsiteX0-555" fmla="*/ 657427 w 657427"/>
                  <a:gd name="connsiteY0-556" fmla="*/ 147050 h 326972"/>
                  <a:gd name="connsiteX1-557" fmla="*/ 237702 w 657427"/>
                  <a:gd name="connsiteY1-558" fmla="*/ 326932 h 326972"/>
                  <a:gd name="connsiteX2-559" fmla="*/ 12850 w 657427"/>
                  <a:gd name="connsiteY2-560" fmla="*/ 162040 h 326972"/>
                  <a:gd name="connsiteX3-561" fmla="*/ 568217 w 657427"/>
                  <a:gd name="connsiteY3-562" fmla="*/ 0 h 326972"/>
                </a:gdLst>
                <a:ahLst/>
                <a:cxnLst>
                  <a:cxn ang="0">
                    <a:pos x="connsiteX0-555" y="connsiteY0-556"/>
                  </a:cxn>
                  <a:cxn ang="0">
                    <a:pos x="connsiteX1-557" y="connsiteY1-558"/>
                  </a:cxn>
                  <a:cxn ang="0">
                    <a:pos x="connsiteX2-559" y="connsiteY2-560"/>
                  </a:cxn>
                  <a:cxn ang="0">
                    <a:pos x="connsiteX3-561" y="connsiteY3-562"/>
                  </a:cxn>
                </a:cxnLst>
                <a:rect l="l" t="t" r="r" b="b"/>
                <a:pathLst>
                  <a:path w="657427" h="326972">
                    <a:moveTo>
                      <a:pt x="657427" y="147050"/>
                    </a:moveTo>
                    <a:cubicBezTo>
                      <a:pt x="517519" y="207011"/>
                      <a:pt x="345131" y="324434"/>
                      <a:pt x="237702" y="326932"/>
                    </a:cubicBezTo>
                    <a:cubicBezTo>
                      <a:pt x="130273" y="329430"/>
                      <a:pt x="-49609" y="214505"/>
                      <a:pt x="12850" y="162040"/>
                    </a:cubicBezTo>
                    <a:lnTo>
                      <a:pt x="568217" y="0"/>
                    </a:lnTo>
                  </a:path>
                </a:pathLst>
              </a:custGeom>
              <a:solidFill>
                <a:srgbClr val="009ADC"/>
              </a:solid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4000" noProof="1">
                  <a:solidFill>
                    <a:srgbClr val="605448"/>
                  </a:solidFill>
                  <a:cs typeface="+mn-ea"/>
                  <a:sym typeface="+mn-lt"/>
                </a:endParaRPr>
              </a:p>
            </p:txBody>
          </p:sp>
        </p:grpSp>
      </p:grpSp>
      <p:sp>
        <p:nvSpPr>
          <p:cNvPr id="127" name="Freeform 5"/>
          <p:cNvSpPr>
            <a:spLocks noChangeArrowheads="1"/>
          </p:cNvSpPr>
          <p:nvPr/>
        </p:nvSpPr>
        <p:spPr bwMode="auto">
          <a:xfrm>
            <a:off x="2554288" y="2789238"/>
            <a:ext cx="3224212" cy="79375"/>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128" name="Freeform 5"/>
          <p:cNvSpPr>
            <a:spLocks noChangeArrowheads="1"/>
          </p:cNvSpPr>
          <p:nvPr/>
        </p:nvSpPr>
        <p:spPr bwMode="auto">
          <a:xfrm>
            <a:off x="2554288" y="4681538"/>
            <a:ext cx="3224212" cy="79375"/>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129" name="Freeform 5"/>
          <p:cNvSpPr>
            <a:spLocks noChangeArrowheads="1"/>
          </p:cNvSpPr>
          <p:nvPr/>
        </p:nvSpPr>
        <p:spPr bwMode="auto">
          <a:xfrm>
            <a:off x="7542213" y="2836863"/>
            <a:ext cx="3224212" cy="79375"/>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130" name="Freeform 5"/>
          <p:cNvSpPr>
            <a:spLocks noChangeArrowheads="1"/>
          </p:cNvSpPr>
          <p:nvPr/>
        </p:nvSpPr>
        <p:spPr bwMode="auto">
          <a:xfrm>
            <a:off x="7542213" y="4681538"/>
            <a:ext cx="3224212" cy="79375"/>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49" name="文本框 48"/>
          <p:cNvSpPr txBox="1"/>
          <p:nvPr/>
        </p:nvSpPr>
        <p:spPr>
          <a:xfrm>
            <a:off x="436685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50" name="图片 49"/>
          <p:cNvPicPr>
            <a:picLocks noChangeAspect="1"/>
          </p:cNvPicPr>
          <p:nvPr/>
        </p:nvPicPr>
        <p:blipFill>
          <a:blip r:embed="rId4"/>
          <a:stretch>
            <a:fillRect/>
          </a:stretch>
        </p:blipFill>
        <p:spPr>
          <a:xfrm>
            <a:off x="274582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par>
                          <p:cTn id="14" fill="hold">
                            <p:stCondLst>
                              <p:cond delay="1399"/>
                            </p:stCondLst>
                            <p:childTnLst>
                              <p:par>
                                <p:cTn id="15" presetID="53" presetClass="entr" presetSubtype="16" fill="hold" nodeType="afterEffect">
                                  <p:stCondLst>
                                    <p:cond delay="0"/>
                                  </p:stCondLst>
                                  <p:childTnLst>
                                    <p:set>
                                      <p:cBhvr>
                                        <p:cTn id="16" dur="1" fill="hold">
                                          <p:stCondLst>
                                            <p:cond delay="0"/>
                                          </p:stCondLst>
                                        </p:cTn>
                                        <p:tgtEl>
                                          <p:spTgt spid="87"/>
                                        </p:tgtEl>
                                        <p:attrNameLst>
                                          <p:attrName>style.visibility</p:attrName>
                                        </p:attrNameLst>
                                      </p:cBhvr>
                                      <p:to>
                                        <p:strVal val="visible"/>
                                      </p:to>
                                    </p:set>
                                    <p:anim calcmode="lin" valueType="num">
                                      <p:cBhvr>
                                        <p:cTn id="17" dur="500" fill="hold"/>
                                        <p:tgtEl>
                                          <p:spTgt spid="87"/>
                                        </p:tgtEl>
                                        <p:attrNameLst>
                                          <p:attrName>ppt_w</p:attrName>
                                        </p:attrNameLst>
                                      </p:cBhvr>
                                      <p:tavLst>
                                        <p:tav tm="0">
                                          <p:val>
                                            <p:fltVal val="0"/>
                                          </p:val>
                                        </p:tav>
                                        <p:tav tm="100000">
                                          <p:val>
                                            <p:strVal val="#ppt_w"/>
                                          </p:val>
                                        </p:tav>
                                      </p:tavLst>
                                    </p:anim>
                                    <p:anim calcmode="lin" valueType="num">
                                      <p:cBhvr>
                                        <p:cTn id="18" dur="500" fill="hold"/>
                                        <p:tgtEl>
                                          <p:spTgt spid="87"/>
                                        </p:tgtEl>
                                        <p:attrNameLst>
                                          <p:attrName>ppt_h</p:attrName>
                                        </p:attrNameLst>
                                      </p:cBhvr>
                                      <p:tavLst>
                                        <p:tav tm="0">
                                          <p:val>
                                            <p:fltVal val="0"/>
                                          </p:val>
                                        </p:tav>
                                        <p:tav tm="100000">
                                          <p:val>
                                            <p:strVal val="#ppt_h"/>
                                          </p:val>
                                        </p:tav>
                                      </p:tavLst>
                                    </p:anim>
                                    <p:animEffect transition="in" filter="fade">
                                      <p:cBhvr>
                                        <p:cTn id="19" dur="500"/>
                                        <p:tgtEl>
                                          <p:spTgt spid="87"/>
                                        </p:tgtEl>
                                      </p:cBhvr>
                                    </p:animEffect>
                                  </p:childTnLst>
                                </p:cTn>
                              </p:par>
                              <p:par>
                                <p:cTn id="20" presetID="53" presetClass="entr" presetSubtype="16" fill="hold" nodeType="withEffect">
                                  <p:stCondLst>
                                    <p:cond delay="100"/>
                                  </p:stCondLst>
                                  <p:childTnLst>
                                    <p:set>
                                      <p:cBhvr>
                                        <p:cTn id="21" dur="1" fill="hold">
                                          <p:stCondLst>
                                            <p:cond delay="0"/>
                                          </p:stCondLst>
                                        </p:cTn>
                                        <p:tgtEl>
                                          <p:spTgt spid="100"/>
                                        </p:tgtEl>
                                        <p:attrNameLst>
                                          <p:attrName>style.visibility</p:attrName>
                                        </p:attrNameLst>
                                      </p:cBhvr>
                                      <p:to>
                                        <p:strVal val="visible"/>
                                      </p:to>
                                    </p:set>
                                    <p:anim calcmode="lin" valueType="num">
                                      <p:cBhvr>
                                        <p:cTn id="22" dur="500" fill="hold"/>
                                        <p:tgtEl>
                                          <p:spTgt spid="100"/>
                                        </p:tgtEl>
                                        <p:attrNameLst>
                                          <p:attrName>ppt_w</p:attrName>
                                        </p:attrNameLst>
                                      </p:cBhvr>
                                      <p:tavLst>
                                        <p:tav tm="0">
                                          <p:val>
                                            <p:fltVal val="0"/>
                                          </p:val>
                                        </p:tav>
                                        <p:tav tm="100000">
                                          <p:val>
                                            <p:strVal val="#ppt_w"/>
                                          </p:val>
                                        </p:tav>
                                      </p:tavLst>
                                    </p:anim>
                                    <p:anim calcmode="lin" valueType="num">
                                      <p:cBhvr>
                                        <p:cTn id="23" dur="500" fill="hold"/>
                                        <p:tgtEl>
                                          <p:spTgt spid="100"/>
                                        </p:tgtEl>
                                        <p:attrNameLst>
                                          <p:attrName>ppt_h</p:attrName>
                                        </p:attrNameLst>
                                      </p:cBhvr>
                                      <p:tavLst>
                                        <p:tav tm="0">
                                          <p:val>
                                            <p:fltVal val="0"/>
                                          </p:val>
                                        </p:tav>
                                        <p:tav tm="100000">
                                          <p:val>
                                            <p:strVal val="#ppt_h"/>
                                          </p:val>
                                        </p:tav>
                                      </p:tavLst>
                                    </p:anim>
                                    <p:animEffect transition="in" filter="fade">
                                      <p:cBhvr>
                                        <p:cTn id="24" dur="500"/>
                                        <p:tgtEl>
                                          <p:spTgt spid="100"/>
                                        </p:tgtEl>
                                      </p:cBhvr>
                                    </p:animEffect>
                                  </p:childTnLst>
                                </p:cTn>
                              </p:par>
                              <p:par>
                                <p:cTn id="25" presetID="53" presetClass="entr" presetSubtype="16" fill="hold" nodeType="withEffect">
                                  <p:stCondLst>
                                    <p:cond delay="200"/>
                                  </p:stCondLst>
                                  <p:childTnLst>
                                    <p:set>
                                      <p:cBhvr>
                                        <p:cTn id="26" dur="1" fill="hold">
                                          <p:stCondLst>
                                            <p:cond delay="0"/>
                                          </p:stCondLst>
                                        </p:cTn>
                                        <p:tgtEl>
                                          <p:spTgt spid="109"/>
                                        </p:tgtEl>
                                        <p:attrNameLst>
                                          <p:attrName>style.visibility</p:attrName>
                                        </p:attrNameLst>
                                      </p:cBhvr>
                                      <p:to>
                                        <p:strVal val="visible"/>
                                      </p:to>
                                    </p:set>
                                    <p:anim calcmode="lin" valueType="num">
                                      <p:cBhvr>
                                        <p:cTn id="27" dur="500" fill="hold"/>
                                        <p:tgtEl>
                                          <p:spTgt spid="109"/>
                                        </p:tgtEl>
                                        <p:attrNameLst>
                                          <p:attrName>ppt_w</p:attrName>
                                        </p:attrNameLst>
                                      </p:cBhvr>
                                      <p:tavLst>
                                        <p:tav tm="0">
                                          <p:val>
                                            <p:fltVal val="0"/>
                                          </p:val>
                                        </p:tav>
                                        <p:tav tm="100000">
                                          <p:val>
                                            <p:strVal val="#ppt_w"/>
                                          </p:val>
                                        </p:tav>
                                      </p:tavLst>
                                    </p:anim>
                                    <p:anim calcmode="lin" valueType="num">
                                      <p:cBhvr>
                                        <p:cTn id="28" dur="500" fill="hold"/>
                                        <p:tgtEl>
                                          <p:spTgt spid="109"/>
                                        </p:tgtEl>
                                        <p:attrNameLst>
                                          <p:attrName>ppt_h</p:attrName>
                                        </p:attrNameLst>
                                      </p:cBhvr>
                                      <p:tavLst>
                                        <p:tav tm="0">
                                          <p:val>
                                            <p:fltVal val="0"/>
                                          </p:val>
                                        </p:tav>
                                        <p:tav tm="100000">
                                          <p:val>
                                            <p:strVal val="#ppt_h"/>
                                          </p:val>
                                        </p:tav>
                                      </p:tavLst>
                                    </p:anim>
                                    <p:animEffect transition="in" filter="fade">
                                      <p:cBhvr>
                                        <p:cTn id="29" dur="500"/>
                                        <p:tgtEl>
                                          <p:spTgt spid="109"/>
                                        </p:tgtEl>
                                      </p:cBhvr>
                                    </p:animEffect>
                                  </p:childTnLst>
                                </p:cTn>
                              </p:par>
                              <p:par>
                                <p:cTn id="30" presetID="53" presetClass="entr" presetSubtype="16" fill="hold" nodeType="withEffect">
                                  <p:stCondLst>
                                    <p:cond delay="300"/>
                                  </p:stCondLst>
                                  <p:childTnLst>
                                    <p:set>
                                      <p:cBhvr>
                                        <p:cTn id="31" dur="1" fill="hold">
                                          <p:stCondLst>
                                            <p:cond delay="0"/>
                                          </p:stCondLst>
                                        </p:cTn>
                                        <p:tgtEl>
                                          <p:spTgt spid="117"/>
                                        </p:tgtEl>
                                        <p:attrNameLst>
                                          <p:attrName>style.visibility</p:attrName>
                                        </p:attrNameLst>
                                      </p:cBhvr>
                                      <p:to>
                                        <p:strVal val="visible"/>
                                      </p:to>
                                    </p:set>
                                    <p:anim calcmode="lin" valueType="num">
                                      <p:cBhvr>
                                        <p:cTn id="32" dur="500" fill="hold"/>
                                        <p:tgtEl>
                                          <p:spTgt spid="117"/>
                                        </p:tgtEl>
                                        <p:attrNameLst>
                                          <p:attrName>ppt_w</p:attrName>
                                        </p:attrNameLst>
                                      </p:cBhvr>
                                      <p:tavLst>
                                        <p:tav tm="0">
                                          <p:val>
                                            <p:fltVal val="0"/>
                                          </p:val>
                                        </p:tav>
                                        <p:tav tm="100000">
                                          <p:val>
                                            <p:strVal val="#ppt_w"/>
                                          </p:val>
                                        </p:tav>
                                      </p:tavLst>
                                    </p:anim>
                                    <p:anim calcmode="lin" valueType="num">
                                      <p:cBhvr>
                                        <p:cTn id="33" dur="500" fill="hold"/>
                                        <p:tgtEl>
                                          <p:spTgt spid="117"/>
                                        </p:tgtEl>
                                        <p:attrNameLst>
                                          <p:attrName>ppt_h</p:attrName>
                                        </p:attrNameLst>
                                      </p:cBhvr>
                                      <p:tavLst>
                                        <p:tav tm="0">
                                          <p:val>
                                            <p:fltVal val="0"/>
                                          </p:val>
                                        </p:tav>
                                        <p:tav tm="100000">
                                          <p:val>
                                            <p:strVal val="#ppt_h"/>
                                          </p:val>
                                        </p:tav>
                                      </p:tavLst>
                                    </p:anim>
                                    <p:animEffect transition="in" filter="fade">
                                      <p:cBhvr>
                                        <p:cTn id="34" dur="500"/>
                                        <p:tgtEl>
                                          <p:spTgt spid="117"/>
                                        </p:tgtEl>
                                      </p:cBhvr>
                                    </p:animEffect>
                                  </p:childTnLst>
                                </p:cTn>
                              </p:par>
                            </p:childTnLst>
                          </p:cTn>
                        </p:par>
                        <p:par>
                          <p:cTn id="35" fill="hold">
                            <p:stCondLst>
                              <p:cond delay="1899"/>
                            </p:stCondLst>
                            <p:childTnLst>
                              <p:par>
                                <p:cTn id="36" presetID="42" presetClass="entr" presetSubtype="0" fill="hold" grpId="0" nodeType="after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fade">
                                      <p:cBhvr>
                                        <p:cTn id="38" dur="1000"/>
                                        <p:tgtEl>
                                          <p:spTgt spid="85"/>
                                        </p:tgtEl>
                                      </p:cBhvr>
                                    </p:animEffect>
                                    <p:anim calcmode="lin" valueType="num">
                                      <p:cBhvr>
                                        <p:cTn id="39" dur="1000" fill="hold"/>
                                        <p:tgtEl>
                                          <p:spTgt spid="85"/>
                                        </p:tgtEl>
                                        <p:attrNameLst>
                                          <p:attrName>ppt_x</p:attrName>
                                        </p:attrNameLst>
                                      </p:cBhvr>
                                      <p:tavLst>
                                        <p:tav tm="0">
                                          <p:val>
                                            <p:strVal val="#ppt_x"/>
                                          </p:val>
                                        </p:tav>
                                        <p:tav tm="100000">
                                          <p:val>
                                            <p:strVal val="#ppt_x"/>
                                          </p:val>
                                        </p:tav>
                                      </p:tavLst>
                                    </p:anim>
                                    <p:anim calcmode="lin" valueType="num">
                                      <p:cBhvr>
                                        <p:cTn id="40" dur="1000" fill="hold"/>
                                        <p:tgtEl>
                                          <p:spTgt spid="8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1000"/>
                                        <p:tgtEl>
                                          <p:spTgt spid="94"/>
                                        </p:tgtEl>
                                      </p:cBhvr>
                                    </p:animEffect>
                                    <p:anim calcmode="lin" valueType="num">
                                      <p:cBhvr>
                                        <p:cTn id="44" dur="1000" fill="hold"/>
                                        <p:tgtEl>
                                          <p:spTgt spid="94"/>
                                        </p:tgtEl>
                                        <p:attrNameLst>
                                          <p:attrName>ppt_x</p:attrName>
                                        </p:attrNameLst>
                                      </p:cBhvr>
                                      <p:tavLst>
                                        <p:tav tm="0">
                                          <p:val>
                                            <p:strVal val="#ppt_x"/>
                                          </p:val>
                                        </p:tav>
                                        <p:tav tm="100000">
                                          <p:val>
                                            <p:strVal val="#ppt_x"/>
                                          </p:val>
                                        </p:tav>
                                      </p:tavLst>
                                    </p:anim>
                                    <p:anim calcmode="lin" valueType="num">
                                      <p:cBhvr>
                                        <p:cTn id="45" dur="1000" fill="hold"/>
                                        <p:tgtEl>
                                          <p:spTgt spid="9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1000"/>
                                        <p:tgtEl>
                                          <p:spTgt spid="96"/>
                                        </p:tgtEl>
                                      </p:cBhvr>
                                    </p:animEffect>
                                    <p:anim calcmode="lin" valueType="num">
                                      <p:cBhvr>
                                        <p:cTn id="49" dur="1000" fill="hold"/>
                                        <p:tgtEl>
                                          <p:spTgt spid="96"/>
                                        </p:tgtEl>
                                        <p:attrNameLst>
                                          <p:attrName>ppt_x</p:attrName>
                                        </p:attrNameLst>
                                      </p:cBhvr>
                                      <p:tavLst>
                                        <p:tav tm="0">
                                          <p:val>
                                            <p:strVal val="#ppt_x"/>
                                          </p:val>
                                        </p:tav>
                                        <p:tav tm="100000">
                                          <p:val>
                                            <p:strVal val="#ppt_x"/>
                                          </p:val>
                                        </p:tav>
                                      </p:tavLst>
                                    </p:anim>
                                    <p:anim calcmode="lin" valueType="num">
                                      <p:cBhvr>
                                        <p:cTn id="50" dur="1000" fill="hold"/>
                                        <p:tgtEl>
                                          <p:spTgt spid="9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fade">
                                      <p:cBhvr>
                                        <p:cTn id="53" dur="1000"/>
                                        <p:tgtEl>
                                          <p:spTgt spid="98"/>
                                        </p:tgtEl>
                                      </p:cBhvr>
                                    </p:animEffect>
                                    <p:anim calcmode="lin" valueType="num">
                                      <p:cBhvr>
                                        <p:cTn id="54" dur="1000" fill="hold"/>
                                        <p:tgtEl>
                                          <p:spTgt spid="98"/>
                                        </p:tgtEl>
                                        <p:attrNameLst>
                                          <p:attrName>ppt_x</p:attrName>
                                        </p:attrNameLst>
                                      </p:cBhvr>
                                      <p:tavLst>
                                        <p:tav tm="0">
                                          <p:val>
                                            <p:strVal val="#ppt_x"/>
                                          </p:val>
                                        </p:tav>
                                        <p:tav tm="100000">
                                          <p:val>
                                            <p:strVal val="#ppt_x"/>
                                          </p:val>
                                        </p:tav>
                                      </p:tavLst>
                                    </p:anim>
                                    <p:anim calcmode="lin" valueType="num">
                                      <p:cBhvr>
                                        <p:cTn id="55" dur="1000" fill="hold"/>
                                        <p:tgtEl>
                                          <p:spTgt spid="98"/>
                                        </p:tgtEl>
                                        <p:attrNameLst>
                                          <p:attrName>ppt_y</p:attrName>
                                        </p:attrNameLst>
                                      </p:cBhvr>
                                      <p:tavLst>
                                        <p:tav tm="0">
                                          <p:val>
                                            <p:strVal val="#ppt_y+.1"/>
                                          </p:val>
                                        </p:tav>
                                        <p:tav tm="100000">
                                          <p:val>
                                            <p:strVal val="#ppt_y"/>
                                          </p:val>
                                        </p:tav>
                                      </p:tavLst>
                                    </p:anim>
                                  </p:childTnLst>
                                </p:cTn>
                              </p:par>
                            </p:childTnLst>
                          </p:cTn>
                        </p:par>
                        <p:par>
                          <p:cTn id="56" fill="hold">
                            <p:stCondLst>
                              <p:cond delay="2899"/>
                            </p:stCondLst>
                            <p:childTnLst>
                              <p:par>
                                <p:cTn id="57" presetID="22" presetClass="entr" presetSubtype="8" fill="hold" grpId="0" nodeType="afterEffect">
                                  <p:stCondLst>
                                    <p:cond delay="0"/>
                                  </p:stCondLst>
                                  <p:childTnLst>
                                    <p:set>
                                      <p:cBhvr>
                                        <p:cTn id="58" dur="1" fill="hold">
                                          <p:stCondLst>
                                            <p:cond delay="0"/>
                                          </p:stCondLst>
                                        </p:cTn>
                                        <p:tgtEl>
                                          <p:spTgt spid="127"/>
                                        </p:tgtEl>
                                        <p:attrNameLst>
                                          <p:attrName>style.visibility</p:attrName>
                                        </p:attrNameLst>
                                      </p:cBhvr>
                                      <p:to>
                                        <p:strVal val="visible"/>
                                      </p:to>
                                    </p:set>
                                    <p:animEffect transition="in" filter="wipe(left)">
                                      <p:cBhvr>
                                        <p:cTn id="59" dur="500"/>
                                        <p:tgtEl>
                                          <p:spTgt spid="12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28"/>
                                        </p:tgtEl>
                                        <p:attrNameLst>
                                          <p:attrName>style.visibility</p:attrName>
                                        </p:attrNameLst>
                                      </p:cBhvr>
                                      <p:to>
                                        <p:strVal val="visible"/>
                                      </p:to>
                                    </p:set>
                                    <p:animEffect transition="in" filter="wipe(left)">
                                      <p:cBhvr>
                                        <p:cTn id="62" dur="500"/>
                                        <p:tgtEl>
                                          <p:spTgt spid="128"/>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29"/>
                                        </p:tgtEl>
                                        <p:attrNameLst>
                                          <p:attrName>style.visibility</p:attrName>
                                        </p:attrNameLst>
                                      </p:cBhvr>
                                      <p:to>
                                        <p:strVal val="visible"/>
                                      </p:to>
                                    </p:set>
                                    <p:animEffect transition="in" filter="wipe(left)">
                                      <p:cBhvr>
                                        <p:cTn id="65" dur="500"/>
                                        <p:tgtEl>
                                          <p:spTgt spid="129"/>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30"/>
                                        </p:tgtEl>
                                        <p:attrNameLst>
                                          <p:attrName>style.visibility</p:attrName>
                                        </p:attrNameLst>
                                      </p:cBhvr>
                                      <p:to>
                                        <p:strVal val="visible"/>
                                      </p:to>
                                    </p:set>
                                    <p:animEffect transition="in" filter="wipe(left)">
                                      <p:cBhvr>
                                        <p:cTn id="68" dur="500"/>
                                        <p:tgtEl>
                                          <p:spTgt spid="130"/>
                                        </p:tgtEl>
                                      </p:cBhvr>
                                    </p:animEffect>
                                  </p:childTnLst>
                                </p:cTn>
                              </p:par>
                              <p:par>
                                <p:cTn id="69" presetID="10" presetClass="entr" presetSubtype="0" fill="hold" grpId="0" nodeType="withEffect">
                                  <p:stCondLst>
                                    <p:cond delay="0"/>
                                  </p:stCondLst>
                                  <p:iterate type="wd">
                                    <p:tmPct val="10000"/>
                                  </p:iterate>
                                  <p:childTnLst>
                                    <p:set>
                                      <p:cBhvr>
                                        <p:cTn id="70" dur="1" fill="hold">
                                          <p:stCondLst>
                                            <p:cond delay="0"/>
                                          </p:stCondLst>
                                        </p:cTn>
                                        <p:tgtEl>
                                          <p:spTgt spid="86"/>
                                        </p:tgtEl>
                                        <p:attrNameLst>
                                          <p:attrName>style.visibility</p:attrName>
                                        </p:attrNameLst>
                                      </p:cBhvr>
                                      <p:to>
                                        <p:strVal val="visible"/>
                                      </p:to>
                                    </p:set>
                                    <p:animEffect transition="in" filter="fade">
                                      <p:cBhvr>
                                        <p:cTn id="71" dur="500"/>
                                        <p:tgtEl>
                                          <p:spTgt spid="86"/>
                                        </p:tgtEl>
                                      </p:cBhvr>
                                    </p:animEffect>
                                  </p:childTnLst>
                                </p:cTn>
                              </p:par>
                              <p:par>
                                <p:cTn id="72" presetID="10" presetClass="entr" presetSubtype="0" fill="hold" grpId="0" nodeType="withEffect">
                                  <p:stCondLst>
                                    <p:cond delay="0"/>
                                  </p:stCondLst>
                                  <p:iterate type="wd">
                                    <p:tmPct val="10000"/>
                                  </p:iterate>
                                  <p:childTnLst>
                                    <p:set>
                                      <p:cBhvr>
                                        <p:cTn id="73" dur="1" fill="hold">
                                          <p:stCondLst>
                                            <p:cond delay="0"/>
                                          </p:stCondLst>
                                        </p:cTn>
                                        <p:tgtEl>
                                          <p:spTgt spid="95"/>
                                        </p:tgtEl>
                                        <p:attrNameLst>
                                          <p:attrName>style.visibility</p:attrName>
                                        </p:attrNameLst>
                                      </p:cBhvr>
                                      <p:to>
                                        <p:strVal val="visible"/>
                                      </p:to>
                                    </p:set>
                                    <p:animEffect transition="in" filter="fade">
                                      <p:cBhvr>
                                        <p:cTn id="74" dur="500"/>
                                        <p:tgtEl>
                                          <p:spTgt spid="95"/>
                                        </p:tgtEl>
                                      </p:cBhvr>
                                    </p:animEffect>
                                  </p:childTnLst>
                                </p:cTn>
                              </p:par>
                              <p:par>
                                <p:cTn id="75" presetID="10" presetClass="entr" presetSubtype="0" fill="hold" grpId="0" nodeType="withEffect">
                                  <p:stCondLst>
                                    <p:cond delay="0"/>
                                  </p:stCondLst>
                                  <p:iterate type="wd">
                                    <p:tmPct val="10000"/>
                                  </p:iterate>
                                  <p:childTnLst>
                                    <p:set>
                                      <p:cBhvr>
                                        <p:cTn id="76" dur="1" fill="hold">
                                          <p:stCondLst>
                                            <p:cond delay="0"/>
                                          </p:stCondLst>
                                        </p:cTn>
                                        <p:tgtEl>
                                          <p:spTgt spid="97"/>
                                        </p:tgtEl>
                                        <p:attrNameLst>
                                          <p:attrName>style.visibility</p:attrName>
                                        </p:attrNameLst>
                                      </p:cBhvr>
                                      <p:to>
                                        <p:strVal val="visible"/>
                                      </p:to>
                                    </p:set>
                                    <p:animEffect transition="in" filter="fade">
                                      <p:cBhvr>
                                        <p:cTn id="77" dur="500"/>
                                        <p:tgtEl>
                                          <p:spTgt spid="97"/>
                                        </p:tgtEl>
                                      </p:cBhvr>
                                    </p:animEffect>
                                  </p:childTnLst>
                                </p:cTn>
                              </p:par>
                              <p:par>
                                <p:cTn id="78" presetID="10" presetClass="entr" presetSubtype="0" fill="hold" grpId="0" nodeType="withEffect">
                                  <p:stCondLst>
                                    <p:cond delay="0"/>
                                  </p:stCondLst>
                                  <p:iterate type="wd">
                                    <p:tmPct val="10000"/>
                                  </p:iterate>
                                  <p:childTnLst>
                                    <p:set>
                                      <p:cBhvr>
                                        <p:cTn id="79" dur="1" fill="hold">
                                          <p:stCondLst>
                                            <p:cond delay="0"/>
                                          </p:stCondLst>
                                        </p:cTn>
                                        <p:tgtEl>
                                          <p:spTgt spid="99"/>
                                        </p:tgtEl>
                                        <p:attrNameLst>
                                          <p:attrName>style.visibility</p:attrName>
                                        </p:attrNameLst>
                                      </p:cBhvr>
                                      <p:to>
                                        <p:strVal val="visible"/>
                                      </p:to>
                                    </p:set>
                                    <p:animEffect transition="in" filter="fade">
                                      <p:cBhvr>
                                        <p:cTn id="8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P spid="94" grpId="0"/>
      <p:bldP spid="95" grpId="0"/>
      <p:bldP spid="96" grpId="0"/>
      <p:bldP spid="97" grpId="0"/>
      <p:bldP spid="98" grpId="0"/>
      <p:bldP spid="99" grpId="0"/>
      <p:bldP spid="127" grpId="0" animBg="1"/>
      <p:bldP spid="128" grpId="0" animBg="1"/>
      <p:bldP spid="129" grpId="0" animBg="1"/>
      <p:bldP spid="130" grpId="0" animBg="1"/>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2600" y="1196752"/>
            <a:ext cx="12167813" cy="979879"/>
          </a:xfrm>
          <a:custGeom>
            <a:avLst/>
            <a:gdLst>
              <a:gd name="connsiteX0" fmla="*/ 0 w 9158515"/>
              <a:gd name="connsiteY0" fmla="*/ 87086 h 979879"/>
              <a:gd name="connsiteX1" fmla="*/ 3236686 w 9158515"/>
              <a:gd name="connsiteY1" fmla="*/ 943428 h 979879"/>
              <a:gd name="connsiteX2" fmla="*/ 7228115 w 9158515"/>
              <a:gd name="connsiteY2" fmla="*/ 740228 h 979879"/>
              <a:gd name="connsiteX3" fmla="*/ 9158515 w 9158515"/>
              <a:gd name="connsiteY3" fmla="*/ 0 h 979879"/>
            </a:gdLst>
            <a:ahLst/>
            <a:cxnLst>
              <a:cxn ang="0">
                <a:pos x="connsiteX0" y="connsiteY0"/>
              </a:cxn>
              <a:cxn ang="0">
                <a:pos x="connsiteX1" y="connsiteY1"/>
              </a:cxn>
              <a:cxn ang="0">
                <a:pos x="connsiteX2" y="connsiteY2"/>
              </a:cxn>
              <a:cxn ang="0">
                <a:pos x="connsiteX3" y="connsiteY3"/>
              </a:cxn>
            </a:cxnLst>
            <a:rect l="l" t="t" r="r" b="b"/>
            <a:pathLst>
              <a:path w="9158515" h="979879">
                <a:moveTo>
                  <a:pt x="0" y="87086"/>
                </a:moveTo>
                <a:cubicBezTo>
                  <a:pt x="1016000" y="460828"/>
                  <a:pt x="2032000" y="834571"/>
                  <a:pt x="3236686" y="943428"/>
                </a:cubicBezTo>
                <a:cubicBezTo>
                  <a:pt x="4441372" y="1052285"/>
                  <a:pt x="6241144" y="897466"/>
                  <a:pt x="7228115" y="740228"/>
                </a:cubicBezTo>
                <a:cubicBezTo>
                  <a:pt x="8215087" y="582990"/>
                  <a:pt x="8686801" y="291495"/>
                  <a:pt x="9158515"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656271" y="2078855"/>
            <a:ext cx="2255571" cy="1845334"/>
            <a:chOff x="619156" y="1530691"/>
            <a:chExt cx="2255571" cy="1845334"/>
          </a:xfrm>
        </p:grpSpPr>
        <p:sp>
          <p:nvSpPr>
            <p:cNvPr id="4" name="Rectangle 10"/>
            <p:cNvSpPr>
              <a:spLocks noChangeArrowheads="1"/>
            </p:cNvSpPr>
            <p:nvPr/>
          </p:nvSpPr>
          <p:spPr bwMode="gray">
            <a:xfrm rot="555347">
              <a:off x="619156" y="1530691"/>
              <a:ext cx="2255571" cy="1845334"/>
            </a:xfrm>
            <a:prstGeom prst="rect">
              <a:avLst/>
            </a:prstGeom>
            <a:solidFill>
              <a:schemeClr val="bg2">
                <a:lumMod val="75000"/>
              </a:schemeClr>
            </a:solidFill>
            <a:ln w="19050">
              <a:solidFill>
                <a:srgbClr val="EAEAEA"/>
              </a:solidFill>
              <a:miter lim="800000"/>
            </a:ln>
            <a:effectLst>
              <a:outerShdw dist="53882" dir="2700000" algn="ctr" rotWithShape="0">
                <a:srgbClr val="4D4D4D">
                  <a:alpha val="50000"/>
                </a:srgbClr>
              </a:outerShdw>
            </a:effectLst>
          </p:spPr>
          <p:txBody>
            <a:bodyPr lIns="108000" tIns="108000" rIns="144000" bIns="72000"/>
            <a:lstStyle/>
            <a:p>
              <a:pPr marL="190500" indent="-190500">
                <a:spcBef>
                  <a:spcPct val="40000"/>
                </a:spcBef>
                <a:buClr>
                  <a:schemeClr val="accent1"/>
                </a:buClr>
                <a:buFont typeface="Wingdings" panose="05000000000000000000" pitchFamily="2" charset="2"/>
                <a:buChar char="§"/>
              </a:pPr>
              <a:endParaRPr lang="en-US" altLang="zh-CN">
                <a:latin typeface="Arial" panose="020B0604020202020204" pitchFamily="34" charset="0"/>
                <a:ea typeface="宋体" panose="02010600030101010101" pitchFamily="2" charset="-122"/>
                <a:cs typeface="Arial" panose="020B0604020202020204" pitchFamily="34" charset="0"/>
              </a:endParaRPr>
            </a:p>
          </p:txBody>
        </p:sp>
        <p:sp>
          <p:nvSpPr>
            <p:cNvPr id="5" name="矩形 4"/>
            <p:cNvSpPr/>
            <p:nvPr/>
          </p:nvSpPr>
          <p:spPr>
            <a:xfrm rot="559407">
              <a:off x="797607" y="1731445"/>
              <a:ext cx="1898665" cy="144382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3506747" y="2348313"/>
            <a:ext cx="2255571" cy="1845334"/>
            <a:chOff x="3469632" y="1800149"/>
            <a:chExt cx="2255571" cy="1845334"/>
          </a:xfrm>
        </p:grpSpPr>
        <p:sp>
          <p:nvSpPr>
            <p:cNvPr id="7" name="Rectangle 10"/>
            <p:cNvSpPr>
              <a:spLocks noChangeArrowheads="1"/>
            </p:cNvSpPr>
            <p:nvPr/>
          </p:nvSpPr>
          <p:spPr bwMode="gray">
            <a:xfrm rot="21591793">
              <a:off x="3469632" y="1800149"/>
              <a:ext cx="2255571" cy="1845334"/>
            </a:xfrm>
            <a:prstGeom prst="rect">
              <a:avLst/>
            </a:prstGeom>
            <a:solidFill>
              <a:schemeClr val="bg2">
                <a:lumMod val="75000"/>
              </a:schemeClr>
            </a:solidFill>
            <a:ln w="19050">
              <a:solidFill>
                <a:srgbClr val="EAEAEA"/>
              </a:solidFill>
              <a:miter lim="800000"/>
            </a:ln>
            <a:effectLst>
              <a:outerShdw dist="53882" dir="2700000" algn="ctr" rotWithShape="0">
                <a:srgbClr val="4D4D4D">
                  <a:alpha val="50000"/>
                </a:srgbClr>
              </a:outerShdw>
            </a:effectLst>
          </p:spPr>
          <p:txBody>
            <a:bodyPr lIns="108000" tIns="108000" rIns="144000" bIns="72000"/>
            <a:lstStyle/>
            <a:p>
              <a:pPr marL="190500" indent="-190500">
                <a:spcBef>
                  <a:spcPct val="40000"/>
                </a:spcBef>
                <a:buClr>
                  <a:schemeClr val="accent1"/>
                </a:buClr>
                <a:buFont typeface="Wingdings" panose="05000000000000000000" pitchFamily="2" charset="2"/>
                <a:buChar char="§"/>
              </a:pPr>
              <a:endParaRPr lang="en-US" altLang="zh-CN">
                <a:latin typeface="Arial" panose="020B0604020202020204" pitchFamily="34" charset="0"/>
                <a:ea typeface="宋体" panose="02010600030101010101" pitchFamily="2" charset="-122"/>
                <a:cs typeface="Arial" panose="020B0604020202020204" pitchFamily="34" charset="0"/>
              </a:endParaRPr>
            </a:p>
          </p:txBody>
        </p:sp>
        <p:sp>
          <p:nvSpPr>
            <p:cNvPr id="8" name="矩形 7"/>
            <p:cNvSpPr/>
            <p:nvPr/>
          </p:nvSpPr>
          <p:spPr>
            <a:xfrm>
              <a:off x="3652526" y="2000904"/>
              <a:ext cx="1898665" cy="1443823"/>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6371120" y="2207730"/>
            <a:ext cx="2255571" cy="1845334"/>
            <a:chOff x="6480326" y="1662928"/>
            <a:chExt cx="2255571" cy="1845334"/>
          </a:xfrm>
        </p:grpSpPr>
        <p:sp>
          <p:nvSpPr>
            <p:cNvPr id="10" name="Rectangle 10"/>
            <p:cNvSpPr>
              <a:spLocks noChangeArrowheads="1"/>
            </p:cNvSpPr>
            <p:nvPr/>
          </p:nvSpPr>
          <p:spPr bwMode="gray">
            <a:xfrm rot="21173177">
              <a:off x="6480326" y="1662928"/>
              <a:ext cx="2255571" cy="1845334"/>
            </a:xfrm>
            <a:prstGeom prst="rect">
              <a:avLst/>
            </a:prstGeom>
            <a:solidFill>
              <a:schemeClr val="bg2">
                <a:lumMod val="75000"/>
              </a:schemeClr>
            </a:solidFill>
            <a:ln w="19050">
              <a:solidFill>
                <a:srgbClr val="EAEAEA"/>
              </a:solidFill>
              <a:miter lim="800000"/>
            </a:ln>
            <a:effectLst>
              <a:outerShdw dist="53882" dir="2700000" algn="ctr" rotWithShape="0">
                <a:srgbClr val="4D4D4D">
                  <a:alpha val="50000"/>
                </a:srgbClr>
              </a:outerShdw>
            </a:effectLst>
          </p:spPr>
          <p:txBody>
            <a:bodyPr lIns="108000" tIns="108000" rIns="144000" bIns="72000"/>
            <a:lstStyle/>
            <a:p>
              <a:pPr marL="190500" indent="-190500">
                <a:spcBef>
                  <a:spcPct val="40000"/>
                </a:spcBef>
                <a:buClr>
                  <a:schemeClr val="accent1"/>
                </a:buClr>
                <a:buFont typeface="Wingdings" panose="05000000000000000000" pitchFamily="2" charset="2"/>
                <a:buChar char="§"/>
              </a:pPr>
              <a:endParaRPr lang="en-US" altLang="zh-CN">
                <a:latin typeface="Arial" panose="020B0604020202020204" pitchFamily="34" charset="0"/>
                <a:ea typeface="宋体" panose="02010600030101010101" pitchFamily="2" charset="-122"/>
                <a:cs typeface="Arial" panose="020B0604020202020204" pitchFamily="34" charset="0"/>
              </a:endParaRPr>
            </a:p>
          </p:txBody>
        </p:sp>
        <p:sp>
          <p:nvSpPr>
            <p:cNvPr id="11" name="矩形 10"/>
            <p:cNvSpPr/>
            <p:nvPr/>
          </p:nvSpPr>
          <p:spPr>
            <a:xfrm rot="21145353">
              <a:off x="6677828" y="1882024"/>
              <a:ext cx="1898665" cy="144382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979417" y="1454426"/>
            <a:ext cx="1966673" cy="1036640"/>
            <a:chOff x="949785" y="1273482"/>
            <a:chExt cx="1966673" cy="1036640"/>
          </a:xfrm>
        </p:grpSpPr>
        <p:pic>
          <p:nvPicPr>
            <p:cNvPr id="13" name="Picture 46" descr="C:\Users\jsj\Desktop\图00片1.png"/>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2581495" y="1517959"/>
              <a:ext cx="334963" cy="7921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6" descr="C:\Users\jsj\Desktop\图00片1.png"/>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49785" y="1273482"/>
              <a:ext cx="334963" cy="7921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3670591" y="1849228"/>
            <a:ext cx="2040397" cy="793443"/>
            <a:chOff x="949785" y="1272202"/>
            <a:chExt cx="2040397" cy="793443"/>
          </a:xfrm>
        </p:grpSpPr>
        <p:pic>
          <p:nvPicPr>
            <p:cNvPr id="16" name="Picture 46" descr="C:\Users\jsj\Desktop\图00片1.png"/>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2655219" y="1272202"/>
              <a:ext cx="334963" cy="7921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6" descr="C:\Users\jsj\Desktop\图00片1.png"/>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49785" y="1273482"/>
              <a:ext cx="334963" cy="7921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p:cNvGrpSpPr/>
          <p:nvPr/>
        </p:nvGrpSpPr>
        <p:grpSpPr>
          <a:xfrm flipH="1">
            <a:off x="6388641" y="1595527"/>
            <a:ext cx="2009996" cy="992190"/>
            <a:chOff x="906462" y="1317932"/>
            <a:chExt cx="2009996" cy="992190"/>
          </a:xfrm>
        </p:grpSpPr>
        <p:pic>
          <p:nvPicPr>
            <p:cNvPr id="19" name="Picture 46" descr="C:\Users\jsj\Desktop\图00片1.png"/>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2581495" y="1517959"/>
              <a:ext cx="334963" cy="7921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6" descr="C:\Users\jsj\Desktop\图00片1.png"/>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06462" y="1317932"/>
              <a:ext cx="334963" cy="79216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图片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1720" y="1974894"/>
            <a:ext cx="3033809" cy="3670776"/>
          </a:xfrm>
          <a:prstGeom prst="rect">
            <a:avLst/>
          </a:prstGeom>
        </p:spPr>
      </p:pic>
      <p:sp>
        <p:nvSpPr>
          <p:cNvPr id="23" name="TextBox 30"/>
          <p:cNvSpPr txBox="1"/>
          <p:nvPr/>
        </p:nvSpPr>
        <p:spPr>
          <a:xfrm>
            <a:off x="2113241" y="4679600"/>
            <a:ext cx="6292402" cy="584775"/>
          </a:xfrm>
          <a:prstGeom prst="rect">
            <a:avLst/>
          </a:prstGeom>
          <a:noFill/>
        </p:spPr>
        <p:txBody>
          <a:bodyPr wrap="square" rtlCol="0">
            <a:spAutoFit/>
          </a:bodyPr>
          <a:lstStyle/>
          <a:p>
            <a:r>
              <a:rPr lang="zh-CN" altLang="en-US" sz="3200" b="1" dirty="0">
                <a:solidFill>
                  <a:schemeClr val="accent5">
                    <a:lumMod val="75000"/>
                  </a:schemeClr>
                </a:solidFill>
                <a:latin typeface="方正卡通简体" pitchFamily="65" charset="-122"/>
                <a:ea typeface="方正卡通简体" pitchFamily="65" charset="-122"/>
              </a:rPr>
              <a:t>教师的梦境，是朗朗的书声！</a:t>
            </a:r>
          </a:p>
        </p:txBody>
      </p:sp>
      <p:sp>
        <p:nvSpPr>
          <p:cNvPr id="24" name="文本框 23"/>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25" name="图片 24"/>
          <p:cNvPicPr>
            <a:picLocks noChangeAspect="1"/>
          </p:cNvPicPr>
          <p:nvPr/>
        </p:nvPicPr>
        <p:blipFill>
          <a:blip r:embed="rId9"/>
          <a:stretch>
            <a:fillRect/>
          </a:stretch>
        </p:blipFill>
        <p:spPr>
          <a:xfrm>
            <a:off x="296280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399"/>
                            </p:stCondLst>
                            <p:childTnLst>
                              <p:par>
                                <p:cTn id="15" presetID="42"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2399"/>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1000"/>
                                        <p:tgtEl>
                                          <p:spTgt spid="2"/>
                                        </p:tgtEl>
                                      </p:cBhvr>
                                    </p:animEffect>
                                  </p:childTnLst>
                                </p:cTn>
                              </p:par>
                            </p:childTnLst>
                          </p:cTn>
                        </p:par>
                        <p:par>
                          <p:cTn id="24" fill="hold">
                            <p:stCondLst>
                              <p:cond delay="3399"/>
                            </p:stCondLst>
                            <p:childTnLst>
                              <p:par>
                                <p:cTn id="25" presetID="47"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par>
                          <p:cTn id="35" fill="hold">
                            <p:stCondLst>
                              <p:cond delay="4399"/>
                            </p:stCondLst>
                            <p:childTnLst>
                              <p:par>
                                <p:cTn id="36" presetID="47"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par>
                          <p:cTn id="46" fill="hold">
                            <p:stCondLst>
                              <p:cond delay="5399"/>
                            </p:stCondLst>
                            <p:childTnLst>
                              <p:par>
                                <p:cTn id="47" presetID="47"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1" presetClass="entr" presetSubtype="0" fill="hold" grpId="0" nodeType="withEffect">
                                  <p:stCondLst>
                                    <p:cond delay="0"/>
                                  </p:stCondLst>
                                  <p:iterate type="lt">
                                    <p:tmPct val="10000"/>
                                  </p:iterate>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0" dur="1000" fill="hold"/>
                                        <p:tgtEl>
                                          <p:spTgt spid="23"/>
                                        </p:tgtEl>
                                        <p:attrNameLst>
                                          <p:attrName>ppt_y</p:attrName>
                                        </p:attrNameLst>
                                      </p:cBhvr>
                                      <p:tavLst>
                                        <p:tav tm="0">
                                          <p:val>
                                            <p:strVal val="#ppt_y"/>
                                          </p:val>
                                        </p:tav>
                                        <p:tav tm="100000">
                                          <p:val>
                                            <p:strVal val="#ppt_y"/>
                                          </p:val>
                                        </p:tav>
                                      </p:tavLst>
                                    </p:anim>
                                    <p:anim calcmode="lin" valueType="num">
                                      <p:cBhvr>
                                        <p:cTn id="61"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62"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63" dur="10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624" y="772184"/>
            <a:ext cx="5976664" cy="3409339"/>
          </a:xfrm>
          <a:prstGeom prst="rect">
            <a:avLst/>
          </a:prstGeom>
        </p:spPr>
      </p:pic>
      <p:sp>
        <p:nvSpPr>
          <p:cNvPr id="7" name="文本框 6"/>
          <p:cNvSpPr txBox="1"/>
          <p:nvPr/>
        </p:nvSpPr>
        <p:spPr>
          <a:xfrm flipH="1">
            <a:off x="5159896" y="4365104"/>
            <a:ext cx="3668401" cy="707886"/>
          </a:xfrm>
          <a:prstGeom prst="rect">
            <a:avLst/>
          </a:prstGeom>
          <a:noFill/>
        </p:spPr>
        <p:txBody>
          <a:bodyPr wrap="square" rtlCol="0">
            <a:spAutoFit/>
          </a:bodyPr>
          <a:lstStyle/>
          <a:p>
            <a:r>
              <a:rPr lang="zh-CN" altLang="en-US" sz="4000" b="1" dirty="0">
                <a:latin typeface="方正静蕾简体" panose="02000000000000000000" pitchFamily="2" charset="-122"/>
                <a:ea typeface="方正静蕾简体" panose="02000000000000000000" pitchFamily="2" charset="-122"/>
              </a:rPr>
              <a:t>相关页面标题</a:t>
            </a:r>
            <a:endParaRPr lang="zh-CN" altLang="en-US" sz="4000" b="1" dirty="0">
              <a:solidFill>
                <a:srgbClr val="9DC3E6"/>
              </a:solidFill>
              <a:latin typeface="方正静蕾简体" panose="02000000000000000000" pitchFamily="2" charset="-122"/>
              <a:ea typeface="方正静蕾简体" panose="02000000000000000000" pitchFamily="2" charset="-122"/>
            </a:endParaRPr>
          </a:p>
        </p:txBody>
      </p:sp>
      <p:sp>
        <p:nvSpPr>
          <p:cNvPr id="13" name="文本框 12"/>
          <p:cNvSpPr txBox="1"/>
          <p:nvPr/>
        </p:nvSpPr>
        <p:spPr>
          <a:xfrm flipH="1">
            <a:off x="3359696" y="3933056"/>
            <a:ext cx="1944216" cy="1569660"/>
          </a:xfrm>
          <a:prstGeom prst="rect">
            <a:avLst/>
          </a:prstGeom>
          <a:noFill/>
        </p:spPr>
        <p:txBody>
          <a:bodyPr wrap="square" rtlCol="0">
            <a:spAutoFit/>
          </a:bodyPr>
          <a:lstStyle>
            <a:defPPr>
              <a:defRPr lang="zh-CN"/>
            </a:defPPr>
            <a:lvl1pPr algn="ctr">
              <a:defRPr sz="4000" b="1">
                <a:latin typeface="方正静蕾简体" panose="02000000000000000000" pitchFamily="2" charset="-122"/>
                <a:ea typeface="方正静蕾简体" panose="02000000000000000000" pitchFamily="2" charset="-122"/>
              </a:defRPr>
            </a:lvl1pPr>
          </a:lstStyle>
          <a:p>
            <a:r>
              <a:rPr lang="en-US" altLang="zh-CN" sz="9600" dirty="0"/>
              <a:t>03</a:t>
            </a:r>
            <a:endParaRPr lang="zh-CN" altLang="en-US" sz="9600" dirty="0"/>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41084" y="2126148"/>
            <a:ext cx="5765761" cy="2556576"/>
            <a:chOff x="1141084" y="2126148"/>
            <a:chExt cx="5765761" cy="2556576"/>
          </a:xfrm>
        </p:grpSpPr>
        <p:grpSp>
          <p:nvGrpSpPr>
            <p:cNvPr id="2" name="组合 1"/>
            <p:cNvGrpSpPr/>
            <p:nvPr/>
          </p:nvGrpSpPr>
          <p:grpSpPr>
            <a:xfrm>
              <a:off x="2948215" y="2126148"/>
              <a:ext cx="1778551" cy="1036234"/>
              <a:chOff x="2070483" y="1885549"/>
              <a:chExt cx="1778551" cy="1036234"/>
            </a:xfrm>
          </p:grpSpPr>
          <p:grpSp>
            <p:nvGrpSpPr>
              <p:cNvPr id="37" name="组 7"/>
              <p:cNvGrpSpPr/>
              <p:nvPr/>
            </p:nvGrpSpPr>
            <p:grpSpPr>
              <a:xfrm>
                <a:off x="2083631" y="2083197"/>
                <a:ext cx="1765403" cy="626895"/>
                <a:chOff x="2219959" y="1131184"/>
                <a:chExt cx="1324052" cy="470172"/>
              </a:xfrm>
            </p:grpSpPr>
            <p:sp>
              <p:nvSpPr>
                <p:cNvPr id="40" name="文本框 6"/>
                <p:cNvSpPr txBox="1"/>
                <p:nvPr/>
              </p:nvSpPr>
              <p:spPr>
                <a:xfrm>
                  <a:off x="2219959" y="1131184"/>
                  <a:ext cx="1324052" cy="300083"/>
                </a:xfrm>
                <a:prstGeom prst="rect">
                  <a:avLst/>
                </a:prstGeom>
                <a:noFill/>
              </p:spPr>
              <p:txBody>
                <a:bodyPr wrap="square" rtlCol="0">
                  <a:spAutoFit/>
                </a:bodyPr>
                <a:lstStyle/>
                <a:p>
                  <a:pPr algn="ctr"/>
                  <a:r>
                    <a:rPr kumimoji="1" lang="en-US" altLang="zh-CN" sz="2000" b="1" dirty="0">
                      <a:solidFill>
                        <a:schemeClr val="tx1">
                          <a:lumMod val="85000"/>
                          <a:lumOff val="15000"/>
                        </a:schemeClr>
                      </a:solidFill>
                    </a:rPr>
                    <a:t>NAME</a:t>
                  </a:r>
                  <a:r>
                    <a:rPr kumimoji="1" lang="zh-CN" altLang="en-US" sz="2000" b="1" dirty="0">
                      <a:solidFill>
                        <a:schemeClr val="tx1">
                          <a:lumMod val="85000"/>
                          <a:lumOff val="15000"/>
                        </a:schemeClr>
                      </a:solidFill>
                    </a:rPr>
                    <a:t> </a:t>
                  </a:r>
                  <a:r>
                    <a:rPr kumimoji="1" lang="en-US" altLang="zh-CN" sz="2000" b="1" dirty="0">
                      <a:solidFill>
                        <a:schemeClr val="tx1">
                          <a:lumMod val="85000"/>
                          <a:lumOff val="15000"/>
                        </a:schemeClr>
                      </a:solidFill>
                    </a:rPr>
                    <a:t>HERE</a:t>
                  </a:r>
                </a:p>
              </p:txBody>
            </p:sp>
            <p:sp>
              <p:nvSpPr>
                <p:cNvPr id="41" name="文本框 58"/>
                <p:cNvSpPr txBox="1"/>
                <p:nvPr/>
              </p:nvSpPr>
              <p:spPr>
                <a:xfrm>
                  <a:off x="2232014" y="1370523"/>
                  <a:ext cx="1076024" cy="230833"/>
                </a:xfrm>
                <a:prstGeom prst="rect">
                  <a:avLst/>
                </a:prstGeom>
                <a:noFill/>
              </p:spPr>
              <p:txBody>
                <a:bodyPr wrap="square" rtlCol="0">
                  <a:spAutoFit/>
                </a:bodyPr>
                <a:lstStyle/>
                <a:p>
                  <a:pPr algn="ctr"/>
                  <a:r>
                    <a:rPr kumimoji="1" lang="en-US" altLang="zh-CN" sz="1400" spc="-150" dirty="0">
                      <a:solidFill>
                        <a:schemeClr val="tx1">
                          <a:lumMod val="85000"/>
                          <a:lumOff val="15000"/>
                        </a:schemeClr>
                      </a:solidFill>
                    </a:rPr>
                    <a:t>Add Your Title Here</a:t>
                  </a:r>
                </a:p>
              </p:txBody>
            </p:sp>
          </p:grpSp>
          <p:sp>
            <p:nvSpPr>
              <p:cNvPr id="173" name="任意多边形 172"/>
              <p:cNvSpPr/>
              <p:nvPr/>
            </p:nvSpPr>
            <p:spPr>
              <a:xfrm>
                <a:off x="2070483" y="1885549"/>
                <a:ext cx="1500737" cy="1036234"/>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174" name="组合 173"/>
            <p:cNvGrpSpPr/>
            <p:nvPr/>
          </p:nvGrpSpPr>
          <p:grpSpPr>
            <a:xfrm>
              <a:off x="1141084" y="3646490"/>
              <a:ext cx="1778551" cy="1036234"/>
              <a:chOff x="2070483" y="1885549"/>
              <a:chExt cx="1778551" cy="1036234"/>
            </a:xfrm>
          </p:grpSpPr>
          <p:grpSp>
            <p:nvGrpSpPr>
              <p:cNvPr id="175" name="组 7"/>
              <p:cNvGrpSpPr/>
              <p:nvPr/>
            </p:nvGrpSpPr>
            <p:grpSpPr>
              <a:xfrm>
                <a:off x="2083631" y="2083197"/>
                <a:ext cx="1765403" cy="626895"/>
                <a:chOff x="2219959" y="1131184"/>
                <a:chExt cx="1324052" cy="470172"/>
              </a:xfrm>
            </p:grpSpPr>
            <p:sp>
              <p:nvSpPr>
                <p:cNvPr id="177" name="文本框 6"/>
                <p:cNvSpPr txBox="1"/>
                <p:nvPr/>
              </p:nvSpPr>
              <p:spPr>
                <a:xfrm>
                  <a:off x="2219959" y="1131184"/>
                  <a:ext cx="1324052" cy="300083"/>
                </a:xfrm>
                <a:prstGeom prst="rect">
                  <a:avLst/>
                </a:prstGeom>
                <a:noFill/>
              </p:spPr>
              <p:txBody>
                <a:bodyPr wrap="square" rtlCol="0">
                  <a:spAutoFit/>
                </a:bodyPr>
                <a:lstStyle/>
                <a:p>
                  <a:pPr algn="ctr"/>
                  <a:r>
                    <a:rPr kumimoji="1" lang="en-US" altLang="zh-CN" sz="2000" b="1" dirty="0">
                      <a:solidFill>
                        <a:schemeClr val="tx1">
                          <a:lumMod val="85000"/>
                          <a:lumOff val="15000"/>
                        </a:schemeClr>
                      </a:solidFill>
                    </a:rPr>
                    <a:t>NAME</a:t>
                  </a:r>
                  <a:r>
                    <a:rPr kumimoji="1" lang="zh-CN" altLang="en-US" sz="2000" b="1" dirty="0">
                      <a:solidFill>
                        <a:schemeClr val="tx1">
                          <a:lumMod val="85000"/>
                          <a:lumOff val="15000"/>
                        </a:schemeClr>
                      </a:solidFill>
                    </a:rPr>
                    <a:t> </a:t>
                  </a:r>
                  <a:r>
                    <a:rPr kumimoji="1" lang="en-US" altLang="zh-CN" sz="2000" b="1" dirty="0">
                      <a:solidFill>
                        <a:schemeClr val="tx1">
                          <a:lumMod val="85000"/>
                          <a:lumOff val="15000"/>
                        </a:schemeClr>
                      </a:solidFill>
                    </a:rPr>
                    <a:t>HERE</a:t>
                  </a:r>
                </a:p>
              </p:txBody>
            </p:sp>
            <p:sp>
              <p:nvSpPr>
                <p:cNvPr id="178" name="文本框 58"/>
                <p:cNvSpPr txBox="1"/>
                <p:nvPr/>
              </p:nvSpPr>
              <p:spPr>
                <a:xfrm>
                  <a:off x="2232014" y="1370523"/>
                  <a:ext cx="1076024" cy="230833"/>
                </a:xfrm>
                <a:prstGeom prst="rect">
                  <a:avLst/>
                </a:prstGeom>
                <a:noFill/>
              </p:spPr>
              <p:txBody>
                <a:bodyPr wrap="square" rtlCol="0">
                  <a:spAutoFit/>
                </a:bodyPr>
                <a:lstStyle/>
                <a:p>
                  <a:pPr algn="ctr"/>
                  <a:r>
                    <a:rPr kumimoji="1" lang="en-US" altLang="zh-CN" sz="1400" spc="-150" dirty="0">
                      <a:solidFill>
                        <a:schemeClr val="tx1">
                          <a:lumMod val="85000"/>
                          <a:lumOff val="15000"/>
                        </a:schemeClr>
                      </a:solidFill>
                    </a:rPr>
                    <a:t>Add Your Title Here</a:t>
                  </a:r>
                </a:p>
              </p:txBody>
            </p:sp>
          </p:grpSp>
          <p:sp>
            <p:nvSpPr>
              <p:cNvPr id="176" name="任意多边形 175"/>
              <p:cNvSpPr/>
              <p:nvPr/>
            </p:nvSpPr>
            <p:spPr>
              <a:xfrm>
                <a:off x="2070483" y="1885549"/>
                <a:ext cx="1500737" cy="1036234"/>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179" name="组合 178"/>
            <p:cNvGrpSpPr/>
            <p:nvPr/>
          </p:nvGrpSpPr>
          <p:grpSpPr>
            <a:xfrm>
              <a:off x="3203801" y="3646490"/>
              <a:ext cx="1778551" cy="1036234"/>
              <a:chOff x="2070483" y="1885549"/>
              <a:chExt cx="1778551" cy="1036234"/>
            </a:xfrm>
          </p:grpSpPr>
          <p:grpSp>
            <p:nvGrpSpPr>
              <p:cNvPr id="180" name="组 7"/>
              <p:cNvGrpSpPr/>
              <p:nvPr/>
            </p:nvGrpSpPr>
            <p:grpSpPr>
              <a:xfrm>
                <a:off x="2083631" y="2083197"/>
                <a:ext cx="1765403" cy="626895"/>
                <a:chOff x="2219959" y="1131184"/>
                <a:chExt cx="1324052" cy="470172"/>
              </a:xfrm>
            </p:grpSpPr>
            <p:sp>
              <p:nvSpPr>
                <p:cNvPr id="182" name="文本框 6"/>
                <p:cNvSpPr txBox="1"/>
                <p:nvPr/>
              </p:nvSpPr>
              <p:spPr>
                <a:xfrm>
                  <a:off x="2219959" y="1131184"/>
                  <a:ext cx="1324052" cy="300083"/>
                </a:xfrm>
                <a:prstGeom prst="rect">
                  <a:avLst/>
                </a:prstGeom>
                <a:noFill/>
              </p:spPr>
              <p:txBody>
                <a:bodyPr wrap="square" rtlCol="0">
                  <a:spAutoFit/>
                </a:bodyPr>
                <a:lstStyle/>
                <a:p>
                  <a:pPr algn="ctr"/>
                  <a:r>
                    <a:rPr kumimoji="1" lang="en-US" altLang="zh-CN" sz="2000" b="1" dirty="0">
                      <a:solidFill>
                        <a:schemeClr val="tx1">
                          <a:lumMod val="85000"/>
                          <a:lumOff val="15000"/>
                        </a:schemeClr>
                      </a:solidFill>
                    </a:rPr>
                    <a:t>NAME</a:t>
                  </a:r>
                  <a:r>
                    <a:rPr kumimoji="1" lang="zh-CN" altLang="en-US" sz="2000" b="1" dirty="0">
                      <a:solidFill>
                        <a:schemeClr val="tx1">
                          <a:lumMod val="85000"/>
                          <a:lumOff val="15000"/>
                        </a:schemeClr>
                      </a:solidFill>
                    </a:rPr>
                    <a:t> </a:t>
                  </a:r>
                  <a:r>
                    <a:rPr kumimoji="1" lang="en-US" altLang="zh-CN" sz="2000" b="1" dirty="0">
                      <a:solidFill>
                        <a:schemeClr val="tx1">
                          <a:lumMod val="85000"/>
                          <a:lumOff val="15000"/>
                        </a:schemeClr>
                      </a:solidFill>
                    </a:rPr>
                    <a:t>HERE</a:t>
                  </a:r>
                </a:p>
              </p:txBody>
            </p:sp>
            <p:sp>
              <p:nvSpPr>
                <p:cNvPr id="183" name="文本框 58"/>
                <p:cNvSpPr txBox="1"/>
                <p:nvPr/>
              </p:nvSpPr>
              <p:spPr>
                <a:xfrm>
                  <a:off x="2232014" y="1370523"/>
                  <a:ext cx="1076024" cy="230833"/>
                </a:xfrm>
                <a:prstGeom prst="rect">
                  <a:avLst/>
                </a:prstGeom>
                <a:noFill/>
              </p:spPr>
              <p:txBody>
                <a:bodyPr wrap="square" rtlCol="0">
                  <a:spAutoFit/>
                </a:bodyPr>
                <a:lstStyle/>
                <a:p>
                  <a:pPr algn="ctr"/>
                  <a:r>
                    <a:rPr kumimoji="1" lang="en-US" altLang="zh-CN" sz="1400" spc="-150" dirty="0">
                      <a:solidFill>
                        <a:schemeClr val="tx1">
                          <a:lumMod val="85000"/>
                          <a:lumOff val="15000"/>
                        </a:schemeClr>
                      </a:solidFill>
                    </a:rPr>
                    <a:t>Add Your Title Here</a:t>
                  </a:r>
                </a:p>
              </p:txBody>
            </p:sp>
          </p:grpSp>
          <p:sp>
            <p:nvSpPr>
              <p:cNvPr id="181" name="任意多边形 180"/>
              <p:cNvSpPr/>
              <p:nvPr/>
            </p:nvSpPr>
            <p:spPr>
              <a:xfrm>
                <a:off x="2070483" y="1885549"/>
                <a:ext cx="1500737" cy="1036234"/>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184" name="组合 183"/>
            <p:cNvGrpSpPr/>
            <p:nvPr/>
          </p:nvGrpSpPr>
          <p:grpSpPr>
            <a:xfrm>
              <a:off x="5128294" y="3646490"/>
              <a:ext cx="1778551" cy="1036234"/>
              <a:chOff x="2070483" y="1885549"/>
              <a:chExt cx="1778551" cy="1036234"/>
            </a:xfrm>
          </p:grpSpPr>
          <p:grpSp>
            <p:nvGrpSpPr>
              <p:cNvPr id="185" name="组 7"/>
              <p:cNvGrpSpPr/>
              <p:nvPr/>
            </p:nvGrpSpPr>
            <p:grpSpPr>
              <a:xfrm>
                <a:off x="2083631" y="2083197"/>
                <a:ext cx="1765403" cy="626895"/>
                <a:chOff x="2219959" y="1131184"/>
                <a:chExt cx="1324052" cy="470172"/>
              </a:xfrm>
            </p:grpSpPr>
            <p:sp>
              <p:nvSpPr>
                <p:cNvPr id="187" name="文本框 6"/>
                <p:cNvSpPr txBox="1"/>
                <p:nvPr/>
              </p:nvSpPr>
              <p:spPr>
                <a:xfrm>
                  <a:off x="2219959" y="1131184"/>
                  <a:ext cx="1324052" cy="300083"/>
                </a:xfrm>
                <a:prstGeom prst="rect">
                  <a:avLst/>
                </a:prstGeom>
                <a:noFill/>
              </p:spPr>
              <p:txBody>
                <a:bodyPr wrap="square" rtlCol="0">
                  <a:spAutoFit/>
                </a:bodyPr>
                <a:lstStyle/>
                <a:p>
                  <a:pPr algn="ctr"/>
                  <a:r>
                    <a:rPr kumimoji="1" lang="en-US" altLang="zh-CN" sz="2000" b="1" dirty="0">
                      <a:solidFill>
                        <a:schemeClr val="tx1">
                          <a:lumMod val="85000"/>
                          <a:lumOff val="15000"/>
                        </a:schemeClr>
                      </a:solidFill>
                    </a:rPr>
                    <a:t>NAME</a:t>
                  </a:r>
                  <a:r>
                    <a:rPr kumimoji="1" lang="zh-CN" altLang="en-US" sz="2000" b="1" dirty="0">
                      <a:solidFill>
                        <a:schemeClr val="tx1">
                          <a:lumMod val="85000"/>
                          <a:lumOff val="15000"/>
                        </a:schemeClr>
                      </a:solidFill>
                    </a:rPr>
                    <a:t> </a:t>
                  </a:r>
                  <a:r>
                    <a:rPr kumimoji="1" lang="en-US" altLang="zh-CN" sz="2000" b="1" dirty="0">
                      <a:solidFill>
                        <a:schemeClr val="tx1">
                          <a:lumMod val="85000"/>
                          <a:lumOff val="15000"/>
                        </a:schemeClr>
                      </a:solidFill>
                    </a:rPr>
                    <a:t>HERE</a:t>
                  </a:r>
                </a:p>
              </p:txBody>
            </p:sp>
            <p:sp>
              <p:nvSpPr>
                <p:cNvPr id="188" name="文本框 58"/>
                <p:cNvSpPr txBox="1"/>
                <p:nvPr/>
              </p:nvSpPr>
              <p:spPr>
                <a:xfrm>
                  <a:off x="2232014" y="1370523"/>
                  <a:ext cx="1076024" cy="230833"/>
                </a:xfrm>
                <a:prstGeom prst="rect">
                  <a:avLst/>
                </a:prstGeom>
                <a:noFill/>
              </p:spPr>
              <p:txBody>
                <a:bodyPr wrap="square" rtlCol="0">
                  <a:spAutoFit/>
                </a:bodyPr>
                <a:lstStyle/>
                <a:p>
                  <a:pPr algn="ctr"/>
                  <a:r>
                    <a:rPr kumimoji="1" lang="en-US" altLang="zh-CN" sz="1400" spc="-150" dirty="0">
                      <a:solidFill>
                        <a:schemeClr val="tx1">
                          <a:lumMod val="85000"/>
                          <a:lumOff val="15000"/>
                        </a:schemeClr>
                      </a:solidFill>
                    </a:rPr>
                    <a:t>Add Your Title Here</a:t>
                  </a:r>
                </a:p>
              </p:txBody>
            </p:sp>
          </p:grpSp>
          <p:sp>
            <p:nvSpPr>
              <p:cNvPr id="186" name="任意多边形 185"/>
              <p:cNvSpPr/>
              <p:nvPr/>
            </p:nvSpPr>
            <p:spPr>
              <a:xfrm>
                <a:off x="2070483" y="1885549"/>
                <a:ext cx="1500737" cy="1036234"/>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3" name="任意多边形 2"/>
            <p:cNvSpPr/>
            <p:nvPr/>
          </p:nvSpPr>
          <p:spPr>
            <a:xfrm>
              <a:off x="1665538" y="3410836"/>
              <a:ext cx="4397865" cy="253447"/>
            </a:xfrm>
            <a:custGeom>
              <a:avLst/>
              <a:gdLst>
                <a:gd name="connsiteX0" fmla="*/ 62799 w 4397865"/>
                <a:gd name="connsiteY0" fmla="*/ 253447 h 253447"/>
                <a:gd name="connsiteX1" fmla="*/ 126594 w 4397865"/>
                <a:gd name="connsiteY1" fmla="*/ 62061 h 253447"/>
                <a:gd name="connsiteX2" fmla="*/ 1200482 w 4397865"/>
                <a:gd name="connsiteY2" fmla="*/ 51428 h 253447"/>
                <a:gd name="connsiteX3" fmla="*/ 2423227 w 4397865"/>
                <a:gd name="connsiteY3" fmla="*/ 30163 h 253447"/>
                <a:gd name="connsiteX4" fmla="*/ 4230761 w 4397865"/>
                <a:gd name="connsiteY4" fmla="*/ 8898 h 253447"/>
                <a:gd name="connsiteX5" fmla="*/ 4337087 w 4397865"/>
                <a:gd name="connsiteY5" fmla="*/ 189651 h 2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7865" h="253447">
                  <a:moveTo>
                    <a:pt x="62799" y="253447"/>
                  </a:moveTo>
                  <a:cubicBezTo>
                    <a:pt x="-111" y="174589"/>
                    <a:pt x="-63020" y="95731"/>
                    <a:pt x="126594" y="62061"/>
                  </a:cubicBezTo>
                  <a:cubicBezTo>
                    <a:pt x="316208" y="28391"/>
                    <a:pt x="1200482" y="51428"/>
                    <a:pt x="1200482" y="51428"/>
                  </a:cubicBezTo>
                  <a:lnTo>
                    <a:pt x="2423227" y="30163"/>
                  </a:lnTo>
                  <a:cubicBezTo>
                    <a:pt x="2928273" y="23075"/>
                    <a:pt x="3911784" y="-17683"/>
                    <a:pt x="4230761" y="8898"/>
                  </a:cubicBezTo>
                  <a:cubicBezTo>
                    <a:pt x="4549738" y="35479"/>
                    <a:pt x="4308734" y="212688"/>
                    <a:pt x="4337087" y="189651"/>
                  </a:cubicBez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3663462" y="3196450"/>
              <a:ext cx="53163" cy="520996"/>
            </a:xfrm>
            <a:custGeom>
              <a:avLst/>
              <a:gdLst>
                <a:gd name="connsiteX0" fmla="*/ 53163 w 53163"/>
                <a:gd name="connsiteY0" fmla="*/ 0 h 520996"/>
                <a:gd name="connsiteX1" fmla="*/ 10633 w 53163"/>
                <a:gd name="connsiteY1" fmla="*/ 170121 h 520996"/>
                <a:gd name="connsiteX2" fmla="*/ 42530 w 53163"/>
                <a:gd name="connsiteY2" fmla="*/ 414670 h 520996"/>
                <a:gd name="connsiteX3" fmla="*/ 0 w 53163"/>
                <a:gd name="connsiteY3" fmla="*/ 520996 h 520996"/>
              </a:gdLst>
              <a:ahLst/>
              <a:cxnLst>
                <a:cxn ang="0">
                  <a:pos x="connsiteX0" y="connsiteY0"/>
                </a:cxn>
                <a:cxn ang="0">
                  <a:pos x="connsiteX1" y="connsiteY1"/>
                </a:cxn>
                <a:cxn ang="0">
                  <a:pos x="connsiteX2" y="connsiteY2"/>
                </a:cxn>
                <a:cxn ang="0">
                  <a:pos x="connsiteX3" y="connsiteY3"/>
                </a:cxn>
              </a:cxnLst>
              <a:rect l="l" t="t" r="r" b="b"/>
              <a:pathLst>
                <a:path w="53163" h="520996">
                  <a:moveTo>
                    <a:pt x="53163" y="0"/>
                  </a:moveTo>
                  <a:cubicBezTo>
                    <a:pt x="32784" y="50504"/>
                    <a:pt x="12405" y="101009"/>
                    <a:pt x="10633" y="170121"/>
                  </a:cubicBezTo>
                  <a:cubicBezTo>
                    <a:pt x="8861" y="239233"/>
                    <a:pt x="44302" y="356191"/>
                    <a:pt x="42530" y="414670"/>
                  </a:cubicBezTo>
                  <a:cubicBezTo>
                    <a:pt x="40758" y="473149"/>
                    <a:pt x="1772" y="494415"/>
                    <a:pt x="0" y="520996"/>
                  </a:cubicBez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9" name="文本框 188"/>
          <p:cNvSpPr txBox="1"/>
          <p:nvPr/>
        </p:nvSpPr>
        <p:spPr>
          <a:xfrm>
            <a:off x="7037889" y="1821096"/>
            <a:ext cx="2624544" cy="61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chemeClr val="tx1">
                    <a:lumMod val="75000"/>
                    <a:lumOff val="25000"/>
                  </a:schemeClr>
                </a:solidFill>
                <a:sym typeface="+mn-lt"/>
              </a:rPr>
              <a:t>标题文字</a:t>
            </a:r>
          </a:p>
        </p:txBody>
      </p:sp>
      <p:sp>
        <p:nvSpPr>
          <p:cNvPr id="190" name="文本框 93"/>
          <p:cNvSpPr txBox="1">
            <a:spLocks noChangeArrowheads="1"/>
          </p:cNvSpPr>
          <p:nvPr/>
        </p:nvSpPr>
        <p:spPr bwMode="auto">
          <a:xfrm>
            <a:off x="6760077" y="2405296"/>
            <a:ext cx="4006850" cy="114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ctr">
              <a:lnSpc>
                <a:spcPct val="114000"/>
              </a:lnSpc>
            </a:pPr>
            <a:r>
              <a:rPr lang="zh-CN" altLang="en-US" sz="2000" dirty="0">
                <a:solidFill>
                  <a:srgbClr val="000000"/>
                </a:solidFill>
                <a:latin typeface="方正静蕾简体"/>
                <a:ea typeface="方正静蕾简体"/>
                <a:cs typeface="+mn-ea"/>
                <a:sym typeface="+mn-lt"/>
              </a:rPr>
              <a:t>此处添加详细文本描述，建议与标题相关并符合整体语言风格，语言描述尽量简洁生动。</a:t>
            </a:r>
            <a:endParaRPr lang="en-US" altLang="zh-CN" sz="2000" dirty="0">
              <a:solidFill>
                <a:srgbClr val="000000"/>
              </a:solidFill>
              <a:latin typeface="方正静蕾简体"/>
              <a:ea typeface="方正静蕾简体"/>
              <a:cs typeface="+mn-ea"/>
              <a:sym typeface="+mn-lt"/>
            </a:endParaRPr>
          </a:p>
        </p:txBody>
      </p:sp>
      <p:sp>
        <p:nvSpPr>
          <p:cNvPr id="191" name="文本框 190"/>
          <p:cNvSpPr txBox="1"/>
          <p:nvPr/>
        </p:nvSpPr>
        <p:spPr>
          <a:xfrm>
            <a:off x="7037889" y="3810234"/>
            <a:ext cx="2624544" cy="61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chemeClr val="tx1">
                    <a:lumMod val="75000"/>
                    <a:lumOff val="25000"/>
                  </a:schemeClr>
                </a:solidFill>
                <a:sym typeface="+mn-lt"/>
              </a:rPr>
              <a:t>标题文字</a:t>
            </a:r>
          </a:p>
        </p:txBody>
      </p:sp>
      <p:sp>
        <p:nvSpPr>
          <p:cNvPr id="192" name="文本框 96"/>
          <p:cNvSpPr txBox="1">
            <a:spLocks noChangeArrowheads="1"/>
          </p:cNvSpPr>
          <p:nvPr/>
        </p:nvSpPr>
        <p:spPr bwMode="auto">
          <a:xfrm>
            <a:off x="6760077" y="4396021"/>
            <a:ext cx="4006850" cy="111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ctr">
              <a:lnSpc>
                <a:spcPct val="114000"/>
              </a:lnSpc>
            </a:pPr>
            <a:r>
              <a:rPr lang="zh-CN" altLang="en-US" sz="2000" dirty="0">
                <a:solidFill>
                  <a:srgbClr val="000000"/>
                </a:solidFill>
                <a:latin typeface="方正静蕾简体"/>
                <a:ea typeface="方正静蕾简体"/>
                <a:cs typeface="+mn-ea"/>
                <a:sym typeface="+mn-lt"/>
              </a:rPr>
              <a:t>此处添加详细文本描述，建议与标题相关并符合整体语言风格，语言描述尽量简洁生动。</a:t>
            </a:r>
            <a:endParaRPr lang="en-US" altLang="zh-CN" sz="2000" dirty="0">
              <a:solidFill>
                <a:srgbClr val="000000"/>
              </a:solidFill>
              <a:latin typeface="方正静蕾简体"/>
              <a:ea typeface="方正静蕾简体"/>
              <a:cs typeface="+mn-ea"/>
              <a:sym typeface="+mn-lt"/>
            </a:endParaRPr>
          </a:p>
        </p:txBody>
      </p:sp>
      <p:sp>
        <p:nvSpPr>
          <p:cNvPr id="30" name="文本框 29"/>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31" name="图片 30"/>
          <p:cNvPicPr>
            <a:picLocks noChangeAspect="1"/>
          </p:cNvPicPr>
          <p:nvPr/>
        </p:nvPicPr>
        <p:blipFill>
          <a:blip r:embed="rId3"/>
          <a:stretch>
            <a:fillRect/>
          </a:stretch>
        </p:blipFill>
        <p:spPr>
          <a:xfrm>
            <a:off x="296280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1399"/>
                            </p:stCondLst>
                            <p:childTnLst>
                              <p:par>
                                <p:cTn id="15" presetID="4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399"/>
                            </p:stCondLst>
                            <p:childTnLst>
                              <p:par>
                                <p:cTn id="21" presetID="2" presetClass="entr" presetSubtype="2" fill="hold" grpId="0" nodeType="afterEffect">
                                  <p:stCondLst>
                                    <p:cond delay="0"/>
                                  </p:stCondLst>
                                  <p:childTnLst>
                                    <p:set>
                                      <p:cBhvr>
                                        <p:cTn id="22" dur="1" fill="hold">
                                          <p:stCondLst>
                                            <p:cond delay="0"/>
                                          </p:stCondLst>
                                        </p:cTn>
                                        <p:tgtEl>
                                          <p:spTgt spid="189"/>
                                        </p:tgtEl>
                                        <p:attrNameLst>
                                          <p:attrName>style.visibility</p:attrName>
                                        </p:attrNameLst>
                                      </p:cBhvr>
                                      <p:to>
                                        <p:strVal val="visible"/>
                                      </p:to>
                                    </p:set>
                                    <p:anim calcmode="lin" valueType="num">
                                      <p:cBhvr additive="base">
                                        <p:cTn id="23" dur="500" fill="hold"/>
                                        <p:tgtEl>
                                          <p:spTgt spid="189"/>
                                        </p:tgtEl>
                                        <p:attrNameLst>
                                          <p:attrName>ppt_x</p:attrName>
                                        </p:attrNameLst>
                                      </p:cBhvr>
                                      <p:tavLst>
                                        <p:tav tm="0">
                                          <p:val>
                                            <p:strVal val="1+#ppt_w/2"/>
                                          </p:val>
                                        </p:tav>
                                        <p:tav tm="100000">
                                          <p:val>
                                            <p:strVal val="#ppt_x"/>
                                          </p:val>
                                        </p:tav>
                                      </p:tavLst>
                                    </p:anim>
                                    <p:anim calcmode="lin" valueType="num">
                                      <p:cBhvr additive="base">
                                        <p:cTn id="24" dur="500" fill="hold"/>
                                        <p:tgtEl>
                                          <p:spTgt spid="18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91"/>
                                        </p:tgtEl>
                                        <p:attrNameLst>
                                          <p:attrName>style.visibility</p:attrName>
                                        </p:attrNameLst>
                                      </p:cBhvr>
                                      <p:to>
                                        <p:strVal val="visible"/>
                                      </p:to>
                                    </p:set>
                                    <p:anim calcmode="lin" valueType="num">
                                      <p:cBhvr additive="base">
                                        <p:cTn id="27" dur="500" fill="hold"/>
                                        <p:tgtEl>
                                          <p:spTgt spid="191"/>
                                        </p:tgtEl>
                                        <p:attrNameLst>
                                          <p:attrName>ppt_x</p:attrName>
                                        </p:attrNameLst>
                                      </p:cBhvr>
                                      <p:tavLst>
                                        <p:tav tm="0">
                                          <p:val>
                                            <p:strVal val="1+#ppt_w/2"/>
                                          </p:val>
                                        </p:tav>
                                        <p:tav tm="100000">
                                          <p:val>
                                            <p:strVal val="#ppt_x"/>
                                          </p:val>
                                        </p:tav>
                                      </p:tavLst>
                                    </p:anim>
                                    <p:anim calcmode="lin" valueType="num">
                                      <p:cBhvr additive="base">
                                        <p:cTn id="28" dur="500" fill="hold"/>
                                        <p:tgtEl>
                                          <p:spTgt spid="191"/>
                                        </p:tgtEl>
                                        <p:attrNameLst>
                                          <p:attrName>ppt_y</p:attrName>
                                        </p:attrNameLst>
                                      </p:cBhvr>
                                      <p:tavLst>
                                        <p:tav tm="0">
                                          <p:val>
                                            <p:strVal val="#ppt_y"/>
                                          </p:val>
                                        </p:tav>
                                        <p:tav tm="100000">
                                          <p:val>
                                            <p:strVal val="#ppt_y"/>
                                          </p:val>
                                        </p:tav>
                                      </p:tavLst>
                                    </p:anim>
                                  </p:childTnLst>
                                </p:cTn>
                              </p:par>
                            </p:childTnLst>
                          </p:cTn>
                        </p:par>
                        <p:par>
                          <p:cTn id="29" fill="hold">
                            <p:stCondLst>
                              <p:cond delay="2899"/>
                            </p:stCondLst>
                            <p:childTnLst>
                              <p:par>
                                <p:cTn id="30" presetID="22" presetClass="entr" presetSubtype="1" fill="hold" grpId="0" nodeType="afterEffect">
                                  <p:stCondLst>
                                    <p:cond delay="0"/>
                                  </p:stCondLst>
                                  <p:childTnLst>
                                    <p:set>
                                      <p:cBhvr>
                                        <p:cTn id="31" dur="1" fill="hold">
                                          <p:stCondLst>
                                            <p:cond delay="0"/>
                                          </p:stCondLst>
                                        </p:cTn>
                                        <p:tgtEl>
                                          <p:spTgt spid="190"/>
                                        </p:tgtEl>
                                        <p:attrNameLst>
                                          <p:attrName>style.visibility</p:attrName>
                                        </p:attrNameLst>
                                      </p:cBhvr>
                                      <p:to>
                                        <p:strVal val="visible"/>
                                      </p:to>
                                    </p:set>
                                    <p:animEffect transition="in" filter="wipe(up)">
                                      <p:cBhvr>
                                        <p:cTn id="32" dur="500"/>
                                        <p:tgtEl>
                                          <p:spTgt spid="19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92"/>
                                        </p:tgtEl>
                                        <p:attrNameLst>
                                          <p:attrName>style.visibility</p:attrName>
                                        </p:attrNameLst>
                                      </p:cBhvr>
                                      <p:to>
                                        <p:strVal val="visible"/>
                                      </p:to>
                                    </p:set>
                                    <p:animEffect transition="in" filter="wipe(up)">
                                      <p:cBhvr>
                                        <p:cTn id="35"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0" grpId="0"/>
      <p:bldP spid="191" grpId="0"/>
      <p:bldP spid="192"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6017011" y="1787670"/>
            <a:ext cx="4099541" cy="646331"/>
          </a:xfrm>
          <a:prstGeom prst="rect">
            <a:avLst/>
          </a:prstGeom>
          <a:noFill/>
        </p:spPr>
        <p:txBody>
          <a:bodyPr wrap="square" rtlCol="0">
            <a:spAutoFit/>
          </a:bodyPr>
          <a:lstStyle/>
          <a:p>
            <a:r>
              <a:rPr lang="zh-CN" altLang="en-US" sz="3600" b="1" dirty="0">
                <a:solidFill>
                  <a:schemeClr val="tx1">
                    <a:lumMod val="75000"/>
                    <a:lumOff val="25000"/>
                  </a:schemeClr>
                </a:solidFill>
                <a:latin typeface="方正静蕾简体" panose="02000000000000000000" pitchFamily="2" charset="-122"/>
                <a:ea typeface="方正静蕾简体" panose="02000000000000000000" pitchFamily="2" charset="-122"/>
              </a:rPr>
              <a:t>相关标题文字</a:t>
            </a:r>
          </a:p>
        </p:txBody>
      </p:sp>
      <p:sp>
        <p:nvSpPr>
          <p:cNvPr id="23" name="文本框 22"/>
          <p:cNvSpPr txBox="1"/>
          <p:nvPr/>
        </p:nvSpPr>
        <p:spPr>
          <a:xfrm>
            <a:off x="6017011" y="2844709"/>
            <a:ext cx="4111437" cy="646331"/>
          </a:xfrm>
          <a:prstGeom prst="rect">
            <a:avLst/>
          </a:prstGeom>
          <a:noFill/>
        </p:spPr>
        <p:txBody>
          <a:bodyPr wrap="square" rtlCol="0">
            <a:spAutoFit/>
          </a:bodyPr>
          <a:lstStyle/>
          <a:p>
            <a:r>
              <a:rPr lang="zh-CN" altLang="en-US" sz="3600" b="1" dirty="0">
                <a:solidFill>
                  <a:schemeClr val="tx1">
                    <a:lumMod val="75000"/>
                    <a:lumOff val="25000"/>
                  </a:schemeClr>
                </a:solidFill>
                <a:latin typeface="方正静蕾简体" panose="02000000000000000000" pitchFamily="2" charset="-122"/>
                <a:ea typeface="方正静蕾简体" panose="02000000000000000000" pitchFamily="2" charset="-122"/>
              </a:rPr>
              <a:t>相关标题文字</a:t>
            </a:r>
          </a:p>
        </p:txBody>
      </p:sp>
      <p:sp>
        <p:nvSpPr>
          <p:cNvPr id="27" name="文本框 26"/>
          <p:cNvSpPr txBox="1"/>
          <p:nvPr/>
        </p:nvSpPr>
        <p:spPr>
          <a:xfrm>
            <a:off x="6017011" y="3844545"/>
            <a:ext cx="4099541" cy="646331"/>
          </a:xfrm>
          <a:prstGeom prst="rect">
            <a:avLst/>
          </a:prstGeom>
          <a:noFill/>
        </p:spPr>
        <p:txBody>
          <a:bodyPr wrap="square" rtlCol="0">
            <a:spAutoFit/>
          </a:bodyPr>
          <a:lstStyle/>
          <a:p>
            <a:r>
              <a:rPr lang="zh-CN" altLang="en-US" sz="3600" b="1" dirty="0">
                <a:solidFill>
                  <a:schemeClr val="tx1">
                    <a:lumMod val="75000"/>
                    <a:lumOff val="25000"/>
                  </a:schemeClr>
                </a:solidFill>
                <a:latin typeface="方正静蕾简体" panose="02000000000000000000" pitchFamily="2" charset="-122"/>
                <a:ea typeface="方正静蕾简体" panose="02000000000000000000" pitchFamily="2" charset="-122"/>
              </a:rPr>
              <a:t>相关标题文字</a:t>
            </a:r>
          </a:p>
        </p:txBody>
      </p:sp>
      <p:sp>
        <p:nvSpPr>
          <p:cNvPr id="28" name="文本框 27"/>
          <p:cNvSpPr txBox="1"/>
          <p:nvPr/>
        </p:nvSpPr>
        <p:spPr>
          <a:xfrm>
            <a:off x="6017011" y="4764251"/>
            <a:ext cx="4111437" cy="646331"/>
          </a:xfrm>
          <a:prstGeom prst="rect">
            <a:avLst/>
          </a:prstGeom>
          <a:noFill/>
        </p:spPr>
        <p:txBody>
          <a:bodyPr wrap="square" rtlCol="0">
            <a:spAutoFit/>
          </a:bodyPr>
          <a:lstStyle/>
          <a:p>
            <a:r>
              <a:rPr lang="zh-CN" altLang="en-US" sz="3600" b="1" dirty="0">
                <a:solidFill>
                  <a:schemeClr val="tx1">
                    <a:lumMod val="75000"/>
                    <a:lumOff val="25000"/>
                  </a:schemeClr>
                </a:solidFill>
                <a:latin typeface="方正静蕾简体" panose="02000000000000000000" pitchFamily="2" charset="-122"/>
                <a:ea typeface="方正静蕾简体" panose="02000000000000000000" pitchFamily="2" charset="-122"/>
              </a:rPr>
              <a:t>相关标题文字</a:t>
            </a:r>
          </a:p>
        </p:txBody>
      </p:sp>
      <p:sp>
        <p:nvSpPr>
          <p:cNvPr id="13" name="文本框 12"/>
          <p:cNvSpPr txBox="1"/>
          <p:nvPr/>
        </p:nvSpPr>
        <p:spPr>
          <a:xfrm flipH="1">
            <a:off x="5141159" y="1726115"/>
            <a:ext cx="912092" cy="707886"/>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a:r>
              <a:rPr lang="en-US" altLang="zh-CN" sz="4000" dirty="0">
                <a:latin typeface="汉仪橄榄体繁" panose="02010609000101010101" pitchFamily="49" charset="-122"/>
                <a:ea typeface="汉仪橄榄体繁" panose="02010609000101010101" pitchFamily="49" charset="-122"/>
              </a:rPr>
              <a:t>01</a:t>
            </a:r>
            <a:endParaRPr lang="zh-CN" altLang="en-US" sz="4000" dirty="0">
              <a:latin typeface="汉仪橄榄体繁" panose="02010609000101010101" pitchFamily="49" charset="-122"/>
              <a:ea typeface="汉仪橄榄体繁" panose="02010609000101010101" pitchFamily="49" charset="-122"/>
            </a:endParaRPr>
          </a:p>
        </p:txBody>
      </p:sp>
      <p:sp>
        <p:nvSpPr>
          <p:cNvPr id="15" name="文本框 14"/>
          <p:cNvSpPr txBox="1"/>
          <p:nvPr/>
        </p:nvSpPr>
        <p:spPr>
          <a:xfrm flipH="1">
            <a:off x="5231904" y="3715983"/>
            <a:ext cx="826241" cy="707886"/>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a:r>
              <a:rPr lang="en-US" altLang="zh-CN" sz="4000" dirty="0">
                <a:latin typeface="汉仪橄榄体繁" panose="02010609000101010101" pitchFamily="49" charset="-122"/>
                <a:ea typeface="汉仪橄榄体繁" panose="02010609000101010101" pitchFamily="49" charset="-122"/>
              </a:rPr>
              <a:t>03</a:t>
            </a:r>
            <a:endParaRPr lang="zh-CN" altLang="en-US" sz="4000" dirty="0">
              <a:latin typeface="汉仪橄榄体繁" panose="02010609000101010101" pitchFamily="49" charset="-122"/>
              <a:ea typeface="汉仪橄榄体繁" panose="02010609000101010101" pitchFamily="49" charset="-122"/>
            </a:endParaRPr>
          </a:p>
        </p:txBody>
      </p:sp>
      <p:sp>
        <p:nvSpPr>
          <p:cNvPr id="16" name="文本框 15"/>
          <p:cNvSpPr txBox="1"/>
          <p:nvPr/>
        </p:nvSpPr>
        <p:spPr>
          <a:xfrm flipH="1">
            <a:off x="5231895" y="4724261"/>
            <a:ext cx="826245" cy="707886"/>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a:r>
              <a:rPr lang="en-US" altLang="zh-CN" sz="4000" dirty="0">
                <a:latin typeface="汉仪橄榄体繁" panose="02010609000101010101" pitchFamily="49" charset="-122"/>
                <a:ea typeface="汉仪橄榄体繁" panose="02010609000101010101" pitchFamily="49" charset="-122"/>
              </a:rPr>
              <a:t>04</a:t>
            </a:r>
            <a:endParaRPr lang="zh-CN" altLang="en-US" sz="4000" dirty="0">
              <a:latin typeface="汉仪橄榄体繁" panose="02010609000101010101" pitchFamily="49" charset="-122"/>
              <a:ea typeface="汉仪橄榄体繁" panose="02010609000101010101" pitchFamily="49" charset="-122"/>
            </a:endParaRPr>
          </a:p>
        </p:txBody>
      </p:sp>
      <p:pic>
        <p:nvPicPr>
          <p:cNvPr id="31" name="图片 30"/>
          <p:cNvPicPr>
            <a:picLocks noChangeAspect="1"/>
          </p:cNvPicPr>
          <p:nvPr/>
        </p:nvPicPr>
        <p:blipFill>
          <a:blip r:embed="rId3"/>
          <a:stretch>
            <a:fillRect/>
          </a:stretch>
        </p:blipFill>
        <p:spPr>
          <a:xfrm>
            <a:off x="1775520" y="1591225"/>
            <a:ext cx="2724251" cy="5099666"/>
          </a:xfrm>
          <a:prstGeom prst="rect">
            <a:avLst/>
          </a:prstGeom>
        </p:spPr>
      </p:pic>
      <p:sp>
        <p:nvSpPr>
          <p:cNvPr id="32" name="文本框 31"/>
          <p:cNvSpPr txBox="1"/>
          <p:nvPr/>
        </p:nvSpPr>
        <p:spPr>
          <a:xfrm flipH="1">
            <a:off x="5231904" y="2732757"/>
            <a:ext cx="826241" cy="707886"/>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a:r>
              <a:rPr lang="en-US" altLang="zh-CN" sz="4000" dirty="0">
                <a:latin typeface="汉仪橄榄体繁" panose="02010609000101010101" pitchFamily="49" charset="-122"/>
                <a:ea typeface="汉仪橄榄体繁" panose="02010609000101010101" pitchFamily="49" charset="-122"/>
              </a:rPr>
              <a:t>02</a:t>
            </a:r>
            <a:endParaRPr lang="zh-CN" altLang="en-US" sz="4000" dirty="0">
              <a:latin typeface="汉仪橄榄体繁" panose="02010609000101010101" pitchFamily="49" charset="-122"/>
              <a:ea typeface="汉仪橄榄体繁" panose="02010609000101010101" pitchFamily="49" charset="-122"/>
            </a:endParaRPr>
          </a:p>
        </p:txBody>
      </p:sp>
      <p:pic>
        <p:nvPicPr>
          <p:cNvPr id="38" name="图片 37"/>
          <p:cNvPicPr>
            <a:picLocks noChangeAspect="1"/>
          </p:cNvPicPr>
          <p:nvPr/>
        </p:nvPicPr>
        <p:blipFill>
          <a:blip r:embed="rId4"/>
          <a:stretch>
            <a:fillRect/>
          </a:stretch>
        </p:blipFill>
        <p:spPr>
          <a:xfrm>
            <a:off x="4268830" y="3545017"/>
            <a:ext cx="551250" cy="2621250"/>
          </a:xfrm>
          <a:prstGeom prst="rect">
            <a:avLst/>
          </a:prstGeom>
        </p:spPr>
      </p:pic>
      <p:pic>
        <p:nvPicPr>
          <p:cNvPr id="39" name="图片 38"/>
          <p:cNvPicPr>
            <a:picLocks noChangeAspect="1"/>
          </p:cNvPicPr>
          <p:nvPr/>
        </p:nvPicPr>
        <p:blipFill>
          <a:blip r:embed="rId5"/>
          <a:stretch>
            <a:fillRect/>
          </a:stretch>
        </p:blipFill>
        <p:spPr>
          <a:xfrm>
            <a:off x="3638250" y="3556267"/>
            <a:ext cx="618750" cy="2610000"/>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6360" y="3924462"/>
            <a:ext cx="2469000" cy="25977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par>
                              <p:cTn id="11" fill="hold">
                                <p:stCondLst>
                                  <p:cond delay="1000"/>
                                </p:stCondLst>
                                <p:childTnLst>
                                  <p:par>
                                    <p:cTn id="12" presetID="2" presetClass="entr" presetSubtype="4" accel="54000" fill="hold" nodeType="afterEffect" p14:presetBounceEnd="52000">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14:bounceEnd="52000">
                                          <p:cBhvr additive="base">
                                            <p:cTn id="14" dur="750" fill="hold"/>
                                            <p:tgtEl>
                                              <p:spTgt spid="39"/>
                                            </p:tgtEl>
                                            <p:attrNameLst>
                                              <p:attrName>ppt_x</p:attrName>
                                            </p:attrNameLst>
                                          </p:cBhvr>
                                          <p:tavLst>
                                            <p:tav tm="0">
                                              <p:val>
                                                <p:strVal val="#ppt_x"/>
                                              </p:val>
                                            </p:tav>
                                            <p:tav tm="100000">
                                              <p:val>
                                                <p:strVal val="#ppt_x"/>
                                              </p:val>
                                            </p:tav>
                                          </p:tavLst>
                                        </p:anim>
                                        <p:anim calcmode="lin" valueType="num" p14:bounceEnd="52000">
                                          <p:cBhvr additive="base">
                                            <p:cTn id="15" dur="750" fill="hold"/>
                                            <p:tgtEl>
                                              <p:spTgt spid="39"/>
                                            </p:tgtEl>
                                            <p:attrNameLst>
                                              <p:attrName>ppt_y</p:attrName>
                                            </p:attrNameLst>
                                          </p:cBhvr>
                                          <p:tavLst>
                                            <p:tav tm="0">
                                              <p:val>
                                                <p:strVal val="1+#ppt_h/2"/>
                                              </p:val>
                                            </p:tav>
                                            <p:tav tm="100000">
                                              <p:val>
                                                <p:strVal val="#ppt_y"/>
                                              </p:val>
                                            </p:tav>
                                          </p:tavLst>
                                        </p:anim>
                                      </p:childTnLst>
                                    </p:cTn>
                                  </p:par>
                                  <p:par>
                                    <p:cTn id="16" presetID="2" presetClass="entr" presetSubtype="4" accel="54000" fill="hold" nodeType="withEffect" p14:presetBounceEnd="52000">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14:bounceEnd="52000">
                                          <p:cBhvr additive="base">
                                            <p:cTn id="18" dur="750" fill="hold"/>
                                            <p:tgtEl>
                                              <p:spTgt spid="38"/>
                                            </p:tgtEl>
                                            <p:attrNameLst>
                                              <p:attrName>ppt_x</p:attrName>
                                            </p:attrNameLst>
                                          </p:cBhvr>
                                          <p:tavLst>
                                            <p:tav tm="0">
                                              <p:val>
                                                <p:strVal val="#ppt_x"/>
                                              </p:val>
                                            </p:tav>
                                            <p:tav tm="100000">
                                              <p:val>
                                                <p:strVal val="#ppt_x"/>
                                              </p:val>
                                            </p:tav>
                                          </p:tavLst>
                                        </p:anim>
                                        <p:anim calcmode="lin" valueType="num" p14:bounceEnd="52000">
                                          <p:cBhvr additive="base">
                                            <p:cTn id="19" dur="750" fill="hold"/>
                                            <p:tgtEl>
                                              <p:spTgt spid="38"/>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par>
                              <p:cTn id="41" fill="hold">
                                <p:stCondLst>
                                  <p:cond delay="2500"/>
                                </p:stCondLst>
                                <p:childTnLst>
                                  <p:par>
                                    <p:cTn id="42" presetID="2" presetClass="entr" presetSubtype="2" fill="hold" grpId="0" nodeType="afterEffect">
                                      <p:stCondLst>
                                        <p:cond delay="0"/>
                                      </p:stCondLst>
                                      <p:iterate type="lt">
                                        <p:tmPct val="10000"/>
                                      </p:iterate>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iterate type="lt">
                                        <p:tmPct val="10000"/>
                                      </p:iterate>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1+#ppt_w/2"/>
                                              </p:val>
                                            </p:tav>
                                            <p:tav tm="100000">
                                              <p:val>
                                                <p:strVal val="#ppt_x"/>
                                              </p:val>
                                            </p:tav>
                                          </p:tavLst>
                                        </p:anim>
                                        <p:anim calcmode="lin" valueType="num">
                                          <p:cBhvr additive="base">
                                            <p:cTn id="49" dur="500" fill="hold"/>
                                            <p:tgtEl>
                                              <p:spTgt spid="2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iterate type="lt">
                                        <p:tmPct val="10000"/>
                                      </p:iterate>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1+#ppt_w/2"/>
                                              </p:val>
                                            </p:tav>
                                            <p:tav tm="100000">
                                              <p:val>
                                                <p:strVal val="#ppt_x"/>
                                              </p:val>
                                            </p:tav>
                                          </p:tavLst>
                                        </p:anim>
                                        <p:anim calcmode="lin" valueType="num">
                                          <p:cBhvr additive="base">
                                            <p:cTn id="53" dur="500" fill="hold"/>
                                            <p:tgtEl>
                                              <p:spTgt spid="27"/>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iterate type="lt">
                                        <p:tmPct val="10000"/>
                                      </p:iterate>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1+#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childTnLst>
                              </p:cTn>
                            </p:par>
                            <p:par>
                              <p:cTn id="58" fill="hold">
                                <p:stCondLst>
                                  <p:cond delay="2000"/>
                                </p:stCondLst>
                                <p:childTnLst>
                                  <p:par>
                                    <p:cTn id="59" presetID="47" presetClass="entr" presetSubtype="0"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28" grpId="0"/>
          <p:bldP spid="13" grpId="0"/>
          <p:bldP spid="15" grpId="0"/>
          <p:bldP spid="16"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par>
                              <p:cTn id="11" fill="hold">
                                <p:stCondLst>
                                  <p:cond delay="1000"/>
                                </p:stCondLst>
                                <p:childTnLst>
                                  <p:par>
                                    <p:cTn id="12" presetID="2" presetClass="entr" presetSubtype="4" accel="54000"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750" fill="hold"/>
                                            <p:tgtEl>
                                              <p:spTgt spid="39"/>
                                            </p:tgtEl>
                                            <p:attrNameLst>
                                              <p:attrName>ppt_x</p:attrName>
                                            </p:attrNameLst>
                                          </p:cBhvr>
                                          <p:tavLst>
                                            <p:tav tm="0">
                                              <p:val>
                                                <p:strVal val="#ppt_x"/>
                                              </p:val>
                                            </p:tav>
                                            <p:tav tm="100000">
                                              <p:val>
                                                <p:strVal val="#ppt_x"/>
                                              </p:val>
                                            </p:tav>
                                          </p:tavLst>
                                        </p:anim>
                                        <p:anim calcmode="lin" valueType="num">
                                          <p:cBhvr additive="base">
                                            <p:cTn id="15" dur="750" fill="hold"/>
                                            <p:tgtEl>
                                              <p:spTgt spid="39"/>
                                            </p:tgtEl>
                                            <p:attrNameLst>
                                              <p:attrName>ppt_y</p:attrName>
                                            </p:attrNameLst>
                                          </p:cBhvr>
                                          <p:tavLst>
                                            <p:tav tm="0">
                                              <p:val>
                                                <p:strVal val="1+#ppt_h/2"/>
                                              </p:val>
                                            </p:tav>
                                            <p:tav tm="100000">
                                              <p:val>
                                                <p:strVal val="#ppt_y"/>
                                              </p:val>
                                            </p:tav>
                                          </p:tavLst>
                                        </p:anim>
                                      </p:childTnLst>
                                    </p:cTn>
                                  </p:par>
                                  <p:par>
                                    <p:cTn id="16" presetID="2" presetClass="entr" presetSubtype="4" accel="54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750" fill="hold"/>
                                            <p:tgtEl>
                                              <p:spTgt spid="38"/>
                                            </p:tgtEl>
                                            <p:attrNameLst>
                                              <p:attrName>ppt_x</p:attrName>
                                            </p:attrNameLst>
                                          </p:cBhvr>
                                          <p:tavLst>
                                            <p:tav tm="0">
                                              <p:val>
                                                <p:strVal val="#ppt_x"/>
                                              </p:val>
                                            </p:tav>
                                            <p:tav tm="100000">
                                              <p:val>
                                                <p:strVal val="#ppt_x"/>
                                              </p:val>
                                            </p:tav>
                                          </p:tavLst>
                                        </p:anim>
                                        <p:anim calcmode="lin" valueType="num">
                                          <p:cBhvr additive="base">
                                            <p:cTn id="19" dur="750" fill="hold"/>
                                            <p:tgtEl>
                                              <p:spTgt spid="38"/>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par>
                              <p:cTn id="41" fill="hold">
                                <p:stCondLst>
                                  <p:cond delay="2500"/>
                                </p:stCondLst>
                                <p:childTnLst>
                                  <p:par>
                                    <p:cTn id="42" presetID="2" presetClass="entr" presetSubtype="2" fill="hold" grpId="0" nodeType="afterEffect">
                                      <p:stCondLst>
                                        <p:cond delay="0"/>
                                      </p:stCondLst>
                                      <p:iterate type="lt">
                                        <p:tmPct val="10000"/>
                                      </p:iterate>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iterate type="lt">
                                        <p:tmPct val="10000"/>
                                      </p:iterate>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1+#ppt_w/2"/>
                                              </p:val>
                                            </p:tav>
                                            <p:tav tm="100000">
                                              <p:val>
                                                <p:strVal val="#ppt_x"/>
                                              </p:val>
                                            </p:tav>
                                          </p:tavLst>
                                        </p:anim>
                                        <p:anim calcmode="lin" valueType="num">
                                          <p:cBhvr additive="base">
                                            <p:cTn id="49" dur="500" fill="hold"/>
                                            <p:tgtEl>
                                              <p:spTgt spid="2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iterate type="lt">
                                        <p:tmPct val="10000"/>
                                      </p:iterate>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1+#ppt_w/2"/>
                                              </p:val>
                                            </p:tav>
                                            <p:tav tm="100000">
                                              <p:val>
                                                <p:strVal val="#ppt_x"/>
                                              </p:val>
                                            </p:tav>
                                          </p:tavLst>
                                        </p:anim>
                                        <p:anim calcmode="lin" valueType="num">
                                          <p:cBhvr additive="base">
                                            <p:cTn id="53" dur="500" fill="hold"/>
                                            <p:tgtEl>
                                              <p:spTgt spid="27"/>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iterate type="lt">
                                        <p:tmPct val="10000"/>
                                      </p:iterate>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1+#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childTnLst>
                              </p:cTn>
                            </p:par>
                            <p:par>
                              <p:cTn id="58" fill="hold">
                                <p:stCondLst>
                                  <p:cond delay="2000"/>
                                </p:stCondLst>
                                <p:childTnLst>
                                  <p:par>
                                    <p:cTn id="59" presetID="47" presetClass="entr" presetSubtype="0"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28" grpId="0"/>
          <p:bldP spid="13" grpId="0"/>
          <p:bldP spid="15" grpId="0"/>
          <p:bldP spid="16" grpId="0"/>
          <p:bldP spid="3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文本框 51"/>
          <p:cNvSpPr txBox="1"/>
          <p:nvPr/>
        </p:nvSpPr>
        <p:spPr>
          <a:xfrm>
            <a:off x="2464731" y="4418047"/>
            <a:ext cx="2930986" cy="584775"/>
          </a:xfrm>
          <a:prstGeom prst="rect">
            <a:avLst/>
          </a:prstGeom>
          <a:noFill/>
          <a:ln>
            <a:noFill/>
          </a:ln>
        </p:spPr>
        <p:txBody>
          <a:bodyPr wrap="square" lIns="91440" tIns="45720" rIns="91440" bIns="45720" rtlCol="0">
            <a:spAutoFit/>
          </a:bodyPr>
          <a:lstStyle/>
          <a:p>
            <a:pPr algn="ctr"/>
            <a:r>
              <a:rPr lang="zh-CN" altLang="en-US" sz="3200" dirty="0">
                <a:latin typeface="方正静蕾简体" panose="02000000000000000000" pitchFamily="2" charset="-122"/>
                <a:ea typeface="方正静蕾简体" panose="02000000000000000000" pitchFamily="2" charset="-122"/>
              </a:rPr>
              <a:t>点击添加文字</a:t>
            </a:r>
            <a:endParaRPr lang="zh-CN" altLang="en-US" sz="3200" dirty="0">
              <a:latin typeface="方正静蕾简体" panose="02000000000000000000" pitchFamily="2" charset="-122"/>
              <a:ea typeface="方正静蕾简体" panose="02000000000000000000" pitchFamily="2" charset="-122"/>
            </a:endParaRPr>
          </a:p>
        </p:txBody>
      </p:sp>
      <p:sp>
        <p:nvSpPr>
          <p:cNvPr id="53" name="矩形 52"/>
          <p:cNvSpPr/>
          <p:nvPr/>
        </p:nvSpPr>
        <p:spPr>
          <a:xfrm>
            <a:off x="2516942" y="4973680"/>
            <a:ext cx="6548025" cy="1077026"/>
          </a:xfrm>
          <a:prstGeom prst="rect">
            <a:avLst/>
          </a:prstGeom>
          <a:noFill/>
          <a:ln>
            <a:noFill/>
          </a:ln>
        </p:spPr>
        <p:txBody>
          <a:bodyPr wrap="square" lIns="91440" tIns="45720" rIns="91440" bIns="45720">
            <a:spAutoFit/>
          </a:bodyPr>
          <a:lstStyle/>
          <a:p>
            <a:pPr algn="ctr">
              <a:lnSpc>
                <a:spcPct val="100000"/>
              </a:lnSpc>
              <a:spcBef>
                <a:spcPct val="0"/>
              </a:spcBef>
              <a:buNone/>
            </a:pPr>
            <a:r>
              <a:rPr lang="en-US" altLang="zh-CN" sz="2135" dirty="0">
                <a:latin typeface="方正静蕾简体" panose="02000000000000000000" pitchFamily="2" charset="-122"/>
                <a:ea typeface="方正静蕾简体" panose="02000000000000000000" pitchFamily="2" charset="-122"/>
              </a:rPr>
              <a:t>A designer can use default text to simulate what text would look like. If it is not real text. A designer can use default text to simulate what text would look like. If it is not real text. </a:t>
            </a:r>
          </a:p>
        </p:txBody>
      </p:sp>
      <p:sp>
        <p:nvSpPr>
          <p:cNvPr id="60" name="文本框 13"/>
          <p:cNvSpPr txBox="1"/>
          <p:nvPr/>
        </p:nvSpPr>
        <p:spPr>
          <a:xfrm>
            <a:off x="6617551" y="4417991"/>
            <a:ext cx="2674372" cy="584775"/>
          </a:xfrm>
          <a:prstGeom prst="rect">
            <a:avLst/>
          </a:prstGeom>
          <a:noFill/>
          <a:ln>
            <a:noFill/>
          </a:ln>
        </p:spPr>
        <p:txBody>
          <a:bodyPr wrap="square" lIns="91440" tIns="45720" rIns="91440" bIns="45720" rtlCol="0">
            <a:spAutoFit/>
          </a:bodyPr>
          <a:lstStyle/>
          <a:p>
            <a:pPr algn="ctr"/>
            <a:r>
              <a:rPr lang="zh-CN" altLang="en-US" sz="3200" dirty="0">
                <a:latin typeface="方正静蕾简体" panose="02000000000000000000" pitchFamily="2" charset="-122"/>
                <a:ea typeface="方正静蕾简体" panose="02000000000000000000" pitchFamily="2" charset="-122"/>
              </a:rPr>
              <a:t>点击添加文字</a:t>
            </a:r>
            <a:endParaRPr lang="zh-CN" altLang="en-US" sz="3200" dirty="0">
              <a:latin typeface="方正静蕾简体" panose="02000000000000000000" pitchFamily="2" charset="-122"/>
              <a:ea typeface="方正静蕾简体" panose="02000000000000000000" pitchFamily="2" charset="-122"/>
            </a:endParaRPr>
          </a:p>
        </p:txBody>
      </p:sp>
      <p:sp>
        <p:nvSpPr>
          <p:cNvPr id="63" name="矩形 19"/>
          <p:cNvSpPr/>
          <p:nvPr/>
        </p:nvSpPr>
        <p:spPr>
          <a:xfrm>
            <a:off x="2916524" y="1908773"/>
            <a:ext cx="2027400"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19"/>
          <p:cNvSpPr/>
          <p:nvPr/>
        </p:nvSpPr>
        <p:spPr>
          <a:xfrm>
            <a:off x="6769570" y="1908773"/>
            <a:ext cx="2027400"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rot="20152659">
            <a:off x="5154016" y="2590871"/>
            <a:ext cx="1273876" cy="1200329"/>
          </a:xfrm>
          <a:prstGeom prst="rect">
            <a:avLst/>
          </a:prstGeom>
          <a:noFill/>
          <a:ln>
            <a:noFill/>
          </a:ln>
        </p:spPr>
        <p:txBody>
          <a:bodyPr wrap="square" lIns="91440" tIns="45720" rIns="91440" bIns="45720" rtlCol="0">
            <a:spAutoFit/>
          </a:bodyPr>
          <a:lstStyle/>
          <a:p>
            <a:pPr algn="ctr"/>
            <a:r>
              <a:rPr lang="en-US" altLang="zh-CN" sz="7200" dirty="0">
                <a:latin typeface="方正静蕾简体" panose="02000000000000000000" pitchFamily="2" charset="-122"/>
                <a:ea typeface="方正静蕾简体" panose="02000000000000000000" pitchFamily="2" charset="-122"/>
              </a:rPr>
              <a:t>VS</a:t>
            </a:r>
            <a:endParaRPr lang="zh-CN" altLang="en-US" sz="7200" dirty="0">
              <a:latin typeface="方正静蕾简体" panose="02000000000000000000" pitchFamily="2" charset="-122"/>
              <a:ea typeface="方正静蕾简体" panose="02000000000000000000" pitchFamily="2" charset="-122"/>
            </a:endParaRPr>
          </a:p>
        </p:txBody>
      </p:sp>
      <p:sp>
        <p:nvSpPr>
          <p:cNvPr id="9" name="文本框 8"/>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0" name="图片 9"/>
          <p:cNvPicPr>
            <a:picLocks noChangeAspect="1"/>
          </p:cNvPicPr>
          <p:nvPr/>
        </p:nvPicPr>
        <p:blipFill>
          <a:blip r:embed="rId5"/>
          <a:stretch>
            <a:fillRect/>
          </a:stretch>
        </p:blipFill>
        <p:spPr>
          <a:xfrm>
            <a:off x="296280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399"/>
                            </p:stCondLst>
                            <p:childTnLst>
                              <p:par>
                                <p:cTn id="15" presetID="22" presetClass="entr" presetSubtype="1"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up)">
                                      <p:cBhvr>
                                        <p:cTn id="17" dur="500"/>
                                        <p:tgtEl>
                                          <p:spTgt spid="6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wipe(up)">
                                      <p:cBhvr>
                                        <p:cTn id="20" dur="500"/>
                                        <p:tgtEl>
                                          <p:spTgt spid="64"/>
                                        </p:tgtEl>
                                      </p:cBhvr>
                                    </p:animEffect>
                                  </p:childTnLst>
                                </p:cTn>
                              </p:par>
                            </p:childTnLst>
                          </p:cTn>
                        </p:par>
                        <p:par>
                          <p:cTn id="21" fill="hold">
                            <p:stCondLst>
                              <p:cond delay="1899"/>
                            </p:stCondLst>
                            <p:childTnLst>
                              <p:par>
                                <p:cTn id="22" presetID="31" presetClass="entr" presetSubtype="0" fill="hold" grpId="0" nodeType="afterEffect">
                                  <p:stCondLst>
                                    <p:cond delay="0"/>
                                  </p:stCondLst>
                                  <p:childTnLst>
                                    <p:set>
                                      <p:cBhvr>
                                        <p:cTn id="23" dur="1" fill="hold">
                                          <p:stCondLst>
                                            <p:cond delay="0"/>
                                          </p:stCondLst>
                                        </p:cTn>
                                        <p:tgtEl>
                                          <p:spTgt spid="65"/>
                                        </p:tgtEl>
                                        <p:attrNameLst>
                                          <p:attrName>style.visibility</p:attrName>
                                        </p:attrNameLst>
                                      </p:cBhvr>
                                      <p:to>
                                        <p:strVal val="visible"/>
                                      </p:to>
                                    </p:set>
                                    <p:anim calcmode="lin" valueType="num">
                                      <p:cBhvr>
                                        <p:cTn id="24" dur="1000" fill="hold"/>
                                        <p:tgtEl>
                                          <p:spTgt spid="65"/>
                                        </p:tgtEl>
                                        <p:attrNameLst>
                                          <p:attrName>ppt_w</p:attrName>
                                        </p:attrNameLst>
                                      </p:cBhvr>
                                      <p:tavLst>
                                        <p:tav tm="0">
                                          <p:val>
                                            <p:fltVal val="0"/>
                                          </p:val>
                                        </p:tav>
                                        <p:tav tm="100000">
                                          <p:val>
                                            <p:strVal val="#ppt_w"/>
                                          </p:val>
                                        </p:tav>
                                      </p:tavLst>
                                    </p:anim>
                                    <p:anim calcmode="lin" valueType="num">
                                      <p:cBhvr>
                                        <p:cTn id="25" dur="1000" fill="hold"/>
                                        <p:tgtEl>
                                          <p:spTgt spid="65"/>
                                        </p:tgtEl>
                                        <p:attrNameLst>
                                          <p:attrName>ppt_h</p:attrName>
                                        </p:attrNameLst>
                                      </p:cBhvr>
                                      <p:tavLst>
                                        <p:tav tm="0">
                                          <p:val>
                                            <p:fltVal val="0"/>
                                          </p:val>
                                        </p:tav>
                                        <p:tav tm="100000">
                                          <p:val>
                                            <p:strVal val="#ppt_h"/>
                                          </p:val>
                                        </p:tav>
                                      </p:tavLst>
                                    </p:anim>
                                    <p:anim calcmode="lin" valueType="num">
                                      <p:cBhvr>
                                        <p:cTn id="26" dur="1000" fill="hold"/>
                                        <p:tgtEl>
                                          <p:spTgt spid="65"/>
                                        </p:tgtEl>
                                        <p:attrNameLst>
                                          <p:attrName>style.rotation</p:attrName>
                                        </p:attrNameLst>
                                      </p:cBhvr>
                                      <p:tavLst>
                                        <p:tav tm="0">
                                          <p:val>
                                            <p:fltVal val="90"/>
                                          </p:val>
                                        </p:tav>
                                        <p:tav tm="100000">
                                          <p:val>
                                            <p:fltVal val="0"/>
                                          </p:val>
                                        </p:tav>
                                      </p:tavLst>
                                    </p:anim>
                                    <p:animEffect transition="in" filter="fade">
                                      <p:cBhvr>
                                        <p:cTn id="27" dur="1000"/>
                                        <p:tgtEl>
                                          <p:spTgt spid="65"/>
                                        </p:tgtEl>
                                      </p:cBhvr>
                                    </p:animEffect>
                                  </p:childTnLst>
                                </p:cTn>
                              </p:par>
                            </p:childTnLst>
                          </p:cTn>
                        </p:par>
                        <p:par>
                          <p:cTn id="28" fill="hold">
                            <p:stCondLst>
                              <p:cond delay="2899"/>
                            </p:stCondLst>
                            <p:childTnLst>
                              <p:par>
                                <p:cTn id="29" presetID="2" presetClass="entr" presetSubtype="8"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0-#ppt_w/2"/>
                                          </p:val>
                                        </p:tav>
                                        <p:tav tm="100000">
                                          <p:val>
                                            <p:strVal val="#ppt_x"/>
                                          </p:val>
                                        </p:tav>
                                      </p:tavLst>
                                    </p:anim>
                                    <p:anim calcmode="lin" valueType="num">
                                      <p:cBhvr additive="base">
                                        <p:cTn id="32" dur="500" fill="hold"/>
                                        <p:tgtEl>
                                          <p:spTgt spid="5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0-#ppt_w/2"/>
                                          </p:val>
                                        </p:tav>
                                        <p:tav tm="100000">
                                          <p:val>
                                            <p:strVal val="#ppt_x"/>
                                          </p:val>
                                        </p:tav>
                                      </p:tavLst>
                                    </p:anim>
                                    <p:anim calcmode="lin" valueType="num">
                                      <p:cBhvr additive="base">
                                        <p:cTn id="36" dur="500" fill="hold"/>
                                        <p:tgtEl>
                                          <p:spTgt spid="60"/>
                                        </p:tgtEl>
                                        <p:attrNameLst>
                                          <p:attrName>ppt_y</p:attrName>
                                        </p:attrNameLst>
                                      </p:cBhvr>
                                      <p:tavLst>
                                        <p:tav tm="0">
                                          <p:val>
                                            <p:strVal val="#ppt_y"/>
                                          </p:val>
                                        </p:tav>
                                        <p:tav tm="100000">
                                          <p:val>
                                            <p:strVal val="#ppt_y"/>
                                          </p:val>
                                        </p:tav>
                                      </p:tavLst>
                                    </p:anim>
                                  </p:childTnLst>
                                </p:cTn>
                              </p:par>
                            </p:childTnLst>
                          </p:cTn>
                        </p:par>
                        <p:par>
                          <p:cTn id="37" fill="hold">
                            <p:stCondLst>
                              <p:cond delay="3399"/>
                            </p:stCondLst>
                            <p:childTnLst>
                              <p:par>
                                <p:cTn id="38" presetID="10" presetClass="entr" presetSubtype="0" fill="hold" grpId="0" nodeType="after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60" grpId="0"/>
      <p:bldP spid="63" grpId="0" animBg="1"/>
      <p:bldP spid="64" grpId="0" animBg="1"/>
      <p:bldP spid="6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47" name="图片 46"/>
          <p:cNvPicPr>
            <a:picLocks noChangeAspect="1"/>
          </p:cNvPicPr>
          <p:nvPr/>
        </p:nvPicPr>
        <p:blipFill>
          <a:blip r:embed="rId3"/>
          <a:stretch>
            <a:fillRect/>
          </a:stretch>
        </p:blipFill>
        <p:spPr>
          <a:xfrm>
            <a:off x="2962804" y="332655"/>
            <a:ext cx="1653160" cy="874539"/>
          </a:xfrm>
          <a:prstGeom prst="rect">
            <a:avLst/>
          </a:prstGeom>
        </p:spPr>
      </p:pic>
      <p:sp>
        <p:nvSpPr>
          <p:cNvPr id="48" name="TextBox 40"/>
          <p:cNvSpPr txBox="1"/>
          <p:nvPr/>
        </p:nvSpPr>
        <p:spPr>
          <a:xfrm>
            <a:off x="5232109" y="4846477"/>
            <a:ext cx="3860998" cy="1077218"/>
          </a:xfrm>
          <a:prstGeom prst="rect">
            <a:avLst/>
          </a:prstGeom>
          <a:noFill/>
        </p:spPr>
        <p:txBody>
          <a:bodyPr wrap="square" rtlCol="0">
            <a:spAutoFit/>
          </a:bodyPr>
          <a:lstStyle/>
          <a:p>
            <a:r>
              <a:rPr lang="zh-CN" altLang="en-US" sz="3200" b="1" dirty="0">
                <a:solidFill>
                  <a:schemeClr val="accent5">
                    <a:lumMod val="75000"/>
                  </a:schemeClr>
                </a:solidFill>
                <a:latin typeface="方正卡通简体" pitchFamily="65" charset="-122"/>
                <a:ea typeface="方正卡通简体" pitchFamily="65" charset="-122"/>
              </a:rPr>
              <a:t>感谢您一直包容</a:t>
            </a:r>
            <a:endParaRPr lang="en-US" altLang="zh-CN" sz="3200" b="1" dirty="0">
              <a:solidFill>
                <a:schemeClr val="accent5">
                  <a:lumMod val="75000"/>
                </a:schemeClr>
              </a:solidFill>
              <a:latin typeface="方正卡通简体" pitchFamily="65" charset="-122"/>
              <a:ea typeface="方正卡通简体" pitchFamily="65" charset="-122"/>
            </a:endParaRPr>
          </a:p>
          <a:p>
            <a:r>
              <a:rPr lang="zh-CN" altLang="en-US" sz="3200" b="1" dirty="0">
                <a:solidFill>
                  <a:schemeClr val="accent5">
                    <a:lumMod val="75000"/>
                  </a:schemeClr>
                </a:solidFill>
                <a:latin typeface="方正卡通简体" pitchFamily="65" charset="-122"/>
                <a:ea typeface="方正卡通简体" pitchFamily="65" charset="-122"/>
              </a:rPr>
              <a:t>调皮捣蛋的我们</a:t>
            </a:r>
          </a:p>
        </p:txBody>
      </p:sp>
      <p:grpSp>
        <p:nvGrpSpPr>
          <p:cNvPr id="50" name="组合 49"/>
          <p:cNvGrpSpPr/>
          <p:nvPr/>
        </p:nvGrpSpPr>
        <p:grpSpPr>
          <a:xfrm rot="19291166">
            <a:off x="2840233" y="1880334"/>
            <a:ext cx="4289792" cy="2795011"/>
            <a:chOff x="5822643" y="2365140"/>
            <a:chExt cx="6174265" cy="3720308"/>
          </a:xfrm>
        </p:grpSpPr>
        <p:sp>
          <p:nvSpPr>
            <p:cNvPr id="51" name="矩形 50"/>
            <p:cNvSpPr/>
            <p:nvPr/>
          </p:nvSpPr>
          <p:spPr>
            <a:xfrm rot="1374067">
              <a:off x="6768873" y="2784908"/>
              <a:ext cx="5011142" cy="2915518"/>
            </a:xfrm>
            <a:prstGeom prst="rect">
              <a:avLst/>
            </a:prstGeom>
            <a:blipFill dpi="0" rotWithShape="1">
              <a:blip r:embed="rId4"/>
              <a:srcRect/>
              <a:tile tx="-508000" ty="-254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rot="700166">
              <a:off x="5822643" y="2365140"/>
              <a:ext cx="6174265" cy="3720308"/>
              <a:chOff x="5359856" y="3221979"/>
              <a:chExt cx="4646368" cy="2799673"/>
            </a:xfrm>
          </p:grpSpPr>
          <p:sp>
            <p:nvSpPr>
              <p:cNvPr id="53" name="新月形 52"/>
              <p:cNvSpPr/>
              <p:nvPr/>
            </p:nvSpPr>
            <p:spPr>
              <a:xfrm rot="5569762">
                <a:off x="7234129" y="3504015"/>
                <a:ext cx="680835" cy="4340686"/>
              </a:xfrm>
              <a:prstGeom prst="moon">
                <a:avLst>
                  <a:gd name="adj" fmla="val 63522"/>
                </a:avLst>
              </a:prstGeom>
              <a:effectLst>
                <a:outerShdw blurRad="317500" dist="203200" dir="3600000" sx="107000" sy="107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rot="175916">
                <a:off x="5359856" y="3221979"/>
                <a:ext cx="4646368" cy="2799673"/>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rot="175916">
                <a:off x="5579419" y="3410437"/>
                <a:ext cx="4213631" cy="2451520"/>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6" name="组合 55"/>
          <p:cNvGrpSpPr/>
          <p:nvPr/>
        </p:nvGrpSpPr>
        <p:grpSpPr>
          <a:xfrm rot="19758777">
            <a:off x="284964" y="2040910"/>
            <a:ext cx="3732925" cy="2066992"/>
            <a:chOff x="5822643" y="2365140"/>
            <a:chExt cx="6174265" cy="3720308"/>
          </a:xfrm>
        </p:grpSpPr>
        <p:sp>
          <p:nvSpPr>
            <p:cNvPr id="57" name="矩形 56"/>
            <p:cNvSpPr/>
            <p:nvPr/>
          </p:nvSpPr>
          <p:spPr>
            <a:xfrm rot="1374067">
              <a:off x="6768873" y="2784908"/>
              <a:ext cx="5011142" cy="2915518"/>
            </a:xfrm>
            <a:prstGeom prst="rect">
              <a:avLst/>
            </a:prstGeom>
            <a:blipFill dpi="0" rotWithShape="1">
              <a:blip r:embed="rId4"/>
              <a:srcRect/>
              <a:tile tx="-508000" ty="-254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rot="700166">
              <a:off x="5822643" y="2365140"/>
              <a:ext cx="6174265" cy="3720308"/>
              <a:chOff x="5359856" y="3221979"/>
              <a:chExt cx="4646368" cy="2799673"/>
            </a:xfrm>
          </p:grpSpPr>
          <p:sp>
            <p:nvSpPr>
              <p:cNvPr id="59" name="新月形 58"/>
              <p:cNvSpPr/>
              <p:nvPr/>
            </p:nvSpPr>
            <p:spPr>
              <a:xfrm rot="5569762">
                <a:off x="7234129" y="3504015"/>
                <a:ext cx="680835" cy="4340686"/>
              </a:xfrm>
              <a:prstGeom prst="moon">
                <a:avLst>
                  <a:gd name="adj" fmla="val 63522"/>
                </a:avLst>
              </a:prstGeom>
              <a:effectLst>
                <a:outerShdw blurRad="317500" dist="203200" dir="3600000" sx="107000" sy="107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175916">
                <a:off x="5359856" y="3221979"/>
                <a:ext cx="4646368" cy="2799673"/>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175916">
                <a:off x="5569378" y="3413723"/>
                <a:ext cx="4213631" cy="2451520"/>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2" name="组合 61"/>
          <p:cNvGrpSpPr/>
          <p:nvPr/>
        </p:nvGrpSpPr>
        <p:grpSpPr>
          <a:xfrm rot="632378">
            <a:off x="6351887" y="2405428"/>
            <a:ext cx="3347637" cy="2160495"/>
            <a:chOff x="5468070" y="2312558"/>
            <a:chExt cx="4166058" cy="2688687"/>
          </a:xfrm>
        </p:grpSpPr>
        <p:sp>
          <p:nvSpPr>
            <p:cNvPr id="63" name="椭圆 62"/>
            <p:cNvSpPr/>
            <p:nvPr/>
          </p:nvSpPr>
          <p:spPr>
            <a:xfrm>
              <a:off x="5647569" y="2312558"/>
              <a:ext cx="3726899" cy="526510"/>
            </a:xfrm>
            <a:prstGeom prst="ellipse">
              <a:avLst/>
            </a:prstGeom>
            <a:gradFill flip="none" rotWithShape="1">
              <a:gsLst>
                <a:gs pos="27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5468070" y="4474735"/>
              <a:ext cx="4166058" cy="526510"/>
            </a:xfrm>
            <a:prstGeom prst="ellipse">
              <a:avLst/>
            </a:prstGeom>
            <a:gradFill flip="none" rotWithShape="1">
              <a:gsLst>
                <a:gs pos="27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6184715" y="2585769"/>
              <a:ext cx="2664425" cy="2075287"/>
            </a:xfrm>
            <a:prstGeom prst="rect">
              <a:avLst/>
            </a:prstGeom>
            <a:blipFill dpi="0" rotWithShape="1">
              <a:blip r:embed="rId7"/>
              <a:srcRect/>
              <a:stretch>
                <a:fillRect/>
              </a:stretch>
            </a:blip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337" y="1607902"/>
            <a:ext cx="3481118" cy="47735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8" presetClass="entr" presetSubtype="12"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Left)">
                                      <p:cBhvr>
                                        <p:cTn id="16" dur="750"/>
                                        <p:tgtEl>
                                          <p:spTgt spid="2"/>
                                        </p:tgtEl>
                                      </p:cBhvr>
                                    </p:animEffect>
                                  </p:childTnLst>
                                </p:cTn>
                              </p:par>
                            </p:childTnLst>
                          </p:cTn>
                        </p:par>
                        <p:par>
                          <p:cTn id="17" fill="hold">
                            <p:stCondLst>
                              <p:cond delay="1399"/>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48"/>
                                        </p:tgtEl>
                                        <p:attrNameLst>
                                          <p:attrName>style.visibility</p:attrName>
                                        </p:attrNameLst>
                                      </p:cBhvr>
                                      <p:to>
                                        <p:strVal val="visible"/>
                                      </p:to>
                                    </p:set>
                                    <p:anim calcmode="lin" valueType="num">
                                      <p:cBhvr>
                                        <p:cTn id="20" dur="10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48"/>
                                        </p:tgtEl>
                                        <p:attrNameLst>
                                          <p:attrName>ppt_y</p:attrName>
                                        </p:attrNameLst>
                                      </p:cBhvr>
                                      <p:tavLst>
                                        <p:tav tm="0">
                                          <p:val>
                                            <p:strVal val="#ppt_y"/>
                                          </p:val>
                                        </p:tav>
                                        <p:tav tm="100000">
                                          <p:val>
                                            <p:strVal val="#ppt_y"/>
                                          </p:val>
                                        </p:tav>
                                      </p:tavLst>
                                    </p:anim>
                                    <p:anim calcmode="lin" valueType="num">
                                      <p:cBhvr>
                                        <p:cTn id="22" dur="10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48"/>
                                        </p:tgtEl>
                                      </p:cBhvr>
                                    </p:animEffect>
                                  </p:childTnLst>
                                </p:cTn>
                              </p:par>
                              <p:par>
                                <p:cTn id="25" presetID="47"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1250"/>
                                        <p:tgtEl>
                                          <p:spTgt spid="62"/>
                                        </p:tgtEl>
                                      </p:cBhvr>
                                    </p:animEffect>
                                    <p:anim calcmode="lin" valueType="num">
                                      <p:cBhvr>
                                        <p:cTn id="28" dur="1250" fill="hold"/>
                                        <p:tgtEl>
                                          <p:spTgt spid="62"/>
                                        </p:tgtEl>
                                        <p:attrNameLst>
                                          <p:attrName>ppt_x</p:attrName>
                                        </p:attrNameLst>
                                      </p:cBhvr>
                                      <p:tavLst>
                                        <p:tav tm="0">
                                          <p:val>
                                            <p:strVal val="#ppt_x"/>
                                          </p:val>
                                        </p:tav>
                                        <p:tav tm="100000">
                                          <p:val>
                                            <p:strVal val="#ppt_x"/>
                                          </p:val>
                                        </p:tav>
                                      </p:tavLst>
                                    </p:anim>
                                    <p:anim calcmode="lin" valueType="num">
                                      <p:cBhvr>
                                        <p:cTn id="29" dur="1250" fill="hold"/>
                                        <p:tgtEl>
                                          <p:spTgt spid="62"/>
                                        </p:tgtEl>
                                        <p:attrNameLst>
                                          <p:attrName>ppt_y</p:attrName>
                                        </p:attrNameLst>
                                      </p:cBhvr>
                                      <p:tavLst>
                                        <p:tav tm="0">
                                          <p:val>
                                            <p:strVal val="#ppt_y-.1"/>
                                          </p:val>
                                        </p:tav>
                                        <p:tav tm="100000">
                                          <p:val>
                                            <p:strVal val="#ppt_y"/>
                                          </p:val>
                                        </p:tav>
                                      </p:tavLst>
                                    </p:anim>
                                  </p:childTnLst>
                                </p:cTn>
                              </p:par>
                              <p:par>
                                <p:cTn id="30" presetID="37" presetClass="entr" presetSubtype="0" fill="hold" nodeType="withEffect">
                                  <p:stCondLst>
                                    <p:cond delay="25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1250"/>
                                        <p:tgtEl>
                                          <p:spTgt spid="56"/>
                                        </p:tgtEl>
                                      </p:cBhvr>
                                    </p:animEffect>
                                    <p:anim calcmode="lin" valueType="num">
                                      <p:cBhvr>
                                        <p:cTn id="33" dur="1250" fill="hold"/>
                                        <p:tgtEl>
                                          <p:spTgt spid="56"/>
                                        </p:tgtEl>
                                        <p:attrNameLst>
                                          <p:attrName>ppt_x</p:attrName>
                                        </p:attrNameLst>
                                      </p:cBhvr>
                                      <p:tavLst>
                                        <p:tav tm="0">
                                          <p:val>
                                            <p:strVal val="#ppt_x"/>
                                          </p:val>
                                        </p:tav>
                                        <p:tav tm="100000">
                                          <p:val>
                                            <p:strVal val="#ppt_x"/>
                                          </p:val>
                                        </p:tav>
                                      </p:tavLst>
                                    </p:anim>
                                    <p:anim calcmode="lin" valueType="num">
                                      <p:cBhvr>
                                        <p:cTn id="34" dur="1125" decel="100000" fill="hold"/>
                                        <p:tgtEl>
                                          <p:spTgt spid="56"/>
                                        </p:tgtEl>
                                        <p:attrNameLst>
                                          <p:attrName>ppt_y</p:attrName>
                                        </p:attrNameLst>
                                      </p:cBhvr>
                                      <p:tavLst>
                                        <p:tav tm="0">
                                          <p:val>
                                            <p:strVal val="#ppt_y+1"/>
                                          </p:val>
                                        </p:tav>
                                        <p:tav tm="100000">
                                          <p:val>
                                            <p:strVal val="#ppt_y-.03"/>
                                          </p:val>
                                        </p:tav>
                                      </p:tavLst>
                                    </p:anim>
                                    <p:anim calcmode="lin" valueType="num">
                                      <p:cBhvr>
                                        <p:cTn id="35" dur="125" accel="100000" fill="hold">
                                          <p:stCondLst>
                                            <p:cond delay="1125"/>
                                          </p:stCondLst>
                                        </p:cTn>
                                        <p:tgtEl>
                                          <p:spTgt spid="56"/>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50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250"/>
                                        <p:tgtEl>
                                          <p:spTgt spid="50"/>
                                        </p:tgtEl>
                                      </p:cBhvr>
                                    </p:animEffect>
                                    <p:anim calcmode="lin" valueType="num">
                                      <p:cBhvr>
                                        <p:cTn id="39" dur="1250" fill="hold"/>
                                        <p:tgtEl>
                                          <p:spTgt spid="50"/>
                                        </p:tgtEl>
                                        <p:attrNameLst>
                                          <p:attrName>ppt_x</p:attrName>
                                        </p:attrNameLst>
                                      </p:cBhvr>
                                      <p:tavLst>
                                        <p:tav tm="0">
                                          <p:val>
                                            <p:strVal val="#ppt_x"/>
                                          </p:val>
                                        </p:tav>
                                        <p:tav tm="100000">
                                          <p:val>
                                            <p:strVal val="#ppt_x"/>
                                          </p:val>
                                        </p:tav>
                                      </p:tavLst>
                                    </p:anim>
                                    <p:anim calcmode="lin" valueType="num">
                                      <p:cBhvr>
                                        <p:cTn id="40" dur="1125" decel="100000" fill="hold"/>
                                        <p:tgtEl>
                                          <p:spTgt spid="50"/>
                                        </p:tgtEl>
                                        <p:attrNameLst>
                                          <p:attrName>ppt_y</p:attrName>
                                        </p:attrNameLst>
                                      </p:cBhvr>
                                      <p:tavLst>
                                        <p:tav tm="0">
                                          <p:val>
                                            <p:strVal val="#ppt_y+1"/>
                                          </p:val>
                                        </p:tav>
                                        <p:tav tm="100000">
                                          <p:val>
                                            <p:strVal val="#ppt_y-.03"/>
                                          </p:val>
                                        </p:tav>
                                      </p:tavLst>
                                    </p:anim>
                                    <p:anim calcmode="lin" valueType="num">
                                      <p:cBhvr>
                                        <p:cTn id="41" dur="125" accel="100000" fill="hold">
                                          <p:stCondLst>
                                            <p:cond delay="1125"/>
                                          </p:stCondLst>
                                        </p:cTn>
                                        <p:tgtEl>
                                          <p:spTgt spid="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组合 122"/>
          <p:cNvGrpSpPr/>
          <p:nvPr/>
        </p:nvGrpSpPr>
        <p:grpSpPr>
          <a:xfrm>
            <a:off x="996950" y="1851025"/>
            <a:ext cx="3148013" cy="2206625"/>
            <a:chOff x="996950" y="1851025"/>
            <a:chExt cx="3148013" cy="2206625"/>
          </a:xfrm>
        </p:grpSpPr>
        <p:sp>
          <p:nvSpPr>
            <p:cNvPr id="124" name="任意多边形 123"/>
            <p:cNvSpPr/>
            <p:nvPr/>
          </p:nvSpPr>
          <p:spPr>
            <a:xfrm>
              <a:off x="1341438" y="2135188"/>
              <a:ext cx="2803525" cy="1922462"/>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337" y="connsiteY0-338"/>
                </a:cxn>
                <a:cxn ang="0">
                  <a:pos x="connsiteX1-339" y="connsiteY1-340"/>
                </a:cxn>
                <a:cxn ang="0">
                  <a:pos x="connsiteX2-341" y="connsiteY2-342"/>
                </a:cxn>
                <a:cxn ang="0">
                  <a:pos x="connsiteX3-343" y="connsiteY3-344"/>
                </a:cxn>
                <a:cxn ang="0">
                  <a:pos x="connsiteX4-345" y="connsiteY4-346"/>
                </a:cxn>
                <a:cxn ang="0">
                  <a:pos x="connsiteX5-347" y="connsiteY5-348"/>
                </a:cxn>
                <a:cxn ang="0">
                  <a:pos x="connsiteX6-349" y="connsiteY6-350"/>
                </a:cxn>
                <a:cxn ang="0">
                  <a:pos x="connsiteX7-351" y="connsiteY7-352"/>
                </a:cxn>
                <a:cxn ang="0">
                  <a:pos x="connsiteX8-353" y="connsiteY8-354"/>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cmpd="sng" algn="ctr">
              <a:solidFill>
                <a:sysClr val="windowText" lastClr="000000">
                  <a:lumMod val="65000"/>
                  <a:lumOff val="35000"/>
                </a:sysClr>
              </a:solidFill>
              <a:prstDash val="solid"/>
              <a:round/>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prstClr val="black">
                    <a:lumMod val="65000"/>
                    <a:lumOff val="35000"/>
                  </a:prstClr>
                </a:solidFill>
                <a:effectLst/>
                <a:uLnTx/>
                <a:uFillTx/>
                <a:latin typeface="方正静蕾简体"/>
                <a:ea typeface="方正静蕾简体"/>
                <a:cs typeface="+mn-ea"/>
                <a:sym typeface="+mn-lt"/>
              </a:endParaRPr>
            </a:p>
          </p:txBody>
        </p:sp>
        <p:sp>
          <p:nvSpPr>
            <p:cNvPr id="125" name="文本框 124"/>
            <p:cNvSpPr txBox="1"/>
            <p:nvPr/>
          </p:nvSpPr>
          <p:spPr>
            <a:xfrm>
              <a:off x="996950" y="1851025"/>
              <a:ext cx="808038" cy="647700"/>
            </a:xfrm>
            <a:prstGeom prst="rect">
              <a:avLst/>
            </a:prstGeom>
            <a:noFill/>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a:ln>
                    <a:noFill/>
                  </a:ln>
                  <a:solidFill>
                    <a:srgbClr val="595959"/>
                  </a:solidFill>
                  <a:effectLst/>
                  <a:uLnTx/>
                  <a:uFillTx/>
                  <a:ea typeface="方正静蕾简体"/>
                  <a:cs typeface="+mn-ea"/>
                  <a:sym typeface="+mn-lt"/>
                </a:rPr>
                <a:t>01</a:t>
              </a:r>
              <a:endParaRPr kumimoji="0" lang="zh-CN" altLang="en-US" sz="3600" b="1" i="0" u="none" strike="noStrike" kern="0" cap="none" spc="0" normalizeH="0" baseline="0" noProof="0">
                <a:ln>
                  <a:noFill/>
                </a:ln>
                <a:solidFill>
                  <a:srgbClr val="595959"/>
                </a:solidFill>
                <a:effectLst/>
                <a:uLnTx/>
                <a:uFillTx/>
                <a:ea typeface="方正静蕾简体"/>
                <a:cs typeface="+mn-ea"/>
                <a:sym typeface="+mn-lt"/>
              </a:endParaRPr>
            </a:p>
          </p:txBody>
        </p:sp>
        <p:sp>
          <p:nvSpPr>
            <p:cNvPr id="126" name="矩形 125"/>
            <p:cNvSpPr/>
            <p:nvPr/>
          </p:nvSpPr>
          <p:spPr>
            <a:xfrm>
              <a:off x="1537190" y="2341641"/>
              <a:ext cx="2412203" cy="1509692"/>
            </a:xfrm>
            <a:prstGeom prst="rect">
              <a:avLst/>
            </a:prstGeom>
            <a:blipFill>
              <a:blip r:embed="rId3"/>
              <a:srcRect/>
              <a:stretch>
                <a:fillRect l="-8519" r="-5283"/>
              </a:stretch>
            </a:bli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prstClr val="black">
                    <a:lumMod val="65000"/>
                    <a:lumOff val="35000"/>
                  </a:prstClr>
                </a:solidFill>
                <a:effectLst/>
                <a:uLnTx/>
                <a:uFillTx/>
                <a:latin typeface="方正静蕾简体"/>
                <a:ea typeface="方正静蕾简体"/>
                <a:cs typeface="+mn-ea"/>
                <a:sym typeface="+mn-lt"/>
              </a:endParaRPr>
            </a:p>
          </p:txBody>
        </p:sp>
      </p:grpSp>
      <p:grpSp>
        <p:nvGrpSpPr>
          <p:cNvPr id="127" name="组合 126"/>
          <p:cNvGrpSpPr/>
          <p:nvPr/>
        </p:nvGrpSpPr>
        <p:grpSpPr>
          <a:xfrm>
            <a:off x="4389438" y="1851025"/>
            <a:ext cx="3149600" cy="2206625"/>
            <a:chOff x="4389438" y="1851025"/>
            <a:chExt cx="3149600" cy="2206625"/>
          </a:xfrm>
        </p:grpSpPr>
        <p:sp>
          <p:nvSpPr>
            <p:cNvPr id="128" name="任意多边形 127"/>
            <p:cNvSpPr/>
            <p:nvPr/>
          </p:nvSpPr>
          <p:spPr>
            <a:xfrm>
              <a:off x="4733925" y="2135188"/>
              <a:ext cx="2805113" cy="1922462"/>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337" y="connsiteY0-338"/>
                </a:cxn>
                <a:cxn ang="0">
                  <a:pos x="connsiteX1-339" y="connsiteY1-340"/>
                </a:cxn>
                <a:cxn ang="0">
                  <a:pos x="connsiteX2-341" y="connsiteY2-342"/>
                </a:cxn>
                <a:cxn ang="0">
                  <a:pos x="connsiteX3-343" y="connsiteY3-344"/>
                </a:cxn>
                <a:cxn ang="0">
                  <a:pos x="connsiteX4-345" y="connsiteY4-346"/>
                </a:cxn>
                <a:cxn ang="0">
                  <a:pos x="connsiteX5-347" y="connsiteY5-348"/>
                </a:cxn>
                <a:cxn ang="0">
                  <a:pos x="connsiteX6-349" y="connsiteY6-350"/>
                </a:cxn>
                <a:cxn ang="0">
                  <a:pos x="connsiteX7-351" y="connsiteY7-352"/>
                </a:cxn>
                <a:cxn ang="0">
                  <a:pos x="connsiteX8-353" y="connsiteY8-354"/>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cmpd="sng" algn="ctr">
              <a:solidFill>
                <a:sysClr val="windowText" lastClr="000000">
                  <a:lumMod val="65000"/>
                  <a:lumOff val="35000"/>
                </a:sysClr>
              </a:solidFill>
              <a:prstDash val="solid"/>
              <a:round/>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prstClr val="black">
                    <a:lumMod val="65000"/>
                    <a:lumOff val="35000"/>
                  </a:prstClr>
                </a:solidFill>
                <a:effectLst/>
                <a:uLnTx/>
                <a:uFillTx/>
                <a:latin typeface="方正静蕾简体"/>
                <a:ea typeface="方正静蕾简体"/>
                <a:cs typeface="+mn-ea"/>
                <a:sym typeface="+mn-lt"/>
              </a:endParaRPr>
            </a:p>
          </p:txBody>
        </p:sp>
        <p:sp>
          <p:nvSpPr>
            <p:cNvPr id="129" name="文本框 128"/>
            <p:cNvSpPr txBox="1"/>
            <p:nvPr/>
          </p:nvSpPr>
          <p:spPr>
            <a:xfrm>
              <a:off x="4389438" y="1851025"/>
              <a:ext cx="808037" cy="647700"/>
            </a:xfrm>
            <a:prstGeom prst="rect">
              <a:avLst/>
            </a:prstGeom>
            <a:noFill/>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a:ln>
                    <a:noFill/>
                  </a:ln>
                  <a:solidFill>
                    <a:srgbClr val="595959"/>
                  </a:solidFill>
                  <a:effectLst/>
                  <a:uLnTx/>
                  <a:uFillTx/>
                  <a:ea typeface="方正静蕾简体"/>
                  <a:cs typeface="+mn-ea"/>
                  <a:sym typeface="+mn-lt"/>
                </a:rPr>
                <a:t>02</a:t>
              </a:r>
              <a:endParaRPr kumimoji="0" lang="zh-CN" altLang="en-US" sz="3600" b="1" i="0" u="none" strike="noStrike" kern="0" cap="none" spc="0" normalizeH="0" baseline="0" noProof="0">
                <a:ln>
                  <a:noFill/>
                </a:ln>
                <a:solidFill>
                  <a:srgbClr val="595959"/>
                </a:solidFill>
                <a:effectLst/>
                <a:uLnTx/>
                <a:uFillTx/>
                <a:ea typeface="方正静蕾简体"/>
                <a:cs typeface="+mn-ea"/>
                <a:sym typeface="+mn-lt"/>
              </a:endParaRPr>
            </a:p>
          </p:txBody>
        </p:sp>
        <p:sp>
          <p:nvSpPr>
            <p:cNvPr id="130" name="矩形 129"/>
            <p:cNvSpPr/>
            <p:nvPr/>
          </p:nvSpPr>
          <p:spPr>
            <a:xfrm>
              <a:off x="4941050" y="2337474"/>
              <a:ext cx="2390135" cy="1513859"/>
            </a:xfrm>
            <a:prstGeom prst="rect">
              <a:avLst/>
            </a:prstGeom>
            <a:blipFill>
              <a:blip r:embed="rId4"/>
              <a:srcRect/>
              <a:stretch>
                <a:fillRect l="-15170"/>
              </a:stretch>
            </a:bli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prstClr val="black">
                    <a:lumMod val="65000"/>
                    <a:lumOff val="35000"/>
                  </a:prstClr>
                </a:solidFill>
                <a:effectLst/>
                <a:uLnTx/>
                <a:uFillTx/>
                <a:latin typeface="方正静蕾简体"/>
                <a:ea typeface="方正静蕾简体"/>
                <a:cs typeface="+mn-ea"/>
                <a:sym typeface="+mn-lt"/>
              </a:endParaRPr>
            </a:p>
          </p:txBody>
        </p:sp>
      </p:grpSp>
      <p:grpSp>
        <p:nvGrpSpPr>
          <p:cNvPr id="131" name="组合 130"/>
          <p:cNvGrpSpPr/>
          <p:nvPr/>
        </p:nvGrpSpPr>
        <p:grpSpPr>
          <a:xfrm>
            <a:off x="7781925" y="1851025"/>
            <a:ext cx="3149600" cy="2206625"/>
            <a:chOff x="7781925" y="1851025"/>
            <a:chExt cx="3149600" cy="2206625"/>
          </a:xfrm>
        </p:grpSpPr>
        <p:sp>
          <p:nvSpPr>
            <p:cNvPr id="132" name="任意多边形 131"/>
            <p:cNvSpPr/>
            <p:nvPr/>
          </p:nvSpPr>
          <p:spPr>
            <a:xfrm>
              <a:off x="8126413" y="2135188"/>
              <a:ext cx="2805112" cy="1922462"/>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337" y="connsiteY0-338"/>
                </a:cxn>
                <a:cxn ang="0">
                  <a:pos x="connsiteX1-339" y="connsiteY1-340"/>
                </a:cxn>
                <a:cxn ang="0">
                  <a:pos x="connsiteX2-341" y="connsiteY2-342"/>
                </a:cxn>
                <a:cxn ang="0">
                  <a:pos x="connsiteX3-343" y="connsiteY3-344"/>
                </a:cxn>
                <a:cxn ang="0">
                  <a:pos x="connsiteX4-345" y="connsiteY4-346"/>
                </a:cxn>
                <a:cxn ang="0">
                  <a:pos x="connsiteX5-347" y="connsiteY5-348"/>
                </a:cxn>
                <a:cxn ang="0">
                  <a:pos x="connsiteX6-349" y="connsiteY6-350"/>
                </a:cxn>
                <a:cxn ang="0">
                  <a:pos x="connsiteX7-351" y="connsiteY7-352"/>
                </a:cxn>
                <a:cxn ang="0">
                  <a:pos x="connsiteX8-353" y="connsiteY8-354"/>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cmpd="sng" algn="ctr">
              <a:solidFill>
                <a:sysClr val="windowText" lastClr="000000">
                  <a:lumMod val="65000"/>
                  <a:lumOff val="35000"/>
                </a:sysClr>
              </a:solidFill>
              <a:prstDash val="solid"/>
              <a:round/>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prstClr val="black">
                    <a:lumMod val="65000"/>
                    <a:lumOff val="35000"/>
                  </a:prstClr>
                </a:solidFill>
                <a:effectLst/>
                <a:uLnTx/>
                <a:uFillTx/>
                <a:latin typeface="方正静蕾简体"/>
                <a:ea typeface="方正静蕾简体"/>
                <a:cs typeface="+mn-ea"/>
                <a:sym typeface="+mn-lt"/>
              </a:endParaRPr>
            </a:p>
          </p:txBody>
        </p:sp>
        <p:sp>
          <p:nvSpPr>
            <p:cNvPr id="133" name="文本框 132"/>
            <p:cNvSpPr txBox="1"/>
            <p:nvPr/>
          </p:nvSpPr>
          <p:spPr>
            <a:xfrm>
              <a:off x="7781925" y="1851025"/>
              <a:ext cx="809625" cy="647700"/>
            </a:xfrm>
            <a:prstGeom prst="rect">
              <a:avLst/>
            </a:prstGeom>
            <a:noFill/>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a:ln>
                    <a:noFill/>
                  </a:ln>
                  <a:solidFill>
                    <a:srgbClr val="595959"/>
                  </a:solidFill>
                  <a:effectLst/>
                  <a:uLnTx/>
                  <a:uFillTx/>
                  <a:ea typeface="方正静蕾简体"/>
                  <a:cs typeface="+mn-ea"/>
                  <a:sym typeface="+mn-lt"/>
                </a:rPr>
                <a:t>03</a:t>
              </a:r>
              <a:endParaRPr kumimoji="0" lang="zh-CN" altLang="en-US" sz="3600" b="1" i="0" u="none" strike="noStrike" kern="0" cap="none" spc="0" normalizeH="0" baseline="0" noProof="0">
                <a:ln>
                  <a:noFill/>
                </a:ln>
                <a:solidFill>
                  <a:srgbClr val="595959"/>
                </a:solidFill>
                <a:effectLst/>
                <a:uLnTx/>
                <a:uFillTx/>
                <a:ea typeface="方正静蕾简体"/>
                <a:cs typeface="+mn-ea"/>
                <a:sym typeface="+mn-lt"/>
              </a:endParaRPr>
            </a:p>
          </p:txBody>
        </p:sp>
        <p:sp>
          <p:nvSpPr>
            <p:cNvPr id="134" name="矩形 133"/>
            <p:cNvSpPr/>
            <p:nvPr/>
          </p:nvSpPr>
          <p:spPr>
            <a:xfrm>
              <a:off x="8349026" y="2337473"/>
              <a:ext cx="2390135" cy="1513859"/>
            </a:xfrm>
            <a:prstGeom prst="rect">
              <a:avLst/>
            </a:prstGeom>
            <a:blipFill dpi="0" rotWithShape="1">
              <a:blip r:embed="rId5"/>
              <a:srcRect/>
              <a:stretch>
                <a:fillRect b="-7000"/>
              </a:stretch>
            </a:bli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prstClr val="black">
                    <a:lumMod val="65000"/>
                    <a:lumOff val="35000"/>
                  </a:prstClr>
                </a:solidFill>
                <a:effectLst/>
                <a:uLnTx/>
                <a:uFillTx/>
                <a:latin typeface="方正静蕾简体"/>
                <a:ea typeface="方正静蕾简体"/>
                <a:cs typeface="+mn-ea"/>
                <a:sym typeface="+mn-lt"/>
              </a:endParaRPr>
            </a:p>
          </p:txBody>
        </p:sp>
      </p:grpSp>
      <p:grpSp>
        <p:nvGrpSpPr>
          <p:cNvPr id="135" name="组合 43"/>
          <p:cNvGrpSpPr/>
          <p:nvPr/>
        </p:nvGrpSpPr>
        <p:grpSpPr bwMode="auto">
          <a:xfrm>
            <a:off x="1223612" y="4341813"/>
            <a:ext cx="3039176" cy="1538467"/>
            <a:chOff x="344487" y="1261515"/>
            <a:chExt cx="2073282" cy="1151511"/>
          </a:xfrm>
        </p:grpSpPr>
        <p:sp>
          <p:nvSpPr>
            <p:cNvPr id="136" name="TextBox 19"/>
            <p:cNvSpPr>
              <a:spLocks noChangeArrowheads="1"/>
            </p:cNvSpPr>
            <p:nvPr/>
          </p:nvSpPr>
          <p:spPr bwMode="auto">
            <a:xfrm>
              <a:off x="344487" y="1514604"/>
              <a:ext cx="2073282" cy="898422"/>
            </a:xfrm>
            <a:prstGeom prst="rect">
              <a:avLst/>
            </a:prstGeom>
            <a:noFill/>
            <a:ln w="9525">
              <a:noFill/>
              <a:miter lim="800000"/>
            </a:ln>
          </p:spPr>
          <p:txBody>
            <a:bodyPr wrap="square">
              <a:spAutoFit/>
            </a:bodyPr>
            <a:lstStyle/>
            <a:p>
              <a:pPr defTabSz="914400" fontAlgn="base">
                <a:spcBef>
                  <a:spcPct val="0"/>
                </a:spcBef>
                <a:spcAft>
                  <a:spcPct val="0"/>
                </a:spcAft>
              </a:pPr>
              <a:r>
                <a:rPr lang="zh-CN" altLang="en-US" sz="1800" dirty="0">
                  <a:solidFill>
                    <a:srgbClr val="595959"/>
                  </a:solidFill>
                  <a:ea typeface="方正静蕾简体"/>
                  <a:cs typeface="+mn-ea"/>
                </a:rPr>
                <a:t>为客户提供有效服务，是我们工作的方向和价值评价的标尺，成就客户就是成就我们自己。</a:t>
              </a:r>
              <a:endParaRPr lang="zh-CN" altLang="en-US" sz="1800" dirty="0">
                <a:solidFill>
                  <a:srgbClr val="595959"/>
                </a:solidFill>
                <a:ea typeface="方正静蕾简体"/>
                <a:cs typeface="+mn-ea"/>
                <a:sym typeface="+mn-lt"/>
              </a:endParaRPr>
            </a:p>
          </p:txBody>
        </p:sp>
        <p:sp>
          <p:nvSpPr>
            <p:cNvPr id="137" name="矩形 42"/>
            <p:cNvSpPr>
              <a:spLocks noChangeArrowheads="1"/>
            </p:cNvSpPr>
            <p:nvPr/>
          </p:nvSpPr>
          <p:spPr bwMode="auto">
            <a:xfrm>
              <a:off x="344487" y="1261515"/>
              <a:ext cx="1226075" cy="34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zh-CN" b="1" dirty="0">
                  <a:solidFill>
                    <a:srgbClr val="595959"/>
                  </a:solidFill>
                  <a:ea typeface="方正静蕾简体"/>
                  <a:cs typeface="+mn-ea"/>
                  <a:sym typeface="+mn-lt"/>
                </a:rPr>
                <a:t>ADD TITLE HERE</a:t>
              </a:r>
              <a:endParaRPr lang="zh-CN" altLang="en-US" b="1" dirty="0">
                <a:solidFill>
                  <a:srgbClr val="595959"/>
                </a:solidFill>
                <a:ea typeface="方正静蕾简体"/>
                <a:cs typeface="+mn-ea"/>
                <a:sym typeface="+mn-lt"/>
              </a:endParaRPr>
            </a:p>
          </p:txBody>
        </p:sp>
      </p:grpSp>
      <p:grpSp>
        <p:nvGrpSpPr>
          <p:cNvPr id="138" name="组合 43"/>
          <p:cNvGrpSpPr/>
          <p:nvPr/>
        </p:nvGrpSpPr>
        <p:grpSpPr bwMode="auto">
          <a:xfrm>
            <a:off x="4838681" y="4341813"/>
            <a:ext cx="3039176" cy="1538467"/>
            <a:chOff x="344487" y="1261515"/>
            <a:chExt cx="2073282" cy="1151511"/>
          </a:xfrm>
        </p:grpSpPr>
        <p:sp>
          <p:nvSpPr>
            <p:cNvPr id="139" name="TextBox 19"/>
            <p:cNvSpPr>
              <a:spLocks noChangeArrowheads="1"/>
            </p:cNvSpPr>
            <p:nvPr/>
          </p:nvSpPr>
          <p:spPr bwMode="auto">
            <a:xfrm>
              <a:off x="344487" y="1514604"/>
              <a:ext cx="2073282" cy="898422"/>
            </a:xfrm>
            <a:prstGeom prst="rect">
              <a:avLst/>
            </a:prstGeom>
            <a:noFill/>
            <a:ln w="9525">
              <a:noFill/>
              <a:miter lim="800000"/>
            </a:ln>
          </p:spPr>
          <p:txBody>
            <a:bodyPr wrap="square">
              <a:spAutoFit/>
            </a:bodyPr>
            <a:lstStyle/>
            <a:p>
              <a:pPr defTabSz="914400" fontAlgn="base">
                <a:spcBef>
                  <a:spcPct val="0"/>
                </a:spcBef>
                <a:spcAft>
                  <a:spcPct val="0"/>
                </a:spcAft>
              </a:pPr>
              <a:r>
                <a:rPr lang="zh-CN" altLang="en-US" sz="1800" dirty="0">
                  <a:solidFill>
                    <a:srgbClr val="595959"/>
                  </a:solidFill>
                  <a:ea typeface="方正静蕾简体"/>
                  <a:cs typeface="+mn-ea"/>
                </a:rPr>
                <a:t>为客户提供有效服务，是我们工作的方向和价值评价的标尺，成就客户就是成就我们自己。</a:t>
              </a:r>
              <a:endParaRPr lang="zh-CN" altLang="en-US" sz="1800" dirty="0">
                <a:solidFill>
                  <a:srgbClr val="595959"/>
                </a:solidFill>
                <a:ea typeface="方正静蕾简体"/>
                <a:cs typeface="+mn-ea"/>
                <a:sym typeface="+mn-lt"/>
              </a:endParaRPr>
            </a:p>
          </p:txBody>
        </p:sp>
        <p:sp>
          <p:nvSpPr>
            <p:cNvPr id="140" name="矩形 42"/>
            <p:cNvSpPr>
              <a:spLocks noChangeArrowheads="1"/>
            </p:cNvSpPr>
            <p:nvPr/>
          </p:nvSpPr>
          <p:spPr bwMode="auto">
            <a:xfrm>
              <a:off x="344487" y="1261515"/>
              <a:ext cx="1226075" cy="34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zh-CN" b="1" dirty="0">
                  <a:solidFill>
                    <a:srgbClr val="595959"/>
                  </a:solidFill>
                  <a:ea typeface="方正静蕾简体"/>
                  <a:cs typeface="+mn-ea"/>
                  <a:sym typeface="+mn-lt"/>
                </a:rPr>
                <a:t>ADD TITLE HERE</a:t>
              </a:r>
              <a:endParaRPr lang="zh-CN" altLang="en-US" b="1" dirty="0">
                <a:solidFill>
                  <a:srgbClr val="595959"/>
                </a:solidFill>
                <a:ea typeface="方正静蕾简体"/>
                <a:cs typeface="+mn-ea"/>
                <a:sym typeface="+mn-lt"/>
              </a:endParaRPr>
            </a:p>
          </p:txBody>
        </p:sp>
      </p:grpSp>
      <p:grpSp>
        <p:nvGrpSpPr>
          <p:cNvPr id="141" name="组合 43"/>
          <p:cNvGrpSpPr/>
          <p:nvPr/>
        </p:nvGrpSpPr>
        <p:grpSpPr bwMode="auto">
          <a:xfrm>
            <a:off x="8432486" y="4341813"/>
            <a:ext cx="3039176" cy="1538467"/>
            <a:chOff x="344487" y="1261515"/>
            <a:chExt cx="2073282" cy="1151511"/>
          </a:xfrm>
        </p:grpSpPr>
        <p:sp>
          <p:nvSpPr>
            <p:cNvPr id="142" name="TextBox 19"/>
            <p:cNvSpPr>
              <a:spLocks noChangeArrowheads="1"/>
            </p:cNvSpPr>
            <p:nvPr/>
          </p:nvSpPr>
          <p:spPr bwMode="auto">
            <a:xfrm>
              <a:off x="344487" y="1514604"/>
              <a:ext cx="2073282" cy="898422"/>
            </a:xfrm>
            <a:prstGeom prst="rect">
              <a:avLst/>
            </a:prstGeom>
            <a:noFill/>
            <a:ln w="9525">
              <a:noFill/>
              <a:miter lim="800000"/>
            </a:ln>
          </p:spPr>
          <p:txBody>
            <a:bodyPr wrap="square">
              <a:spAutoFit/>
            </a:bodyPr>
            <a:lstStyle/>
            <a:p>
              <a:pPr defTabSz="914400" fontAlgn="base">
                <a:spcBef>
                  <a:spcPct val="0"/>
                </a:spcBef>
                <a:spcAft>
                  <a:spcPct val="0"/>
                </a:spcAft>
              </a:pPr>
              <a:r>
                <a:rPr lang="zh-CN" altLang="en-US" sz="1800" dirty="0">
                  <a:solidFill>
                    <a:srgbClr val="595959"/>
                  </a:solidFill>
                  <a:ea typeface="方正静蕾简体"/>
                  <a:cs typeface="+mn-ea"/>
                </a:rPr>
                <a:t>为客户提供有效服务，是我们工作的方向和价值评价的标尺，成就客户就是成就我们自己。</a:t>
              </a:r>
              <a:endParaRPr lang="zh-CN" altLang="en-US" sz="1800" dirty="0">
                <a:solidFill>
                  <a:srgbClr val="595959"/>
                </a:solidFill>
                <a:ea typeface="方正静蕾简体"/>
                <a:cs typeface="+mn-ea"/>
                <a:sym typeface="+mn-lt"/>
              </a:endParaRPr>
            </a:p>
          </p:txBody>
        </p:sp>
        <p:sp>
          <p:nvSpPr>
            <p:cNvPr id="143" name="矩形 42"/>
            <p:cNvSpPr>
              <a:spLocks noChangeArrowheads="1"/>
            </p:cNvSpPr>
            <p:nvPr/>
          </p:nvSpPr>
          <p:spPr bwMode="auto">
            <a:xfrm>
              <a:off x="344487" y="1261515"/>
              <a:ext cx="1226075" cy="34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zh-CN" b="1" dirty="0">
                  <a:solidFill>
                    <a:srgbClr val="595959"/>
                  </a:solidFill>
                  <a:ea typeface="方正静蕾简体"/>
                  <a:cs typeface="+mn-ea"/>
                  <a:sym typeface="+mn-lt"/>
                </a:rPr>
                <a:t>ADD TITLE HERE</a:t>
              </a:r>
              <a:endParaRPr lang="zh-CN" altLang="en-US" b="1" dirty="0">
                <a:solidFill>
                  <a:srgbClr val="595959"/>
                </a:solidFill>
                <a:ea typeface="方正静蕾简体"/>
                <a:cs typeface="+mn-ea"/>
                <a:sym typeface="+mn-lt"/>
              </a:endParaRPr>
            </a:p>
          </p:txBody>
        </p:sp>
      </p:grpSp>
      <p:sp>
        <p:nvSpPr>
          <p:cNvPr id="24" name="文本框 23"/>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25" name="图片 24"/>
          <p:cNvPicPr>
            <a:picLocks noChangeAspect="1"/>
          </p:cNvPicPr>
          <p:nvPr/>
        </p:nvPicPr>
        <p:blipFill>
          <a:blip r:embed="rId6"/>
          <a:stretch>
            <a:fillRect/>
          </a:stretch>
        </p:blipFill>
        <p:spPr>
          <a:xfrm>
            <a:off x="296280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399"/>
                            </p:stCondLst>
                            <p:childTnLst>
                              <p:par>
                                <p:cTn id="15" presetID="42" presetClass="entr" presetSubtype="0" fill="hold" nodeType="after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1000"/>
                                        <p:tgtEl>
                                          <p:spTgt spid="123"/>
                                        </p:tgtEl>
                                      </p:cBhvr>
                                    </p:animEffect>
                                    <p:anim calcmode="lin" valueType="num">
                                      <p:cBhvr>
                                        <p:cTn id="18" dur="1000" fill="hold"/>
                                        <p:tgtEl>
                                          <p:spTgt spid="123"/>
                                        </p:tgtEl>
                                        <p:attrNameLst>
                                          <p:attrName>ppt_x</p:attrName>
                                        </p:attrNameLst>
                                      </p:cBhvr>
                                      <p:tavLst>
                                        <p:tav tm="0">
                                          <p:val>
                                            <p:strVal val="#ppt_x"/>
                                          </p:val>
                                        </p:tav>
                                        <p:tav tm="100000">
                                          <p:val>
                                            <p:strVal val="#ppt_x"/>
                                          </p:val>
                                        </p:tav>
                                      </p:tavLst>
                                    </p:anim>
                                    <p:anim calcmode="lin" valueType="num">
                                      <p:cBhvr>
                                        <p:cTn id="19" dur="1000" fill="hold"/>
                                        <p:tgtEl>
                                          <p:spTgt spid="1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1000"/>
                                        <p:tgtEl>
                                          <p:spTgt spid="127"/>
                                        </p:tgtEl>
                                      </p:cBhvr>
                                    </p:animEffect>
                                    <p:anim calcmode="lin" valueType="num">
                                      <p:cBhvr>
                                        <p:cTn id="23" dur="1000" fill="hold"/>
                                        <p:tgtEl>
                                          <p:spTgt spid="127"/>
                                        </p:tgtEl>
                                        <p:attrNameLst>
                                          <p:attrName>ppt_x</p:attrName>
                                        </p:attrNameLst>
                                      </p:cBhvr>
                                      <p:tavLst>
                                        <p:tav tm="0">
                                          <p:val>
                                            <p:strVal val="#ppt_x"/>
                                          </p:val>
                                        </p:tav>
                                        <p:tav tm="100000">
                                          <p:val>
                                            <p:strVal val="#ppt_x"/>
                                          </p:val>
                                        </p:tav>
                                      </p:tavLst>
                                    </p:anim>
                                    <p:anim calcmode="lin" valueType="num">
                                      <p:cBhvr>
                                        <p:cTn id="24" dur="1000" fill="hold"/>
                                        <p:tgtEl>
                                          <p:spTgt spid="1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
                                  </p:stCondLst>
                                  <p:childTnLst>
                                    <p:set>
                                      <p:cBhvr>
                                        <p:cTn id="26" dur="1" fill="hold">
                                          <p:stCondLst>
                                            <p:cond delay="0"/>
                                          </p:stCondLst>
                                        </p:cTn>
                                        <p:tgtEl>
                                          <p:spTgt spid="131"/>
                                        </p:tgtEl>
                                        <p:attrNameLst>
                                          <p:attrName>style.visibility</p:attrName>
                                        </p:attrNameLst>
                                      </p:cBhvr>
                                      <p:to>
                                        <p:strVal val="visible"/>
                                      </p:to>
                                    </p:set>
                                    <p:animEffect transition="in" filter="fade">
                                      <p:cBhvr>
                                        <p:cTn id="27" dur="1000"/>
                                        <p:tgtEl>
                                          <p:spTgt spid="131"/>
                                        </p:tgtEl>
                                      </p:cBhvr>
                                    </p:animEffect>
                                    <p:anim calcmode="lin" valueType="num">
                                      <p:cBhvr>
                                        <p:cTn id="28" dur="1000" fill="hold"/>
                                        <p:tgtEl>
                                          <p:spTgt spid="131"/>
                                        </p:tgtEl>
                                        <p:attrNameLst>
                                          <p:attrName>ppt_x</p:attrName>
                                        </p:attrNameLst>
                                      </p:cBhvr>
                                      <p:tavLst>
                                        <p:tav tm="0">
                                          <p:val>
                                            <p:strVal val="#ppt_x"/>
                                          </p:val>
                                        </p:tav>
                                        <p:tav tm="100000">
                                          <p:val>
                                            <p:strVal val="#ppt_x"/>
                                          </p:val>
                                        </p:tav>
                                      </p:tavLst>
                                    </p:anim>
                                    <p:anim calcmode="lin" valueType="num">
                                      <p:cBhvr>
                                        <p:cTn id="29" dur="1000" fill="hold"/>
                                        <p:tgtEl>
                                          <p:spTgt spid="131"/>
                                        </p:tgtEl>
                                        <p:attrNameLst>
                                          <p:attrName>ppt_y</p:attrName>
                                        </p:attrNameLst>
                                      </p:cBhvr>
                                      <p:tavLst>
                                        <p:tav tm="0">
                                          <p:val>
                                            <p:strVal val="#ppt_y+.1"/>
                                          </p:val>
                                        </p:tav>
                                        <p:tav tm="100000">
                                          <p:val>
                                            <p:strVal val="#ppt_y"/>
                                          </p:val>
                                        </p:tav>
                                      </p:tavLst>
                                    </p:anim>
                                  </p:childTnLst>
                                </p:cTn>
                              </p:par>
                            </p:childTnLst>
                          </p:cTn>
                        </p:par>
                        <p:par>
                          <p:cTn id="30" fill="hold">
                            <p:stCondLst>
                              <p:cond delay="2399"/>
                            </p:stCondLst>
                            <p:childTnLst>
                              <p:par>
                                <p:cTn id="31" presetID="22" presetClass="entr" presetSubtype="1" fill="hold" nodeType="afterEffect">
                                  <p:stCondLst>
                                    <p:cond delay="0"/>
                                  </p:stCondLst>
                                  <p:childTnLst>
                                    <p:set>
                                      <p:cBhvr>
                                        <p:cTn id="32" dur="1" fill="hold">
                                          <p:stCondLst>
                                            <p:cond delay="0"/>
                                          </p:stCondLst>
                                        </p:cTn>
                                        <p:tgtEl>
                                          <p:spTgt spid="135"/>
                                        </p:tgtEl>
                                        <p:attrNameLst>
                                          <p:attrName>style.visibility</p:attrName>
                                        </p:attrNameLst>
                                      </p:cBhvr>
                                      <p:to>
                                        <p:strVal val="visible"/>
                                      </p:to>
                                    </p:set>
                                    <p:animEffect transition="in" filter="wipe(up)">
                                      <p:cBhvr>
                                        <p:cTn id="33" dur="500"/>
                                        <p:tgtEl>
                                          <p:spTgt spid="135"/>
                                        </p:tgtEl>
                                      </p:cBhvr>
                                    </p:animEffect>
                                  </p:childTnLst>
                                </p:cTn>
                              </p:par>
                              <p:par>
                                <p:cTn id="34" presetID="22" presetClass="entr" presetSubtype="1" fill="hold" nodeType="withEffect">
                                  <p:stCondLst>
                                    <p:cond delay="0"/>
                                  </p:stCondLst>
                                  <p:childTnLst>
                                    <p:set>
                                      <p:cBhvr>
                                        <p:cTn id="35" dur="1" fill="hold">
                                          <p:stCondLst>
                                            <p:cond delay="0"/>
                                          </p:stCondLst>
                                        </p:cTn>
                                        <p:tgtEl>
                                          <p:spTgt spid="138"/>
                                        </p:tgtEl>
                                        <p:attrNameLst>
                                          <p:attrName>style.visibility</p:attrName>
                                        </p:attrNameLst>
                                      </p:cBhvr>
                                      <p:to>
                                        <p:strVal val="visible"/>
                                      </p:to>
                                    </p:set>
                                    <p:animEffect transition="in" filter="wipe(up)">
                                      <p:cBhvr>
                                        <p:cTn id="36" dur="500"/>
                                        <p:tgtEl>
                                          <p:spTgt spid="138"/>
                                        </p:tgtEl>
                                      </p:cBhvr>
                                    </p:animEffect>
                                  </p:childTnLst>
                                </p:cTn>
                              </p:par>
                              <p:par>
                                <p:cTn id="37" presetID="22" presetClass="entr" presetSubtype="1" fill="hold" nodeType="withEffect">
                                  <p:stCondLst>
                                    <p:cond delay="0"/>
                                  </p:stCondLst>
                                  <p:childTnLst>
                                    <p:set>
                                      <p:cBhvr>
                                        <p:cTn id="38" dur="1" fill="hold">
                                          <p:stCondLst>
                                            <p:cond delay="0"/>
                                          </p:stCondLst>
                                        </p:cTn>
                                        <p:tgtEl>
                                          <p:spTgt spid="141"/>
                                        </p:tgtEl>
                                        <p:attrNameLst>
                                          <p:attrName>style.visibility</p:attrName>
                                        </p:attrNameLst>
                                      </p:cBhvr>
                                      <p:to>
                                        <p:strVal val="visible"/>
                                      </p:to>
                                    </p:set>
                                    <p:animEffect transition="in" filter="wipe(up)">
                                      <p:cBhvr>
                                        <p:cTn id="39"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7" name="图片 16"/>
          <p:cNvPicPr>
            <a:picLocks noChangeAspect="1"/>
          </p:cNvPicPr>
          <p:nvPr/>
        </p:nvPicPr>
        <p:blipFill>
          <a:blip r:embed="rId3"/>
          <a:stretch>
            <a:fillRect/>
          </a:stretch>
        </p:blipFill>
        <p:spPr>
          <a:xfrm>
            <a:off x="2962804" y="332655"/>
            <a:ext cx="1653160" cy="874539"/>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206" y="2517608"/>
            <a:ext cx="4093110" cy="4258302"/>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75787" y="2414887"/>
            <a:ext cx="2167458" cy="1444611"/>
          </a:xfrm>
          <a:prstGeom prst="rect">
            <a:avLst/>
          </a:prstGeom>
          <a:solidFill>
            <a:srgbClr val="FFFFFF">
              <a:shade val="85000"/>
            </a:srgbClr>
          </a:solidFill>
          <a:ln w="114300" cap="sq">
            <a:solidFill>
              <a:srgbClr val="FFFFFF"/>
            </a:solidFill>
            <a:miter lim="800000"/>
            <a:headEnd/>
            <a:tailEnd/>
          </a:ln>
          <a:effectLst>
            <a:outerShdw blurRad="55000" dist="18000" dir="5400000" algn="tl" rotWithShape="0">
              <a:srgbClr val="000000">
                <a:alpha val="40000"/>
              </a:srgbClr>
            </a:outerShdw>
          </a:effectLst>
          <a:scene3d>
            <a:camera prst="perspectiveContrastingRightFacing"/>
            <a:lightRig rig="twoPt" dir="t">
              <a:rot lat="0" lon="0" rev="7200000"/>
            </a:lightRig>
          </a:scene3d>
          <a:sp3d>
            <a:bevelT w="25400" h="19050"/>
            <a:contourClr>
              <a:srgbClr val="FFFFFF"/>
            </a:contourClr>
          </a:sp3d>
        </p:spPr>
      </p:pic>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613151">
            <a:off x="7074994" y="1268218"/>
            <a:ext cx="2586183" cy="1727570"/>
          </a:xfrm>
          <a:prstGeom prst="rect">
            <a:avLst/>
          </a:prstGeom>
          <a:solidFill>
            <a:srgbClr val="FFFFFF">
              <a:shade val="85000"/>
            </a:srgbClr>
          </a:solidFill>
          <a:ln w="1143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940084" y="2517608"/>
            <a:ext cx="3022931" cy="201627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2798" y="3933056"/>
            <a:ext cx="2806875" cy="1368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399"/>
                            </p:stCondLst>
                            <p:childTnLst>
                              <p:par>
                                <p:cTn id="15" presetID="4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399"/>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000" fill="hold"/>
                                        <p:tgtEl>
                                          <p:spTgt spid="19"/>
                                        </p:tgtEl>
                                        <p:attrNameLst>
                                          <p:attrName>ppt_w</p:attrName>
                                        </p:attrNameLst>
                                      </p:cBhvr>
                                      <p:tavLst>
                                        <p:tav tm="0">
                                          <p:val>
                                            <p:fltVal val="0"/>
                                          </p:val>
                                        </p:tav>
                                        <p:tav tm="100000">
                                          <p:val>
                                            <p:strVal val="#ppt_w"/>
                                          </p:val>
                                        </p:tav>
                                      </p:tavLst>
                                    </p:anim>
                                    <p:anim calcmode="lin" valueType="num">
                                      <p:cBhvr>
                                        <p:cTn id="24" dur="2000" fill="hold"/>
                                        <p:tgtEl>
                                          <p:spTgt spid="19"/>
                                        </p:tgtEl>
                                        <p:attrNameLst>
                                          <p:attrName>ppt_h</p:attrName>
                                        </p:attrNameLst>
                                      </p:cBhvr>
                                      <p:tavLst>
                                        <p:tav tm="0">
                                          <p:val>
                                            <p:fltVal val="0"/>
                                          </p:val>
                                        </p:tav>
                                        <p:tav tm="100000">
                                          <p:val>
                                            <p:strVal val="#ppt_h"/>
                                          </p:val>
                                        </p:tav>
                                      </p:tavLst>
                                    </p:anim>
                                    <p:animEffect transition="in" filter="fade">
                                      <p:cBhvr>
                                        <p:cTn id="25" dur="2000"/>
                                        <p:tgtEl>
                                          <p:spTgt spid="19"/>
                                        </p:tgtEl>
                                      </p:cBhvr>
                                    </p:animEffect>
                                  </p:childTnLst>
                                </p:cTn>
                              </p:par>
                              <p:par>
                                <p:cTn id="26" presetID="53"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2000" fill="hold"/>
                                        <p:tgtEl>
                                          <p:spTgt spid="20"/>
                                        </p:tgtEl>
                                        <p:attrNameLst>
                                          <p:attrName>ppt_w</p:attrName>
                                        </p:attrNameLst>
                                      </p:cBhvr>
                                      <p:tavLst>
                                        <p:tav tm="0">
                                          <p:val>
                                            <p:fltVal val="0"/>
                                          </p:val>
                                        </p:tav>
                                        <p:tav tm="100000">
                                          <p:val>
                                            <p:strVal val="#ppt_w"/>
                                          </p:val>
                                        </p:tav>
                                      </p:tavLst>
                                    </p:anim>
                                    <p:anim calcmode="lin" valueType="num">
                                      <p:cBhvr>
                                        <p:cTn id="29" dur="2000" fill="hold"/>
                                        <p:tgtEl>
                                          <p:spTgt spid="20"/>
                                        </p:tgtEl>
                                        <p:attrNameLst>
                                          <p:attrName>ppt_h</p:attrName>
                                        </p:attrNameLst>
                                      </p:cBhvr>
                                      <p:tavLst>
                                        <p:tav tm="0">
                                          <p:val>
                                            <p:fltVal val="0"/>
                                          </p:val>
                                        </p:tav>
                                        <p:tav tm="100000">
                                          <p:val>
                                            <p:strVal val="#ppt_h"/>
                                          </p:val>
                                        </p:tav>
                                      </p:tavLst>
                                    </p:anim>
                                    <p:animEffect transition="in" filter="fade">
                                      <p:cBhvr>
                                        <p:cTn id="30" dur="2000"/>
                                        <p:tgtEl>
                                          <p:spTgt spid="20"/>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2000" fill="hold"/>
                                        <p:tgtEl>
                                          <p:spTgt spid="22"/>
                                        </p:tgtEl>
                                        <p:attrNameLst>
                                          <p:attrName>ppt_w</p:attrName>
                                        </p:attrNameLst>
                                      </p:cBhvr>
                                      <p:tavLst>
                                        <p:tav tm="0">
                                          <p:val>
                                            <p:fltVal val="0"/>
                                          </p:val>
                                        </p:tav>
                                        <p:tav tm="100000">
                                          <p:val>
                                            <p:strVal val="#ppt_w"/>
                                          </p:val>
                                        </p:tav>
                                      </p:tavLst>
                                    </p:anim>
                                    <p:anim calcmode="lin" valueType="num">
                                      <p:cBhvr>
                                        <p:cTn id="34" dur="2000" fill="hold"/>
                                        <p:tgtEl>
                                          <p:spTgt spid="22"/>
                                        </p:tgtEl>
                                        <p:attrNameLst>
                                          <p:attrName>ppt_h</p:attrName>
                                        </p:attrNameLst>
                                      </p:cBhvr>
                                      <p:tavLst>
                                        <p:tav tm="0">
                                          <p:val>
                                            <p:fltVal val="0"/>
                                          </p:val>
                                        </p:tav>
                                        <p:tav tm="100000">
                                          <p:val>
                                            <p:strVal val="#ppt_h"/>
                                          </p:val>
                                        </p:tav>
                                      </p:tavLst>
                                    </p:anim>
                                    <p:animEffect transition="in" filter="fade">
                                      <p:cBhvr>
                                        <p:cTn id="35" dur="2000"/>
                                        <p:tgtEl>
                                          <p:spTgt spid="22"/>
                                        </p:tgtEl>
                                      </p:cBhvr>
                                    </p:animEffect>
                                  </p:childTnLst>
                                </p:cTn>
                              </p:par>
                              <p:par>
                                <p:cTn id="36" presetID="42" presetClass="path" presetSubtype="0" accel="50000" decel="50000" fill="hold" nodeType="withEffect">
                                  <p:stCondLst>
                                    <p:cond delay="0"/>
                                  </p:stCondLst>
                                  <p:childTnLst>
                                    <p:animMotion origin="layout" path="M -0.18479 0.23264 L 4.61128E-6 -4.44444E-6 " pathEditMode="relative" rAng="0" ptsTypes="AA">
                                      <p:cBhvr>
                                        <p:cTn id="37" dur="2000" fill="hold"/>
                                        <p:tgtEl>
                                          <p:spTgt spid="19"/>
                                        </p:tgtEl>
                                        <p:attrNameLst>
                                          <p:attrName>ppt_x</p:attrName>
                                          <p:attrName>ppt_y</p:attrName>
                                        </p:attrNameLst>
                                      </p:cBhvr>
                                      <p:rCtr x="9155" y="-11667"/>
                                    </p:animMotion>
                                  </p:childTnLst>
                                </p:cTn>
                              </p:par>
                              <p:par>
                                <p:cTn id="38" presetID="42" presetClass="path" presetSubtype="0" accel="50000" decel="50000" fill="hold" nodeType="withEffect">
                                  <p:stCondLst>
                                    <p:cond delay="0"/>
                                  </p:stCondLst>
                                  <p:childTnLst>
                                    <p:animMotion origin="layout" path="M -0.35773 0.37917 L -6.56335E-7 -2.96296E-6 " pathEditMode="relative" rAng="0" ptsTypes="AA">
                                      <p:cBhvr>
                                        <p:cTn id="39" dur="2000" fill="hold"/>
                                        <p:tgtEl>
                                          <p:spTgt spid="20"/>
                                        </p:tgtEl>
                                        <p:attrNameLst>
                                          <p:attrName>ppt_x</p:attrName>
                                          <p:attrName>ppt_y</p:attrName>
                                        </p:attrNameLst>
                                      </p:cBhvr>
                                      <p:rCtr x="17971" y="-19491"/>
                                    </p:animMotion>
                                  </p:childTnLst>
                                </p:cTn>
                              </p:par>
                              <p:par>
                                <p:cTn id="40" presetID="42" presetClass="path" presetSubtype="0" accel="50000" decel="50000" fill="hold" nodeType="withEffect">
                                  <p:stCondLst>
                                    <p:cond delay="0"/>
                                  </p:stCondLst>
                                  <p:childTnLst>
                                    <p:animMotion origin="layout" path="M -0.45253 0.17384 L 4.7949E-6 3.33333E-6 " pathEditMode="relative" rAng="0" ptsTypes="AA">
                                      <p:cBhvr>
                                        <p:cTn id="41" dur="2000" fill="hold"/>
                                        <p:tgtEl>
                                          <p:spTgt spid="22"/>
                                        </p:tgtEl>
                                        <p:attrNameLst>
                                          <p:attrName>ppt_x</p:attrName>
                                          <p:attrName>ppt_y</p:attrName>
                                        </p:attrNameLst>
                                      </p:cBhvr>
                                      <p:rCtr x="22737" y="-8889"/>
                                    </p:animMotion>
                                  </p:childTnLst>
                                </p:cTn>
                              </p:par>
                            </p:childTnLst>
                          </p:cTn>
                        </p:par>
                        <p:par>
                          <p:cTn id="42" fill="hold">
                            <p:stCondLst>
                              <p:cond delay="4399"/>
                            </p:stCondLst>
                            <p:childTnLst>
                              <p:par>
                                <p:cTn id="43" presetID="53" presetClass="entr" presetSubtype="16"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2000" fill="hold"/>
                                        <p:tgtEl>
                                          <p:spTgt spid="23"/>
                                        </p:tgtEl>
                                        <p:attrNameLst>
                                          <p:attrName>ppt_w</p:attrName>
                                        </p:attrNameLst>
                                      </p:cBhvr>
                                      <p:tavLst>
                                        <p:tav tm="0">
                                          <p:val>
                                            <p:fltVal val="0"/>
                                          </p:val>
                                        </p:tav>
                                        <p:tav tm="100000">
                                          <p:val>
                                            <p:strVal val="#ppt_w"/>
                                          </p:val>
                                        </p:tav>
                                      </p:tavLst>
                                    </p:anim>
                                    <p:anim calcmode="lin" valueType="num">
                                      <p:cBhvr>
                                        <p:cTn id="46" dur="2000" fill="hold"/>
                                        <p:tgtEl>
                                          <p:spTgt spid="23"/>
                                        </p:tgtEl>
                                        <p:attrNameLst>
                                          <p:attrName>ppt_h</p:attrName>
                                        </p:attrNameLst>
                                      </p:cBhvr>
                                      <p:tavLst>
                                        <p:tav tm="0">
                                          <p:val>
                                            <p:fltVal val="0"/>
                                          </p:val>
                                        </p:tav>
                                        <p:tav tm="100000">
                                          <p:val>
                                            <p:strVal val="#ppt_h"/>
                                          </p:val>
                                        </p:tav>
                                      </p:tavLst>
                                    </p:anim>
                                    <p:animEffect transition="in" filter="fade">
                                      <p:cBhvr>
                                        <p:cTn id="47" dur="2000"/>
                                        <p:tgtEl>
                                          <p:spTgt spid="23"/>
                                        </p:tgtEl>
                                      </p:cBhvr>
                                    </p:animEffect>
                                  </p:childTnLst>
                                </p:cTn>
                              </p:par>
                              <p:par>
                                <p:cTn id="48" presetID="42" presetClass="path" presetSubtype="0" accel="50000" decel="50000" fill="hold" nodeType="withEffect">
                                  <p:stCondLst>
                                    <p:cond delay="0"/>
                                  </p:stCondLst>
                                  <p:childTnLst>
                                    <p:animMotion origin="layout" path="M -2.9483E-6 3.7037E-7 L 0.07137 -0.06829 " pathEditMode="relative" rAng="0" ptsTypes="AA">
                                      <p:cBhvr>
                                        <p:cTn id="49" dur="2000" fill="hold"/>
                                        <p:tgtEl>
                                          <p:spTgt spid="23"/>
                                        </p:tgtEl>
                                        <p:attrNameLst>
                                          <p:attrName>ppt_x</p:attrName>
                                          <p:attrName>ppt_y</p:attrName>
                                        </p:attrNameLst>
                                      </p:cBhvr>
                                      <p:rCtr x="3568"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55688" y="1920473"/>
            <a:ext cx="10080625" cy="3611783"/>
            <a:chOff x="1055688" y="1920473"/>
            <a:chExt cx="10080625" cy="3611783"/>
          </a:xfrm>
        </p:grpSpPr>
        <p:grpSp>
          <p:nvGrpSpPr>
            <p:cNvPr id="5" name="组合 4"/>
            <p:cNvGrpSpPr/>
            <p:nvPr/>
          </p:nvGrpSpPr>
          <p:grpSpPr>
            <a:xfrm>
              <a:off x="5892520" y="3572238"/>
              <a:ext cx="406961" cy="406961"/>
              <a:chOff x="6044920" y="2980311"/>
              <a:chExt cx="406961" cy="406961"/>
            </a:xfrm>
            <a:solidFill>
              <a:schemeClr val="bg1">
                <a:lumMod val="50000"/>
              </a:schemeClr>
            </a:solidFill>
          </p:grpSpPr>
          <p:sp>
            <p:nvSpPr>
              <p:cNvPr id="55" name="Freeform 548"/>
              <p:cNvSpPr>
                <a:spLocks noEditPoints="1"/>
              </p:cNvSpPr>
              <p:nvPr/>
            </p:nvSpPr>
            <p:spPr bwMode="auto">
              <a:xfrm rot="16200000">
                <a:off x="6044920" y="3170888"/>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cs typeface="+mn-ea"/>
                  <a:sym typeface="+mn-lt"/>
                </a:endParaRPr>
              </a:p>
            </p:txBody>
          </p:sp>
          <p:sp>
            <p:nvSpPr>
              <p:cNvPr id="56" name="Freeform 548"/>
              <p:cNvSpPr>
                <a:spLocks noEditPoints="1"/>
              </p:cNvSpPr>
              <p:nvPr/>
            </p:nvSpPr>
            <p:spPr bwMode="auto">
              <a:xfrm>
                <a:off x="6044920" y="3170888"/>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cs typeface="+mn-ea"/>
                  <a:sym typeface="+mn-lt"/>
                </a:endParaRPr>
              </a:p>
            </p:txBody>
          </p:sp>
        </p:grpSp>
        <p:sp>
          <p:nvSpPr>
            <p:cNvPr id="6" name="Freeform 548"/>
            <p:cNvSpPr>
              <a:spLocks noEditPoints="1"/>
            </p:cNvSpPr>
            <p:nvPr/>
          </p:nvSpPr>
          <p:spPr bwMode="auto">
            <a:xfrm rot="10800000" flipV="1">
              <a:off x="6923354" y="3752987"/>
              <a:ext cx="4212959" cy="25552"/>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cs typeface="+mn-ea"/>
                <a:sym typeface="+mn-lt"/>
              </a:endParaRPr>
            </a:p>
          </p:txBody>
        </p:sp>
        <p:sp>
          <p:nvSpPr>
            <p:cNvPr id="7" name="Freeform 548"/>
            <p:cNvSpPr>
              <a:spLocks noEditPoints="1"/>
            </p:cNvSpPr>
            <p:nvPr/>
          </p:nvSpPr>
          <p:spPr bwMode="auto">
            <a:xfrm rot="10800000" flipV="1">
              <a:off x="1055688" y="3752987"/>
              <a:ext cx="4212959" cy="25552"/>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cs typeface="+mn-ea"/>
                <a:sym typeface="+mn-lt"/>
              </a:endParaRPr>
            </a:p>
          </p:txBody>
        </p:sp>
        <p:sp>
          <p:nvSpPr>
            <p:cNvPr id="8" name="Freeform 548"/>
            <p:cNvSpPr>
              <a:spLocks noEditPoints="1"/>
            </p:cNvSpPr>
            <p:nvPr/>
          </p:nvSpPr>
          <p:spPr bwMode="auto">
            <a:xfrm rot="16200000" flipV="1">
              <a:off x="5717132" y="2286742"/>
              <a:ext cx="757737" cy="2520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cs typeface="+mn-ea"/>
                <a:sym typeface="+mn-lt"/>
              </a:endParaRPr>
            </a:p>
          </p:txBody>
        </p:sp>
        <p:sp>
          <p:nvSpPr>
            <p:cNvPr id="9" name="Freeform 548"/>
            <p:cNvSpPr>
              <a:spLocks noEditPoints="1"/>
            </p:cNvSpPr>
            <p:nvPr/>
          </p:nvSpPr>
          <p:spPr bwMode="auto">
            <a:xfrm rot="16200000" flipV="1">
              <a:off x="5717132" y="5139528"/>
              <a:ext cx="757737" cy="2772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cs typeface="+mn-ea"/>
                <a:sym typeface="+mn-lt"/>
              </a:endParaRPr>
            </a:p>
          </p:txBody>
        </p:sp>
      </p:grpSp>
      <p:grpSp>
        <p:nvGrpSpPr>
          <p:cNvPr id="2" name="组合 1"/>
          <p:cNvGrpSpPr/>
          <p:nvPr/>
        </p:nvGrpSpPr>
        <p:grpSpPr>
          <a:xfrm>
            <a:off x="981501" y="1953037"/>
            <a:ext cx="4006850" cy="1599350"/>
            <a:chOff x="6443663" y="2366963"/>
            <a:chExt cx="4006850" cy="1599350"/>
          </a:xfrm>
        </p:grpSpPr>
        <p:sp>
          <p:nvSpPr>
            <p:cNvPr id="108" name="文本框 107"/>
            <p:cNvSpPr txBox="1"/>
            <p:nvPr/>
          </p:nvSpPr>
          <p:spPr>
            <a:xfrm>
              <a:off x="6721475" y="2366963"/>
              <a:ext cx="2624544" cy="61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chemeClr val="tx1">
                      <a:lumMod val="75000"/>
                      <a:lumOff val="25000"/>
                    </a:schemeClr>
                  </a:solidFill>
                  <a:sym typeface="+mn-lt"/>
                </a:rPr>
                <a:t>标题文字</a:t>
              </a:r>
            </a:p>
          </p:txBody>
        </p:sp>
        <p:sp>
          <p:nvSpPr>
            <p:cNvPr id="109" name="文本框 93"/>
            <p:cNvSpPr txBox="1">
              <a:spLocks noChangeArrowheads="1"/>
            </p:cNvSpPr>
            <p:nvPr/>
          </p:nvSpPr>
          <p:spPr bwMode="auto">
            <a:xfrm>
              <a:off x="6443663" y="2951163"/>
              <a:ext cx="4006850" cy="10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800" dirty="0">
                  <a:solidFill>
                    <a:srgbClr val="000000"/>
                  </a:solidFill>
                  <a:latin typeface="方正静蕾简体"/>
                  <a:ea typeface="方正静蕾简体"/>
                  <a:cs typeface="+mn-ea"/>
                  <a:sym typeface="+mn-lt"/>
                </a:rPr>
                <a:t>此处添加详细文本描述，建议与标题相关并符合整体语言风格，语言描述尽量简洁生动。</a:t>
              </a:r>
              <a:endParaRPr lang="en-US" altLang="zh-CN" sz="1800" dirty="0">
                <a:solidFill>
                  <a:srgbClr val="000000"/>
                </a:solidFill>
                <a:latin typeface="方正静蕾简体"/>
                <a:ea typeface="方正静蕾简体"/>
                <a:cs typeface="+mn-ea"/>
                <a:sym typeface="+mn-lt"/>
              </a:endParaRPr>
            </a:p>
          </p:txBody>
        </p:sp>
      </p:grpSp>
      <p:grpSp>
        <p:nvGrpSpPr>
          <p:cNvPr id="110" name="组合 109"/>
          <p:cNvGrpSpPr/>
          <p:nvPr/>
        </p:nvGrpSpPr>
        <p:grpSpPr>
          <a:xfrm>
            <a:off x="7190915" y="1953037"/>
            <a:ext cx="4006850" cy="1599350"/>
            <a:chOff x="6443663" y="2366963"/>
            <a:chExt cx="4006850" cy="1599350"/>
          </a:xfrm>
        </p:grpSpPr>
        <p:sp>
          <p:nvSpPr>
            <p:cNvPr id="111" name="文本框 110"/>
            <p:cNvSpPr txBox="1"/>
            <p:nvPr/>
          </p:nvSpPr>
          <p:spPr>
            <a:xfrm>
              <a:off x="6721475" y="2366963"/>
              <a:ext cx="2624544" cy="61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chemeClr val="tx1">
                      <a:lumMod val="75000"/>
                      <a:lumOff val="25000"/>
                    </a:schemeClr>
                  </a:solidFill>
                  <a:sym typeface="+mn-lt"/>
                </a:rPr>
                <a:t>标题文字</a:t>
              </a:r>
            </a:p>
          </p:txBody>
        </p:sp>
        <p:sp>
          <p:nvSpPr>
            <p:cNvPr id="112" name="文本框 93"/>
            <p:cNvSpPr txBox="1">
              <a:spLocks noChangeArrowheads="1"/>
            </p:cNvSpPr>
            <p:nvPr/>
          </p:nvSpPr>
          <p:spPr bwMode="auto">
            <a:xfrm>
              <a:off x="6443663" y="2951163"/>
              <a:ext cx="4006850" cy="10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800" dirty="0">
                  <a:solidFill>
                    <a:srgbClr val="000000"/>
                  </a:solidFill>
                  <a:latin typeface="方正静蕾简体"/>
                  <a:ea typeface="方正静蕾简体"/>
                  <a:cs typeface="+mn-ea"/>
                  <a:sym typeface="+mn-lt"/>
                </a:rPr>
                <a:t>此处添加详细文本描述，建议与标题相关并符合整体语言风格，语言描述尽量简洁生动。</a:t>
              </a:r>
              <a:endParaRPr lang="en-US" altLang="zh-CN" sz="1800" dirty="0">
                <a:solidFill>
                  <a:srgbClr val="000000"/>
                </a:solidFill>
                <a:latin typeface="方正静蕾简体"/>
                <a:ea typeface="方正静蕾简体"/>
                <a:cs typeface="+mn-ea"/>
                <a:sym typeface="+mn-lt"/>
              </a:endParaRPr>
            </a:p>
          </p:txBody>
        </p:sp>
      </p:grpSp>
      <p:grpSp>
        <p:nvGrpSpPr>
          <p:cNvPr id="113" name="组合 112"/>
          <p:cNvGrpSpPr/>
          <p:nvPr/>
        </p:nvGrpSpPr>
        <p:grpSpPr>
          <a:xfrm>
            <a:off x="981501" y="3941325"/>
            <a:ext cx="4006850" cy="1599350"/>
            <a:chOff x="6443663" y="2366963"/>
            <a:chExt cx="4006850" cy="1599350"/>
          </a:xfrm>
        </p:grpSpPr>
        <p:sp>
          <p:nvSpPr>
            <p:cNvPr id="114" name="文本框 113"/>
            <p:cNvSpPr txBox="1"/>
            <p:nvPr/>
          </p:nvSpPr>
          <p:spPr>
            <a:xfrm>
              <a:off x="6721475" y="2366963"/>
              <a:ext cx="2624544" cy="61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chemeClr val="tx1">
                      <a:lumMod val="75000"/>
                      <a:lumOff val="25000"/>
                    </a:schemeClr>
                  </a:solidFill>
                  <a:sym typeface="+mn-lt"/>
                </a:rPr>
                <a:t>标题文字</a:t>
              </a:r>
            </a:p>
          </p:txBody>
        </p:sp>
        <p:sp>
          <p:nvSpPr>
            <p:cNvPr id="115" name="文本框 93"/>
            <p:cNvSpPr txBox="1">
              <a:spLocks noChangeArrowheads="1"/>
            </p:cNvSpPr>
            <p:nvPr/>
          </p:nvSpPr>
          <p:spPr bwMode="auto">
            <a:xfrm>
              <a:off x="6443663" y="2951163"/>
              <a:ext cx="4006850" cy="10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800" dirty="0">
                  <a:solidFill>
                    <a:srgbClr val="000000"/>
                  </a:solidFill>
                  <a:latin typeface="方正静蕾简体"/>
                  <a:ea typeface="方正静蕾简体"/>
                  <a:cs typeface="+mn-ea"/>
                  <a:sym typeface="+mn-lt"/>
                </a:rPr>
                <a:t>此处添加详细文本描述，建议与标题相关并符合整体语言风格，语言描述尽量简洁生动。</a:t>
              </a:r>
              <a:endParaRPr lang="en-US" altLang="zh-CN" sz="1800" dirty="0">
                <a:solidFill>
                  <a:srgbClr val="000000"/>
                </a:solidFill>
                <a:latin typeface="方正静蕾简体"/>
                <a:ea typeface="方正静蕾简体"/>
                <a:cs typeface="+mn-ea"/>
                <a:sym typeface="+mn-lt"/>
              </a:endParaRPr>
            </a:p>
          </p:txBody>
        </p:sp>
      </p:grpSp>
      <p:grpSp>
        <p:nvGrpSpPr>
          <p:cNvPr id="116" name="组合 115"/>
          <p:cNvGrpSpPr/>
          <p:nvPr/>
        </p:nvGrpSpPr>
        <p:grpSpPr>
          <a:xfrm>
            <a:off x="7190915" y="3941325"/>
            <a:ext cx="4006850" cy="1599350"/>
            <a:chOff x="6443663" y="2366963"/>
            <a:chExt cx="4006850" cy="1599350"/>
          </a:xfrm>
        </p:grpSpPr>
        <p:sp>
          <p:nvSpPr>
            <p:cNvPr id="117" name="文本框 116"/>
            <p:cNvSpPr txBox="1"/>
            <p:nvPr/>
          </p:nvSpPr>
          <p:spPr>
            <a:xfrm>
              <a:off x="6721475" y="2366963"/>
              <a:ext cx="2624544" cy="61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chemeClr val="tx1">
                      <a:lumMod val="75000"/>
                      <a:lumOff val="25000"/>
                    </a:schemeClr>
                  </a:solidFill>
                  <a:sym typeface="+mn-lt"/>
                </a:rPr>
                <a:t>标题文字</a:t>
              </a:r>
            </a:p>
          </p:txBody>
        </p:sp>
        <p:sp>
          <p:nvSpPr>
            <p:cNvPr id="118" name="文本框 93"/>
            <p:cNvSpPr txBox="1">
              <a:spLocks noChangeArrowheads="1"/>
            </p:cNvSpPr>
            <p:nvPr/>
          </p:nvSpPr>
          <p:spPr bwMode="auto">
            <a:xfrm>
              <a:off x="6443663" y="2951163"/>
              <a:ext cx="4006850" cy="10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800" dirty="0">
                  <a:solidFill>
                    <a:srgbClr val="000000"/>
                  </a:solidFill>
                  <a:latin typeface="方正静蕾简体"/>
                  <a:ea typeface="方正静蕾简体"/>
                  <a:cs typeface="+mn-ea"/>
                  <a:sym typeface="+mn-lt"/>
                </a:rPr>
                <a:t>此处添加详细文本描述，建议与标题相关并符合整体语言风格，语言描述尽量简洁生动。</a:t>
              </a:r>
              <a:endParaRPr lang="en-US" altLang="zh-CN" sz="1800" dirty="0">
                <a:solidFill>
                  <a:srgbClr val="000000"/>
                </a:solidFill>
                <a:latin typeface="方正静蕾简体"/>
                <a:ea typeface="方正静蕾简体"/>
                <a:cs typeface="+mn-ea"/>
                <a:sym typeface="+mn-lt"/>
              </a:endParaRPr>
            </a:p>
          </p:txBody>
        </p:sp>
      </p:grpSp>
      <p:sp>
        <p:nvSpPr>
          <p:cNvPr id="119" name="文本框 118"/>
          <p:cNvSpPr txBox="1"/>
          <p:nvPr/>
        </p:nvSpPr>
        <p:spPr>
          <a:xfrm flipH="1">
            <a:off x="4993266" y="1952807"/>
            <a:ext cx="928921" cy="1323439"/>
          </a:xfrm>
          <a:prstGeom prst="rect">
            <a:avLst/>
          </a:prstGeom>
          <a:noFill/>
        </p:spPr>
        <p:txBody>
          <a:bodyPr wrap="square" rtlCol="0">
            <a:spAutoFit/>
          </a:bodyPr>
          <a:lstStyle/>
          <a:p>
            <a:pPr algn="ctr"/>
            <a:r>
              <a:rPr lang="en-US" altLang="zh-CN" sz="8000" spc="300" dirty="0">
                <a:latin typeface="新蒂黑板报" panose="03000600000000000000" pitchFamily="66" charset="-122"/>
                <a:ea typeface="新蒂黑板报" panose="03000600000000000000" pitchFamily="66" charset="-122"/>
              </a:rPr>
              <a:t>1</a:t>
            </a:r>
            <a:endParaRPr lang="zh-CN" altLang="en-US" sz="8000" spc="300" dirty="0">
              <a:latin typeface="新蒂黑板报" panose="03000600000000000000" pitchFamily="66" charset="-122"/>
              <a:ea typeface="新蒂黑板报" panose="03000600000000000000" pitchFamily="66" charset="-122"/>
            </a:endParaRPr>
          </a:p>
        </p:txBody>
      </p:sp>
      <p:sp>
        <p:nvSpPr>
          <p:cNvPr id="120" name="文本框 119"/>
          <p:cNvSpPr txBox="1"/>
          <p:nvPr/>
        </p:nvSpPr>
        <p:spPr>
          <a:xfrm flipH="1">
            <a:off x="6162848" y="1952807"/>
            <a:ext cx="928921" cy="1323439"/>
          </a:xfrm>
          <a:prstGeom prst="rect">
            <a:avLst/>
          </a:prstGeom>
          <a:noFill/>
        </p:spPr>
        <p:txBody>
          <a:bodyPr wrap="square" rtlCol="0">
            <a:spAutoFit/>
          </a:bodyPr>
          <a:lstStyle/>
          <a:p>
            <a:pPr algn="ctr"/>
            <a:r>
              <a:rPr lang="en-US" altLang="zh-CN" sz="8000" spc="300" dirty="0">
                <a:latin typeface="新蒂黑板报" panose="03000600000000000000" pitchFamily="66" charset="-122"/>
                <a:ea typeface="新蒂黑板报" panose="03000600000000000000" pitchFamily="66" charset="-122"/>
              </a:rPr>
              <a:t>2</a:t>
            </a:r>
            <a:endParaRPr lang="zh-CN" altLang="en-US" sz="8000" spc="300" dirty="0">
              <a:latin typeface="新蒂黑板报" panose="03000600000000000000" pitchFamily="66" charset="-122"/>
              <a:ea typeface="新蒂黑板报" panose="03000600000000000000" pitchFamily="66" charset="-122"/>
            </a:endParaRPr>
          </a:p>
        </p:txBody>
      </p:sp>
      <p:sp>
        <p:nvSpPr>
          <p:cNvPr id="121" name="文本框 120"/>
          <p:cNvSpPr txBox="1"/>
          <p:nvPr/>
        </p:nvSpPr>
        <p:spPr>
          <a:xfrm flipH="1">
            <a:off x="4993266" y="3909198"/>
            <a:ext cx="928921" cy="1323439"/>
          </a:xfrm>
          <a:prstGeom prst="rect">
            <a:avLst/>
          </a:prstGeom>
          <a:noFill/>
        </p:spPr>
        <p:txBody>
          <a:bodyPr wrap="square" rtlCol="0">
            <a:spAutoFit/>
          </a:bodyPr>
          <a:lstStyle/>
          <a:p>
            <a:pPr algn="ctr"/>
            <a:r>
              <a:rPr lang="en-US" altLang="zh-CN" sz="8000" spc="300" dirty="0">
                <a:latin typeface="新蒂黑板报" panose="03000600000000000000" pitchFamily="66" charset="-122"/>
                <a:ea typeface="新蒂黑板报" panose="03000600000000000000" pitchFamily="66" charset="-122"/>
              </a:rPr>
              <a:t>4</a:t>
            </a:r>
            <a:endParaRPr lang="zh-CN" altLang="en-US" sz="8000" spc="300" dirty="0">
              <a:latin typeface="新蒂黑板报" panose="03000600000000000000" pitchFamily="66" charset="-122"/>
              <a:ea typeface="新蒂黑板报" panose="03000600000000000000" pitchFamily="66" charset="-122"/>
            </a:endParaRPr>
          </a:p>
        </p:txBody>
      </p:sp>
      <p:sp>
        <p:nvSpPr>
          <p:cNvPr id="122" name="文本框 121"/>
          <p:cNvSpPr txBox="1"/>
          <p:nvPr/>
        </p:nvSpPr>
        <p:spPr>
          <a:xfrm flipH="1">
            <a:off x="6162848" y="3909198"/>
            <a:ext cx="928921" cy="1323439"/>
          </a:xfrm>
          <a:prstGeom prst="rect">
            <a:avLst/>
          </a:prstGeom>
          <a:noFill/>
        </p:spPr>
        <p:txBody>
          <a:bodyPr wrap="square" rtlCol="0">
            <a:spAutoFit/>
          </a:bodyPr>
          <a:lstStyle/>
          <a:p>
            <a:pPr algn="ctr"/>
            <a:r>
              <a:rPr lang="en-US" altLang="zh-CN" sz="8000" spc="300" dirty="0">
                <a:latin typeface="新蒂黑板报" panose="03000600000000000000" pitchFamily="66" charset="-122"/>
                <a:ea typeface="新蒂黑板报" panose="03000600000000000000" pitchFamily="66" charset="-122"/>
              </a:rPr>
              <a:t>3</a:t>
            </a:r>
            <a:endParaRPr lang="zh-CN" altLang="en-US" sz="8000" spc="300" dirty="0">
              <a:latin typeface="新蒂黑板报" panose="03000600000000000000" pitchFamily="66" charset="-122"/>
              <a:ea typeface="新蒂黑板报" panose="03000600000000000000" pitchFamily="66" charset="-122"/>
            </a:endParaRPr>
          </a:p>
        </p:txBody>
      </p:sp>
      <p:sp>
        <p:nvSpPr>
          <p:cNvPr id="27" name="文本框 26"/>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28" name="图片 27"/>
          <p:cNvPicPr>
            <a:picLocks noChangeAspect="1"/>
          </p:cNvPicPr>
          <p:nvPr/>
        </p:nvPicPr>
        <p:blipFill>
          <a:blip r:embed="rId3"/>
          <a:stretch>
            <a:fillRect/>
          </a:stretch>
        </p:blipFill>
        <p:spPr>
          <a:xfrm>
            <a:off x="296280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par>
                          <p:cTn id="14" fill="hold">
                            <p:stCondLst>
                              <p:cond delay="1399"/>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9"/>
                                        </p:tgtEl>
                                        <p:attrNameLst>
                                          <p:attrName>style.visibility</p:attrName>
                                        </p:attrNameLst>
                                      </p:cBhvr>
                                      <p:to>
                                        <p:strVal val="visible"/>
                                      </p:to>
                                    </p:set>
                                    <p:anim calcmode="lin" valueType="num">
                                      <p:cBhvr>
                                        <p:cTn id="22" dur="500" fill="hold"/>
                                        <p:tgtEl>
                                          <p:spTgt spid="119"/>
                                        </p:tgtEl>
                                        <p:attrNameLst>
                                          <p:attrName>ppt_w</p:attrName>
                                        </p:attrNameLst>
                                      </p:cBhvr>
                                      <p:tavLst>
                                        <p:tav tm="0">
                                          <p:val>
                                            <p:fltVal val="0"/>
                                          </p:val>
                                        </p:tav>
                                        <p:tav tm="100000">
                                          <p:val>
                                            <p:strVal val="#ppt_w"/>
                                          </p:val>
                                        </p:tav>
                                      </p:tavLst>
                                    </p:anim>
                                    <p:anim calcmode="lin" valueType="num">
                                      <p:cBhvr>
                                        <p:cTn id="23" dur="500" fill="hold"/>
                                        <p:tgtEl>
                                          <p:spTgt spid="119"/>
                                        </p:tgtEl>
                                        <p:attrNameLst>
                                          <p:attrName>ppt_h</p:attrName>
                                        </p:attrNameLst>
                                      </p:cBhvr>
                                      <p:tavLst>
                                        <p:tav tm="0">
                                          <p:val>
                                            <p:fltVal val="0"/>
                                          </p:val>
                                        </p:tav>
                                        <p:tav tm="100000">
                                          <p:val>
                                            <p:strVal val="#ppt_h"/>
                                          </p:val>
                                        </p:tav>
                                      </p:tavLst>
                                    </p:anim>
                                    <p:animEffect transition="in" filter="fade">
                                      <p:cBhvr>
                                        <p:cTn id="24" dur="500"/>
                                        <p:tgtEl>
                                          <p:spTgt spid="119"/>
                                        </p:tgtEl>
                                      </p:cBhvr>
                                    </p:animEffect>
                                  </p:childTnLst>
                                </p:cTn>
                              </p:par>
                              <p:par>
                                <p:cTn id="25" presetID="53" presetClass="entr" presetSubtype="16" fill="hold" grpId="0" nodeType="withEffect">
                                  <p:stCondLst>
                                    <p:cond delay="100"/>
                                  </p:stCondLst>
                                  <p:childTnLst>
                                    <p:set>
                                      <p:cBhvr>
                                        <p:cTn id="26" dur="1" fill="hold">
                                          <p:stCondLst>
                                            <p:cond delay="0"/>
                                          </p:stCondLst>
                                        </p:cTn>
                                        <p:tgtEl>
                                          <p:spTgt spid="120"/>
                                        </p:tgtEl>
                                        <p:attrNameLst>
                                          <p:attrName>style.visibility</p:attrName>
                                        </p:attrNameLst>
                                      </p:cBhvr>
                                      <p:to>
                                        <p:strVal val="visible"/>
                                      </p:to>
                                    </p:set>
                                    <p:anim calcmode="lin" valueType="num">
                                      <p:cBhvr>
                                        <p:cTn id="27" dur="500" fill="hold"/>
                                        <p:tgtEl>
                                          <p:spTgt spid="120"/>
                                        </p:tgtEl>
                                        <p:attrNameLst>
                                          <p:attrName>ppt_w</p:attrName>
                                        </p:attrNameLst>
                                      </p:cBhvr>
                                      <p:tavLst>
                                        <p:tav tm="0">
                                          <p:val>
                                            <p:fltVal val="0"/>
                                          </p:val>
                                        </p:tav>
                                        <p:tav tm="100000">
                                          <p:val>
                                            <p:strVal val="#ppt_w"/>
                                          </p:val>
                                        </p:tav>
                                      </p:tavLst>
                                    </p:anim>
                                    <p:anim calcmode="lin" valueType="num">
                                      <p:cBhvr>
                                        <p:cTn id="28" dur="500" fill="hold"/>
                                        <p:tgtEl>
                                          <p:spTgt spid="120"/>
                                        </p:tgtEl>
                                        <p:attrNameLst>
                                          <p:attrName>ppt_h</p:attrName>
                                        </p:attrNameLst>
                                      </p:cBhvr>
                                      <p:tavLst>
                                        <p:tav tm="0">
                                          <p:val>
                                            <p:fltVal val="0"/>
                                          </p:val>
                                        </p:tav>
                                        <p:tav tm="100000">
                                          <p:val>
                                            <p:strVal val="#ppt_h"/>
                                          </p:val>
                                        </p:tav>
                                      </p:tavLst>
                                    </p:anim>
                                    <p:animEffect transition="in" filter="fade">
                                      <p:cBhvr>
                                        <p:cTn id="29" dur="500"/>
                                        <p:tgtEl>
                                          <p:spTgt spid="120"/>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21"/>
                                        </p:tgtEl>
                                        <p:attrNameLst>
                                          <p:attrName>style.visibility</p:attrName>
                                        </p:attrNameLst>
                                      </p:cBhvr>
                                      <p:to>
                                        <p:strVal val="visible"/>
                                      </p:to>
                                    </p:set>
                                    <p:anim calcmode="lin" valueType="num">
                                      <p:cBhvr>
                                        <p:cTn id="32" dur="500" fill="hold"/>
                                        <p:tgtEl>
                                          <p:spTgt spid="121"/>
                                        </p:tgtEl>
                                        <p:attrNameLst>
                                          <p:attrName>ppt_w</p:attrName>
                                        </p:attrNameLst>
                                      </p:cBhvr>
                                      <p:tavLst>
                                        <p:tav tm="0">
                                          <p:val>
                                            <p:fltVal val="0"/>
                                          </p:val>
                                        </p:tav>
                                        <p:tav tm="100000">
                                          <p:val>
                                            <p:strVal val="#ppt_w"/>
                                          </p:val>
                                        </p:tav>
                                      </p:tavLst>
                                    </p:anim>
                                    <p:anim calcmode="lin" valueType="num">
                                      <p:cBhvr>
                                        <p:cTn id="33" dur="500" fill="hold"/>
                                        <p:tgtEl>
                                          <p:spTgt spid="121"/>
                                        </p:tgtEl>
                                        <p:attrNameLst>
                                          <p:attrName>ppt_h</p:attrName>
                                        </p:attrNameLst>
                                      </p:cBhvr>
                                      <p:tavLst>
                                        <p:tav tm="0">
                                          <p:val>
                                            <p:fltVal val="0"/>
                                          </p:val>
                                        </p:tav>
                                        <p:tav tm="100000">
                                          <p:val>
                                            <p:strVal val="#ppt_h"/>
                                          </p:val>
                                        </p:tav>
                                      </p:tavLst>
                                    </p:anim>
                                    <p:animEffect transition="in" filter="fade">
                                      <p:cBhvr>
                                        <p:cTn id="34" dur="500"/>
                                        <p:tgtEl>
                                          <p:spTgt spid="121"/>
                                        </p:tgtEl>
                                      </p:cBhvr>
                                    </p:animEffect>
                                  </p:childTnLst>
                                </p:cTn>
                              </p:par>
                              <p:par>
                                <p:cTn id="35" presetID="53" presetClass="entr" presetSubtype="16" fill="hold" grpId="0" nodeType="withEffect">
                                  <p:stCondLst>
                                    <p:cond delay="300"/>
                                  </p:stCondLst>
                                  <p:childTnLst>
                                    <p:set>
                                      <p:cBhvr>
                                        <p:cTn id="36" dur="1" fill="hold">
                                          <p:stCondLst>
                                            <p:cond delay="0"/>
                                          </p:stCondLst>
                                        </p:cTn>
                                        <p:tgtEl>
                                          <p:spTgt spid="122"/>
                                        </p:tgtEl>
                                        <p:attrNameLst>
                                          <p:attrName>style.visibility</p:attrName>
                                        </p:attrNameLst>
                                      </p:cBhvr>
                                      <p:to>
                                        <p:strVal val="visible"/>
                                      </p:to>
                                    </p:set>
                                    <p:anim calcmode="lin" valueType="num">
                                      <p:cBhvr>
                                        <p:cTn id="37" dur="500" fill="hold"/>
                                        <p:tgtEl>
                                          <p:spTgt spid="122"/>
                                        </p:tgtEl>
                                        <p:attrNameLst>
                                          <p:attrName>ppt_w</p:attrName>
                                        </p:attrNameLst>
                                      </p:cBhvr>
                                      <p:tavLst>
                                        <p:tav tm="0">
                                          <p:val>
                                            <p:fltVal val="0"/>
                                          </p:val>
                                        </p:tav>
                                        <p:tav tm="100000">
                                          <p:val>
                                            <p:strVal val="#ppt_w"/>
                                          </p:val>
                                        </p:tav>
                                      </p:tavLst>
                                    </p:anim>
                                    <p:anim calcmode="lin" valueType="num">
                                      <p:cBhvr>
                                        <p:cTn id="38" dur="500" fill="hold"/>
                                        <p:tgtEl>
                                          <p:spTgt spid="122"/>
                                        </p:tgtEl>
                                        <p:attrNameLst>
                                          <p:attrName>ppt_h</p:attrName>
                                        </p:attrNameLst>
                                      </p:cBhvr>
                                      <p:tavLst>
                                        <p:tav tm="0">
                                          <p:val>
                                            <p:fltVal val="0"/>
                                          </p:val>
                                        </p:tav>
                                        <p:tav tm="100000">
                                          <p:val>
                                            <p:strVal val="#ppt_h"/>
                                          </p:val>
                                        </p:tav>
                                      </p:tavLst>
                                    </p:anim>
                                    <p:animEffect transition="in" filter="fade">
                                      <p:cBhvr>
                                        <p:cTn id="39" dur="500"/>
                                        <p:tgtEl>
                                          <p:spTgt spid="122"/>
                                        </p:tgtEl>
                                      </p:cBhvr>
                                    </p:animEffect>
                                  </p:childTnLst>
                                </p:cTn>
                              </p:par>
                            </p:childTnLst>
                          </p:cTn>
                        </p:par>
                        <p:par>
                          <p:cTn id="40" fill="hold">
                            <p:stCondLst>
                              <p:cond delay="1899"/>
                            </p:stCondLst>
                            <p:childTnLst>
                              <p:par>
                                <p:cTn id="41" presetID="22" presetClass="entr" presetSubtype="1"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par>
                                <p:cTn id="44" presetID="22" presetClass="entr" presetSubtype="1" fill="hold" nodeType="withEffect">
                                  <p:stCondLst>
                                    <p:cond delay="0"/>
                                  </p:stCondLst>
                                  <p:childTnLst>
                                    <p:set>
                                      <p:cBhvr>
                                        <p:cTn id="45" dur="1" fill="hold">
                                          <p:stCondLst>
                                            <p:cond delay="0"/>
                                          </p:stCondLst>
                                        </p:cTn>
                                        <p:tgtEl>
                                          <p:spTgt spid="110"/>
                                        </p:tgtEl>
                                        <p:attrNameLst>
                                          <p:attrName>style.visibility</p:attrName>
                                        </p:attrNameLst>
                                      </p:cBhvr>
                                      <p:to>
                                        <p:strVal val="visible"/>
                                      </p:to>
                                    </p:set>
                                    <p:animEffect transition="in" filter="wipe(up)">
                                      <p:cBhvr>
                                        <p:cTn id="46" dur="500"/>
                                        <p:tgtEl>
                                          <p:spTgt spid="110"/>
                                        </p:tgtEl>
                                      </p:cBhvr>
                                    </p:animEffect>
                                  </p:childTnLst>
                                </p:cTn>
                              </p:par>
                              <p:par>
                                <p:cTn id="47" presetID="22" presetClass="entr" presetSubtype="1" fill="hold" nodeType="withEffect">
                                  <p:stCondLst>
                                    <p:cond delay="0"/>
                                  </p:stCondLst>
                                  <p:childTnLst>
                                    <p:set>
                                      <p:cBhvr>
                                        <p:cTn id="48" dur="1" fill="hold">
                                          <p:stCondLst>
                                            <p:cond delay="0"/>
                                          </p:stCondLst>
                                        </p:cTn>
                                        <p:tgtEl>
                                          <p:spTgt spid="113"/>
                                        </p:tgtEl>
                                        <p:attrNameLst>
                                          <p:attrName>style.visibility</p:attrName>
                                        </p:attrNameLst>
                                      </p:cBhvr>
                                      <p:to>
                                        <p:strVal val="visible"/>
                                      </p:to>
                                    </p:set>
                                    <p:animEffect transition="in" filter="wipe(up)">
                                      <p:cBhvr>
                                        <p:cTn id="49" dur="500"/>
                                        <p:tgtEl>
                                          <p:spTgt spid="113"/>
                                        </p:tgtEl>
                                      </p:cBhvr>
                                    </p:animEffect>
                                  </p:childTnLst>
                                </p:cTn>
                              </p:par>
                              <p:par>
                                <p:cTn id="50" presetID="22" presetClass="entr" presetSubtype="1" fill="hold" nodeType="withEffect">
                                  <p:stCondLst>
                                    <p:cond delay="0"/>
                                  </p:stCondLst>
                                  <p:childTnLst>
                                    <p:set>
                                      <p:cBhvr>
                                        <p:cTn id="51" dur="1" fill="hold">
                                          <p:stCondLst>
                                            <p:cond delay="0"/>
                                          </p:stCondLst>
                                        </p:cTn>
                                        <p:tgtEl>
                                          <p:spTgt spid="116"/>
                                        </p:tgtEl>
                                        <p:attrNameLst>
                                          <p:attrName>style.visibility</p:attrName>
                                        </p:attrNameLst>
                                      </p:cBhvr>
                                      <p:to>
                                        <p:strVal val="visible"/>
                                      </p:to>
                                    </p:set>
                                    <p:animEffect transition="in" filter="wipe(up)">
                                      <p:cBhvr>
                                        <p:cTn id="52"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P spid="122"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624" y="1884096"/>
            <a:ext cx="5976664" cy="2484610"/>
          </a:xfrm>
          <a:prstGeom prst="rect">
            <a:avLst/>
          </a:prstGeom>
        </p:spPr>
      </p:pic>
      <p:sp>
        <p:nvSpPr>
          <p:cNvPr id="7" name="文本框 6"/>
          <p:cNvSpPr txBox="1"/>
          <p:nvPr/>
        </p:nvSpPr>
        <p:spPr>
          <a:xfrm flipH="1">
            <a:off x="5161900" y="4388932"/>
            <a:ext cx="3668401" cy="707886"/>
          </a:xfrm>
          <a:prstGeom prst="rect">
            <a:avLst/>
          </a:prstGeom>
          <a:noFill/>
        </p:spPr>
        <p:txBody>
          <a:bodyPr wrap="square" rtlCol="0">
            <a:spAutoFit/>
          </a:bodyPr>
          <a:lstStyle/>
          <a:p>
            <a:r>
              <a:rPr lang="zh-CN" altLang="en-US" sz="4000" b="1" dirty="0">
                <a:latin typeface="方正静蕾简体" panose="02000000000000000000" pitchFamily="2" charset="-122"/>
                <a:ea typeface="方正静蕾简体" panose="02000000000000000000" pitchFamily="2" charset="-122"/>
              </a:rPr>
              <a:t>相关页面标题</a:t>
            </a:r>
            <a:endParaRPr lang="zh-CN" altLang="en-US" sz="4000" b="1" dirty="0">
              <a:solidFill>
                <a:srgbClr val="9DC3E6"/>
              </a:solidFill>
              <a:latin typeface="方正静蕾简体" panose="02000000000000000000" pitchFamily="2" charset="-122"/>
              <a:ea typeface="方正静蕾简体" panose="02000000000000000000" pitchFamily="2" charset="-122"/>
            </a:endParaRPr>
          </a:p>
        </p:txBody>
      </p:sp>
      <p:sp>
        <p:nvSpPr>
          <p:cNvPr id="13" name="文本框 12"/>
          <p:cNvSpPr txBox="1"/>
          <p:nvPr/>
        </p:nvSpPr>
        <p:spPr>
          <a:xfrm flipH="1">
            <a:off x="3359696" y="3933056"/>
            <a:ext cx="1944216" cy="1569660"/>
          </a:xfrm>
          <a:prstGeom prst="rect">
            <a:avLst/>
          </a:prstGeom>
          <a:noFill/>
        </p:spPr>
        <p:txBody>
          <a:bodyPr wrap="square" rtlCol="0">
            <a:spAutoFit/>
          </a:bodyPr>
          <a:lstStyle>
            <a:defPPr>
              <a:defRPr lang="zh-CN"/>
            </a:defPPr>
            <a:lvl1pPr algn="ctr">
              <a:defRPr sz="4000" b="1">
                <a:latin typeface="方正静蕾简体" panose="02000000000000000000" pitchFamily="2" charset="-122"/>
                <a:ea typeface="方正静蕾简体" panose="02000000000000000000" pitchFamily="2" charset="-122"/>
              </a:defRPr>
            </a:lvl1pPr>
          </a:lstStyle>
          <a:p>
            <a:r>
              <a:rPr lang="en-US" altLang="zh-CN" sz="9600" dirty="0"/>
              <a:t>04</a:t>
            </a:r>
            <a:endParaRPr lang="zh-CN" altLang="en-US" sz="9600" dirty="0"/>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56704" y="1898881"/>
            <a:ext cx="1538244" cy="4109980"/>
            <a:chOff x="1456704" y="1898881"/>
            <a:chExt cx="1538244" cy="4109980"/>
          </a:xfrm>
        </p:grpSpPr>
        <p:sp>
          <p:nvSpPr>
            <p:cNvPr id="52" name="任意多边形 51"/>
            <p:cNvSpPr/>
            <p:nvPr/>
          </p:nvSpPr>
          <p:spPr>
            <a:xfrm>
              <a:off x="1456704" y="1898881"/>
              <a:ext cx="170777" cy="4109980"/>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 name="connsiteX0-1" fmla="*/ 725 w 334099"/>
                <a:gd name="connsiteY0-2" fmla="*/ 508256 h 5164770"/>
                <a:gd name="connsiteX1-3" fmla="*/ 149315 w 334099"/>
                <a:gd name="connsiteY1-4" fmla="*/ 4760216 h 5164770"/>
                <a:gd name="connsiteX2-5" fmla="*/ 332195 w 334099"/>
                <a:gd name="connsiteY2-6" fmla="*/ 4577336 h 5164770"/>
                <a:gd name="connsiteX3-7" fmla="*/ 229325 w 334099"/>
                <a:gd name="connsiteY3-8" fmla="*/ 531116 h 5164770"/>
                <a:gd name="connsiteX4-9" fmla="*/ 725 w 334099"/>
                <a:gd name="connsiteY4-10" fmla="*/ 508256 h 5164770"/>
                <a:gd name="connsiteX0-11" fmla="*/ 5231 w 338605"/>
                <a:gd name="connsiteY0-12" fmla="*/ 508256 h 5164770"/>
                <a:gd name="connsiteX1-13" fmla="*/ 61921 w 338605"/>
                <a:gd name="connsiteY1-14" fmla="*/ 4760216 h 5164770"/>
                <a:gd name="connsiteX2-15" fmla="*/ 336701 w 338605"/>
                <a:gd name="connsiteY2-16" fmla="*/ 4577336 h 5164770"/>
                <a:gd name="connsiteX3-17" fmla="*/ 233831 w 338605"/>
                <a:gd name="connsiteY3-18" fmla="*/ 531116 h 5164770"/>
                <a:gd name="connsiteX4-19" fmla="*/ 5231 w 338605"/>
                <a:gd name="connsiteY4-20" fmla="*/ 508256 h 5164770"/>
                <a:gd name="connsiteX0-21" fmla="*/ 1317 w 334691"/>
                <a:gd name="connsiteY0-22" fmla="*/ 509201 h 5174270"/>
                <a:gd name="connsiteX1-23" fmla="*/ 126931 w 334691"/>
                <a:gd name="connsiteY1-24" fmla="*/ 4775919 h 5174270"/>
                <a:gd name="connsiteX2-25" fmla="*/ 332787 w 334691"/>
                <a:gd name="connsiteY2-26" fmla="*/ 4578281 h 5174270"/>
                <a:gd name="connsiteX3-27" fmla="*/ 229917 w 334691"/>
                <a:gd name="connsiteY3-28" fmla="*/ 532061 h 5174270"/>
                <a:gd name="connsiteX4-29" fmla="*/ 1317 w 334691"/>
                <a:gd name="connsiteY4-30" fmla="*/ 509201 h 5174270"/>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334691" h="5174270">
                  <a:moveTo>
                    <a:pt x="1317" y="509201"/>
                  </a:moveTo>
                  <a:cubicBezTo>
                    <a:pt x="-15847" y="1216511"/>
                    <a:pt x="140611" y="4171533"/>
                    <a:pt x="126931" y="4775919"/>
                  </a:cubicBezTo>
                  <a:cubicBezTo>
                    <a:pt x="113251" y="5380305"/>
                    <a:pt x="319452" y="5283131"/>
                    <a:pt x="332787" y="4578281"/>
                  </a:cubicBezTo>
                  <a:cubicBezTo>
                    <a:pt x="346122" y="3873431"/>
                    <a:pt x="287067" y="1212146"/>
                    <a:pt x="229917" y="532061"/>
                  </a:cubicBezTo>
                  <a:cubicBezTo>
                    <a:pt x="172767" y="-148024"/>
                    <a:pt x="18481" y="-198109"/>
                    <a:pt x="1317" y="509201"/>
                  </a:cubicBezTo>
                  <a:close/>
                </a:path>
              </a:pathLst>
            </a:custGeom>
            <a:blipFill>
              <a:blip r:embed="rId3"/>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53" name="任意多边形 52"/>
            <p:cNvSpPr/>
            <p:nvPr/>
          </p:nvSpPr>
          <p:spPr>
            <a:xfrm>
              <a:off x="2611203" y="1903029"/>
              <a:ext cx="182209" cy="4101339"/>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 name="connsiteX0-1" fmla="*/ 1179 w 357095"/>
                <a:gd name="connsiteY0-2" fmla="*/ 503978 h 5163391"/>
                <a:gd name="connsiteX1-3" fmla="*/ 149769 w 357095"/>
                <a:gd name="connsiteY1-4" fmla="*/ 4755938 h 5163391"/>
                <a:gd name="connsiteX2-5" fmla="*/ 355623 w 357095"/>
                <a:gd name="connsiteY2-6" fmla="*/ 4514024 h 5163391"/>
                <a:gd name="connsiteX3-7" fmla="*/ 229779 w 357095"/>
                <a:gd name="connsiteY3-8" fmla="*/ 526838 h 5163391"/>
                <a:gd name="connsiteX4-9" fmla="*/ 1179 w 357095"/>
                <a:gd name="connsiteY4-10" fmla="*/ 503978 h 51633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7095" h="5163391">
                  <a:moveTo>
                    <a:pt x="1179" y="503978"/>
                  </a:moveTo>
                  <a:cubicBezTo>
                    <a:pt x="-12156" y="1208828"/>
                    <a:pt x="90695" y="4087597"/>
                    <a:pt x="149769" y="4755938"/>
                  </a:cubicBezTo>
                  <a:cubicBezTo>
                    <a:pt x="208843" y="5424279"/>
                    <a:pt x="342288" y="5218874"/>
                    <a:pt x="355623" y="4514024"/>
                  </a:cubicBezTo>
                  <a:cubicBezTo>
                    <a:pt x="368958" y="3809174"/>
                    <a:pt x="288853" y="1195179"/>
                    <a:pt x="229779" y="526838"/>
                  </a:cubicBezTo>
                  <a:cubicBezTo>
                    <a:pt x="170705" y="-141503"/>
                    <a:pt x="14514" y="-200872"/>
                    <a:pt x="1179" y="503978"/>
                  </a:cubicBezTo>
                  <a:close/>
                </a:path>
              </a:pathLst>
            </a:custGeom>
            <a:blipFill>
              <a:blip r:embed="rId3"/>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54" name="任意多边形 53"/>
            <p:cNvSpPr/>
            <p:nvPr/>
          </p:nvSpPr>
          <p:spPr>
            <a:xfrm rot="5400000">
              <a:off x="2057693" y="4897345"/>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solidFill>
              <a:srgbClr val="DBC685"/>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55" name="文本框 54"/>
            <p:cNvSpPr txBox="1"/>
            <p:nvPr/>
          </p:nvSpPr>
          <p:spPr>
            <a:xfrm>
              <a:off x="1695342" y="5002690"/>
              <a:ext cx="1281120" cy="646331"/>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3600" b="1" spc="0" dirty="0" smtClean="0">
                  <a:solidFill>
                    <a:schemeClr val="tx1">
                      <a:lumMod val="65000"/>
                      <a:lumOff val="35000"/>
                    </a:schemeClr>
                  </a:solidFill>
                  <a:latin typeface="方正静蕾简体" panose="02000000000000000000" pitchFamily="2" charset="-122"/>
                  <a:ea typeface="方正静蕾简体" panose="02000000000000000000" pitchFamily="2" charset="-122"/>
                </a:rPr>
                <a:t>201X</a:t>
              </a:r>
              <a:endParaRPr lang="zh-CN" altLang="en-US" sz="3600" b="1" spc="0" dirty="0">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6" name="任意多边形 55"/>
            <p:cNvSpPr/>
            <p:nvPr/>
          </p:nvSpPr>
          <p:spPr>
            <a:xfrm rot="5400000">
              <a:off x="2057693" y="4161592"/>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solidFill>
              <a:srgbClr val="DBC685"/>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57" name="文本框 56"/>
            <p:cNvSpPr txBox="1"/>
            <p:nvPr/>
          </p:nvSpPr>
          <p:spPr>
            <a:xfrm>
              <a:off x="1713828" y="4233805"/>
              <a:ext cx="1281120" cy="646331"/>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3600" b="1" spc="0" dirty="0" smtClean="0">
                  <a:solidFill>
                    <a:schemeClr val="tx1">
                      <a:lumMod val="65000"/>
                      <a:lumOff val="35000"/>
                    </a:schemeClr>
                  </a:solidFill>
                  <a:latin typeface="方正静蕾简体" panose="02000000000000000000" pitchFamily="2" charset="-122"/>
                  <a:ea typeface="方正静蕾简体" panose="02000000000000000000" pitchFamily="2" charset="-122"/>
                </a:rPr>
                <a:t>201X</a:t>
              </a:r>
              <a:endParaRPr lang="zh-CN" altLang="en-US" sz="3600" b="1" spc="0" dirty="0">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8" name="任意多边形 57"/>
            <p:cNvSpPr/>
            <p:nvPr/>
          </p:nvSpPr>
          <p:spPr>
            <a:xfrm rot="5400000">
              <a:off x="2057693" y="3392706"/>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solidFill>
              <a:srgbClr val="DBC685"/>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59" name="文本框 58"/>
            <p:cNvSpPr txBox="1"/>
            <p:nvPr/>
          </p:nvSpPr>
          <p:spPr>
            <a:xfrm>
              <a:off x="1702304" y="3514387"/>
              <a:ext cx="1281120" cy="646331"/>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3600" b="1" spc="0" dirty="0" smtClean="0">
                  <a:solidFill>
                    <a:schemeClr val="tx1">
                      <a:lumMod val="65000"/>
                      <a:lumOff val="35000"/>
                    </a:schemeClr>
                  </a:solidFill>
                  <a:latin typeface="方正静蕾简体" panose="02000000000000000000" pitchFamily="2" charset="-122"/>
                  <a:ea typeface="方正静蕾简体" panose="02000000000000000000" pitchFamily="2" charset="-122"/>
                </a:rPr>
                <a:t>201X</a:t>
              </a:r>
              <a:endParaRPr lang="zh-CN" altLang="en-US" sz="3600" b="1" spc="0" dirty="0">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0" name="任意多边形 59"/>
            <p:cNvSpPr/>
            <p:nvPr/>
          </p:nvSpPr>
          <p:spPr>
            <a:xfrm rot="5400000">
              <a:off x="2047569" y="2673288"/>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solidFill>
              <a:srgbClr val="DBC685"/>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61" name="文本框 60"/>
            <p:cNvSpPr txBox="1"/>
            <p:nvPr/>
          </p:nvSpPr>
          <p:spPr>
            <a:xfrm>
              <a:off x="1683068" y="2789952"/>
              <a:ext cx="1281120" cy="646331"/>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3600" b="1" spc="0" dirty="0" smtClean="0">
                  <a:solidFill>
                    <a:schemeClr val="tx1">
                      <a:lumMod val="65000"/>
                      <a:lumOff val="35000"/>
                    </a:schemeClr>
                  </a:solidFill>
                  <a:latin typeface="方正静蕾简体" panose="02000000000000000000" pitchFamily="2" charset="-122"/>
                  <a:ea typeface="方正静蕾简体" panose="02000000000000000000" pitchFamily="2" charset="-122"/>
                </a:rPr>
                <a:t>201X</a:t>
              </a:r>
              <a:endParaRPr lang="zh-CN" altLang="en-US" sz="3600" b="1" spc="0" dirty="0">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2" name="任意多边形 61"/>
            <p:cNvSpPr/>
            <p:nvPr/>
          </p:nvSpPr>
          <p:spPr>
            <a:xfrm rot="5400000">
              <a:off x="2047570" y="1948853"/>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solidFill>
              <a:srgbClr val="DBC685"/>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63" name="文本框 62"/>
            <p:cNvSpPr txBox="1"/>
            <p:nvPr/>
          </p:nvSpPr>
          <p:spPr>
            <a:xfrm>
              <a:off x="1694592" y="2029284"/>
              <a:ext cx="1281120" cy="646331"/>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3600" b="1" spc="0" dirty="0" smtClean="0">
                  <a:solidFill>
                    <a:schemeClr val="tx1">
                      <a:lumMod val="65000"/>
                      <a:lumOff val="35000"/>
                    </a:schemeClr>
                  </a:solidFill>
                  <a:latin typeface="方正静蕾简体" panose="02000000000000000000" pitchFamily="2" charset="-122"/>
                  <a:ea typeface="方正静蕾简体" panose="02000000000000000000" pitchFamily="2" charset="-122"/>
                </a:rPr>
                <a:t>201X</a:t>
              </a:r>
              <a:endParaRPr lang="zh-CN" altLang="en-US" sz="3600" b="1" spc="0" dirty="0">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grpSp>
        <p:nvGrpSpPr>
          <p:cNvPr id="3" name="组合 2"/>
          <p:cNvGrpSpPr/>
          <p:nvPr/>
        </p:nvGrpSpPr>
        <p:grpSpPr>
          <a:xfrm>
            <a:off x="2950706" y="2213687"/>
            <a:ext cx="7674944" cy="523220"/>
            <a:chOff x="2950706" y="2213687"/>
            <a:chExt cx="7674944" cy="523220"/>
          </a:xfrm>
        </p:grpSpPr>
        <p:sp>
          <p:nvSpPr>
            <p:cNvPr id="64" name="文本框 63"/>
            <p:cNvSpPr txBox="1"/>
            <p:nvPr/>
          </p:nvSpPr>
          <p:spPr>
            <a:xfrm>
              <a:off x="4080071" y="2309338"/>
              <a:ext cx="6545579" cy="400110"/>
            </a:xfrm>
            <a:prstGeom prst="rect">
              <a:avLst/>
            </a:prstGeom>
            <a:noFill/>
          </p:spPr>
          <p:txBody>
            <a:bodyPr wrap="square" rtlCol="0">
              <a:spAutoFit/>
            </a:bodyPr>
            <a:lstStyle/>
            <a:p>
              <a:r>
                <a:rPr lang="en-US" altLang="zh-CN" sz="2000" dirty="0">
                  <a:latin typeface="华文细黑" panose="02010600040101010101" pitchFamily="2" charset="-122"/>
                  <a:ea typeface="华文细黑" panose="02010600040101010101" pitchFamily="2" charset="-122"/>
                </a:rPr>
                <a:t>—— </a:t>
              </a:r>
              <a:r>
                <a:rPr lang="en-US" altLang="zh-CN" sz="2000" dirty="0">
                  <a:latin typeface="方正静蕾简体" panose="02000000000000000000" pitchFamily="2" charset="-122"/>
                  <a:ea typeface="方正静蕾简体" panose="02000000000000000000" pitchFamily="2" charset="-122"/>
                </a:rPr>
                <a:t>A designer can use default text to simulate what text would look like. </a:t>
              </a:r>
            </a:p>
          </p:txBody>
        </p:sp>
        <p:sp>
          <p:nvSpPr>
            <p:cNvPr id="69" name="文本框 68"/>
            <p:cNvSpPr txBox="1"/>
            <p:nvPr/>
          </p:nvSpPr>
          <p:spPr>
            <a:xfrm>
              <a:off x="2950706" y="2213687"/>
              <a:ext cx="1021677" cy="523220"/>
            </a:xfrm>
            <a:prstGeom prst="rect">
              <a:avLst/>
            </a:prstGeom>
            <a:noFill/>
          </p:spPr>
          <p:txBody>
            <a:bodyPr wrap="square" rtlCol="0">
              <a:spAutoFit/>
            </a:bodyPr>
            <a:lstStyle/>
            <a:p>
              <a:pPr algn="ctr"/>
              <a:r>
                <a:rPr lang="zh-CN" altLang="en-US" sz="2800" b="1" spc="-300" dirty="0">
                  <a:solidFill>
                    <a:schemeClr val="tx1">
                      <a:lumMod val="65000"/>
                      <a:lumOff val="35000"/>
                    </a:schemeClr>
                  </a:solidFill>
                  <a:latin typeface="方正静蕾简体" panose="02000000000000000000" pitchFamily="2" charset="-122"/>
                  <a:ea typeface="方正静蕾简体" panose="02000000000000000000" pitchFamily="2" charset="-122"/>
                </a:rPr>
                <a:t>爆发</a:t>
              </a:r>
            </a:p>
          </p:txBody>
        </p:sp>
      </p:grpSp>
      <p:grpSp>
        <p:nvGrpSpPr>
          <p:cNvPr id="4" name="组合 3"/>
          <p:cNvGrpSpPr/>
          <p:nvPr/>
        </p:nvGrpSpPr>
        <p:grpSpPr>
          <a:xfrm>
            <a:off x="2950706" y="2945151"/>
            <a:ext cx="7674943" cy="523220"/>
            <a:chOff x="2950706" y="2945151"/>
            <a:chExt cx="7674943" cy="523220"/>
          </a:xfrm>
        </p:grpSpPr>
        <p:sp>
          <p:nvSpPr>
            <p:cNvPr id="68" name="文本框 67"/>
            <p:cNvSpPr txBox="1"/>
            <p:nvPr/>
          </p:nvSpPr>
          <p:spPr>
            <a:xfrm>
              <a:off x="2950706" y="2945151"/>
              <a:ext cx="1021677" cy="523220"/>
            </a:xfrm>
            <a:prstGeom prst="rect">
              <a:avLst/>
            </a:prstGeom>
            <a:noFill/>
          </p:spPr>
          <p:txBody>
            <a:bodyPr wrap="square" rtlCol="0">
              <a:spAutoFit/>
            </a:bodyPr>
            <a:lstStyle/>
            <a:p>
              <a:pPr algn="ctr"/>
              <a:r>
                <a:rPr lang="zh-CN" altLang="en-US" sz="2800" b="1" spc="-300" dirty="0">
                  <a:solidFill>
                    <a:schemeClr val="tx1">
                      <a:lumMod val="65000"/>
                      <a:lumOff val="35000"/>
                    </a:schemeClr>
                  </a:solidFill>
                  <a:latin typeface="方正静蕾简体" panose="02000000000000000000" pitchFamily="2" charset="-122"/>
                  <a:ea typeface="方正静蕾简体" panose="02000000000000000000" pitchFamily="2" charset="-122"/>
                </a:rPr>
                <a:t>积淀</a:t>
              </a:r>
            </a:p>
          </p:txBody>
        </p:sp>
        <p:sp>
          <p:nvSpPr>
            <p:cNvPr id="70" name="文本框 69"/>
            <p:cNvSpPr txBox="1"/>
            <p:nvPr/>
          </p:nvSpPr>
          <p:spPr>
            <a:xfrm>
              <a:off x="4080070" y="3006706"/>
              <a:ext cx="6545579" cy="400110"/>
            </a:xfrm>
            <a:prstGeom prst="rect">
              <a:avLst/>
            </a:prstGeom>
            <a:noFill/>
          </p:spPr>
          <p:txBody>
            <a:bodyPr wrap="square" rtlCol="0">
              <a:spAutoFit/>
            </a:bodyPr>
            <a:lstStyle/>
            <a:p>
              <a:r>
                <a:rPr lang="en-US" altLang="zh-CN" sz="2000" dirty="0">
                  <a:latin typeface="华文细黑" panose="02010600040101010101" pitchFamily="2" charset="-122"/>
                  <a:ea typeface="华文细黑" panose="02010600040101010101" pitchFamily="2" charset="-122"/>
                </a:rPr>
                <a:t>—— </a:t>
              </a:r>
              <a:r>
                <a:rPr lang="en-US" altLang="zh-CN" sz="2000" dirty="0">
                  <a:latin typeface="方正静蕾简体" panose="02000000000000000000" pitchFamily="2" charset="-122"/>
                  <a:ea typeface="方正静蕾简体" panose="02000000000000000000" pitchFamily="2" charset="-122"/>
                </a:rPr>
                <a:t>A designer can use default text to simulate what text would look like. </a:t>
              </a:r>
            </a:p>
          </p:txBody>
        </p:sp>
      </p:grpSp>
      <p:grpSp>
        <p:nvGrpSpPr>
          <p:cNvPr id="5" name="组合 4"/>
          <p:cNvGrpSpPr/>
          <p:nvPr/>
        </p:nvGrpSpPr>
        <p:grpSpPr>
          <a:xfrm>
            <a:off x="2950706" y="3672034"/>
            <a:ext cx="7674944" cy="523220"/>
            <a:chOff x="2950706" y="3672034"/>
            <a:chExt cx="7674944" cy="523220"/>
          </a:xfrm>
        </p:grpSpPr>
        <p:sp>
          <p:nvSpPr>
            <p:cNvPr id="67" name="文本框 66"/>
            <p:cNvSpPr txBox="1"/>
            <p:nvPr/>
          </p:nvSpPr>
          <p:spPr>
            <a:xfrm>
              <a:off x="2950706" y="3672034"/>
              <a:ext cx="1021677" cy="523220"/>
            </a:xfrm>
            <a:prstGeom prst="rect">
              <a:avLst/>
            </a:prstGeom>
            <a:noFill/>
          </p:spPr>
          <p:txBody>
            <a:bodyPr wrap="square" rtlCol="0">
              <a:spAutoFit/>
            </a:bodyPr>
            <a:lstStyle/>
            <a:p>
              <a:pPr algn="ctr"/>
              <a:r>
                <a:rPr lang="zh-CN" altLang="en-US" sz="2800" b="1" spc="-300" dirty="0">
                  <a:solidFill>
                    <a:schemeClr val="tx1">
                      <a:lumMod val="65000"/>
                      <a:lumOff val="35000"/>
                    </a:schemeClr>
                  </a:solidFill>
                  <a:latin typeface="方正静蕾简体" panose="02000000000000000000" pitchFamily="2" charset="-122"/>
                  <a:ea typeface="方正静蕾简体" panose="02000000000000000000" pitchFamily="2" charset="-122"/>
                </a:rPr>
                <a:t>定位</a:t>
              </a:r>
            </a:p>
          </p:txBody>
        </p:sp>
        <p:sp>
          <p:nvSpPr>
            <p:cNvPr id="73" name="文本框 72"/>
            <p:cNvSpPr txBox="1"/>
            <p:nvPr/>
          </p:nvSpPr>
          <p:spPr>
            <a:xfrm>
              <a:off x="4080071" y="3783428"/>
              <a:ext cx="6545579" cy="400110"/>
            </a:xfrm>
            <a:prstGeom prst="rect">
              <a:avLst/>
            </a:prstGeom>
            <a:noFill/>
          </p:spPr>
          <p:txBody>
            <a:bodyPr wrap="square" rtlCol="0">
              <a:spAutoFit/>
            </a:bodyPr>
            <a:lstStyle/>
            <a:p>
              <a:r>
                <a:rPr lang="en-US" altLang="zh-CN" sz="2000" dirty="0">
                  <a:latin typeface="华文细黑" panose="02010600040101010101" pitchFamily="2" charset="-122"/>
                  <a:ea typeface="华文细黑" panose="02010600040101010101" pitchFamily="2" charset="-122"/>
                </a:rPr>
                <a:t>—— </a:t>
              </a:r>
              <a:r>
                <a:rPr lang="en-US" altLang="zh-CN" sz="2000" dirty="0">
                  <a:latin typeface="方正静蕾简体" panose="02000000000000000000" pitchFamily="2" charset="-122"/>
                  <a:ea typeface="方正静蕾简体" panose="02000000000000000000" pitchFamily="2" charset="-122"/>
                </a:rPr>
                <a:t>A designer can use default text to simulate what text would look like. </a:t>
              </a:r>
            </a:p>
          </p:txBody>
        </p:sp>
      </p:grpSp>
      <p:grpSp>
        <p:nvGrpSpPr>
          <p:cNvPr id="6" name="组合 5"/>
          <p:cNvGrpSpPr/>
          <p:nvPr/>
        </p:nvGrpSpPr>
        <p:grpSpPr>
          <a:xfrm>
            <a:off x="2950706" y="4398917"/>
            <a:ext cx="7674943" cy="523220"/>
            <a:chOff x="2950706" y="4398917"/>
            <a:chExt cx="7674943" cy="523220"/>
          </a:xfrm>
        </p:grpSpPr>
        <p:sp>
          <p:nvSpPr>
            <p:cNvPr id="66" name="文本框 65"/>
            <p:cNvSpPr txBox="1"/>
            <p:nvPr/>
          </p:nvSpPr>
          <p:spPr>
            <a:xfrm>
              <a:off x="2950706" y="4398917"/>
              <a:ext cx="1021677" cy="523220"/>
            </a:xfrm>
            <a:prstGeom prst="rect">
              <a:avLst/>
            </a:prstGeom>
            <a:noFill/>
          </p:spPr>
          <p:txBody>
            <a:bodyPr wrap="square" rtlCol="0">
              <a:spAutoFit/>
            </a:bodyPr>
            <a:lstStyle/>
            <a:p>
              <a:pPr algn="ctr"/>
              <a:r>
                <a:rPr lang="zh-CN" altLang="en-US" sz="2800" b="1" spc="-300" dirty="0">
                  <a:solidFill>
                    <a:schemeClr val="tx1">
                      <a:lumMod val="65000"/>
                      <a:lumOff val="35000"/>
                    </a:schemeClr>
                  </a:solidFill>
                  <a:latin typeface="方正静蕾简体" panose="02000000000000000000" pitchFamily="2" charset="-122"/>
                  <a:ea typeface="方正静蕾简体" panose="02000000000000000000" pitchFamily="2" charset="-122"/>
                </a:rPr>
                <a:t>起步</a:t>
              </a:r>
            </a:p>
          </p:txBody>
        </p:sp>
        <p:sp>
          <p:nvSpPr>
            <p:cNvPr id="122" name="文本框 121"/>
            <p:cNvSpPr txBox="1"/>
            <p:nvPr/>
          </p:nvSpPr>
          <p:spPr>
            <a:xfrm>
              <a:off x="4080070" y="4480796"/>
              <a:ext cx="6545579" cy="400110"/>
            </a:xfrm>
            <a:prstGeom prst="rect">
              <a:avLst/>
            </a:prstGeom>
            <a:noFill/>
          </p:spPr>
          <p:txBody>
            <a:bodyPr wrap="square" rtlCol="0">
              <a:spAutoFit/>
            </a:bodyPr>
            <a:lstStyle/>
            <a:p>
              <a:r>
                <a:rPr lang="en-US" altLang="zh-CN" sz="2000" dirty="0">
                  <a:latin typeface="华文细黑" panose="02010600040101010101" pitchFamily="2" charset="-122"/>
                  <a:ea typeface="华文细黑" panose="02010600040101010101" pitchFamily="2" charset="-122"/>
                </a:rPr>
                <a:t>—— </a:t>
              </a:r>
              <a:r>
                <a:rPr lang="en-US" altLang="zh-CN" sz="2000" dirty="0">
                  <a:latin typeface="方正静蕾简体" panose="02000000000000000000" pitchFamily="2" charset="-122"/>
                  <a:ea typeface="方正静蕾简体" panose="02000000000000000000" pitchFamily="2" charset="-122"/>
                </a:rPr>
                <a:t>A designer can use default text to simulate what text would look like. </a:t>
              </a:r>
            </a:p>
          </p:txBody>
        </p:sp>
      </p:grpSp>
      <p:grpSp>
        <p:nvGrpSpPr>
          <p:cNvPr id="7" name="组合 6"/>
          <p:cNvGrpSpPr/>
          <p:nvPr/>
        </p:nvGrpSpPr>
        <p:grpSpPr>
          <a:xfrm>
            <a:off x="2950706" y="5125801"/>
            <a:ext cx="7674943" cy="523220"/>
            <a:chOff x="2950706" y="5125801"/>
            <a:chExt cx="7674943" cy="523220"/>
          </a:xfrm>
        </p:grpSpPr>
        <p:sp>
          <p:nvSpPr>
            <p:cNvPr id="65" name="文本框 64"/>
            <p:cNvSpPr txBox="1"/>
            <p:nvPr/>
          </p:nvSpPr>
          <p:spPr>
            <a:xfrm>
              <a:off x="2950706" y="5125801"/>
              <a:ext cx="1021677" cy="523220"/>
            </a:xfrm>
            <a:prstGeom prst="rect">
              <a:avLst/>
            </a:prstGeom>
            <a:noFill/>
          </p:spPr>
          <p:txBody>
            <a:bodyPr wrap="square" rtlCol="0">
              <a:spAutoFit/>
            </a:bodyPr>
            <a:lstStyle/>
            <a:p>
              <a:pPr algn="ctr"/>
              <a:r>
                <a:rPr lang="zh-CN" altLang="en-US" sz="2800" b="1" spc="-300" dirty="0">
                  <a:solidFill>
                    <a:schemeClr val="tx1">
                      <a:lumMod val="65000"/>
                      <a:lumOff val="35000"/>
                    </a:schemeClr>
                  </a:solidFill>
                  <a:latin typeface="方正静蕾简体" panose="02000000000000000000" pitchFamily="2" charset="-122"/>
                  <a:ea typeface="方正静蕾简体" panose="02000000000000000000" pitchFamily="2" charset="-122"/>
                </a:rPr>
                <a:t>探索</a:t>
              </a:r>
            </a:p>
          </p:txBody>
        </p:sp>
        <p:sp>
          <p:nvSpPr>
            <p:cNvPr id="123" name="文本框 122"/>
            <p:cNvSpPr txBox="1"/>
            <p:nvPr/>
          </p:nvSpPr>
          <p:spPr>
            <a:xfrm>
              <a:off x="4080070" y="5221453"/>
              <a:ext cx="6545579" cy="400110"/>
            </a:xfrm>
            <a:prstGeom prst="rect">
              <a:avLst/>
            </a:prstGeom>
            <a:noFill/>
          </p:spPr>
          <p:txBody>
            <a:bodyPr wrap="square" rtlCol="0">
              <a:spAutoFit/>
            </a:bodyPr>
            <a:lstStyle/>
            <a:p>
              <a:r>
                <a:rPr lang="en-US" altLang="zh-CN" sz="2000" dirty="0">
                  <a:latin typeface="华文细黑" panose="02010600040101010101" pitchFamily="2" charset="-122"/>
                  <a:ea typeface="华文细黑" panose="02010600040101010101" pitchFamily="2" charset="-122"/>
                </a:rPr>
                <a:t>—— </a:t>
              </a:r>
              <a:r>
                <a:rPr lang="en-US" altLang="zh-CN" sz="2000" dirty="0">
                  <a:latin typeface="方正静蕾简体" panose="02000000000000000000" pitchFamily="2" charset="-122"/>
                  <a:ea typeface="方正静蕾简体" panose="02000000000000000000" pitchFamily="2" charset="-122"/>
                </a:rPr>
                <a:t>A designer can use default text to simulate what text would look like. </a:t>
              </a:r>
            </a:p>
          </p:txBody>
        </p:sp>
      </p:grpSp>
      <p:sp>
        <p:nvSpPr>
          <p:cNvPr id="31" name="文本框 30"/>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32" name="图片 31"/>
          <p:cNvPicPr>
            <a:picLocks noChangeAspect="1"/>
          </p:cNvPicPr>
          <p:nvPr/>
        </p:nvPicPr>
        <p:blipFill>
          <a:blip r:embed="rId4"/>
          <a:stretch>
            <a:fillRect/>
          </a:stretch>
        </p:blipFill>
        <p:spPr>
          <a:xfrm>
            <a:off x="2962804" y="332655"/>
            <a:ext cx="1653160" cy="874539"/>
          </a:xfrm>
          <a:prstGeom prst="rect">
            <a:avLst/>
          </a:prstGeom>
        </p:spPr>
      </p:pic>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631" y="5179386"/>
            <a:ext cx="1772138" cy="14801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par>
                          <p:cTn id="14" fill="hold">
                            <p:stCondLst>
                              <p:cond delay="1399"/>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899"/>
                            </p:stCondLst>
                            <p:childTnLst>
                              <p:par>
                                <p:cTn id="20" presetID="2" presetClass="entr" presetSubtype="2"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1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0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1+#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30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40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1+#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2399"/>
                            </p:stCondLst>
                            <p:childTnLst>
                              <p:par>
                                <p:cTn id="41" presetID="47" presetClass="entr" presetSubtype="0"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0" name="图片 9"/>
          <p:cNvPicPr>
            <a:picLocks noChangeAspect="1"/>
          </p:cNvPicPr>
          <p:nvPr/>
        </p:nvPicPr>
        <p:blipFill>
          <a:blip r:embed="rId3"/>
          <a:stretch>
            <a:fillRect/>
          </a:stretch>
        </p:blipFill>
        <p:spPr>
          <a:xfrm>
            <a:off x="2962804" y="332655"/>
            <a:ext cx="1653160" cy="874539"/>
          </a:xfrm>
          <a:prstGeom prst="rect">
            <a:avLst/>
          </a:prstGeom>
        </p:spPr>
      </p:pic>
      <p:grpSp>
        <p:nvGrpSpPr>
          <p:cNvPr id="14" name="组合 13"/>
          <p:cNvGrpSpPr/>
          <p:nvPr/>
        </p:nvGrpSpPr>
        <p:grpSpPr>
          <a:xfrm>
            <a:off x="719401" y="2292860"/>
            <a:ext cx="4279439" cy="3831360"/>
            <a:chOff x="719401" y="1400947"/>
            <a:chExt cx="4279439" cy="383136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35361">
              <a:off x="943441" y="1176907"/>
              <a:ext cx="3831360" cy="4279439"/>
            </a:xfrm>
            <a:prstGeom prst="rect">
              <a:avLst/>
            </a:prstGeom>
          </p:spPr>
        </p:pic>
        <p:sp>
          <p:nvSpPr>
            <p:cNvPr id="16" name="TextBox 14"/>
            <p:cNvSpPr txBox="1"/>
            <p:nvPr/>
          </p:nvSpPr>
          <p:spPr>
            <a:xfrm flipH="1">
              <a:off x="1629376" y="4652735"/>
              <a:ext cx="2866059" cy="437043"/>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fontAlgn="auto">
                <a:spcBef>
                  <a:spcPts val="0"/>
                </a:spcBef>
                <a:spcAft>
                  <a:spcPts val="0"/>
                </a:spcAft>
                <a:defRPr/>
              </a:pPr>
              <a:r>
                <a:rPr lang="zh-CN" altLang="en-US" sz="2800" b="0" kern="1200" dirty="0">
                  <a:solidFill>
                    <a:schemeClr val="bg1">
                      <a:lumMod val="95000"/>
                    </a:schemeClr>
                  </a:solidFill>
                  <a:latin typeface="+mn-lt"/>
                  <a:ea typeface="+mn-ea"/>
                  <a:cs typeface="+mn-ea"/>
                </a:rPr>
                <a:t>相关标题</a:t>
              </a:r>
            </a:p>
          </p:txBody>
        </p:sp>
        <p:sp>
          <p:nvSpPr>
            <p:cNvPr id="17" name="TextBox 18"/>
            <p:cNvSpPr txBox="1"/>
            <p:nvPr/>
          </p:nvSpPr>
          <p:spPr>
            <a:xfrm flipH="1">
              <a:off x="1450472" y="1902892"/>
              <a:ext cx="2308481" cy="2031325"/>
            </a:xfrm>
            <a:prstGeom prst="rect">
              <a:avLst/>
            </a:prstGeom>
            <a:noFill/>
          </p:spPr>
          <p:txBody>
            <a:bodyPr wrap="square" rtlCol="0">
              <a:spAutoFit/>
            </a:bodyPr>
            <a:lstStyle/>
            <a:p>
              <a:pPr algn="l"/>
              <a:r>
                <a:rPr lang="zh-CN" altLang="en-US" sz="1800" b="0" dirty="0">
                  <a:solidFill>
                    <a:schemeClr val="bg1">
                      <a:lumMod val="95000"/>
                    </a:schemeClr>
                  </a:solidFill>
                  <a:cs typeface="+mn-ea"/>
                  <a:sym typeface="+mn-lt"/>
                </a:rPr>
                <a:t>请在此处输入您的文本请在此处输入您的文本请在此处输入您的文本请在此处输入您的文本请在此处输入您的文本请在此处输入您的文本</a:t>
              </a:r>
              <a:endParaRPr lang="en-US" altLang="zh-CN" sz="1800" b="0" dirty="0">
                <a:solidFill>
                  <a:schemeClr val="bg1">
                    <a:lumMod val="95000"/>
                  </a:schemeClr>
                </a:solidFill>
                <a:cs typeface="+mn-ea"/>
                <a:sym typeface="+mn-lt"/>
              </a:endParaRPr>
            </a:p>
          </p:txBody>
        </p:sp>
      </p:grpSp>
      <p:grpSp>
        <p:nvGrpSpPr>
          <p:cNvPr id="18" name="组合 17"/>
          <p:cNvGrpSpPr/>
          <p:nvPr/>
        </p:nvGrpSpPr>
        <p:grpSpPr>
          <a:xfrm>
            <a:off x="4384140" y="1743151"/>
            <a:ext cx="4279439" cy="3831360"/>
            <a:chOff x="4384140" y="851238"/>
            <a:chExt cx="4279439" cy="3831360"/>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35361">
              <a:off x="4608180" y="627198"/>
              <a:ext cx="3831360" cy="4279439"/>
            </a:xfrm>
            <a:prstGeom prst="rect">
              <a:avLst/>
            </a:prstGeom>
          </p:spPr>
        </p:pic>
        <p:sp>
          <p:nvSpPr>
            <p:cNvPr id="20" name="TextBox 16"/>
            <p:cNvSpPr txBox="1"/>
            <p:nvPr/>
          </p:nvSpPr>
          <p:spPr>
            <a:xfrm flipH="1">
              <a:off x="5290459" y="4076398"/>
              <a:ext cx="2866059" cy="437043"/>
            </a:xfrm>
            <a:prstGeom prst="rect">
              <a:avLst/>
            </a:prstGeom>
            <a:noFill/>
          </p:spPr>
          <p:txBody>
            <a:bodyPr wrap="square" rtlCol="0">
              <a:spAutoFit/>
            </a:bodyPr>
            <a:lstStyle>
              <a:defPPr>
                <a:defRPr lang="zh-CN"/>
              </a:defPPr>
              <a:lvl1pPr lvl="0" algn="ctr" fontAlgn="auto">
                <a:lnSpc>
                  <a:spcPct val="80000"/>
                </a:lnSpc>
                <a:spcBef>
                  <a:spcPts val="0"/>
                </a:spcBef>
                <a:spcAft>
                  <a:spcPts val="0"/>
                </a:spcAft>
                <a:defRPr sz="2000" b="0" kern="0" spc="300">
                  <a:ln w="18415" cmpd="sng">
                    <a:noFill/>
                    <a:prstDash val="solid"/>
                  </a:ln>
                  <a:solidFill>
                    <a:sysClr val="window" lastClr="FFFFFF"/>
                  </a:solidFill>
                  <a:latin typeface="Arial Rounded MT Bold" panose="020F0704030504030204" pitchFamily="34" charset="0"/>
                  <a:ea typeface="微软雅黑" panose="020B0503020204020204" pitchFamily="34" charset="-122"/>
                  <a:cs typeface="Times New Roman" panose="02020603050405020304" pitchFamily="18" charset="0"/>
                </a:defRPr>
              </a:lvl1pPr>
            </a:lstStyle>
            <a:p>
              <a:pPr>
                <a:defRPr/>
              </a:pPr>
              <a:r>
                <a:rPr lang="zh-CN" altLang="en-US" sz="2800" kern="1200" dirty="0">
                  <a:solidFill>
                    <a:schemeClr val="bg1">
                      <a:lumMod val="95000"/>
                    </a:schemeClr>
                  </a:solidFill>
                  <a:latin typeface="+mn-lt"/>
                  <a:ea typeface="+mn-ea"/>
                  <a:cs typeface="+mn-ea"/>
                </a:rPr>
                <a:t>相关标题</a:t>
              </a:r>
            </a:p>
          </p:txBody>
        </p:sp>
        <p:sp>
          <p:nvSpPr>
            <p:cNvPr id="21" name="TextBox 19"/>
            <p:cNvSpPr txBox="1"/>
            <p:nvPr/>
          </p:nvSpPr>
          <p:spPr>
            <a:xfrm flipH="1">
              <a:off x="5135896" y="1326828"/>
              <a:ext cx="2308481" cy="2031325"/>
            </a:xfrm>
            <a:prstGeom prst="rect">
              <a:avLst/>
            </a:prstGeom>
            <a:noFill/>
          </p:spPr>
          <p:txBody>
            <a:bodyPr wrap="square" rtlCol="0">
              <a:spAutoFit/>
            </a:bodyPr>
            <a:lstStyle/>
            <a:p>
              <a:pPr algn="l"/>
              <a:r>
                <a:rPr lang="zh-CN" altLang="en-US" sz="1800" b="0" dirty="0">
                  <a:solidFill>
                    <a:schemeClr val="bg1">
                      <a:lumMod val="95000"/>
                    </a:schemeClr>
                  </a:solidFill>
                  <a:cs typeface="+mn-ea"/>
                  <a:sym typeface="+mn-lt"/>
                </a:rPr>
                <a:t>请在此处输入您的文本请在此处输入您的文本请在此处输入您的文本请在此处输入您的文本请在此处输入您的文本请在此处输入您的文本</a:t>
              </a:r>
              <a:endParaRPr lang="en-US" altLang="zh-CN" sz="1800" b="0" dirty="0">
                <a:solidFill>
                  <a:schemeClr val="bg1">
                    <a:lumMod val="95000"/>
                  </a:schemeClr>
                </a:solidFill>
                <a:cs typeface="+mn-ea"/>
                <a:sym typeface="+mn-lt"/>
              </a:endParaRPr>
            </a:p>
          </p:txBody>
        </p:sp>
      </p:grpSp>
      <p:grpSp>
        <p:nvGrpSpPr>
          <p:cNvPr id="22" name="组合 21"/>
          <p:cNvGrpSpPr/>
          <p:nvPr/>
        </p:nvGrpSpPr>
        <p:grpSpPr>
          <a:xfrm>
            <a:off x="7957261" y="1056011"/>
            <a:ext cx="4279439" cy="3831360"/>
            <a:chOff x="7957261" y="164098"/>
            <a:chExt cx="4279439" cy="3831360"/>
          </a:xfrm>
        </p:grpSpPr>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35361">
              <a:off x="8181301" y="-59942"/>
              <a:ext cx="3831360" cy="4279439"/>
            </a:xfrm>
            <a:prstGeom prst="rect">
              <a:avLst/>
            </a:prstGeom>
          </p:spPr>
        </p:pic>
        <p:sp>
          <p:nvSpPr>
            <p:cNvPr id="24" name="TextBox 17"/>
            <p:cNvSpPr txBox="1"/>
            <p:nvPr/>
          </p:nvSpPr>
          <p:spPr>
            <a:xfrm flipH="1">
              <a:off x="8822877" y="3390366"/>
              <a:ext cx="2866059" cy="437043"/>
            </a:xfrm>
            <a:prstGeom prst="rect">
              <a:avLst/>
            </a:prstGeom>
            <a:noFill/>
          </p:spPr>
          <p:txBody>
            <a:bodyPr wrap="square" rtlCol="0">
              <a:spAutoFit/>
            </a:bodyPr>
            <a:lstStyle>
              <a:defPPr>
                <a:defRPr lang="zh-CN"/>
              </a:defPPr>
              <a:lvl1pPr lvl="0" algn="ctr" fontAlgn="auto">
                <a:lnSpc>
                  <a:spcPct val="80000"/>
                </a:lnSpc>
                <a:spcBef>
                  <a:spcPts val="0"/>
                </a:spcBef>
                <a:spcAft>
                  <a:spcPts val="0"/>
                </a:spcAft>
                <a:defRPr sz="2000" b="0" kern="0" spc="300">
                  <a:ln w="18415" cmpd="sng">
                    <a:noFill/>
                    <a:prstDash val="solid"/>
                  </a:ln>
                  <a:solidFill>
                    <a:sysClr val="window" lastClr="FFFFFF"/>
                  </a:solidFill>
                  <a:latin typeface="Arial Rounded MT Bold" panose="020F0704030504030204" pitchFamily="34" charset="0"/>
                  <a:ea typeface="微软雅黑" panose="020B0503020204020204" pitchFamily="34" charset="-122"/>
                  <a:cs typeface="Times New Roman" panose="02020603050405020304" pitchFamily="18" charset="0"/>
                </a:defRPr>
              </a:lvl1pPr>
            </a:lstStyle>
            <a:p>
              <a:pPr>
                <a:defRPr/>
              </a:pPr>
              <a:r>
                <a:rPr lang="zh-CN" altLang="en-US" sz="2800" kern="1200" dirty="0">
                  <a:solidFill>
                    <a:schemeClr val="bg1">
                      <a:lumMod val="95000"/>
                    </a:schemeClr>
                  </a:solidFill>
                  <a:latin typeface="+mn-lt"/>
                  <a:ea typeface="+mn-ea"/>
                  <a:cs typeface="+mn-ea"/>
                </a:rPr>
                <a:t>相关标题</a:t>
              </a:r>
            </a:p>
          </p:txBody>
        </p:sp>
        <p:sp>
          <p:nvSpPr>
            <p:cNvPr id="25" name="TextBox 20"/>
            <p:cNvSpPr txBox="1"/>
            <p:nvPr/>
          </p:nvSpPr>
          <p:spPr>
            <a:xfrm flipH="1">
              <a:off x="8688290" y="606747"/>
              <a:ext cx="2308481" cy="2031325"/>
            </a:xfrm>
            <a:prstGeom prst="rect">
              <a:avLst/>
            </a:prstGeom>
            <a:noFill/>
          </p:spPr>
          <p:txBody>
            <a:bodyPr wrap="square" rtlCol="0">
              <a:spAutoFit/>
            </a:bodyPr>
            <a:lstStyle/>
            <a:p>
              <a:pPr algn="l"/>
              <a:r>
                <a:rPr lang="zh-CN" altLang="en-US" sz="1800" b="0" dirty="0">
                  <a:solidFill>
                    <a:schemeClr val="bg1">
                      <a:lumMod val="95000"/>
                    </a:schemeClr>
                  </a:solidFill>
                  <a:cs typeface="+mn-ea"/>
                  <a:sym typeface="+mn-lt"/>
                </a:rPr>
                <a:t>请在此处输入您的文本请在此处输入您的文本请在此处输入您的文本请在此处输入您的文本请在此处输入您的文本请在此处输入您的文本</a:t>
              </a:r>
              <a:endParaRPr lang="en-US" altLang="zh-CN" sz="1800" b="0" dirty="0">
                <a:solidFill>
                  <a:schemeClr val="bg1">
                    <a:lumMod val="95000"/>
                  </a:schemeClr>
                </a:solidFill>
                <a:cs typeface="+mn-ea"/>
                <a:sym typeface="+mn-lt"/>
              </a:endParaRPr>
            </a:p>
          </p:txBody>
        </p:sp>
      </p:gr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0980" y="4968311"/>
            <a:ext cx="2185518" cy="17742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399"/>
                            </p:stCondLst>
                            <p:childTnLst>
                              <p:par>
                                <p:cTn id="15" presetID="42"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750"/>
                                        <p:tgtEl>
                                          <p:spTgt spid="18"/>
                                        </p:tgtEl>
                                      </p:cBhvr>
                                    </p:animEffect>
                                    <p:anim calcmode="lin" valueType="num">
                                      <p:cBhvr>
                                        <p:cTn id="23" dur="750" fill="hold"/>
                                        <p:tgtEl>
                                          <p:spTgt spid="18"/>
                                        </p:tgtEl>
                                        <p:attrNameLst>
                                          <p:attrName>ppt_x</p:attrName>
                                        </p:attrNameLst>
                                      </p:cBhvr>
                                      <p:tavLst>
                                        <p:tav tm="0">
                                          <p:val>
                                            <p:strVal val="#ppt_x"/>
                                          </p:val>
                                        </p:tav>
                                        <p:tav tm="100000">
                                          <p:val>
                                            <p:strVal val="#ppt_x"/>
                                          </p:val>
                                        </p:tav>
                                      </p:tavLst>
                                    </p:anim>
                                    <p:anim calcmode="lin" valueType="num">
                                      <p:cBhvr>
                                        <p:cTn id="24" dur="75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750"/>
                                        <p:tgtEl>
                                          <p:spTgt spid="22"/>
                                        </p:tgtEl>
                                      </p:cBhvr>
                                    </p:animEffect>
                                    <p:anim calcmode="lin" valueType="num">
                                      <p:cBhvr>
                                        <p:cTn id="28" dur="750" fill="hold"/>
                                        <p:tgtEl>
                                          <p:spTgt spid="22"/>
                                        </p:tgtEl>
                                        <p:attrNameLst>
                                          <p:attrName>ppt_x</p:attrName>
                                        </p:attrNameLst>
                                      </p:cBhvr>
                                      <p:tavLst>
                                        <p:tav tm="0">
                                          <p:val>
                                            <p:strVal val="#ppt_x"/>
                                          </p:val>
                                        </p:tav>
                                        <p:tav tm="100000">
                                          <p:val>
                                            <p:strVal val="#ppt_x"/>
                                          </p:val>
                                        </p:tav>
                                      </p:tavLst>
                                    </p:anim>
                                    <p:anim calcmode="lin" valueType="num">
                                      <p:cBhvr>
                                        <p:cTn id="29" dur="750" fill="hold"/>
                                        <p:tgtEl>
                                          <p:spTgt spid="22"/>
                                        </p:tgtEl>
                                        <p:attrNameLst>
                                          <p:attrName>ppt_y</p:attrName>
                                        </p:attrNameLst>
                                      </p:cBhvr>
                                      <p:tavLst>
                                        <p:tav tm="0">
                                          <p:val>
                                            <p:strVal val="#ppt_y+.1"/>
                                          </p:val>
                                        </p:tav>
                                        <p:tav tm="100000">
                                          <p:val>
                                            <p:strVal val="#ppt_y"/>
                                          </p:val>
                                        </p:tav>
                                      </p:tavLst>
                                    </p:anim>
                                  </p:childTnLst>
                                </p:cTn>
                              </p:par>
                            </p:childTnLst>
                          </p:cTn>
                        </p:par>
                        <p:par>
                          <p:cTn id="30" fill="hold">
                            <p:stCondLst>
                              <p:cond delay="2399"/>
                            </p:stCondLst>
                            <p:childTnLst>
                              <p:par>
                                <p:cTn id="31" presetID="14" presetClass="entr" presetSubtype="1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文本框 141"/>
          <p:cNvSpPr txBox="1"/>
          <p:nvPr/>
        </p:nvSpPr>
        <p:spPr>
          <a:xfrm>
            <a:off x="6721475" y="2366963"/>
            <a:ext cx="2624544" cy="61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chemeClr val="tx1">
                    <a:lumMod val="75000"/>
                    <a:lumOff val="25000"/>
                  </a:schemeClr>
                </a:solidFill>
                <a:sym typeface="+mn-lt"/>
              </a:rPr>
              <a:t>标题文字</a:t>
            </a:r>
          </a:p>
        </p:txBody>
      </p:sp>
      <p:sp>
        <p:nvSpPr>
          <p:cNvPr id="143" name="文本框 93"/>
          <p:cNvSpPr txBox="1">
            <a:spLocks noChangeArrowheads="1"/>
          </p:cNvSpPr>
          <p:nvPr/>
        </p:nvSpPr>
        <p:spPr bwMode="auto">
          <a:xfrm>
            <a:off x="6443663" y="2951163"/>
            <a:ext cx="4006850" cy="114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ctr">
              <a:lnSpc>
                <a:spcPct val="114000"/>
              </a:lnSpc>
            </a:pPr>
            <a:r>
              <a:rPr lang="zh-CN" altLang="en-US" sz="2000" dirty="0">
                <a:solidFill>
                  <a:srgbClr val="000000"/>
                </a:solidFill>
                <a:latin typeface="方正静蕾简体"/>
                <a:ea typeface="方正静蕾简体"/>
                <a:cs typeface="+mn-ea"/>
                <a:sym typeface="+mn-lt"/>
              </a:rPr>
              <a:t>此处添加详细文本描述，建议与标题相关并符合整体语言风格，语言描述尽量简洁生动。</a:t>
            </a:r>
            <a:endParaRPr lang="en-US" altLang="zh-CN" sz="2000" dirty="0">
              <a:solidFill>
                <a:srgbClr val="000000"/>
              </a:solidFill>
              <a:latin typeface="方正静蕾简体"/>
              <a:ea typeface="方正静蕾简体"/>
              <a:cs typeface="+mn-ea"/>
              <a:sym typeface="+mn-lt"/>
            </a:endParaRPr>
          </a:p>
        </p:txBody>
      </p:sp>
      <p:sp>
        <p:nvSpPr>
          <p:cNvPr id="144" name="文本框 143"/>
          <p:cNvSpPr txBox="1"/>
          <p:nvPr/>
        </p:nvSpPr>
        <p:spPr>
          <a:xfrm>
            <a:off x="6721475" y="4356101"/>
            <a:ext cx="2624544" cy="61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chemeClr val="tx1">
                    <a:lumMod val="75000"/>
                    <a:lumOff val="25000"/>
                  </a:schemeClr>
                </a:solidFill>
                <a:sym typeface="+mn-lt"/>
              </a:rPr>
              <a:t>标题文字</a:t>
            </a:r>
          </a:p>
        </p:txBody>
      </p:sp>
      <p:sp>
        <p:nvSpPr>
          <p:cNvPr id="145" name="文本框 96"/>
          <p:cNvSpPr txBox="1">
            <a:spLocks noChangeArrowheads="1"/>
          </p:cNvSpPr>
          <p:nvPr/>
        </p:nvSpPr>
        <p:spPr bwMode="auto">
          <a:xfrm>
            <a:off x="6443663" y="4941888"/>
            <a:ext cx="4006850" cy="111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ctr">
              <a:lnSpc>
                <a:spcPct val="114000"/>
              </a:lnSpc>
            </a:pPr>
            <a:r>
              <a:rPr lang="zh-CN" altLang="en-US" sz="2000" dirty="0">
                <a:solidFill>
                  <a:srgbClr val="000000"/>
                </a:solidFill>
                <a:latin typeface="方正静蕾简体"/>
                <a:ea typeface="方正静蕾简体"/>
                <a:cs typeface="+mn-ea"/>
                <a:sym typeface="+mn-lt"/>
              </a:rPr>
              <a:t>此处添加详细文本描述，建议与标题相关并符合整体语言风格，语言描述尽量简洁生动。</a:t>
            </a:r>
            <a:endParaRPr lang="en-US" altLang="zh-CN" sz="2000" dirty="0">
              <a:solidFill>
                <a:srgbClr val="000000"/>
              </a:solidFill>
              <a:latin typeface="方正静蕾简体"/>
              <a:ea typeface="方正静蕾简体"/>
              <a:cs typeface="+mn-ea"/>
              <a:sym typeface="+mn-lt"/>
            </a:endParaRPr>
          </a:p>
        </p:txBody>
      </p:sp>
      <p:sp>
        <p:nvSpPr>
          <p:cNvPr id="146" name="矩形 19"/>
          <p:cNvSpPr/>
          <p:nvPr/>
        </p:nvSpPr>
        <p:spPr>
          <a:xfrm>
            <a:off x="1156136" y="2468890"/>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Freeform 56"/>
          <p:cNvSpPr/>
          <p:nvPr/>
        </p:nvSpPr>
        <p:spPr bwMode="auto">
          <a:xfrm>
            <a:off x="942874" y="2172186"/>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blipFill>
            <a:blip r:embed="rId4"/>
            <a:stretch>
              <a:fillRect b="-14000"/>
            </a:stretch>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05448"/>
              </a:solidFill>
              <a:latin typeface="+mn-lt"/>
              <a:ea typeface="+mn-ea"/>
              <a:cs typeface="+mn-ea"/>
            </a:endParaRPr>
          </a:p>
        </p:txBody>
      </p:sp>
      <p:sp>
        <p:nvSpPr>
          <p:cNvPr id="9" name="文本框 8"/>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0" name="图片 9"/>
          <p:cNvPicPr>
            <a:picLocks noChangeAspect="1"/>
          </p:cNvPicPr>
          <p:nvPr/>
        </p:nvPicPr>
        <p:blipFill>
          <a:blip r:embed="rId5"/>
          <a:stretch>
            <a:fillRect/>
          </a:stretch>
        </p:blipFill>
        <p:spPr>
          <a:xfrm>
            <a:off x="296280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399"/>
                            </p:stCondLst>
                            <p:childTnLst>
                              <p:par>
                                <p:cTn id="15" presetID="22" presetClass="entr" presetSubtype="1" fill="hold" grpId="0" nodeType="after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wipe(up)">
                                      <p:cBhvr>
                                        <p:cTn id="17" dur="500"/>
                                        <p:tgtEl>
                                          <p:spTgt spid="14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46"/>
                                        </p:tgtEl>
                                        <p:attrNameLst>
                                          <p:attrName>style.visibility</p:attrName>
                                        </p:attrNameLst>
                                      </p:cBhvr>
                                      <p:to>
                                        <p:strVal val="visible"/>
                                      </p:to>
                                    </p:set>
                                    <p:animEffect transition="in" filter="wipe(up)">
                                      <p:cBhvr>
                                        <p:cTn id="20" dur="500"/>
                                        <p:tgtEl>
                                          <p:spTgt spid="146"/>
                                        </p:tgtEl>
                                      </p:cBhvr>
                                    </p:animEffect>
                                  </p:childTnLst>
                                </p:cTn>
                              </p:par>
                            </p:childTnLst>
                          </p:cTn>
                        </p:par>
                        <p:par>
                          <p:cTn id="21" fill="hold">
                            <p:stCondLst>
                              <p:cond delay="1899"/>
                            </p:stCondLst>
                            <p:childTnLst>
                              <p:par>
                                <p:cTn id="22" presetID="2" presetClass="entr" presetSubtype="2" fill="hold" grpId="0" nodeType="afterEffect">
                                  <p:stCondLst>
                                    <p:cond delay="0"/>
                                  </p:stCondLst>
                                  <p:childTnLst>
                                    <p:set>
                                      <p:cBhvr>
                                        <p:cTn id="23" dur="1" fill="hold">
                                          <p:stCondLst>
                                            <p:cond delay="0"/>
                                          </p:stCondLst>
                                        </p:cTn>
                                        <p:tgtEl>
                                          <p:spTgt spid="142"/>
                                        </p:tgtEl>
                                        <p:attrNameLst>
                                          <p:attrName>style.visibility</p:attrName>
                                        </p:attrNameLst>
                                      </p:cBhvr>
                                      <p:to>
                                        <p:strVal val="visible"/>
                                      </p:to>
                                    </p:set>
                                    <p:anim calcmode="lin" valueType="num">
                                      <p:cBhvr additive="base">
                                        <p:cTn id="24" dur="500" fill="hold"/>
                                        <p:tgtEl>
                                          <p:spTgt spid="142"/>
                                        </p:tgtEl>
                                        <p:attrNameLst>
                                          <p:attrName>ppt_x</p:attrName>
                                        </p:attrNameLst>
                                      </p:cBhvr>
                                      <p:tavLst>
                                        <p:tav tm="0">
                                          <p:val>
                                            <p:strVal val="1+#ppt_w/2"/>
                                          </p:val>
                                        </p:tav>
                                        <p:tav tm="100000">
                                          <p:val>
                                            <p:strVal val="#ppt_x"/>
                                          </p:val>
                                        </p:tav>
                                      </p:tavLst>
                                    </p:anim>
                                    <p:anim calcmode="lin" valueType="num">
                                      <p:cBhvr additive="base">
                                        <p:cTn id="25" dur="500" fill="hold"/>
                                        <p:tgtEl>
                                          <p:spTgt spid="14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44"/>
                                        </p:tgtEl>
                                        <p:attrNameLst>
                                          <p:attrName>style.visibility</p:attrName>
                                        </p:attrNameLst>
                                      </p:cBhvr>
                                      <p:to>
                                        <p:strVal val="visible"/>
                                      </p:to>
                                    </p:set>
                                    <p:anim calcmode="lin" valueType="num">
                                      <p:cBhvr additive="base">
                                        <p:cTn id="28" dur="500" fill="hold"/>
                                        <p:tgtEl>
                                          <p:spTgt spid="144"/>
                                        </p:tgtEl>
                                        <p:attrNameLst>
                                          <p:attrName>ppt_x</p:attrName>
                                        </p:attrNameLst>
                                      </p:cBhvr>
                                      <p:tavLst>
                                        <p:tav tm="0">
                                          <p:val>
                                            <p:strVal val="1+#ppt_w/2"/>
                                          </p:val>
                                        </p:tav>
                                        <p:tav tm="100000">
                                          <p:val>
                                            <p:strVal val="#ppt_x"/>
                                          </p:val>
                                        </p:tav>
                                      </p:tavLst>
                                    </p:anim>
                                    <p:anim calcmode="lin" valueType="num">
                                      <p:cBhvr additive="base">
                                        <p:cTn id="29" dur="500" fill="hold"/>
                                        <p:tgtEl>
                                          <p:spTgt spid="144"/>
                                        </p:tgtEl>
                                        <p:attrNameLst>
                                          <p:attrName>ppt_y</p:attrName>
                                        </p:attrNameLst>
                                      </p:cBhvr>
                                      <p:tavLst>
                                        <p:tav tm="0">
                                          <p:val>
                                            <p:strVal val="#ppt_y"/>
                                          </p:val>
                                        </p:tav>
                                        <p:tav tm="100000">
                                          <p:val>
                                            <p:strVal val="#ppt_y"/>
                                          </p:val>
                                        </p:tav>
                                      </p:tavLst>
                                    </p:anim>
                                  </p:childTnLst>
                                </p:cTn>
                              </p:par>
                            </p:childTnLst>
                          </p:cTn>
                        </p:par>
                        <p:par>
                          <p:cTn id="30" fill="hold">
                            <p:stCondLst>
                              <p:cond delay="2399"/>
                            </p:stCondLst>
                            <p:childTnLst>
                              <p:par>
                                <p:cTn id="31" presetID="22" presetClass="entr" presetSubtype="1" fill="hold" grpId="0" nodeType="afterEffect">
                                  <p:stCondLst>
                                    <p:cond delay="0"/>
                                  </p:stCondLst>
                                  <p:childTnLst>
                                    <p:set>
                                      <p:cBhvr>
                                        <p:cTn id="32" dur="1" fill="hold">
                                          <p:stCondLst>
                                            <p:cond delay="0"/>
                                          </p:stCondLst>
                                        </p:cTn>
                                        <p:tgtEl>
                                          <p:spTgt spid="143"/>
                                        </p:tgtEl>
                                        <p:attrNameLst>
                                          <p:attrName>style.visibility</p:attrName>
                                        </p:attrNameLst>
                                      </p:cBhvr>
                                      <p:to>
                                        <p:strVal val="visible"/>
                                      </p:to>
                                    </p:set>
                                    <p:animEffect transition="in" filter="wipe(up)">
                                      <p:cBhvr>
                                        <p:cTn id="33" dur="500"/>
                                        <p:tgtEl>
                                          <p:spTgt spid="14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45"/>
                                        </p:tgtEl>
                                        <p:attrNameLst>
                                          <p:attrName>style.visibility</p:attrName>
                                        </p:attrNameLst>
                                      </p:cBhvr>
                                      <p:to>
                                        <p:strVal val="visible"/>
                                      </p:to>
                                    </p:set>
                                    <p:animEffect transition="in" filter="wipe(up)">
                                      <p:cBhvr>
                                        <p:cTn id="36"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3" grpId="0"/>
      <p:bldP spid="144" grpId="0"/>
      <p:bldP spid="145" grpId="0"/>
      <p:bldP spid="146" grpId="0" animBg="1"/>
      <p:bldP spid="147"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16"/>
          <p:cNvGrpSpPr>
            <a:grpSpLocks noChangeAspect="1"/>
          </p:cNvGrpSpPr>
          <p:nvPr/>
        </p:nvGrpSpPr>
        <p:grpSpPr bwMode="auto">
          <a:xfrm>
            <a:off x="2252201" y="2048269"/>
            <a:ext cx="1158875" cy="2000249"/>
            <a:chOff x="1449" y="1496"/>
            <a:chExt cx="730" cy="1260"/>
          </a:xfrm>
          <a:solidFill>
            <a:schemeClr val="tx1">
              <a:lumMod val="65000"/>
              <a:lumOff val="35000"/>
            </a:schemeClr>
          </a:solidFill>
        </p:grpSpPr>
        <p:sp>
          <p:nvSpPr>
            <p:cNvPr id="70" name="Freeform 17"/>
            <p:cNvSpPr>
              <a:spLocks noEditPoints="1"/>
            </p:cNvSpPr>
            <p:nvPr/>
          </p:nvSpPr>
          <p:spPr bwMode="auto">
            <a:xfrm>
              <a:off x="1449" y="1496"/>
              <a:ext cx="730" cy="1260"/>
            </a:xfrm>
            <a:custGeom>
              <a:avLst/>
              <a:gdLst>
                <a:gd name="T0" fmla="*/ 609 w 684"/>
                <a:gd name="T1" fmla="*/ 553 h 1183"/>
                <a:gd name="T2" fmla="*/ 448 w 684"/>
                <a:gd name="T3" fmla="*/ 401 h 1183"/>
                <a:gd name="T4" fmla="*/ 269 w 684"/>
                <a:gd name="T5" fmla="*/ 315 h 1183"/>
                <a:gd name="T6" fmla="*/ 94 w 684"/>
                <a:gd name="T7" fmla="*/ 233 h 1183"/>
                <a:gd name="T8" fmla="*/ 88 w 684"/>
                <a:gd name="T9" fmla="*/ 655 h 1183"/>
                <a:gd name="T10" fmla="*/ 70 w 684"/>
                <a:gd name="T11" fmla="*/ 918 h 1183"/>
                <a:gd name="T12" fmla="*/ 139 w 684"/>
                <a:gd name="T13" fmla="*/ 1167 h 1183"/>
                <a:gd name="T14" fmla="*/ 202 w 684"/>
                <a:gd name="T15" fmla="*/ 975 h 1183"/>
                <a:gd name="T16" fmla="*/ 70 w 684"/>
                <a:gd name="T17" fmla="*/ 734 h 1183"/>
                <a:gd name="T18" fmla="*/ 278 w 684"/>
                <a:gd name="T19" fmla="*/ 562 h 1183"/>
                <a:gd name="T20" fmla="*/ 307 w 684"/>
                <a:gd name="T21" fmla="*/ 754 h 1183"/>
                <a:gd name="T22" fmla="*/ 323 w 684"/>
                <a:gd name="T23" fmla="*/ 769 h 1183"/>
                <a:gd name="T24" fmla="*/ 322 w 684"/>
                <a:gd name="T25" fmla="*/ 948 h 1183"/>
                <a:gd name="T26" fmla="*/ 345 w 684"/>
                <a:gd name="T27" fmla="*/ 765 h 1183"/>
                <a:gd name="T28" fmla="*/ 457 w 684"/>
                <a:gd name="T29" fmla="*/ 753 h 1183"/>
                <a:gd name="T30" fmla="*/ 553 w 684"/>
                <a:gd name="T31" fmla="*/ 815 h 1183"/>
                <a:gd name="T32" fmla="*/ 388 w 684"/>
                <a:gd name="T33" fmla="*/ 1179 h 1183"/>
                <a:gd name="T34" fmla="*/ 445 w 684"/>
                <a:gd name="T35" fmla="*/ 1002 h 1183"/>
                <a:gd name="T36" fmla="*/ 666 w 684"/>
                <a:gd name="T37" fmla="*/ 692 h 1183"/>
                <a:gd name="T38" fmla="*/ 200 w 684"/>
                <a:gd name="T39" fmla="*/ 558 h 1183"/>
                <a:gd name="T40" fmla="*/ 132 w 684"/>
                <a:gd name="T41" fmla="*/ 509 h 1183"/>
                <a:gd name="T42" fmla="*/ 123 w 684"/>
                <a:gd name="T43" fmla="*/ 61 h 1183"/>
                <a:gd name="T44" fmla="*/ 241 w 684"/>
                <a:gd name="T45" fmla="*/ 532 h 1183"/>
                <a:gd name="T46" fmla="*/ 388 w 684"/>
                <a:gd name="T47" fmla="*/ 620 h 1183"/>
                <a:gd name="T48" fmla="*/ 406 w 684"/>
                <a:gd name="T49" fmla="*/ 459 h 1183"/>
                <a:gd name="T50" fmla="*/ 305 w 684"/>
                <a:gd name="T51" fmla="*/ 567 h 1183"/>
                <a:gd name="T52" fmla="*/ 444 w 684"/>
                <a:gd name="T53" fmla="*/ 423 h 1183"/>
                <a:gd name="T54" fmla="*/ 423 w 684"/>
                <a:gd name="T55" fmla="*/ 643 h 1183"/>
                <a:gd name="T56" fmla="*/ 415 w 684"/>
                <a:gd name="T57" fmla="*/ 724 h 1183"/>
                <a:gd name="T58" fmla="*/ 428 w 684"/>
                <a:gd name="T59" fmla="*/ 654 h 1183"/>
                <a:gd name="T60" fmla="*/ 574 w 684"/>
                <a:gd name="T61" fmla="*/ 534 h 1183"/>
                <a:gd name="T62" fmla="*/ 415 w 684"/>
                <a:gd name="T63" fmla="*/ 724 h 1183"/>
                <a:gd name="T64" fmla="*/ 476 w 684"/>
                <a:gd name="T65" fmla="*/ 750 h 1183"/>
                <a:gd name="T66" fmla="*/ 607 w 684"/>
                <a:gd name="T67" fmla="*/ 631 h 1183"/>
                <a:gd name="T68" fmla="*/ 517 w 684"/>
                <a:gd name="T69" fmla="*/ 804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4" h="1183">
                  <a:moveTo>
                    <a:pt x="612" y="606"/>
                  </a:moveTo>
                  <a:cubicBezTo>
                    <a:pt x="615" y="584"/>
                    <a:pt x="613" y="565"/>
                    <a:pt x="609" y="553"/>
                  </a:cubicBezTo>
                  <a:cubicBezTo>
                    <a:pt x="599" y="516"/>
                    <a:pt x="568" y="479"/>
                    <a:pt x="517" y="483"/>
                  </a:cubicBezTo>
                  <a:cubicBezTo>
                    <a:pt x="514" y="445"/>
                    <a:pt x="477" y="404"/>
                    <a:pt x="448" y="401"/>
                  </a:cubicBezTo>
                  <a:cubicBezTo>
                    <a:pt x="329" y="387"/>
                    <a:pt x="263" y="490"/>
                    <a:pt x="263" y="490"/>
                  </a:cubicBezTo>
                  <a:cubicBezTo>
                    <a:pt x="263" y="490"/>
                    <a:pt x="253" y="433"/>
                    <a:pt x="269" y="315"/>
                  </a:cubicBezTo>
                  <a:cubicBezTo>
                    <a:pt x="290" y="158"/>
                    <a:pt x="232" y="0"/>
                    <a:pt x="116" y="36"/>
                  </a:cubicBezTo>
                  <a:cubicBezTo>
                    <a:pt x="0" y="72"/>
                    <a:pt x="71" y="136"/>
                    <a:pt x="94" y="233"/>
                  </a:cubicBezTo>
                  <a:cubicBezTo>
                    <a:pt x="117" y="330"/>
                    <a:pt x="117" y="454"/>
                    <a:pt x="110" y="505"/>
                  </a:cubicBezTo>
                  <a:cubicBezTo>
                    <a:pt x="104" y="546"/>
                    <a:pt x="92" y="624"/>
                    <a:pt x="88" y="655"/>
                  </a:cubicBezTo>
                  <a:cubicBezTo>
                    <a:pt x="69" y="678"/>
                    <a:pt x="57" y="697"/>
                    <a:pt x="54" y="711"/>
                  </a:cubicBezTo>
                  <a:cubicBezTo>
                    <a:pt x="45" y="741"/>
                    <a:pt x="31" y="868"/>
                    <a:pt x="70" y="918"/>
                  </a:cubicBezTo>
                  <a:cubicBezTo>
                    <a:pt x="109" y="969"/>
                    <a:pt x="148" y="980"/>
                    <a:pt x="177" y="979"/>
                  </a:cubicBezTo>
                  <a:cubicBezTo>
                    <a:pt x="203" y="1073"/>
                    <a:pt x="139" y="1167"/>
                    <a:pt x="139" y="1167"/>
                  </a:cubicBezTo>
                  <a:cubicBezTo>
                    <a:pt x="153" y="1174"/>
                    <a:pt x="153" y="1174"/>
                    <a:pt x="153" y="1174"/>
                  </a:cubicBezTo>
                  <a:cubicBezTo>
                    <a:pt x="220" y="1102"/>
                    <a:pt x="207" y="1002"/>
                    <a:pt x="202" y="975"/>
                  </a:cubicBezTo>
                  <a:cubicBezTo>
                    <a:pt x="215" y="971"/>
                    <a:pt x="223" y="966"/>
                    <a:pt x="223" y="966"/>
                  </a:cubicBezTo>
                  <a:cubicBezTo>
                    <a:pt x="50" y="954"/>
                    <a:pt x="64" y="794"/>
                    <a:pt x="70" y="734"/>
                  </a:cubicBezTo>
                  <a:cubicBezTo>
                    <a:pt x="76" y="674"/>
                    <a:pt x="155" y="611"/>
                    <a:pt x="205" y="572"/>
                  </a:cubicBezTo>
                  <a:cubicBezTo>
                    <a:pt x="254" y="533"/>
                    <a:pt x="270" y="550"/>
                    <a:pt x="278" y="562"/>
                  </a:cubicBezTo>
                  <a:cubicBezTo>
                    <a:pt x="326" y="637"/>
                    <a:pt x="384" y="625"/>
                    <a:pt x="408" y="655"/>
                  </a:cubicBezTo>
                  <a:cubicBezTo>
                    <a:pt x="432" y="685"/>
                    <a:pt x="388" y="757"/>
                    <a:pt x="307" y="754"/>
                  </a:cubicBezTo>
                  <a:cubicBezTo>
                    <a:pt x="226" y="751"/>
                    <a:pt x="207" y="675"/>
                    <a:pt x="207" y="675"/>
                  </a:cubicBezTo>
                  <a:cubicBezTo>
                    <a:pt x="216" y="753"/>
                    <a:pt x="271" y="775"/>
                    <a:pt x="323" y="769"/>
                  </a:cubicBezTo>
                  <a:cubicBezTo>
                    <a:pt x="342" y="782"/>
                    <a:pt x="376" y="814"/>
                    <a:pt x="370" y="868"/>
                  </a:cubicBezTo>
                  <a:cubicBezTo>
                    <a:pt x="363" y="933"/>
                    <a:pt x="322" y="948"/>
                    <a:pt x="322" y="948"/>
                  </a:cubicBezTo>
                  <a:cubicBezTo>
                    <a:pt x="322" y="948"/>
                    <a:pt x="390" y="939"/>
                    <a:pt x="390" y="866"/>
                  </a:cubicBezTo>
                  <a:cubicBezTo>
                    <a:pt x="390" y="808"/>
                    <a:pt x="363" y="777"/>
                    <a:pt x="345" y="765"/>
                  </a:cubicBezTo>
                  <a:cubicBezTo>
                    <a:pt x="366" y="759"/>
                    <a:pt x="386" y="749"/>
                    <a:pt x="400" y="738"/>
                  </a:cubicBezTo>
                  <a:cubicBezTo>
                    <a:pt x="409" y="745"/>
                    <a:pt x="427" y="755"/>
                    <a:pt x="457" y="753"/>
                  </a:cubicBezTo>
                  <a:cubicBezTo>
                    <a:pt x="456" y="773"/>
                    <a:pt x="463" y="815"/>
                    <a:pt x="523" y="817"/>
                  </a:cubicBezTo>
                  <a:cubicBezTo>
                    <a:pt x="534" y="817"/>
                    <a:pt x="544" y="816"/>
                    <a:pt x="553" y="815"/>
                  </a:cubicBezTo>
                  <a:cubicBezTo>
                    <a:pt x="559" y="845"/>
                    <a:pt x="569" y="952"/>
                    <a:pt x="418" y="982"/>
                  </a:cubicBezTo>
                  <a:cubicBezTo>
                    <a:pt x="418" y="982"/>
                    <a:pt x="425" y="1121"/>
                    <a:pt x="388" y="1179"/>
                  </a:cubicBezTo>
                  <a:cubicBezTo>
                    <a:pt x="408" y="1183"/>
                    <a:pt x="408" y="1183"/>
                    <a:pt x="408" y="1183"/>
                  </a:cubicBezTo>
                  <a:cubicBezTo>
                    <a:pt x="408" y="1183"/>
                    <a:pt x="446" y="1121"/>
                    <a:pt x="445" y="1002"/>
                  </a:cubicBezTo>
                  <a:cubicBezTo>
                    <a:pt x="445" y="1002"/>
                    <a:pt x="592" y="979"/>
                    <a:pt x="582" y="806"/>
                  </a:cubicBezTo>
                  <a:cubicBezTo>
                    <a:pt x="625" y="787"/>
                    <a:pt x="651" y="744"/>
                    <a:pt x="666" y="692"/>
                  </a:cubicBezTo>
                  <a:cubicBezTo>
                    <a:pt x="684" y="633"/>
                    <a:pt x="636" y="608"/>
                    <a:pt x="612" y="606"/>
                  </a:cubicBezTo>
                  <a:close/>
                  <a:moveTo>
                    <a:pt x="200" y="558"/>
                  </a:moveTo>
                  <a:cubicBezTo>
                    <a:pt x="162" y="583"/>
                    <a:pt x="132" y="608"/>
                    <a:pt x="109" y="632"/>
                  </a:cubicBezTo>
                  <a:cubicBezTo>
                    <a:pt x="111" y="609"/>
                    <a:pt x="122" y="580"/>
                    <a:pt x="132" y="509"/>
                  </a:cubicBezTo>
                  <a:cubicBezTo>
                    <a:pt x="146" y="422"/>
                    <a:pt x="128" y="293"/>
                    <a:pt x="113" y="228"/>
                  </a:cubicBezTo>
                  <a:cubicBezTo>
                    <a:pt x="100" y="171"/>
                    <a:pt x="31" y="75"/>
                    <a:pt x="123" y="61"/>
                  </a:cubicBezTo>
                  <a:cubicBezTo>
                    <a:pt x="254" y="41"/>
                    <a:pt x="256" y="256"/>
                    <a:pt x="250" y="311"/>
                  </a:cubicBezTo>
                  <a:cubicBezTo>
                    <a:pt x="244" y="359"/>
                    <a:pt x="241" y="500"/>
                    <a:pt x="241" y="532"/>
                  </a:cubicBezTo>
                  <a:cubicBezTo>
                    <a:pt x="230" y="538"/>
                    <a:pt x="217" y="546"/>
                    <a:pt x="200" y="558"/>
                  </a:cubicBezTo>
                  <a:close/>
                  <a:moveTo>
                    <a:pt x="388" y="620"/>
                  </a:moveTo>
                  <a:cubicBezTo>
                    <a:pt x="378" y="617"/>
                    <a:pt x="365" y="611"/>
                    <a:pt x="352" y="603"/>
                  </a:cubicBezTo>
                  <a:cubicBezTo>
                    <a:pt x="335" y="522"/>
                    <a:pt x="406" y="459"/>
                    <a:pt x="406" y="459"/>
                  </a:cubicBezTo>
                  <a:cubicBezTo>
                    <a:pt x="324" y="501"/>
                    <a:pt x="330" y="567"/>
                    <a:pt x="336" y="593"/>
                  </a:cubicBezTo>
                  <a:cubicBezTo>
                    <a:pt x="325" y="585"/>
                    <a:pt x="314" y="577"/>
                    <a:pt x="305" y="567"/>
                  </a:cubicBezTo>
                  <a:cubicBezTo>
                    <a:pt x="281" y="542"/>
                    <a:pt x="282" y="520"/>
                    <a:pt x="261" y="524"/>
                  </a:cubicBezTo>
                  <a:cubicBezTo>
                    <a:pt x="287" y="485"/>
                    <a:pt x="396" y="408"/>
                    <a:pt x="444" y="423"/>
                  </a:cubicBezTo>
                  <a:cubicBezTo>
                    <a:pt x="496" y="439"/>
                    <a:pt x="508" y="509"/>
                    <a:pt x="485" y="574"/>
                  </a:cubicBezTo>
                  <a:cubicBezTo>
                    <a:pt x="469" y="620"/>
                    <a:pt x="439" y="637"/>
                    <a:pt x="423" y="643"/>
                  </a:cubicBezTo>
                  <a:cubicBezTo>
                    <a:pt x="414" y="629"/>
                    <a:pt x="400" y="624"/>
                    <a:pt x="388" y="620"/>
                  </a:cubicBezTo>
                  <a:close/>
                  <a:moveTo>
                    <a:pt x="415" y="724"/>
                  </a:moveTo>
                  <a:cubicBezTo>
                    <a:pt x="420" y="717"/>
                    <a:pt x="424" y="710"/>
                    <a:pt x="426" y="703"/>
                  </a:cubicBezTo>
                  <a:cubicBezTo>
                    <a:pt x="431" y="681"/>
                    <a:pt x="431" y="666"/>
                    <a:pt x="428" y="654"/>
                  </a:cubicBezTo>
                  <a:cubicBezTo>
                    <a:pt x="510" y="623"/>
                    <a:pt x="514" y="552"/>
                    <a:pt x="516" y="508"/>
                  </a:cubicBezTo>
                  <a:cubicBezTo>
                    <a:pt x="531" y="508"/>
                    <a:pt x="558" y="512"/>
                    <a:pt x="574" y="534"/>
                  </a:cubicBezTo>
                  <a:cubicBezTo>
                    <a:pt x="597" y="567"/>
                    <a:pt x="601" y="681"/>
                    <a:pt x="508" y="721"/>
                  </a:cubicBezTo>
                  <a:cubicBezTo>
                    <a:pt x="444" y="748"/>
                    <a:pt x="422" y="735"/>
                    <a:pt x="415" y="724"/>
                  </a:cubicBezTo>
                  <a:close/>
                  <a:moveTo>
                    <a:pt x="517" y="804"/>
                  </a:moveTo>
                  <a:cubicBezTo>
                    <a:pt x="469" y="797"/>
                    <a:pt x="471" y="766"/>
                    <a:pt x="476" y="750"/>
                  </a:cubicBezTo>
                  <a:cubicBezTo>
                    <a:pt x="488" y="747"/>
                    <a:pt x="502" y="742"/>
                    <a:pt x="519" y="734"/>
                  </a:cubicBezTo>
                  <a:cubicBezTo>
                    <a:pt x="570" y="710"/>
                    <a:pt x="596" y="669"/>
                    <a:pt x="607" y="631"/>
                  </a:cubicBezTo>
                  <a:cubicBezTo>
                    <a:pt x="622" y="636"/>
                    <a:pt x="644" y="647"/>
                    <a:pt x="643" y="675"/>
                  </a:cubicBezTo>
                  <a:cubicBezTo>
                    <a:pt x="642" y="718"/>
                    <a:pt x="584" y="812"/>
                    <a:pt x="517" y="8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73" name="Freeform 18"/>
            <p:cNvSpPr/>
            <p:nvPr/>
          </p:nvSpPr>
          <p:spPr bwMode="auto">
            <a:xfrm>
              <a:off x="1760" y="2545"/>
              <a:ext cx="57" cy="47"/>
            </a:xfrm>
            <a:custGeom>
              <a:avLst/>
              <a:gdLst>
                <a:gd name="T0" fmla="*/ 0 w 54"/>
                <a:gd name="T1" fmla="*/ 18 h 44"/>
                <a:gd name="T2" fmla="*/ 54 w 54"/>
                <a:gd name="T3" fmla="*/ 0 h 44"/>
                <a:gd name="T4" fmla="*/ 46 w 54"/>
                <a:gd name="T5" fmla="*/ 44 h 44"/>
                <a:gd name="T6" fmla="*/ 39 w 54"/>
                <a:gd name="T7" fmla="*/ 23 h 44"/>
                <a:gd name="T8" fmla="*/ 0 w 54"/>
                <a:gd name="T9" fmla="*/ 18 h 44"/>
              </a:gdLst>
              <a:ahLst/>
              <a:cxnLst>
                <a:cxn ang="0">
                  <a:pos x="T0" y="T1"/>
                </a:cxn>
                <a:cxn ang="0">
                  <a:pos x="T2" y="T3"/>
                </a:cxn>
                <a:cxn ang="0">
                  <a:pos x="T4" y="T5"/>
                </a:cxn>
                <a:cxn ang="0">
                  <a:pos x="T6" y="T7"/>
                </a:cxn>
                <a:cxn ang="0">
                  <a:pos x="T8" y="T9"/>
                </a:cxn>
              </a:cxnLst>
              <a:rect l="0" t="0" r="r" b="b"/>
              <a:pathLst>
                <a:path w="54" h="44">
                  <a:moveTo>
                    <a:pt x="0" y="18"/>
                  </a:moveTo>
                  <a:cubicBezTo>
                    <a:pt x="0" y="18"/>
                    <a:pt x="30" y="19"/>
                    <a:pt x="54" y="0"/>
                  </a:cubicBezTo>
                  <a:cubicBezTo>
                    <a:pt x="46" y="44"/>
                    <a:pt x="46" y="44"/>
                    <a:pt x="46" y="44"/>
                  </a:cubicBezTo>
                  <a:cubicBezTo>
                    <a:pt x="39" y="23"/>
                    <a:pt x="39" y="23"/>
                    <a:pt x="39" y="23"/>
                  </a:cubicBezTo>
                  <a:cubicBezTo>
                    <a:pt x="39" y="23"/>
                    <a:pt x="28" y="31"/>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grpSp>
      <p:grpSp>
        <p:nvGrpSpPr>
          <p:cNvPr id="122" name="Group 21"/>
          <p:cNvGrpSpPr>
            <a:grpSpLocks noChangeAspect="1"/>
          </p:cNvGrpSpPr>
          <p:nvPr/>
        </p:nvGrpSpPr>
        <p:grpSpPr bwMode="auto">
          <a:xfrm>
            <a:off x="5462352" y="2067844"/>
            <a:ext cx="1209675" cy="1979613"/>
            <a:chOff x="3270" y="1510"/>
            <a:chExt cx="762" cy="1247"/>
          </a:xfrm>
          <a:solidFill>
            <a:schemeClr val="tx1">
              <a:lumMod val="65000"/>
              <a:lumOff val="35000"/>
            </a:schemeClr>
          </a:solidFill>
        </p:grpSpPr>
        <p:sp>
          <p:nvSpPr>
            <p:cNvPr id="123" name="Freeform 22"/>
            <p:cNvSpPr/>
            <p:nvPr/>
          </p:nvSpPr>
          <p:spPr bwMode="auto">
            <a:xfrm>
              <a:off x="3616" y="2549"/>
              <a:ext cx="56" cy="46"/>
            </a:xfrm>
            <a:custGeom>
              <a:avLst/>
              <a:gdLst>
                <a:gd name="T0" fmla="*/ 0 w 54"/>
                <a:gd name="T1" fmla="*/ 18 h 44"/>
                <a:gd name="T2" fmla="*/ 54 w 54"/>
                <a:gd name="T3" fmla="*/ 0 h 44"/>
                <a:gd name="T4" fmla="*/ 46 w 54"/>
                <a:gd name="T5" fmla="*/ 44 h 44"/>
                <a:gd name="T6" fmla="*/ 39 w 54"/>
                <a:gd name="T7" fmla="*/ 23 h 44"/>
                <a:gd name="T8" fmla="*/ 0 w 54"/>
                <a:gd name="T9" fmla="*/ 18 h 44"/>
              </a:gdLst>
              <a:ahLst/>
              <a:cxnLst>
                <a:cxn ang="0">
                  <a:pos x="T0" y="T1"/>
                </a:cxn>
                <a:cxn ang="0">
                  <a:pos x="T2" y="T3"/>
                </a:cxn>
                <a:cxn ang="0">
                  <a:pos x="T4" y="T5"/>
                </a:cxn>
                <a:cxn ang="0">
                  <a:pos x="T6" y="T7"/>
                </a:cxn>
                <a:cxn ang="0">
                  <a:pos x="T8" y="T9"/>
                </a:cxn>
              </a:cxnLst>
              <a:rect l="0" t="0" r="r" b="b"/>
              <a:pathLst>
                <a:path w="54" h="44">
                  <a:moveTo>
                    <a:pt x="0" y="18"/>
                  </a:moveTo>
                  <a:cubicBezTo>
                    <a:pt x="0" y="18"/>
                    <a:pt x="29" y="19"/>
                    <a:pt x="54" y="0"/>
                  </a:cubicBezTo>
                  <a:cubicBezTo>
                    <a:pt x="46" y="44"/>
                    <a:pt x="46" y="44"/>
                    <a:pt x="46" y="44"/>
                  </a:cubicBezTo>
                  <a:cubicBezTo>
                    <a:pt x="39" y="23"/>
                    <a:pt x="39" y="23"/>
                    <a:pt x="39" y="23"/>
                  </a:cubicBezTo>
                  <a:cubicBezTo>
                    <a:pt x="39" y="23"/>
                    <a:pt x="28" y="31"/>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124" name="Freeform 23"/>
            <p:cNvSpPr>
              <a:spLocks noEditPoints="1"/>
            </p:cNvSpPr>
            <p:nvPr/>
          </p:nvSpPr>
          <p:spPr bwMode="auto">
            <a:xfrm>
              <a:off x="3270" y="1510"/>
              <a:ext cx="762" cy="1247"/>
            </a:xfrm>
            <a:custGeom>
              <a:avLst/>
              <a:gdLst>
                <a:gd name="T0" fmla="*/ 629 w 729"/>
                <a:gd name="T1" fmla="*/ 554 h 1195"/>
                <a:gd name="T2" fmla="*/ 512 w 729"/>
                <a:gd name="T3" fmla="*/ 454 h 1195"/>
                <a:gd name="T4" fmla="*/ 509 w 729"/>
                <a:gd name="T5" fmla="*/ 405 h 1195"/>
                <a:gd name="T6" fmla="*/ 591 w 729"/>
                <a:gd name="T7" fmla="*/ 78 h 1195"/>
                <a:gd name="T8" fmla="*/ 415 w 729"/>
                <a:gd name="T9" fmla="*/ 118 h 1195"/>
                <a:gd name="T10" fmla="*/ 276 w 729"/>
                <a:gd name="T11" fmla="*/ 309 h 1195"/>
                <a:gd name="T12" fmla="*/ 37 w 729"/>
                <a:gd name="T13" fmla="*/ 50 h 1195"/>
                <a:gd name="T14" fmla="*/ 151 w 729"/>
                <a:gd name="T15" fmla="*/ 585 h 1195"/>
                <a:gd name="T16" fmla="*/ 202 w 729"/>
                <a:gd name="T17" fmla="*/ 988 h 1195"/>
                <a:gd name="T18" fmla="*/ 160 w 729"/>
                <a:gd name="T19" fmla="*/ 1169 h 1195"/>
                <a:gd name="T20" fmla="*/ 135 w 729"/>
                <a:gd name="T21" fmla="*/ 904 h 1195"/>
                <a:gd name="T22" fmla="*/ 298 w 729"/>
                <a:gd name="T23" fmla="*/ 556 h 1195"/>
                <a:gd name="T24" fmla="*/ 447 w 729"/>
                <a:gd name="T25" fmla="*/ 694 h 1195"/>
                <a:gd name="T26" fmla="*/ 268 w 729"/>
                <a:gd name="T27" fmla="*/ 812 h 1195"/>
                <a:gd name="T28" fmla="*/ 373 w 729"/>
                <a:gd name="T29" fmla="*/ 737 h 1195"/>
                <a:gd name="T30" fmla="*/ 391 w 729"/>
                <a:gd name="T31" fmla="*/ 740 h 1195"/>
                <a:gd name="T32" fmla="*/ 440 w 729"/>
                <a:gd name="T33" fmla="*/ 778 h 1195"/>
                <a:gd name="T34" fmla="*/ 593 w 729"/>
                <a:gd name="T35" fmla="*/ 811 h 1195"/>
                <a:gd name="T36" fmla="*/ 460 w 729"/>
                <a:gd name="T37" fmla="*/ 992 h 1195"/>
                <a:gd name="T38" fmla="*/ 465 w 729"/>
                <a:gd name="T39" fmla="*/ 1195 h 1195"/>
                <a:gd name="T40" fmla="*/ 647 w 729"/>
                <a:gd name="T41" fmla="*/ 784 h 1195"/>
                <a:gd name="T42" fmla="*/ 437 w 729"/>
                <a:gd name="T43" fmla="*/ 585 h 1195"/>
                <a:gd name="T44" fmla="*/ 210 w 729"/>
                <a:gd name="T45" fmla="*/ 547 h 1195"/>
                <a:gd name="T46" fmla="*/ 54 w 729"/>
                <a:gd name="T47" fmla="*/ 143 h 1195"/>
                <a:gd name="T48" fmla="*/ 240 w 729"/>
                <a:gd name="T49" fmla="*/ 230 h 1195"/>
                <a:gd name="T50" fmla="*/ 374 w 729"/>
                <a:gd name="T51" fmla="*/ 387 h 1195"/>
                <a:gd name="T52" fmla="*/ 520 w 729"/>
                <a:gd name="T53" fmla="*/ 52 h 1195"/>
                <a:gd name="T54" fmla="*/ 468 w 729"/>
                <a:gd name="T55" fmla="*/ 505 h 1195"/>
                <a:gd name="T56" fmla="*/ 437 w 729"/>
                <a:gd name="T57" fmla="*/ 585 h 1195"/>
                <a:gd name="T58" fmla="*/ 494 w 729"/>
                <a:gd name="T59" fmla="*/ 673 h 1195"/>
                <a:gd name="T60" fmla="*/ 529 w 729"/>
                <a:gd name="T61" fmla="*/ 484 h 1195"/>
                <a:gd name="T62" fmla="*/ 429 w 729"/>
                <a:gd name="T63" fmla="*/ 736 h 1195"/>
                <a:gd name="T64" fmla="*/ 603 w 729"/>
                <a:gd name="T65" fmla="*/ 672 h 1195"/>
                <a:gd name="T66" fmla="*/ 691 w 729"/>
                <a:gd name="T67" fmla="*/ 638 h 1195"/>
                <a:gd name="T68" fmla="*/ 520 w 729"/>
                <a:gd name="T69" fmla="*/ 768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9" h="1195">
                  <a:moveTo>
                    <a:pt x="700" y="569"/>
                  </a:moveTo>
                  <a:cubicBezTo>
                    <a:pt x="676" y="543"/>
                    <a:pt x="646" y="548"/>
                    <a:pt x="629" y="554"/>
                  </a:cubicBezTo>
                  <a:cubicBezTo>
                    <a:pt x="629" y="543"/>
                    <a:pt x="629" y="534"/>
                    <a:pt x="629" y="528"/>
                  </a:cubicBezTo>
                  <a:cubicBezTo>
                    <a:pt x="629" y="504"/>
                    <a:pt x="601" y="415"/>
                    <a:pt x="512" y="454"/>
                  </a:cubicBezTo>
                  <a:cubicBezTo>
                    <a:pt x="508" y="455"/>
                    <a:pt x="504" y="457"/>
                    <a:pt x="501" y="459"/>
                  </a:cubicBezTo>
                  <a:cubicBezTo>
                    <a:pt x="498" y="447"/>
                    <a:pt x="498" y="427"/>
                    <a:pt x="509" y="405"/>
                  </a:cubicBezTo>
                  <a:cubicBezTo>
                    <a:pt x="528" y="366"/>
                    <a:pt x="597" y="273"/>
                    <a:pt x="606" y="211"/>
                  </a:cubicBezTo>
                  <a:cubicBezTo>
                    <a:pt x="614" y="149"/>
                    <a:pt x="602" y="102"/>
                    <a:pt x="591" y="78"/>
                  </a:cubicBezTo>
                  <a:cubicBezTo>
                    <a:pt x="580" y="53"/>
                    <a:pt x="554" y="23"/>
                    <a:pt x="514" y="23"/>
                  </a:cubicBezTo>
                  <a:cubicBezTo>
                    <a:pt x="474" y="23"/>
                    <a:pt x="426" y="50"/>
                    <a:pt x="415" y="118"/>
                  </a:cubicBezTo>
                  <a:cubicBezTo>
                    <a:pt x="405" y="185"/>
                    <a:pt x="346" y="432"/>
                    <a:pt x="315" y="482"/>
                  </a:cubicBezTo>
                  <a:cubicBezTo>
                    <a:pt x="315" y="482"/>
                    <a:pt x="283" y="384"/>
                    <a:pt x="276" y="309"/>
                  </a:cubicBezTo>
                  <a:cubicBezTo>
                    <a:pt x="269" y="234"/>
                    <a:pt x="258" y="133"/>
                    <a:pt x="188" y="67"/>
                  </a:cubicBezTo>
                  <a:cubicBezTo>
                    <a:pt x="117" y="0"/>
                    <a:pt x="58" y="38"/>
                    <a:pt x="37" y="50"/>
                  </a:cubicBezTo>
                  <a:cubicBezTo>
                    <a:pt x="17" y="62"/>
                    <a:pt x="0" y="93"/>
                    <a:pt x="35" y="161"/>
                  </a:cubicBezTo>
                  <a:cubicBezTo>
                    <a:pt x="69" y="228"/>
                    <a:pt x="116" y="381"/>
                    <a:pt x="151" y="585"/>
                  </a:cubicBezTo>
                  <a:cubicBezTo>
                    <a:pt x="113" y="616"/>
                    <a:pt x="74" y="669"/>
                    <a:pt x="68" y="769"/>
                  </a:cubicBezTo>
                  <a:cubicBezTo>
                    <a:pt x="59" y="931"/>
                    <a:pt x="166" y="940"/>
                    <a:pt x="202" y="988"/>
                  </a:cubicBezTo>
                  <a:cubicBezTo>
                    <a:pt x="238" y="1037"/>
                    <a:pt x="151" y="1155"/>
                    <a:pt x="151" y="1155"/>
                  </a:cubicBezTo>
                  <a:cubicBezTo>
                    <a:pt x="160" y="1169"/>
                    <a:pt x="160" y="1169"/>
                    <a:pt x="160" y="1169"/>
                  </a:cubicBezTo>
                  <a:cubicBezTo>
                    <a:pt x="198" y="1124"/>
                    <a:pt x="228" y="1059"/>
                    <a:pt x="234" y="1007"/>
                  </a:cubicBezTo>
                  <a:cubicBezTo>
                    <a:pt x="240" y="954"/>
                    <a:pt x="198" y="969"/>
                    <a:pt x="135" y="904"/>
                  </a:cubicBezTo>
                  <a:cubicBezTo>
                    <a:pt x="71" y="838"/>
                    <a:pt x="76" y="706"/>
                    <a:pt x="135" y="632"/>
                  </a:cubicBezTo>
                  <a:cubicBezTo>
                    <a:pt x="194" y="558"/>
                    <a:pt x="275" y="538"/>
                    <a:pt x="298" y="556"/>
                  </a:cubicBezTo>
                  <a:cubicBezTo>
                    <a:pt x="321" y="575"/>
                    <a:pt x="392" y="615"/>
                    <a:pt x="432" y="602"/>
                  </a:cubicBezTo>
                  <a:cubicBezTo>
                    <a:pt x="472" y="589"/>
                    <a:pt x="508" y="654"/>
                    <a:pt x="447" y="694"/>
                  </a:cubicBezTo>
                  <a:cubicBezTo>
                    <a:pt x="369" y="746"/>
                    <a:pt x="280" y="674"/>
                    <a:pt x="280" y="674"/>
                  </a:cubicBezTo>
                  <a:cubicBezTo>
                    <a:pt x="302" y="738"/>
                    <a:pt x="268" y="812"/>
                    <a:pt x="268" y="812"/>
                  </a:cubicBezTo>
                  <a:cubicBezTo>
                    <a:pt x="319" y="788"/>
                    <a:pt x="306" y="705"/>
                    <a:pt x="306" y="705"/>
                  </a:cubicBezTo>
                  <a:cubicBezTo>
                    <a:pt x="331" y="722"/>
                    <a:pt x="353" y="732"/>
                    <a:pt x="373" y="737"/>
                  </a:cubicBezTo>
                  <a:cubicBezTo>
                    <a:pt x="385" y="769"/>
                    <a:pt x="408" y="853"/>
                    <a:pt x="346" y="923"/>
                  </a:cubicBezTo>
                  <a:cubicBezTo>
                    <a:pt x="346" y="923"/>
                    <a:pt x="434" y="880"/>
                    <a:pt x="391" y="740"/>
                  </a:cubicBezTo>
                  <a:cubicBezTo>
                    <a:pt x="395" y="740"/>
                    <a:pt x="400" y="740"/>
                    <a:pt x="405" y="740"/>
                  </a:cubicBezTo>
                  <a:cubicBezTo>
                    <a:pt x="408" y="751"/>
                    <a:pt x="417" y="766"/>
                    <a:pt x="440" y="778"/>
                  </a:cubicBezTo>
                  <a:cubicBezTo>
                    <a:pt x="456" y="787"/>
                    <a:pt x="480" y="786"/>
                    <a:pt x="505" y="775"/>
                  </a:cubicBezTo>
                  <a:cubicBezTo>
                    <a:pt x="514" y="792"/>
                    <a:pt x="540" y="824"/>
                    <a:pt x="593" y="811"/>
                  </a:cubicBezTo>
                  <a:cubicBezTo>
                    <a:pt x="604" y="809"/>
                    <a:pt x="614" y="805"/>
                    <a:pt x="623" y="800"/>
                  </a:cubicBezTo>
                  <a:cubicBezTo>
                    <a:pt x="621" y="839"/>
                    <a:pt x="605" y="966"/>
                    <a:pt x="460" y="992"/>
                  </a:cubicBezTo>
                  <a:cubicBezTo>
                    <a:pt x="460" y="992"/>
                    <a:pt x="475" y="1138"/>
                    <a:pt x="439" y="1194"/>
                  </a:cubicBezTo>
                  <a:cubicBezTo>
                    <a:pt x="465" y="1195"/>
                    <a:pt x="465" y="1195"/>
                    <a:pt x="465" y="1195"/>
                  </a:cubicBezTo>
                  <a:cubicBezTo>
                    <a:pt x="465" y="1195"/>
                    <a:pt x="501" y="1143"/>
                    <a:pt x="485" y="1007"/>
                  </a:cubicBezTo>
                  <a:cubicBezTo>
                    <a:pt x="485" y="1007"/>
                    <a:pt x="636" y="1001"/>
                    <a:pt x="647" y="784"/>
                  </a:cubicBezTo>
                  <a:cubicBezTo>
                    <a:pt x="720" y="725"/>
                    <a:pt x="729" y="601"/>
                    <a:pt x="700" y="569"/>
                  </a:cubicBezTo>
                  <a:close/>
                  <a:moveTo>
                    <a:pt x="437" y="585"/>
                  </a:moveTo>
                  <a:cubicBezTo>
                    <a:pt x="381" y="593"/>
                    <a:pt x="339" y="562"/>
                    <a:pt x="309" y="545"/>
                  </a:cubicBezTo>
                  <a:cubicBezTo>
                    <a:pt x="280" y="528"/>
                    <a:pt x="246" y="525"/>
                    <a:pt x="210" y="547"/>
                  </a:cubicBezTo>
                  <a:cubicBezTo>
                    <a:pt x="200" y="552"/>
                    <a:pt x="187" y="559"/>
                    <a:pt x="172" y="569"/>
                  </a:cubicBezTo>
                  <a:cubicBezTo>
                    <a:pt x="161" y="511"/>
                    <a:pt x="103" y="226"/>
                    <a:pt x="54" y="143"/>
                  </a:cubicBezTo>
                  <a:cubicBezTo>
                    <a:pt x="4" y="59"/>
                    <a:pt x="91" y="56"/>
                    <a:pt x="106" y="58"/>
                  </a:cubicBezTo>
                  <a:cubicBezTo>
                    <a:pt x="141" y="63"/>
                    <a:pt x="228" y="130"/>
                    <a:pt x="240" y="230"/>
                  </a:cubicBezTo>
                  <a:cubicBezTo>
                    <a:pt x="252" y="331"/>
                    <a:pt x="269" y="478"/>
                    <a:pt x="314" y="536"/>
                  </a:cubicBezTo>
                  <a:cubicBezTo>
                    <a:pt x="314" y="536"/>
                    <a:pt x="346" y="484"/>
                    <a:pt x="374" y="387"/>
                  </a:cubicBezTo>
                  <a:cubicBezTo>
                    <a:pt x="402" y="290"/>
                    <a:pt x="432" y="177"/>
                    <a:pt x="440" y="130"/>
                  </a:cubicBezTo>
                  <a:cubicBezTo>
                    <a:pt x="447" y="82"/>
                    <a:pt x="470" y="40"/>
                    <a:pt x="520" y="52"/>
                  </a:cubicBezTo>
                  <a:cubicBezTo>
                    <a:pt x="569" y="64"/>
                    <a:pt x="597" y="151"/>
                    <a:pt x="568" y="231"/>
                  </a:cubicBezTo>
                  <a:cubicBezTo>
                    <a:pt x="541" y="306"/>
                    <a:pt x="452" y="400"/>
                    <a:pt x="468" y="505"/>
                  </a:cubicBezTo>
                  <a:cubicBezTo>
                    <a:pt x="454" y="536"/>
                    <a:pt x="450" y="572"/>
                    <a:pt x="449" y="585"/>
                  </a:cubicBezTo>
                  <a:cubicBezTo>
                    <a:pt x="445" y="585"/>
                    <a:pt x="441" y="585"/>
                    <a:pt x="437" y="585"/>
                  </a:cubicBezTo>
                  <a:close/>
                  <a:moveTo>
                    <a:pt x="429" y="736"/>
                  </a:moveTo>
                  <a:cubicBezTo>
                    <a:pt x="464" y="725"/>
                    <a:pt x="486" y="695"/>
                    <a:pt x="494" y="673"/>
                  </a:cubicBezTo>
                  <a:cubicBezTo>
                    <a:pt x="507" y="639"/>
                    <a:pt x="498" y="597"/>
                    <a:pt x="465" y="587"/>
                  </a:cubicBezTo>
                  <a:cubicBezTo>
                    <a:pt x="469" y="565"/>
                    <a:pt x="486" y="497"/>
                    <a:pt x="529" y="484"/>
                  </a:cubicBezTo>
                  <a:cubicBezTo>
                    <a:pt x="580" y="468"/>
                    <a:pt x="609" y="509"/>
                    <a:pt x="596" y="585"/>
                  </a:cubicBezTo>
                  <a:cubicBezTo>
                    <a:pt x="584" y="659"/>
                    <a:pt x="518" y="804"/>
                    <a:pt x="429" y="736"/>
                  </a:cubicBezTo>
                  <a:close/>
                  <a:moveTo>
                    <a:pt x="520" y="768"/>
                  </a:moveTo>
                  <a:cubicBezTo>
                    <a:pt x="554" y="749"/>
                    <a:pt x="586" y="716"/>
                    <a:pt x="603" y="672"/>
                  </a:cubicBezTo>
                  <a:cubicBezTo>
                    <a:pt x="616" y="636"/>
                    <a:pt x="622" y="606"/>
                    <a:pt x="626" y="581"/>
                  </a:cubicBezTo>
                  <a:cubicBezTo>
                    <a:pt x="680" y="564"/>
                    <a:pt x="696" y="608"/>
                    <a:pt x="691" y="638"/>
                  </a:cubicBezTo>
                  <a:cubicBezTo>
                    <a:pt x="687" y="669"/>
                    <a:pt x="664" y="771"/>
                    <a:pt x="595" y="789"/>
                  </a:cubicBezTo>
                  <a:cubicBezTo>
                    <a:pt x="547" y="802"/>
                    <a:pt x="527" y="781"/>
                    <a:pt x="520" y="7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grpSp>
      <p:grpSp>
        <p:nvGrpSpPr>
          <p:cNvPr id="125" name="Group 26"/>
          <p:cNvGrpSpPr>
            <a:grpSpLocks noChangeAspect="1"/>
          </p:cNvGrpSpPr>
          <p:nvPr/>
        </p:nvGrpSpPr>
        <p:grpSpPr bwMode="auto">
          <a:xfrm>
            <a:off x="8860959" y="2069432"/>
            <a:ext cx="1200149" cy="1973263"/>
            <a:chOff x="5100" y="1511"/>
            <a:chExt cx="756" cy="1243"/>
          </a:xfrm>
          <a:solidFill>
            <a:schemeClr val="tx1">
              <a:lumMod val="65000"/>
              <a:lumOff val="35000"/>
            </a:schemeClr>
          </a:solidFill>
        </p:grpSpPr>
        <p:sp>
          <p:nvSpPr>
            <p:cNvPr id="126" name="Freeform 27"/>
            <p:cNvSpPr/>
            <p:nvPr/>
          </p:nvSpPr>
          <p:spPr bwMode="auto">
            <a:xfrm>
              <a:off x="5459" y="2603"/>
              <a:ext cx="57" cy="48"/>
            </a:xfrm>
            <a:custGeom>
              <a:avLst/>
              <a:gdLst>
                <a:gd name="T0" fmla="*/ 0 w 54"/>
                <a:gd name="T1" fmla="*/ 18 h 45"/>
                <a:gd name="T2" fmla="*/ 54 w 54"/>
                <a:gd name="T3" fmla="*/ 0 h 45"/>
                <a:gd name="T4" fmla="*/ 46 w 54"/>
                <a:gd name="T5" fmla="*/ 45 h 45"/>
                <a:gd name="T6" fmla="*/ 40 w 54"/>
                <a:gd name="T7" fmla="*/ 23 h 45"/>
                <a:gd name="T8" fmla="*/ 0 w 54"/>
                <a:gd name="T9" fmla="*/ 18 h 45"/>
              </a:gdLst>
              <a:ahLst/>
              <a:cxnLst>
                <a:cxn ang="0">
                  <a:pos x="T0" y="T1"/>
                </a:cxn>
                <a:cxn ang="0">
                  <a:pos x="T2" y="T3"/>
                </a:cxn>
                <a:cxn ang="0">
                  <a:pos x="T4" y="T5"/>
                </a:cxn>
                <a:cxn ang="0">
                  <a:pos x="T6" y="T7"/>
                </a:cxn>
                <a:cxn ang="0">
                  <a:pos x="T8" y="T9"/>
                </a:cxn>
              </a:cxnLst>
              <a:rect l="0" t="0" r="r" b="b"/>
              <a:pathLst>
                <a:path w="54" h="45">
                  <a:moveTo>
                    <a:pt x="0" y="18"/>
                  </a:moveTo>
                  <a:cubicBezTo>
                    <a:pt x="0" y="18"/>
                    <a:pt x="30" y="19"/>
                    <a:pt x="54" y="0"/>
                  </a:cubicBezTo>
                  <a:cubicBezTo>
                    <a:pt x="46" y="45"/>
                    <a:pt x="46" y="45"/>
                    <a:pt x="46" y="45"/>
                  </a:cubicBezTo>
                  <a:cubicBezTo>
                    <a:pt x="40" y="23"/>
                    <a:pt x="40" y="23"/>
                    <a:pt x="40" y="23"/>
                  </a:cubicBezTo>
                  <a:cubicBezTo>
                    <a:pt x="40" y="23"/>
                    <a:pt x="29" y="31"/>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127" name="Freeform 28"/>
            <p:cNvSpPr>
              <a:spLocks noEditPoints="1"/>
            </p:cNvSpPr>
            <p:nvPr/>
          </p:nvSpPr>
          <p:spPr bwMode="auto">
            <a:xfrm>
              <a:off x="5100" y="1511"/>
              <a:ext cx="756" cy="1243"/>
            </a:xfrm>
            <a:custGeom>
              <a:avLst/>
              <a:gdLst>
                <a:gd name="T0" fmla="*/ 638 w 716"/>
                <a:gd name="T1" fmla="*/ 356 h 1179"/>
                <a:gd name="T2" fmla="*/ 533 w 716"/>
                <a:gd name="T3" fmla="*/ 162 h 1179"/>
                <a:gd name="T4" fmla="*/ 380 w 716"/>
                <a:gd name="T5" fmla="*/ 2 h 1179"/>
                <a:gd name="T6" fmla="*/ 296 w 716"/>
                <a:gd name="T7" fmla="*/ 488 h 1179"/>
                <a:gd name="T8" fmla="*/ 92 w 716"/>
                <a:gd name="T9" fmla="*/ 55 h 1179"/>
                <a:gd name="T10" fmla="*/ 132 w 716"/>
                <a:gd name="T11" fmla="*/ 487 h 1179"/>
                <a:gd name="T12" fmla="*/ 232 w 716"/>
                <a:gd name="T13" fmla="*/ 1045 h 1179"/>
                <a:gd name="T14" fmla="*/ 181 w 716"/>
                <a:gd name="T15" fmla="*/ 1178 h 1179"/>
                <a:gd name="T16" fmla="*/ 260 w 716"/>
                <a:gd name="T17" fmla="*/ 1045 h 1179"/>
                <a:gd name="T18" fmla="*/ 105 w 716"/>
                <a:gd name="T19" fmla="*/ 852 h 1179"/>
                <a:gd name="T20" fmla="*/ 154 w 716"/>
                <a:gd name="T21" fmla="*/ 431 h 1179"/>
                <a:gd name="T22" fmla="*/ 99 w 716"/>
                <a:gd name="T23" fmla="*/ 84 h 1179"/>
                <a:gd name="T24" fmla="*/ 297 w 716"/>
                <a:gd name="T25" fmla="*/ 549 h 1179"/>
                <a:gd name="T26" fmla="*/ 161 w 716"/>
                <a:gd name="T27" fmla="*/ 656 h 1179"/>
                <a:gd name="T28" fmla="*/ 399 w 716"/>
                <a:gd name="T29" fmla="*/ 516 h 1179"/>
                <a:gd name="T30" fmla="*/ 553 w 716"/>
                <a:gd name="T31" fmla="*/ 619 h 1179"/>
                <a:gd name="T32" fmla="*/ 319 w 716"/>
                <a:gd name="T33" fmla="*/ 793 h 1179"/>
                <a:gd name="T34" fmla="*/ 415 w 716"/>
                <a:gd name="T35" fmla="*/ 798 h 1179"/>
                <a:gd name="T36" fmla="*/ 438 w 716"/>
                <a:gd name="T37" fmla="*/ 814 h 1179"/>
                <a:gd name="T38" fmla="*/ 569 w 716"/>
                <a:gd name="T39" fmla="*/ 720 h 1179"/>
                <a:gd name="T40" fmla="*/ 547 w 716"/>
                <a:gd name="T41" fmla="*/ 720 h 1179"/>
                <a:gd name="T42" fmla="*/ 561 w 716"/>
                <a:gd name="T43" fmla="*/ 729 h 1179"/>
                <a:gd name="T44" fmla="*/ 414 w 716"/>
                <a:gd name="T45" fmla="*/ 667 h 1179"/>
                <a:gd name="T46" fmla="*/ 574 w 716"/>
                <a:gd name="T47" fmla="*/ 577 h 1179"/>
                <a:gd name="T48" fmla="*/ 485 w 716"/>
                <a:gd name="T49" fmla="*/ 1018 h 1179"/>
                <a:gd name="T50" fmla="*/ 492 w 716"/>
                <a:gd name="T51" fmla="*/ 1175 h 1179"/>
                <a:gd name="T52" fmla="*/ 671 w 716"/>
                <a:gd name="T53" fmla="*/ 840 h 1179"/>
                <a:gd name="T54" fmla="*/ 325 w 716"/>
                <a:gd name="T55" fmla="*/ 522 h 1179"/>
                <a:gd name="T56" fmla="*/ 325 w 716"/>
                <a:gd name="T57" fmla="*/ 142 h 1179"/>
                <a:gd name="T58" fmla="*/ 423 w 716"/>
                <a:gd name="T59" fmla="*/ 507 h 1179"/>
                <a:gd name="T60" fmla="*/ 325 w 716"/>
                <a:gd name="T61" fmla="*/ 522 h 1179"/>
                <a:gd name="T62" fmla="*/ 483 w 716"/>
                <a:gd name="T63" fmla="*/ 355 h 1179"/>
                <a:gd name="T64" fmla="*/ 652 w 716"/>
                <a:gd name="T65" fmla="*/ 186 h 1179"/>
                <a:gd name="T66" fmla="*/ 553 w 716"/>
                <a:gd name="T67" fmla="*/ 552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6" h="1179">
                  <a:moveTo>
                    <a:pt x="580" y="551"/>
                  </a:moveTo>
                  <a:cubicBezTo>
                    <a:pt x="582" y="527"/>
                    <a:pt x="593" y="449"/>
                    <a:pt x="638" y="356"/>
                  </a:cubicBezTo>
                  <a:cubicBezTo>
                    <a:pt x="691" y="244"/>
                    <a:pt x="716" y="90"/>
                    <a:pt x="605" y="79"/>
                  </a:cubicBezTo>
                  <a:cubicBezTo>
                    <a:pt x="555" y="74"/>
                    <a:pt x="544" y="134"/>
                    <a:pt x="533" y="162"/>
                  </a:cubicBezTo>
                  <a:cubicBezTo>
                    <a:pt x="522" y="190"/>
                    <a:pt x="488" y="280"/>
                    <a:pt x="488" y="280"/>
                  </a:cubicBezTo>
                  <a:cubicBezTo>
                    <a:pt x="488" y="280"/>
                    <a:pt x="523" y="6"/>
                    <a:pt x="380" y="2"/>
                  </a:cubicBezTo>
                  <a:cubicBezTo>
                    <a:pt x="279" y="0"/>
                    <a:pt x="298" y="136"/>
                    <a:pt x="301" y="167"/>
                  </a:cubicBezTo>
                  <a:cubicBezTo>
                    <a:pt x="303" y="197"/>
                    <a:pt x="301" y="456"/>
                    <a:pt x="296" y="488"/>
                  </a:cubicBezTo>
                  <a:cubicBezTo>
                    <a:pt x="296" y="488"/>
                    <a:pt x="271" y="422"/>
                    <a:pt x="265" y="349"/>
                  </a:cubicBezTo>
                  <a:cubicBezTo>
                    <a:pt x="259" y="276"/>
                    <a:pt x="259" y="1"/>
                    <a:pt x="92" y="55"/>
                  </a:cubicBezTo>
                  <a:cubicBezTo>
                    <a:pt x="0" y="84"/>
                    <a:pt x="49" y="194"/>
                    <a:pt x="63" y="228"/>
                  </a:cubicBezTo>
                  <a:cubicBezTo>
                    <a:pt x="76" y="262"/>
                    <a:pt x="128" y="408"/>
                    <a:pt x="132" y="487"/>
                  </a:cubicBezTo>
                  <a:cubicBezTo>
                    <a:pt x="137" y="582"/>
                    <a:pt x="111" y="639"/>
                    <a:pt x="89" y="707"/>
                  </a:cubicBezTo>
                  <a:cubicBezTo>
                    <a:pt x="67" y="774"/>
                    <a:pt x="33" y="942"/>
                    <a:pt x="232" y="1045"/>
                  </a:cubicBezTo>
                  <a:cubicBezTo>
                    <a:pt x="232" y="1045"/>
                    <a:pt x="234" y="1122"/>
                    <a:pt x="180" y="1174"/>
                  </a:cubicBezTo>
                  <a:cubicBezTo>
                    <a:pt x="181" y="1178"/>
                    <a:pt x="181" y="1178"/>
                    <a:pt x="181" y="1178"/>
                  </a:cubicBezTo>
                  <a:cubicBezTo>
                    <a:pt x="208" y="1179"/>
                    <a:pt x="208" y="1179"/>
                    <a:pt x="208" y="1179"/>
                  </a:cubicBezTo>
                  <a:cubicBezTo>
                    <a:pt x="208" y="1179"/>
                    <a:pt x="269" y="1095"/>
                    <a:pt x="260" y="1045"/>
                  </a:cubicBezTo>
                  <a:cubicBezTo>
                    <a:pt x="273" y="1038"/>
                    <a:pt x="273" y="1038"/>
                    <a:pt x="273" y="1038"/>
                  </a:cubicBezTo>
                  <a:cubicBezTo>
                    <a:pt x="273" y="1038"/>
                    <a:pt x="129" y="974"/>
                    <a:pt x="105" y="852"/>
                  </a:cubicBezTo>
                  <a:cubicBezTo>
                    <a:pt x="82" y="730"/>
                    <a:pt x="129" y="686"/>
                    <a:pt x="142" y="637"/>
                  </a:cubicBezTo>
                  <a:cubicBezTo>
                    <a:pt x="155" y="588"/>
                    <a:pt x="174" y="515"/>
                    <a:pt x="154" y="431"/>
                  </a:cubicBezTo>
                  <a:cubicBezTo>
                    <a:pt x="135" y="346"/>
                    <a:pt x="93" y="234"/>
                    <a:pt x="77" y="200"/>
                  </a:cubicBezTo>
                  <a:cubicBezTo>
                    <a:pt x="61" y="166"/>
                    <a:pt x="39" y="112"/>
                    <a:pt x="99" y="84"/>
                  </a:cubicBezTo>
                  <a:cubicBezTo>
                    <a:pt x="159" y="56"/>
                    <a:pt x="229" y="158"/>
                    <a:pt x="237" y="251"/>
                  </a:cubicBezTo>
                  <a:cubicBezTo>
                    <a:pt x="246" y="343"/>
                    <a:pt x="247" y="488"/>
                    <a:pt x="297" y="549"/>
                  </a:cubicBezTo>
                  <a:cubicBezTo>
                    <a:pt x="277" y="569"/>
                    <a:pt x="260" y="583"/>
                    <a:pt x="242" y="595"/>
                  </a:cubicBezTo>
                  <a:cubicBezTo>
                    <a:pt x="217" y="612"/>
                    <a:pt x="165" y="643"/>
                    <a:pt x="161" y="656"/>
                  </a:cubicBezTo>
                  <a:cubicBezTo>
                    <a:pt x="160" y="660"/>
                    <a:pt x="260" y="603"/>
                    <a:pt x="289" y="574"/>
                  </a:cubicBezTo>
                  <a:cubicBezTo>
                    <a:pt x="317" y="544"/>
                    <a:pt x="371" y="494"/>
                    <a:pt x="399" y="516"/>
                  </a:cubicBezTo>
                  <a:cubicBezTo>
                    <a:pt x="428" y="538"/>
                    <a:pt x="498" y="570"/>
                    <a:pt x="527" y="570"/>
                  </a:cubicBezTo>
                  <a:cubicBezTo>
                    <a:pt x="555" y="570"/>
                    <a:pt x="562" y="575"/>
                    <a:pt x="553" y="619"/>
                  </a:cubicBezTo>
                  <a:cubicBezTo>
                    <a:pt x="542" y="671"/>
                    <a:pt x="453" y="701"/>
                    <a:pt x="401" y="633"/>
                  </a:cubicBezTo>
                  <a:cubicBezTo>
                    <a:pt x="401" y="633"/>
                    <a:pt x="403" y="759"/>
                    <a:pt x="319" y="793"/>
                  </a:cubicBezTo>
                  <a:cubicBezTo>
                    <a:pt x="319" y="793"/>
                    <a:pt x="364" y="794"/>
                    <a:pt x="391" y="755"/>
                  </a:cubicBezTo>
                  <a:cubicBezTo>
                    <a:pt x="391" y="755"/>
                    <a:pt x="396" y="779"/>
                    <a:pt x="415" y="798"/>
                  </a:cubicBezTo>
                  <a:cubicBezTo>
                    <a:pt x="416" y="829"/>
                    <a:pt x="415" y="914"/>
                    <a:pt x="367" y="983"/>
                  </a:cubicBezTo>
                  <a:cubicBezTo>
                    <a:pt x="367" y="983"/>
                    <a:pt x="432" y="943"/>
                    <a:pt x="438" y="814"/>
                  </a:cubicBezTo>
                  <a:cubicBezTo>
                    <a:pt x="455" y="820"/>
                    <a:pt x="476" y="823"/>
                    <a:pt x="504" y="816"/>
                  </a:cubicBezTo>
                  <a:cubicBezTo>
                    <a:pt x="601" y="794"/>
                    <a:pt x="572" y="732"/>
                    <a:pt x="569" y="720"/>
                  </a:cubicBezTo>
                  <a:cubicBezTo>
                    <a:pt x="569" y="720"/>
                    <a:pt x="588" y="711"/>
                    <a:pt x="602" y="708"/>
                  </a:cubicBezTo>
                  <a:cubicBezTo>
                    <a:pt x="602" y="708"/>
                    <a:pt x="595" y="687"/>
                    <a:pt x="547" y="720"/>
                  </a:cubicBezTo>
                  <a:cubicBezTo>
                    <a:pt x="498" y="753"/>
                    <a:pt x="514" y="756"/>
                    <a:pt x="514" y="756"/>
                  </a:cubicBezTo>
                  <a:cubicBezTo>
                    <a:pt x="514" y="756"/>
                    <a:pt x="550" y="733"/>
                    <a:pt x="561" y="729"/>
                  </a:cubicBezTo>
                  <a:cubicBezTo>
                    <a:pt x="561" y="729"/>
                    <a:pt x="570" y="795"/>
                    <a:pt x="497" y="801"/>
                  </a:cubicBezTo>
                  <a:cubicBezTo>
                    <a:pt x="425" y="808"/>
                    <a:pt x="387" y="749"/>
                    <a:pt x="414" y="667"/>
                  </a:cubicBezTo>
                  <a:cubicBezTo>
                    <a:pt x="414" y="667"/>
                    <a:pt x="461" y="713"/>
                    <a:pt x="528" y="682"/>
                  </a:cubicBezTo>
                  <a:cubicBezTo>
                    <a:pt x="596" y="651"/>
                    <a:pt x="574" y="577"/>
                    <a:pt x="574" y="577"/>
                  </a:cubicBezTo>
                  <a:cubicBezTo>
                    <a:pt x="574" y="577"/>
                    <a:pt x="626" y="558"/>
                    <a:pt x="650" y="626"/>
                  </a:cubicBezTo>
                  <a:cubicBezTo>
                    <a:pt x="674" y="694"/>
                    <a:pt x="687" y="923"/>
                    <a:pt x="485" y="1018"/>
                  </a:cubicBezTo>
                  <a:cubicBezTo>
                    <a:pt x="485" y="1018"/>
                    <a:pt x="486" y="1134"/>
                    <a:pt x="474" y="1171"/>
                  </a:cubicBezTo>
                  <a:cubicBezTo>
                    <a:pt x="492" y="1175"/>
                    <a:pt x="492" y="1175"/>
                    <a:pt x="492" y="1175"/>
                  </a:cubicBezTo>
                  <a:cubicBezTo>
                    <a:pt x="492" y="1175"/>
                    <a:pt x="517" y="1126"/>
                    <a:pt x="509" y="1032"/>
                  </a:cubicBezTo>
                  <a:cubicBezTo>
                    <a:pt x="509" y="1032"/>
                    <a:pt x="626" y="983"/>
                    <a:pt x="671" y="840"/>
                  </a:cubicBezTo>
                  <a:cubicBezTo>
                    <a:pt x="715" y="700"/>
                    <a:pt x="694" y="549"/>
                    <a:pt x="580" y="551"/>
                  </a:cubicBezTo>
                  <a:close/>
                  <a:moveTo>
                    <a:pt x="325" y="522"/>
                  </a:moveTo>
                  <a:cubicBezTo>
                    <a:pt x="322" y="525"/>
                    <a:pt x="319" y="528"/>
                    <a:pt x="316" y="532"/>
                  </a:cubicBezTo>
                  <a:cubicBezTo>
                    <a:pt x="317" y="487"/>
                    <a:pt x="327" y="174"/>
                    <a:pt x="325" y="142"/>
                  </a:cubicBezTo>
                  <a:cubicBezTo>
                    <a:pt x="323" y="108"/>
                    <a:pt x="313" y="36"/>
                    <a:pt x="384" y="28"/>
                  </a:cubicBezTo>
                  <a:cubicBezTo>
                    <a:pt x="454" y="19"/>
                    <a:pt x="506" y="187"/>
                    <a:pt x="423" y="507"/>
                  </a:cubicBezTo>
                  <a:cubicBezTo>
                    <a:pt x="422" y="506"/>
                    <a:pt x="421" y="505"/>
                    <a:pt x="420" y="504"/>
                  </a:cubicBezTo>
                  <a:cubicBezTo>
                    <a:pt x="403" y="489"/>
                    <a:pt x="360" y="487"/>
                    <a:pt x="325" y="522"/>
                  </a:cubicBezTo>
                  <a:close/>
                  <a:moveTo>
                    <a:pt x="433" y="515"/>
                  </a:moveTo>
                  <a:cubicBezTo>
                    <a:pt x="441" y="488"/>
                    <a:pt x="467" y="405"/>
                    <a:pt x="483" y="355"/>
                  </a:cubicBezTo>
                  <a:cubicBezTo>
                    <a:pt x="501" y="295"/>
                    <a:pt x="561" y="140"/>
                    <a:pt x="575" y="128"/>
                  </a:cubicBezTo>
                  <a:cubicBezTo>
                    <a:pt x="590" y="116"/>
                    <a:pt x="639" y="92"/>
                    <a:pt x="652" y="186"/>
                  </a:cubicBezTo>
                  <a:cubicBezTo>
                    <a:pt x="666" y="280"/>
                    <a:pt x="616" y="329"/>
                    <a:pt x="590" y="398"/>
                  </a:cubicBezTo>
                  <a:cubicBezTo>
                    <a:pt x="567" y="459"/>
                    <a:pt x="551" y="522"/>
                    <a:pt x="553" y="552"/>
                  </a:cubicBezTo>
                  <a:cubicBezTo>
                    <a:pt x="498" y="552"/>
                    <a:pt x="455" y="531"/>
                    <a:pt x="433"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grpSp>
      <p:sp>
        <p:nvSpPr>
          <p:cNvPr id="128" name="文本框 127"/>
          <p:cNvSpPr txBox="1"/>
          <p:nvPr/>
        </p:nvSpPr>
        <p:spPr>
          <a:xfrm>
            <a:off x="2085521" y="4094711"/>
            <a:ext cx="1325555" cy="597593"/>
          </a:xfrm>
          <a:prstGeom prst="rect">
            <a:avLst/>
          </a:prstGeom>
          <a:noFill/>
        </p:spPr>
        <p:txBody>
          <a:bodyPr wrap="square" rtlCol="0">
            <a:spAutoFit/>
          </a:bodyPr>
          <a:lstStyle/>
          <a:p>
            <a:pPr algn="ctr" defTabSz="914400"/>
            <a:r>
              <a:rPr lang="en-US" altLang="zh-CN" sz="3200" b="1" dirty="0">
                <a:solidFill>
                  <a:prstClr val="black"/>
                </a:solidFill>
                <a:ea typeface="方正静蕾简体" panose="02000000000000000000" pitchFamily="2" charset="-122"/>
              </a:rPr>
              <a:t>step1</a:t>
            </a:r>
            <a:endParaRPr lang="zh-CN" altLang="en-US" sz="3200" b="1" dirty="0">
              <a:solidFill>
                <a:prstClr val="black"/>
              </a:solidFill>
              <a:ea typeface="方正静蕾简体" panose="02000000000000000000" pitchFamily="2" charset="-122"/>
            </a:endParaRPr>
          </a:p>
        </p:txBody>
      </p:sp>
      <p:sp>
        <p:nvSpPr>
          <p:cNvPr id="129" name="文本框 128"/>
          <p:cNvSpPr txBox="1"/>
          <p:nvPr/>
        </p:nvSpPr>
        <p:spPr>
          <a:xfrm>
            <a:off x="5397951" y="4138253"/>
            <a:ext cx="1418129" cy="583079"/>
          </a:xfrm>
          <a:prstGeom prst="rect">
            <a:avLst/>
          </a:prstGeom>
          <a:noFill/>
        </p:spPr>
        <p:txBody>
          <a:bodyPr wrap="square" rtlCol="0">
            <a:spAutoFit/>
          </a:bodyPr>
          <a:lstStyle/>
          <a:p>
            <a:pPr algn="ctr" defTabSz="914400"/>
            <a:r>
              <a:rPr lang="en-US" altLang="zh-CN" sz="3200" b="1" dirty="0">
                <a:solidFill>
                  <a:prstClr val="black"/>
                </a:solidFill>
                <a:ea typeface="方正静蕾简体" panose="02000000000000000000" pitchFamily="2" charset="-122"/>
              </a:rPr>
              <a:t>step2</a:t>
            </a:r>
            <a:endParaRPr lang="zh-CN" altLang="en-US" sz="3200" b="1" dirty="0">
              <a:solidFill>
                <a:prstClr val="black"/>
              </a:solidFill>
              <a:ea typeface="方正静蕾简体" panose="02000000000000000000" pitchFamily="2" charset="-122"/>
            </a:endParaRPr>
          </a:p>
        </p:txBody>
      </p:sp>
      <p:sp>
        <p:nvSpPr>
          <p:cNvPr id="130" name="文本框 129"/>
          <p:cNvSpPr txBox="1"/>
          <p:nvPr/>
        </p:nvSpPr>
        <p:spPr>
          <a:xfrm>
            <a:off x="8803793" y="4138253"/>
            <a:ext cx="1396663" cy="583079"/>
          </a:xfrm>
          <a:prstGeom prst="rect">
            <a:avLst/>
          </a:prstGeom>
          <a:noFill/>
        </p:spPr>
        <p:txBody>
          <a:bodyPr wrap="square" rtlCol="0">
            <a:spAutoFit/>
          </a:bodyPr>
          <a:lstStyle/>
          <a:p>
            <a:pPr algn="ctr" defTabSz="914400"/>
            <a:r>
              <a:rPr lang="en-US" altLang="zh-CN" sz="3200" b="1" dirty="0">
                <a:solidFill>
                  <a:prstClr val="black"/>
                </a:solidFill>
                <a:ea typeface="方正静蕾简体" panose="02000000000000000000" pitchFamily="2" charset="-122"/>
              </a:rPr>
              <a:t>step3</a:t>
            </a:r>
            <a:endParaRPr lang="zh-CN" altLang="en-US" sz="3200" b="1" dirty="0">
              <a:solidFill>
                <a:prstClr val="black"/>
              </a:solidFill>
              <a:ea typeface="方正静蕾简体" panose="02000000000000000000" pitchFamily="2" charset="-122"/>
            </a:endParaRPr>
          </a:p>
        </p:txBody>
      </p:sp>
      <p:sp>
        <p:nvSpPr>
          <p:cNvPr id="131" name="文本框 130"/>
          <p:cNvSpPr txBox="1"/>
          <p:nvPr/>
        </p:nvSpPr>
        <p:spPr>
          <a:xfrm>
            <a:off x="1691946" y="4648762"/>
            <a:ext cx="2107935" cy="1200329"/>
          </a:xfrm>
          <a:prstGeom prst="rect">
            <a:avLst/>
          </a:prstGeom>
          <a:noFill/>
        </p:spPr>
        <p:txBody>
          <a:bodyPr wrap="square" rtlCol="0">
            <a:spAutoFit/>
          </a:bodyPr>
          <a:lstStyle/>
          <a:p>
            <a:pPr algn="dist" defTabSz="914400"/>
            <a:r>
              <a:rPr lang="en-US" altLang="zh-CN" sz="1800" dirty="0">
                <a:solidFill>
                  <a:prstClr val="black"/>
                </a:solidFill>
                <a:ea typeface="方正静蕾简体" panose="02000000000000000000" pitchFamily="2" charset="-122"/>
              </a:rPr>
              <a:t>A designer can use default text to simulate what text would look like. If it is not real text. </a:t>
            </a:r>
          </a:p>
        </p:txBody>
      </p:sp>
      <p:sp>
        <p:nvSpPr>
          <p:cNvPr id="132" name="文本框 131"/>
          <p:cNvSpPr txBox="1"/>
          <p:nvPr/>
        </p:nvSpPr>
        <p:spPr>
          <a:xfrm>
            <a:off x="5180575" y="4721332"/>
            <a:ext cx="1902394" cy="1077218"/>
          </a:xfrm>
          <a:prstGeom prst="rect">
            <a:avLst/>
          </a:prstGeom>
          <a:noFill/>
        </p:spPr>
        <p:txBody>
          <a:bodyPr wrap="square" rtlCol="0">
            <a:spAutoFit/>
          </a:bodyPr>
          <a:lstStyle/>
          <a:p>
            <a:pPr algn="dist" defTabSz="914400"/>
            <a:r>
              <a:rPr lang="en-US" altLang="zh-CN" sz="1600" dirty="0">
                <a:solidFill>
                  <a:prstClr val="black"/>
                </a:solidFill>
                <a:ea typeface="方正静蕾简体" panose="02000000000000000000" pitchFamily="2" charset="-122"/>
              </a:rPr>
              <a:t>A designer can use default text to simulate what text would look like. If it is not real text. </a:t>
            </a:r>
          </a:p>
        </p:txBody>
      </p:sp>
      <p:sp>
        <p:nvSpPr>
          <p:cNvPr id="133" name="文本框 132"/>
          <p:cNvSpPr txBox="1"/>
          <p:nvPr/>
        </p:nvSpPr>
        <p:spPr>
          <a:xfrm>
            <a:off x="8597542" y="4692304"/>
            <a:ext cx="1910801" cy="1077218"/>
          </a:xfrm>
          <a:prstGeom prst="rect">
            <a:avLst/>
          </a:prstGeom>
          <a:noFill/>
        </p:spPr>
        <p:txBody>
          <a:bodyPr wrap="square" rtlCol="0">
            <a:spAutoFit/>
          </a:bodyPr>
          <a:lstStyle/>
          <a:p>
            <a:pPr algn="dist" defTabSz="914400"/>
            <a:r>
              <a:rPr lang="en-US" altLang="zh-CN" sz="1600" dirty="0">
                <a:solidFill>
                  <a:prstClr val="black"/>
                </a:solidFill>
                <a:ea typeface="方正静蕾简体" panose="02000000000000000000" pitchFamily="2" charset="-122"/>
              </a:rPr>
              <a:t>A designer can use default text to simulate what text would look like. If it is not real text. </a:t>
            </a:r>
          </a:p>
        </p:txBody>
      </p:sp>
      <p:sp>
        <p:nvSpPr>
          <p:cNvPr id="134" name="Freeform 5"/>
          <p:cNvSpPr/>
          <p:nvPr/>
        </p:nvSpPr>
        <p:spPr bwMode="auto">
          <a:xfrm rot="5844680">
            <a:off x="4040995" y="2931826"/>
            <a:ext cx="675370" cy="687388"/>
          </a:xfrm>
          <a:custGeom>
            <a:avLst/>
            <a:gdLst>
              <a:gd name="T0" fmla="*/ 79 w 188"/>
              <a:gd name="T1" fmla="*/ 206 h 211"/>
              <a:gd name="T2" fmla="*/ 87 w 188"/>
              <a:gd name="T3" fmla="*/ 206 h 211"/>
              <a:gd name="T4" fmla="*/ 80 w 188"/>
              <a:gd name="T5" fmla="*/ 146 h 211"/>
              <a:gd name="T6" fmla="*/ 68 w 188"/>
              <a:gd name="T7" fmla="*/ 103 h 211"/>
              <a:gd name="T8" fmla="*/ 16 w 188"/>
              <a:gd name="T9" fmla="*/ 115 h 211"/>
              <a:gd name="T10" fmla="*/ 72 w 188"/>
              <a:gd name="T11" fmla="*/ 12 h 211"/>
              <a:gd name="T12" fmla="*/ 163 w 188"/>
              <a:gd name="T13" fmla="*/ 98 h 211"/>
              <a:gd name="T14" fmla="*/ 115 w 188"/>
              <a:gd name="T15" fmla="*/ 100 h 211"/>
              <a:gd name="T16" fmla="*/ 89 w 188"/>
              <a:gd name="T17" fmla="*/ 106 h 211"/>
              <a:gd name="T18" fmla="*/ 138 w 188"/>
              <a:gd name="T19" fmla="*/ 183 h 211"/>
              <a:gd name="T20" fmla="*/ 92 w 188"/>
              <a:gd name="T21" fmla="*/ 196 h 211"/>
              <a:gd name="T22" fmla="*/ 122 w 188"/>
              <a:gd name="T23" fmla="*/ 195 h 211"/>
              <a:gd name="T24" fmla="*/ 139 w 188"/>
              <a:gd name="T25" fmla="*/ 164 h 211"/>
              <a:gd name="T26" fmla="*/ 102 w 188"/>
              <a:gd name="T27" fmla="*/ 108 h 211"/>
              <a:gd name="T28" fmla="*/ 162 w 188"/>
              <a:gd name="T29" fmla="*/ 106 h 211"/>
              <a:gd name="T30" fmla="*/ 160 w 188"/>
              <a:gd name="T31" fmla="*/ 84 h 211"/>
              <a:gd name="T32" fmla="*/ 116 w 188"/>
              <a:gd name="T33" fmla="*/ 44 h 211"/>
              <a:gd name="T34" fmla="*/ 70 w 188"/>
              <a:gd name="T35" fmla="*/ 1 h 211"/>
              <a:gd name="T36" fmla="*/ 28 w 188"/>
              <a:gd name="T37" fmla="*/ 87 h 211"/>
              <a:gd name="T38" fmla="*/ 1 w 188"/>
              <a:gd name="T39" fmla="*/ 119 h 211"/>
              <a:gd name="T40" fmla="*/ 64 w 188"/>
              <a:gd name="T41" fmla="*/ 112 h 211"/>
              <a:gd name="T42" fmla="*/ 79 w 188"/>
              <a:gd name="T43" fmla="*/ 2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8" h="211">
                <a:moveTo>
                  <a:pt x="79" y="206"/>
                </a:moveTo>
                <a:cubicBezTo>
                  <a:pt x="79" y="211"/>
                  <a:pt x="87" y="211"/>
                  <a:pt x="87" y="206"/>
                </a:cubicBezTo>
                <a:cubicBezTo>
                  <a:pt x="87" y="186"/>
                  <a:pt x="84" y="165"/>
                  <a:pt x="80" y="146"/>
                </a:cubicBezTo>
                <a:cubicBezTo>
                  <a:pt x="79" y="138"/>
                  <a:pt x="76" y="106"/>
                  <a:pt x="68" y="103"/>
                </a:cubicBezTo>
                <a:cubicBezTo>
                  <a:pt x="60" y="100"/>
                  <a:pt x="27" y="115"/>
                  <a:pt x="16" y="115"/>
                </a:cubicBezTo>
                <a:cubicBezTo>
                  <a:pt x="45" y="88"/>
                  <a:pt x="54" y="46"/>
                  <a:pt x="72" y="12"/>
                </a:cubicBezTo>
                <a:cubicBezTo>
                  <a:pt x="100" y="43"/>
                  <a:pt x="132" y="70"/>
                  <a:pt x="163" y="98"/>
                </a:cubicBezTo>
                <a:cubicBezTo>
                  <a:pt x="147" y="98"/>
                  <a:pt x="131" y="100"/>
                  <a:pt x="115" y="100"/>
                </a:cubicBezTo>
                <a:cubicBezTo>
                  <a:pt x="113" y="100"/>
                  <a:pt x="80" y="96"/>
                  <a:pt x="89" y="106"/>
                </a:cubicBezTo>
                <a:cubicBezTo>
                  <a:pt x="110" y="128"/>
                  <a:pt x="128" y="153"/>
                  <a:pt x="138" y="183"/>
                </a:cubicBezTo>
                <a:cubicBezTo>
                  <a:pt x="129" y="185"/>
                  <a:pt x="96" y="188"/>
                  <a:pt x="92" y="196"/>
                </a:cubicBezTo>
                <a:cubicBezTo>
                  <a:pt x="85" y="207"/>
                  <a:pt x="121" y="196"/>
                  <a:pt x="122" y="195"/>
                </a:cubicBezTo>
                <a:cubicBezTo>
                  <a:pt x="147" y="189"/>
                  <a:pt x="150" y="189"/>
                  <a:pt x="139" y="164"/>
                </a:cubicBezTo>
                <a:cubicBezTo>
                  <a:pt x="130" y="143"/>
                  <a:pt x="117" y="125"/>
                  <a:pt x="102" y="108"/>
                </a:cubicBezTo>
                <a:cubicBezTo>
                  <a:pt x="122" y="109"/>
                  <a:pt x="142" y="106"/>
                  <a:pt x="162" y="106"/>
                </a:cubicBezTo>
                <a:cubicBezTo>
                  <a:pt x="188" y="106"/>
                  <a:pt x="173" y="96"/>
                  <a:pt x="160" y="84"/>
                </a:cubicBezTo>
                <a:cubicBezTo>
                  <a:pt x="145" y="71"/>
                  <a:pt x="130" y="58"/>
                  <a:pt x="116" y="44"/>
                </a:cubicBezTo>
                <a:cubicBezTo>
                  <a:pt x="109" y="38"/>
                  <a:pt x="79" y="0"/>
                  <a:pt x="70" y="1"/>
                </a:cubicBezTo>
                <a:cubicBezTo>
                  <a:pt x="57" y="3"/>
                  <a:pt x="35" y="75"/>
                  <a:pt x="28" y="87"/>
                </a:cubicBezTo>
                <a:cubicBezTo>
                  <a:pt x="24" y="93"/>
                  <a:pt x="0" y="115"/>
                  <a:pt x="1" y="119"/>
                </a:cubicBezTo>
                <a:cubicBezTo>
                  <a:pt x="4" y="133"/>
                  <a:pt x="56" y="116"/>
                  <a:pt x="64" y="112"/>
                </a:cubicBezTo>
                <a:cubicBezTo>
                  <a:pt x="73" y="141"/>
                  <a:pt x="79" y="179"/>
                  <a:pt x="79" y="206"/>
                </a:cubicBezTo>
                <a:close/>
              </a:path>
            </a:pathLst>
          </a:custGeom>
          <a:solidFill>
            <a:schemeClr val="tx1">
              <a:lumMod val="65000"/>
              <a:lumOff val="35000"/>
            </a:scheme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135" name="Freeform 5"/>
          <p:cNvSpPr/>
          <p:nvPr/>
        </p:nvSpPr>
        <p:spPr bwMode="auto">
          <a:xfrm rot="5844680">
            <a:off x="7427885" y="2931826"/>
            <a:ext cx="675370" cy="687388"/>
          </a:xfrm>
          <a:custGeom>
            <a:avLst/>
            <a:gdLst>
              <a:gd name="T0" fmla="*/ 79 w 188"/>
              <a:gd name="T1" fmla="*/ 206 h 211"/>
              <a:gd name="T2" fmla="*/ 87 w 188"/>
              <a:gd name="T3" fmla="*/ 206 h 211"/>
              <a:gd name="T4" fmla="*/ 80 w 188"/>
              <a:gd name="T5" fmla="*/ 146 h 211"/>
              <a:gd name="T6" fmla="*/ 68 w 188"/>
              <a:gd name="T7" fmla="*/ 103 h 211"/>
              <a:gd name="T8" fmla="*/ 16 w 188"/>
              <a:gd name="T9" fmla="*/ 115 h 211"/>
              <a:gd name="T10" fmla="*/ 72 w 188"/>
              <a:gd name="T11" fmla="*/ 12 h 211"/>
              <a:gd name="T12" fmla="*/ 163 w 188"/>
              <a:gd name="T13" fmla="*/ 98 h 211"/>
              <a:gd name="T14" fmla="*/ 115 w 188"/>
              <a:gd name="T15" fmla="*/ 100 h 211"/>
              <a:gd name="T16" fmla="*/ 89 w 188"/>
              <a:gd name="T17" fmla="*/ 106 h 211"/>
              <a:gd name="T18" fmla="*/ 138 w 188"/>
              <a:gd name="T19" fmla="*/ 183 h 211"/>
              <a:gd name="T20" fmla="*/ 92 w 188"/>
              <a:gd name="T21" fmla="*/ 196 h 211"/>
              <a:gd name="T22" fmla="*/ 122 w 188"/>
              <a:gd name="T23" fmla="*/ 195 h 211"/>
              <a:gd name="T24" fmla="*/ 139 w 188"/>
              <a:gd name="T25" fmla="*/ 164 h 211"/>
              <a:gd name="T26" fmla="*/ 102 w 188"/>
              <a:gd name="T27" fmla="*/ 108 h 211"/>
              <a:gd name="T28" fmla="*/ 162 w 188"/>
              <a:gd name="T29" fmla="*/ 106 h 211"/>
              <a:gd name="T30" fmla="*/ 160 w 188"/>
              <a:gd name="T31" fmla="*/ 84 h 211"/>
              <a:gd name="T32" fmla="*/ 116 w 188"/>
              <a:gd name="T33" fmla="*/ 44 h 211"/>
              <a:gd name="T34" fmla="*/ 70 w 188"/>
              <a:gd name="T35" fmla="*/ 1 h 211"/>
              <a:gd name="T36" fmla="*/ 28 w 188"/>
              <a:gd name="T37" fmla="*/ 87 h 211"/>
              <a:gd name="T38" fmla="*/ 1 w 188"/>
              <a:gd name="T39" fmla="*/ 119 h 211"/>
              <a:gd name="T40" fmla="*/ 64 w 188"/>
              <a:gd name="T41" fmla="*/ 112 h 211"/>
              <a:gd name="T42" fmla="*/ 79 w 188"/>
              <a:gd name="T43" fmla="*/ 2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8" h="211">
                <a:moveTo>
                  <a:pt x="79" y="206"/>
                </a:moveTo>
                <a:cubicBezTo>
                  <a:pt x="79" y="211"/>
                  <a:pt x="87" y="211"/>
                  <a:pt x="87" y="206"/>
                </a:cubicBezTo>
                <a:cubicBezTo>
                  <a:pt x="87" y="186"/>
                  <a:pt x="84" y="165"/>
                  <a:pt x="80" y="146"/>
                </a:cubicBezTo>
                <a:cubicBezTo>
                  <a:pt x="79" y="138"/>
                  <a:pt x="76" y="106"/>
                  <a:pt x="68" y="103"/>
                </a:cubicBezTo>
                <a:cubicBezTo>
                  <a:pt x="60" y="100"/>
                  <a:pt x="27" y="115"/>
                  <a:pt x="16" y="115"/>
                </a:cubicBezTo>
                <a:cubicBezTo>
                  <a:pt x="45" y="88"/>
                  <a:pt x="54" y="46"/>
                  <a:pt x="72" y="12"/>
                </a:cubicBezTo>
                <a:cubicBezTo>
                  <a:pt x="100" y="43"/>
                  <a:pt x="132" y="70"/>
                  <a:pt x="163" y="98"/>
                </a:cubicBezTo>
                <a:cubicBezTo>
                  <a:pt x="147" y="98"/>
                  <a:pt x="131" y="100"/>
                  <a:pt x="115" y="100"/>
                </a:cubicBezTo>
                <a:cubicBezTo>
                  <a:pt x="113" y="100"/>
                  <a:pt x="80" y="96"/>
                  <a:pt x="89" y="106"/>
                </a:cubicBezTo>
                <a:cubicBezTo>
                  <a:pt x="110" y="128"/>
                  <a:pt x="128" y="153"/>
                  <a:pt x="138" y="183"/>
                </a:cubicBezTo>
                <a:cubicBezTo>
                  <a:pt x="129" y="185"/>
                  <a:pt x="96" y="188"/>
                  <a:pt x="92" y="196"/>
                </a:cubicBezTo>
                <a:cubicBezTo>
                  <a:pt x="85" y="207"/>
                  <a:pt x="121" y="196"/>
                  <a:pt x="122" y="195"/>
                </a:cubicBezTo>
                <a:cubicBezTo>
                  <a:pt x="147" y="189"/>
                  <a:pt x="150" y="189"/>
                  <a:pt x="139" y="164"/>
                </a:cubicBezTo>
                <a:cubicBezTo>
                  <a:pt x="130" y="143"/>
                  <a:pt x="117" y="125"/>
                  <a:pt x="102" y="108"/>
                </a:cubicBezTo>
                <a:cubicBezTo>
                  <a:pt x="122" y="109"/>
                  <a:pt x="142" y="106"/>
                  <a:pt x="162" y="106"/>
                </a:cubicBezTo>
                <a:cubicBezTo>
                  <a:pt x="188" y="106"/>
                  <a:pt x="173" y="96"/>
                  <a:pt x="160" y="84"/>
                </a:cubicBezTo>
                <a:cubicBezTo>
                  <a:pt x="145" y="71"/>
                  <a:pt x="130" y="58"/>
                  <a:pt x="116" y="44"/>
                </a:cubicBezTo>
                <a:cubicBezTo>
                  <a:pt x="109" y="38"/>
                  <a:pt x="79" y="0"/>
                  <a:pt x="70" y="1"/>
                </a:cubicBezTo>
                <a:cubicBezTo>
                  <a:pt x="57" y="3"/>
                  <a:pt x="35" y="75"/>
                  <a:pt x="28" y="87"/>
                </a:cubicBezTo>
                <a:cubicBezTo>
                  <a:pt x="24" y="93"/>
                  <a:pt x="0" y="115"/>
                  <a:pt x="1" y="119"/>
                </a:cubicBezTo>
                <a:cubicBezTo>
                  <a:pt x="4" y="133"/>
                  <a:pt x="56" y="116"/>
                  <a:pt x="64" y="112"/>
                </a:cubicBezTo>
                <a:cubicBezTo>
                  <a:pt x="73" y="141"/>
                  <a:pt x="79" y="179"/>
                  <a:pt x="79" y="206"/>
                </a:cubicBezTo>
                <a:close/>
              </a:path>
            </a:pathLst>
          </a:custGeom>
          <a:solidFill>
            <a:schemeClr val="tx1">
              <a:lumMod val="65000"/>
              <a:lumOff val="35000"/>
            </a:scheme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20" name="文本框 19"/>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21" name="图片 20"/>
          <p:cNvPicPr>
            <a:picLocks noChangeAspect="1"/>
          </p:cNvPicPr>
          <p:nvPr/>
        </p:nvPicPr>
        <p:blipFill>
          <a:blip r:embed="rId3"/>
          <a:stretch>
            <a:fillRect/>
          </a:stretch>
        </p:blipFill>
        <p:spPr>
          <a:xfrm>
            <a:off x="296280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399"/>
                            </p:stCondLst>
                            <p:childTnLst>
                              <p:par>
                                <p:cTn id="15" presetID="53" presetClass="entr" presetSubtype="16"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p:cTn id="17" dur="500" fill="hold"/>
                                        <p:tgtEl>
                                          <p:spTgt spid="69"/>
                                        </p:tgtEl>
                                        <p:attrNameLst>
                                          <p:attrName>ppt_w</p:attrName>
                                        </p:attrNameLst>
                                      </p:cBhvr>
                                      <p:tavLst>
                                        <p:tav tm="0">
                                          <p:val>
                                            <p:fltVal val="0"/>
                                          </p:val>
                                        </p:tav>
                                        <p:tav tm="100000">
                                          <p:val>
                                            <p:strVal val="#ppt_w"/>
                                          </p:val>
                                        </p:tav>
                                      </p:tavLst>
                                    </p:anim>
                                    <p:anim calcmode="lin" valueType="num">
                                      <p:cBhvr>
                                        <p:cTn id="18" dur="500" fill="hold"/>
                                        <p:tgtEl>
                                          <p:spTgt spid="69"/>
                                        </p:tgtEl>
                                        <p:attrNameLst>
                                          <p:attrName>ppt_h</p:attrName>
                                        </p:attrNameLst>
                                      </p:cBhvr>
                                      <p:tavLst>
                                        <p:tav tm="0">
                                          <p:val>
                                            <p:fltVal val="0"/>
                                          </p:val>
                                        </p:tav>
                                        <p:tav tm="100000">
                                          <p:val>
                                            <p:strVal val="#ppt_h"/>
                                          </p:val>
                                        </p:tav>
                                      </p:tavLst>
                                    </p:anim>
                                    <p:animEffect transition="in" filter="fade">
                                      <p:cBhvr>
                                        <p:cTn id="19" dur="500"/>
                                        <p:tgtEl>
                                          <p:spTgt spid="69"/>
                                        </p:tgtEl>
                                      </p:cBhvr>
                                    </p:animEffect>
                                  </p:childTnLst>
                                </p:cTn>
                              </p:par>
                              <p:par>
                                <p:cTn id="20" presetID="53" presetClass="entr" presetSubtype="16" fill="hold" grpId="0" nodeType="withEffect">
                                  <p:stCondLst>
                                    <p:cond delay="100"/>
                                  </p:stCondLst>
                                  <p:childTnLst>
                                    <p:set>
                                      <p:cBhvr>
                                        <p:cTn id="21" dur="1" fill="hold">
                                          <p:stCondLst>
                                            <p:cond delay="0"/>
                                          </p:stCondLst>
                                        </p:cTn>
                                        <p:tgtEl>
                                          <p:spTgt spid="134"/>
                                        </p:tgtEl>
                                        <p:attrNameLst>
                                          <p:attrName>style.visibility</p:attrName>
                                        </p:attrNameLst>
                                      </p:cBhvr>
                                      <p:to>
                                        <p:strVal val="visible"/>
                                      </p:to>
                                    </p:set>
                                    <p:anim calcmode="lin" valueType="num">
                                      <p:cBhvr>
                                        <p:cTn id="22" dur="500" fill="hold"/>
                                        <p:tgtEl>
                                          <p:spTgt spid="134"/>
                                        </p:tgtEl>
                                        <p:attrNameLst>
                                          <p:attrName>ppt_w</p:attrName>
                                        </p:attrNameLst>
                                      </p:cBhvr>
                                      <p:tavLst>
                                        <p:tav tm="0">
                                          <p:val>
                                            <p:fltVal val="0"/>
                                          </p:val>
                                        </p:tav>
                                        <p:tav tm="100000">
                                          <p:val>
                                            <p:strVal val="#ppt_w"/>
                                          </p:val>
                                        </p:tav>
                                      </p:tavLst>
                                    </p:anim>
                                    <p:anim calcmode="lin" valueType="num">
                                      <p:cBhvr>
                                        <p:cTn id="23" dur="500" fill="hold"/>
                                        <p:tgtEl>
                                          <p:spTgt spid="134"/>
                                        </p:tgtEl>
                                        <p:attrNameLst>
                                          <p:attrName>ppt_h</p:attrName>
                                        </p:attrNameLst>
                                      </p:cBhvr>
                                      <p:tavLst>
                                        <p:tav tm="0">
                                          <p:val>
                                            <p:fltVal val="0"/>
                                          </p:val>
                                        </p:tav>
                                        <p:tav tm="100000">
                                          <p:val>
                                            <p:strVal val="#ppt_h"/>
                                          </p:val>
                                        </p:tav>
                                      </p:tavLst>
                                    </p:anim>
                                    <p:animEffect transition="in" filter="fade">
                                      <p:cBhvr>
                                        <p:cTn id="24" dur="500"/>
                                        <p:tgtEl>
                                          <p:spTgt spid="134"/>
                                        </p:tgtEl>
                                      </p:cBhvr>
                                    </p:animEffect>
                                  </p:childTnLst>
                                </p:cTn>
                              </p:par>
                              <p:par>
                                <p:cTn id="25" presetID="53" presetClass="entr" presetSubtype="16" fill="hold" nodeType="withEffect">
                                  <p:stCondLst>
                                    <p:cond delay="200"/>
                                  </p:stCondLst>
                                  <p:childTnLst>
                                    <p:set>
                                      <p:cBhvr>
                                        <p:cTn id="26" dur="1" fill="hold">
                                          <p:stCondLst>
                                            <p:cond delay="0"/>
                                          </p:stCondLst>
                                        </p:cTn>
                                        <p:tgtEl>
                                          <p:spTgt spid="122"/>
                                        </p:tgtEl>
                                        <p:attrNameLst>
                                          <p:attrName>style.visibility</p:attrName>
                                        </p:attrNameLst>
                                      </p:cBhvr>
                                      <p:to>
                                        <p:strVal val="visible"/>
                                      </p:to>
                                    </p:set>
                                    <p:anim calcmode="lin" valueType="num">
                                      <p:cBhvr>
                                        <p:cTn id="27" dur="500" fill="hold"/>
                                        <p:tgtEl>
                                          <p:spTgt spid="122"/>
                                        </p:tgtEl>
                                        <p:attrNameLst>
                                          <p:attrName>ppt_w</p:attrName>
                                        </p:attrNameLst>
                                      </p:cBhvr>
                                      <p:tavLst>
                                        <p:tav tm="0">
                                          <p:val>
                                            <p:fltVal val="0"/>
                                          </p:val>
                                        </p:tav>
                                        <p:tav tm="100000">
                                          <p:val>
                                            <p:strVal val="#ppt_w"/>
                                          </p:val>
                                        </p:tav>
                                      </p:tavLst>
                                    </p:anim>
                                    <p:anim calcmode="lin" valueType="num">
                                      <p:cBhvr>
                                        <p:cTn id="28" dur="500" fill="hold"/>
                                        <p:tgtEl>
                                          <p:spTgt spid="122"/>
                                        </p:tgtEl>
                                        <p:attrNameLst>
                                          <p:attrName>ppt_h</p:attrName>
                                        </p:attrNameLst>
                                      </p:cBhvr>
                                      <p:tavLst>
                                        <p:tav tm="0">
                                          <p:val>
                                            <p:fltVal val="0"/>
                                          </p:val>
                                        </p:tav>
                                        <p:tav tm="100000">
                                          <p:val>
                                            <p:strVal val="#ppt_h"/>
                                          </p:val>
                                        </p:tav>
                                      </p:tavLst>
                                    </p:anim>
                                    <p:animEffect transition="in" filter="fade">
                                      <p:cBhvr>
                                        <p:cTn id="29" dur="500"/>
                                        <p:tgtEl>
                                          <p:spTgt spid="122"/>
                                        </p:tgtEl>
                                      </p:cBhvr>
                                    </p:animEffect>
                                  </p:childTnLst>
                                </p:cTn>
                              </p:par>
                              <p:par>
                                <p:cTn id="30" presetID="53" presetClass="entr" presetSubtype="16" fill="hold" grpId="0" nodeType="withEffect">
                                  <p:stCondLst>
                                    <p:cond delay="300"/>
                                  </p:stCondLst>
                                  <p:childTnLst>
                                    <p:set>
                                      <p:cBhvr>
                                        <p:cTn id="31" dur="1" fill="hold">
                                          <p:stCondLst>
                                            <p:cond delay="0"/>
                                          </p:stCondLst>
                                        </p:cTn>
                                        <p:tgtEl>
                                          <p:spTgt spid="135"/>
                                        </p:tgtEl>
                                        <p:attrNameLst>
                                          <p:attrName>style.visibility</p:attrName>
                                        </p:attrNameLst>
                                      </p:cBhvr>
                                      <p:to>
                                        <p:strVal val="visible"/>
                                      </p:to>
                                    </p:set>
                                    <p:anim calcmode="lin" valueType="num">
                                      <p:cBhvr>
                                        <p:cTn id="32" dur="500" fill="hold"/>
                                        <p:tgtEl>
                                          <p:spTgt spid="135"/>
                                        </p:tgtEl>
                                        <p:attrNameLst>
                                          <p:attrName>ppt_w</p:attrName>
                                        </p:attrNameLst>
                                      </p:cBhvr>
                                      <p:tavLst>
                                        <p:tav tm="0">
                                          <p:val>
                                            <p:fltVal val="0"/>
                                          </p:val>
                                        </p:tav>
                                        <p:tav tm="100000">
                                          <p:val>
                                            <p:strVal val="#ppt_w"/>
                                          </p:val>
                                        </p:tav>
                                      </p:tavLst>
                                    </p:anim>
                                    <p:anim calcmode="lin" valueType="num">
                                      <p:cBhvr>
                                        <p:cTn id="33" dur="500" fill="hold"/>
                                        <p:tgtEl>
                                          <p:spTgt spid="135"/>
                                        </p:tgtEl>
                                        <p:attrNameLst>
                                          <p:attrName>ppt_h</p:attrName>
                                        </p:attrNameLst>
                                      </p:cBhvr>
                                      <p:tavLst>
                                        <p:tav tm="0">
                                          <p:val>
                                            <p:fltVal val="0"/>
                                          </p:val>
                                        </p:tav>
                                        <p:tav tm="100000">
                                          <p:val>
                                            <p:strVal val="#ppt_h"/>
                                          </p:val>
                                        </p:tav>
                                      </p:tavLst>
                                    </p:anim>
                                    <p:animEffect transition="in" filter="fade">
                                      <p:cBhvr>
                                        <p:cTn id="34" dur="500"/>
                                        <p:tgtEl>
                                          <p:spTgt spid="135"/>
                                        </p:tgtEl>
                                      </p:cBhvr>
                                    </p:animEffect>
                                  </p:childTnLst>
                                </p:cTn>
                              </p:par>
                              <p:par>
                                <p:cTn id="35" presetID="53" presetClass="entr" presetSubtype="16" fill="hold" nodeType="withEffect">
                                  <p:stCondLst>
                                    <p:cond delay="400"/>
                                  </p:stCondLst>
                                  <p:childTnLst>
                                    <p:set>
                                      <p:cBhvr>
                                        <p:cTn id="36" dur="1" fill="hold">
                                          <p:stCondLst>
                                            <p:cond delay="0"/>
                                          </p:stCondLst>
                                        </p:cTn>
                                        <p:tgtEl>
                                          <p:spTgt spid="125"/>
                                        </p:tgtEl>
                                        <p:attrNameLst>
                                          <p:attrName>style.visibility</p:attrName>
                                        </p:attrNameLst>
                                      </p:cBhvr>
                                      <p:to>
                                        <p:strVal val="visible"/>
                                      </p:to>
                                    </p:set>
                                    <p:anim calcmode="lin" valueType="num">
                                      <p:cBhvr>
                                        <p:cTn id="37" dur="500" fill="hold"/>
                                        <p:tgtEl>
                                          <p:spTgt spid="125"/>
                                        </p:tgtEl>
                                        <p:attrNameLst>
                                          <p:attrName>ppt_w</p:attrName>
                                        </p:attrNameLst>
                                      </p:cBhvr>
                                      <p:tavLst>
                                        <p:tav tm="0">
                                          <p:val>
                                            <p:fltVal val="0"/>
                                          </p:val>
                                        </p:tav>
                                        <p:tav tm="100000">
                                          <p:val>
                                            <p:strVal val="#ppt_w"/>
                                          </p:val>
                                        </p:tav>
                                      </p:tavLst>
                                    </p:anim>
                                    <p:anim calcmode="lin" valueType="num">
                                      <p:cBhvr>
                                        <p:cTn id="38" dur="500" fill="hold"/>
                                        <p:tgtEl>
                                          <p:spTgt spid="125"/>
                                        </p:tgtEl>
                                        <p:attrNameLst>
                                          <p:attrName>ppt_h</p:attrName>
                                        </p:attrNameLst>
                                      </p:cBhvr>
                                      <p:tavLst>
                                        <p:tav tm="0">
                                          <p:val>
                                            <p:fltVal val="0"/>
                                          </p:val>
                                        </p:tav>
                                        <p:tav tm="100000">
                                          <p:val>
                                            <p:strVal val="#ppt_h"/>
                                          </p:val>
                                        </p:tav>
                                      </p:tavLst>
                                    </p:anim>
                                    <p:animEffect transition="in" filter="fade">
                                      <p:cBhvr>
                                        <p:cTn id="39" dur="500"/>
                                        <p:tgtEl>
                                          <p:spTgt spid="125"/>
                                        </p:tgtEl>
                                      </p:cBhvr>
                                    </p:animEffect>
                                  </p:childTnLst>
                                </p:cTn>
                              </p:par>
                            </p:childTnLst>
                          </p:cTn>
                        </p:par>
                        <p:par>
                          <p:cTn id="40" fill="hold">
                            <p:stCondLst>
                              <p:cond delay="1899"/>
                            </p:stCondLst>
                            <p:childTnLst>
                              <p:par>
                                <p:cTn id="41" presetID="2" presetClass="entr" presetSubtype="8" fill="hold" grpId="0" nodeType="after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additive="base">
                                        <p:cTn id="43" dur="500" fill="hold"/>
                                        <p:tgtEl>
                                          <p:spTgt spid="128"/>
                                        </p:tgtEl>
                                        <p:attrNameLst>
                                          <p:attrName>ppt_x</p:attrName>
                                        </p:attrNameLst>
                                      </p:cBhvr>
                                      <p:tavLst>
                                        <p:tav tm="0">
                                          <p:val>
                                            <p:strVal val="0-#ppt_w/2"/>
                                          </p:val>
                                        </p:tav>
                                        <p:tav tm="100000">
                                          <p:val>
                                            <p:strVal val="#ppt_x"/>
                                          </p:val>
                                        </p:tav>
                                      </p:tavLst>
                                    </p:anim>
                                    <p:anim calcmode="lin" valueType="num">
                                      <p:cBhvr additive="base">
                                        <p:cTn id="44" dur="500" fill="hold"/>
                                        <p:tgtEl>
                                          <p:spTgt spid="12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29"/>
                                        </p:tgtEl>
                                        <p:attrNameLst>
                                          <p:attrName>style.visibility</p:attrName>
                                        </p:attrNameLst>
                                      </p:cBhvr>
                                      <p:to>
                                        <p:strVal val="visible"/>
                                      </p:to>
                                    </p:set>
                                    <p:anim calcmode="lin" valueType="num">
                                      <p:cBhvr additive="base">
                                        <p:cTn id="47" dur="500" fill="hold"/>
                                        <p:tgtEl>
                                          <p:spTgt spid="129"/>
                                        </p:tgtEl>
                                        <p:attrNameLst>
                                          <p:attrName>ppt_x</p:attrName>
                                        </p:attrNameLst>
                                      </p:cBhvr>
                                      <p:tavLst>
                                        <p:tav tm="0">
                                          <p:val>
                                            <p:strVal val="0-#ppt_w/2"/>
                                          </p:val>
                                        </p:tav>
                                        <p:tav tm="100000">
                                          <p:val>
                                            <p:strVal val="#ppt_x"/>
                                          </p:val>
                                        </p:tav>
                                      </p:tavLst>
                                    </p:anim>
                                    <p:anim calcmode="lin" valueType="num">
                                      <p:cBhvr additive="base">
                                        <p:cTn id="48" dur="500" fill="hold"/>
                                        <p:tgtEl>
                                          <p:spTgt spid="129"/>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30"/>
                                        </p:tgtEl>
                                        <p:attrNameLst>
                                          <p:attrName>style.visibility</p:attrName>
                                        </p:attrNameLst>
                                      </p:cBhvr>
                                      <p:to>
                                        <p:strVal val="visible"/>
                                      </p:to>
                                    </p:set>
                                    <p:anim calcmode="lin" valueType="num">
                                      <p:cBhvr additive="base">
                                        <p:cTn id="51" dur="500" fill="hold"/>
                                        <p:tgtEl>
                                          <p:spTgt spid="130"/>
                                        </p:tgtEl>
                                        <p:attrNameLst>
                                          <p:attrName>ppt_x</p:attrName>
                                        </p:attrNameLst>
                                      </p:cBhvr>
                                      <p:tavLst>
                                        <p:tav tm="0">
                                          <p:val>
                                            <p:strVal val="0-#ppt_w/2"/>
                                          </p:val>
                                        </p:tav>
                                        <p:tav tm="100000">
                                          <p:val>
                                            <p:strVal val="#ppt_x"/>
                                          </p:val>
                                        </p:tav>
                                      </p:tavLst>
                                    </p:anim>
                                    <p:anim calcmode="lin" valueType="num">
                                      <p:cBhvr additive="base">
                                        <p:cTn id="52" dur="500" fill="hold"/>
                                        <p:tgtEl>
                                          <p:spTgt spid="130"/>
                                        </p:tgtEl>
                                        <p:attrNameLst>
                                          <p:attrName>ppt_y</p:attrName>
                                        </p:attrNameLst>
                                      </p:cBhvr>
                                      <p:tavLst>
                                        <p:tav tm="0">
                                          <p:val>
                                            <p:strVal val="#ppt_y"/>
                                          </p:val>
                                        </p:tav>
                                        <p:tav tm="100000">
                                          <p:val>
                                            <p:strVal val="#ppt_y"/>
                                          </p:val>
                                        </p:tav>
                                      </p:tavLst>
                                    </p:anim>
                                  </p:childTnLst>
                                </p:cTn>
                              </p:par>
                            </p:childTnLst>
                          </p:cTn>
                        </p:par>
                        <p:par>
                          <p:cTn id="53" fill="hold">
                            <p:stCondLst>
                              <p:cond delay="2399"/>
                            </p:stCondLst>
                            <p:childTnLst>
                              <p:par>
                                <p:cTn id="54" presetID="22" presetClass="entr" presetSubtype="1" fill="hold" grpId="0" nodeType="afterEffect">
                                  <p:stCondLst>
                                    <p:cond delay="0"/>
                                  </p:stCondLst>
                                  <p:childTnLst>
                                    <p:set>
                                      <p:cBhvr>
                                        <p:cTn id="55" dur="1" fill="hold">
                                          <p:stCondLst>
                                            <p:cond delay="0"/>
                                          </p:stCondLst>
                                        </p:cTn>
                                        <p:tgtEl>
                                          <p:spTgt spid="131"/>
                                        </p:tgtEl>
                                        <p:attrNameLst>
                                          <p:attrName>style.visibility</p:attrName>
                                        </p:attrNameLst>
                                      </p:cBhvr>
                                      <p:to>
                                        <p:strVal val="visible"/>
                                      </p:to>
                                    </p:set>
                                    <p:animEffect transition="in" filter="wipe(up)">
                                      <p:cBhvr>
                                        <p:cTn id="56" dur="500"/>
                                        <p:tgtEl>
                                          <p:spTgt spid="13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32"/>
                                        </p:tgtEl>
                                        <p:attrNameLst>
                                          <p:attrName>style.visibility</p:attrName>
                                        </p:attrNameLst>
                                      </p:cBhvr>
                                      <p:to>
                                        <p:strVal val="visible"/>
                                      </p:to>
                                    </p:set>
                                    <p:animEffect transition="in" filter="wipe(up)">
                                      <p:cBhvr>
                                        <p:cTn id="59" dur="500"/>
                                        <p:tgtEl>
                                          <p:spTgt spid="132"/>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133"/>
                                        </p:tgtEl>
                                        <p:attrNameLst>
                                          <p:attrName>style.visibility</p:attrName>
                                        </p:attrNameLst>
                                      </p:cBhvr>
                                      <p:to>
                                        <p:strVal val="visible"/>
                                      </p:to>
                                    </p:set>
                                    <p:animEffect transition="in" filter="wipe(up)">
                                      <p:cBhvr>
                                        <p:cTn id="6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130" grpId="0"/>
      <p:bldP spid="131" grpId="0"/>
      <p:bldP spid="132" grpId="0"/>
      <p:bldP spid="133" grpId="0"/>
      <p:bldP spid="134" grpId="0" animBg="1"/>
      <p:bldP spid="135"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640" y="836712"/>
            <a:ext cx="5472608" cy="4494307"/>
          </a:xfrm>
          <a:prstGeom prst="rect">
            <a:avLst/>
          </a:prstGeom>
        </p:spPr>
      </p:pic>
      <p:sp>
        <p:nvSpPr>
          <p:cNvPr id="9" name="文本框 8"/>
          <p:cNvSpPr txBox="1"/>
          <p:nvPr/>
        </p:nvSpPr>
        <p:spPr>
          <a:xfrm flipH="1">
            <a:off x="4894292" y="4363943"/>
            <a:ext cx="3668401" cy="707886"/>
          </a:xfrm>
          <a:prstGeom prst="rect">
            <a:avLst/>
          </a:prstGeom>
          <a:noFill/>
        </p:spPr>
        <p:txBody>
          <a:bodyPr wrap="square" rtlCol="0">
            <a:spAutoFit/>
          </a:bodyPr>
          <a:lstStyle/>
          <a:p>
            <a:r>
              <a:rPr lang="zh-CN" altLang="en-US" sz="4000" b="1" dirty="0">
                <a:latin typeface="方正静蕾简体" panose="02000000000000000000" pitchFamily="2" charset="-122"/>
                <a:ea typeface="方正静蕾简体" panose="02000000000000000000" pitchFamily="2" charset="-122"/>
              </a:rPr>
              <a:t>相关页面标题</a:t>
            </a:r>
            <a:endParaRPr lang="zh-CN" altLang="en-US" sz="4000" b="1" dirty="0">
              <a:solidFill>
                <a:srgbClr val="9DC3E6"/>
              </a:solidFill>
              <a:latin typeface="方正静蕾简体" panose="02000000000000000000" pitchFamily="2" charset="-122"/>
              <a:ea typeface="方正静蕾简体" panose="02000000000000000000" pitchFamily="2" charset="-122"/>
            </a:endParaRPr>
          </a:p>
        </p:txBody>
      </p:sp>
      <p:sp>
        <p:nvSpPr>
          <p:cNvPr id="10" name="文本框 9"/>
          <p:cNvSpPr txBox="1"/>
          <p:nvPr/>
        </p:nvSpPr>
        <p:spPr>
          <a:xfrm flipH="1">
            <a:off x="3359696" y="3933056"/>
            <a:ext cx="1728192" cy="1569660"/>
          </a:xfrm>
          <a:prstGeom prst="rect">
            <a:avLst/>
          </a:prstGeom>
          <a:noFill/>
        </p:spPr>
        <p:txBody>
          <a:bodyPr wrap="square" rtlCol="0">
            <a:spAutoFit/>
          </a:bodyPr>
          <a:lstStyle>
            <a:defPPr>
              <a:defRPr lang="zh-CN"/>
            </a:defPPr>
            <a:lvl1pPr algn="ctr">
              <a:defRPr sz="4000" b="1">
                <a:latin typeface="方正静蕾简体" panose="02000000000000000000" pitchFamily="2" charset="-122"/>
                <a:ea typeface="方正静蕾简体" panose="02000000000000000000" pitchFamily="2" charset="-122"/>
              </a:defRPr>
            </a:lvl1pPr>
          </a:lstStyle>
          <a:p>
            <a:r>
              <a:rPr lang="en-US" altLang="zh-CN" sz="9600" dirty="0"/>
              <a:t>01</a:t>
            </a:r>
            <a:endParaRPr lang="zh-CN" altLang="en-US" sz="9600" dirty="0"/>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7" name="图片 16"/>
          <p:cNvPicPr>
            <a:picLocks noChangeAspect="1"/>
          </p:cNvPicPr>
          <p:nvPr/>
        </p:nvPicPr>
        <p:blipFill>
          <a:blip r:embed="rId3"/>
          <a:stretch>
            <a:fillRect/>
          </a:stretch>
        </p:blipFill>
        <p:spPr>
          <a:xfrm>
            <a:off x="2962804" y="332655"/>
            <a:ext cx="1653160" cy="874539"/>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1199" y="1613519"/>
            <a:ext cx="1684069" cy="1004869"/>
          </a:xfrm>
          <a:prstGeom prst="rect">
            <a:avLst/>
          </a:prstGeom>
          <a:solidFill>
            <a:srgbClr val="FFFFFF">
              <a:shade val="85000"/>
            </a:srgbClr>
          </a:solidFill>
          <a:ln w="88900" cap="sq">
            <a:noFill/>
            <a:miter lim="800000"/>
            <a:headEnd/>
            <a:tailEnd/>
          </a:ln>
          <a:effectLst>
            <a:glow rad="1016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5809" y="2575749"/>
            <a:ext cx="1724857" cy="2650836"/>
          </a:xfrm>
          <a:prstGeom prst="rect">
            <a:avLst/>
          </a:prstGeom>
          <a:solidFill>
            <a:srgbClr val="FFFFFF">
              <a:shade val="85000"/>
            </a:srgbClr>
          </a:solidFill>
          <a:ln w="88900" cap="sq">
            <a:noFill/>
            <a:miter lim="800000"/>
            <a:headEnd/>
            <a:tailEnd/>
          </a:ln>
          <a:effectLst>
            <a:glow rad="1016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4268" y="2780928"/>
            <a:ext cx="2064229" cy="3096344"/>
          </a:xfrm>
          <a:prstGeom prst="rect">
            <a:avLst/>
          </a:prstGeom>
          <a:solidFill>
            <a:srgbClr val="FFFFFF">
              <a:shade val="85000"/>
            </a:srgbClr>
          </a:solidFill>
          <a:ln w="88900" cap="sq">
            <a:noFill/>
            <a:miter lim="800000"/>
            <a:headEnd/>
            <a:tailEnd/>
          </a:ln>
          <a:effectLst>
            <a:glow rad="1016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3823" y="2312703"/>
            <a:ext cx="976158" cy="845399"/>
          </a:xfrm>
          <a:prstGeom prst="rect">
            <a:avLst/>
          </a:prstGeom>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8120" y="1844824"/>
            <a:ext cx="3699966" cy="3090416"/>
          </a:xfrm>
          <a:prstGeom prst="rect">
            <a:avLst/>
          </a:prstGeom>
        </p:spPr>
      </p:pic>
      <p:sp>
        <p:nvSpPr>
          <p:cNvPr id="19" name="TextBox 6"/>
          <p:cNvSpPr txBox="1"/>
          <p:nvPr/>
        </p:nvSpPr>
        <p:spPr>
          <a:xfrm rot="21417968">
            <a:off x="2453664" y="4678239"/>
            <a:ext cx="3690086" cy="769441"/>
          </a:xfrm>
          <a:prstGeom prst="rect">
            <a:avLst/>
          </a:prstGeom>
          <a:noFill/>
        </p:spPr>
        <p:txBody>
          <a:bodyPr wrap="square" rtlCol="0">
            <a:spAutoFit/>
          </a:bodyPr>
          <a:lstStyle/>
          <a:p>
            <a:r>
              <a:rPr lang="zh-CN" altLang="en-US" sz="4400" b="1" dirty="0">
                <a:solidFill>
                  <a:schemeClr val="accent5">
                    <a:lumMod val="75000"/>
                  </a:schemeClr>
                </a:solidFill>
                <a:latin typeface="方正卡通简体" pitchFamily="65" charset="-122"/>
                <a:ea typeface="方正卡通简体" pitchFamily="65" charset="-122"/>
              </a:rPr>
              <a:t>用爱心来浇灌</a:t>
            </a:r>
          </a:p>
        </p:txBody>
      </p:sp>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2454" y="2141958"/>
            <a:ext cx="1177935" cy="8675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399"/>
                            </p:stCondLst>
                            <p:childTnLst>
                              <p:par>
                                <p:cTn id="15" presetID="5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Scale>
                                      <p:cBhvr>
                                        <p:cTn id="1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
                                        </p:tgtEl>
                                        <p:attrNameLst>
                                          <p:attrName>ppt_x</p:attrName>
                                          <p:attrName>ppt_y</p:attrName>
                                        </p:attrNameLst>
                                      </p:cBhvr>
                                    </p:animMotion>
                                    <p:animEffect transition="in" filter="fade">
                                      <p:cBhvr>
                                        <p:cTn id="19" dur="1000"/>
                                        <p:tgtEl>
                                          <p:spTgt spid="2"/>
                                        </p:tgtEl>
                                      </p:cBhvr>
                                    </p:animEffect>
                                  </p:childTnLst>
                                </p:cTn>
                              </p:par>
                            </p:childTnLst>
                          </p:cTn>
                        </p:par>
                        <p:par>
                          <p:cTn id="20" fill="hold">
                            <p:stCondLst>
                              <p:cond delay="2399"/>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9"/>
                                        </p:tgtEl>
                                        <p:attrNameLst>
                                          <p:attrName>style.visibility</p:attrName>
                                        </p:attrNameLst>
                                      </p:cBhvr>
                                      <p:to>
                                        <p:strVal val="visible"/>
                                      </p:to>
                                    </p:set>
                                    <p:anim by="(-#ppt_w*2)" calcmode="lin" valueType="num">
                                      <p:cBhvr rctx="PPT">
                                        <p:cTn id="23" dur="500" autoRev="1" fill="hold">
                                          <p:stCondLst>
                                            <p:cond delay="0"/>
                                          </p:stCondLst>
                                        </p:cTn>
                                        <p:tgtEl>
                                          <p:spTgt spid="19"/>
                                        </p:tgtEl>
                                        <p:attrNameLst>
                                          <p:attrName>ppt_w</p:attrName>
                                        </p:attrNameLst>
                                      </p:cBhvr>
                                    </p:anim>
                                    <p:anim by="(#ppt_w*0.50)" calcmode="lin" valueType="num">
                                      <p:cBhvr>
                                        <p:cTn id="24" dur="500" decel="50000" autoRev="1" fill="hold">
                                          <p:stCondLst>
                                            <p:cond delay="0"/>
                                          </p:stCondLst>
                                        </p:cTn>
                                        <p:tgtEl>
                                          <p:spTgt spid="19"/>
                                        </p:tgtEl>
                                        <p:attrNameLst>
                                          <p:attrName>ppt_x</p:attrName>
                                        </p:attrNameLst>
                                      </p:cBhvr>
                                    </p:anim>
                                    <p:anim from="(-#ppt_h/2)" to="(#ppt_y)" calcmode="lin" valueType="num">
                                      <p:cBhvr>
                                        <p:cTn id="25" dur="1000" fill="hold">
                                          <p:stCondLst>
                                            <p:cond delay="0"/>
                                          </p:stCondLst>
                                        </p:cTn>
                                        <p:tgtEl>
                                          <p:spTgt spid="19"/>
                                        </p:tgtEl>
                                        <p:attrNameLst>
                                          <p:attrName>ppt_y</p:attrName>
                                        </p:attrNameLst>
                                      </p:cBhvr>
                                    </p:anim>
                                    <p:animRot by="21600000">
                                      <p:cBhvr>
                                        <p:cTn id="26" dur="1000" fill="hold">
                                          <p:stCondLst>
                                            <p:cond delay="0"/>
                                          </p:stCondLst>
                                        </p:cTn>
                                        <p:tgtEl>
                                          <p:spTgt spid="19"/>
                                        </p:tgtEl>
                                        <p:attrNameLst>
                                          <p:attrName>r</p:attrName>
                                        </p:attrNameLst>
                                      </p:cBhvr>
                                    </p:animRot>
                                  </p:childTnLst>
                                </p:cTn>
                              </p:par>
                              <p:par>
                                <p:cTn id="27" presetID="2" presetClass="entr" presetSubtype="3" fill="hold" nodeType="withEffect">
                                  <p:stCondLst>
                                    <p:cond delay="20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fill="hold"/>
                                        <p:tgtEl>
                                          <p:spTgt spid="20"/>
                                        </p:tgtEl>
                                        <p:attrNameLst>
                                          <p:attrName>ppt_x</p:attrName>
                                        </p:attrNameLst>
                                      </p:cBhvr>
                                      <p:tavLst>
                                        <p:tav tm="0">
                                          <p:val>
                                            <p:strVal val="1+#ppt_w/2"/>
                                          </p:val>
                                        </p:tav>
                                        <p:tav tm="100000">
                                          <p:val>
                                            <p:strVal val="#ppt_x"/>
                                          </p:val>
                                        </p:tav>
                                      </p:tavLst>
                                    </p:anim>
                                    <p:anim calcmode="lin" valueType="num">
                                      <p:cBhvr additive="base">
                                        <p:cTn id="30" dur="1000" fill="hold"/>
                                        <p:tgtEl>
                                          <p:spTgt spid="20"/>
                                        </p:tgtEl>
                                        <p:attrNameLst>
                                          <p:attrName>ppt_y</p:attrName>
                                        </p:attrNameLst>
                                      </p:cBhvr>
                                      <p:tavLst>
                                        <p:tav tm="0">
                                          <p:val>
                                            <p:strVal val="0-#ppt_h/2"/>
                                          </p:val>
                                        </p:tav>
                                        <p:tav tm="100000">
                                          <p:val>
                                            <p:strVal val="#ppt_y"/>
                                          </p:val>
                                        </p:tav>
                                      </p:tavLst>
                                    </p:anim>
                                  </p:childTnLst>
                                </p:cTn>
                              </p:par>
                              <p:par>
                                <p:cTn id="31" presetID="42" presetClass="entr" presetSubtype="0" fill="hold" nodeType="withEffect">
                                  <p:stCondLst>
                                    <p:cond delay="25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7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10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2" presetClass="entr" presetSubtype="12" fill="hold" nodeType="withEffect">
                                  <p:stCondLst>
                                    <p:cond delay="825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2000" fill="hold"/>
                                        <p:tgtEl>
                                          <p:spTgt spid="23"/>
                                        </p:tgtEl>
                                        <p:attrNameLst>
                                          <p:attrName>ppt_x</p:attrName>
                                        </p:attrNameLst>
                                      </p:cBhvr>
                                      <p:tavLst>
                                        <p:tav tm="0">
                                          <p:val>
                                            <p:strVal val="0-#ppt_w/2"/>
                                          </p:val>
                                        </p:tav>
                                        <p:tav tm="100000">
                                          <p:val>
                                            <p:strVal val="#ppt_x"/>
                                          </p:val>
                                        </p:tav>
                                      </p:tavLst>
                                    </p:anim>
                                    <p:anim calcmode="lin" valueType="num">
                                      <p:cBhvr additive="base">
                                        <p:cTn id="49" dur="2000" fill="hold"/>
                                        <p:tgtEl>
                                          <p:spTgt spid="23"/>
                                        </p:tgtEl>
                                        <p:attrNameLst>
                                          <p:attrName>ppt_y</p:attrName>
                                        </p:attrNameLst>
                                      </p:cBhvr>
                                      <p:tavLst>
                                        <p:tav tm="0">
                                          <p:val>
                                            <p:strVal val="1+#ppt_h/2"/>
                                          </p:val>
                                        </p:tav>
                                        <p:tav tm="100000">
                                          <p:val>
                                            <p:strVal val="#ppt_y"/>
                                          </p:val>
                                        </p:tav>
                                      </p:tavLst>
                                    </p:anim>
                                  </p:childTnLst>
                                </p:cTn>
                              </p:par>
                              <p:par>
                                <p:cTn id="50" presetID="8" presetClass="emph" presetSubtype="0" fill="hold" nodeType="withEffect">
                                  <p:stCondLst>
                                    <p:cond delay="8250"/>
                                  </p:stCondLst>
                                  <p:childTnLst>
                                    <p:animRot by="21600000">
                                      <p:cBhvr>
                                        <p:cTn id="51"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矩形 1"/>
          <p:cNvSpPr>
            <a:spLocks noChangeArrowheads="1"/>
          </p:cNvSpPr>
          <p:nvPr/>
        </p:nvSpPr>
        <p:spPr bwMode="auto">
          <a:xfrm>
            <a:off x="1391477" y="1895312"/>
            <a:ext cx="4704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buFont typeface="Arial" panose="020B0604020202020204" pitchFamily="34" charset="0"/>
              <a:buNone/>
            </a:pPr>
            <a:r>
              <a:rPr lang="zh-CN" altLang="en-US" sz="1800" dirty="0">
                <a:solidFill>
                  <a:schemeClr val="tx1">
                    <a:lumMod val="75000"/>
                    <a:lumOff val="25000"/>
                  </a:schemeClr>
                </a:solidFill>
                <a:ea typeface="方正静蕾简体"/>
                <a:cs typeface="+mn-ea"/>
                <a:sym typeface="+mn-lt"/>
              </a:rPr>
              <a:t>您的内容打在这里，或者通过复制您的文本后，在此框中选择粘贴。</a:t>
            </a:r>
          </a:p>
        </p:txBody>
      </p:sp>
      <p:sp>
        <p:nvSpPr>
          <p:cNvPr id="209" name="矩形 1"/>
          <p:cNvSpPr>
            <a:spLocks noChangeArrowheads="1"/>
          </p:cNvSpPr>
          <p:nvPr/>
        </p:nvSpPr>
        <p:spPr bwMode="auto">
          <a:xfrm>
            <a:off x="1391477" y="2871439"/>
            <a:ext cx="4704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zh-CN" altLang="en-US" sz="1800" dirty="0">
                <a:solidFill>
                  <a:schemeClr val="tx1">
                    <a:lumMod val="75000"/>
                    <a:lumOff val="25000"/>
                  </a:schemeClr>
                </a:solidFill>
                <a:ea typeface="方正静蕾简体"/>
                <a:cs typeface="+mn-ea"/>
                <a:sym typeface="+mn-lt"/>
              </a:rPr>
              <a:t>您的内容打在这里，或者通过复制您的文本后，在此框中选择粘贴。</a:t>
            </a:r>
          </a:p>
        </p:txBody>
      </p:sp>
      <p:sp>
        <p:nvSpPr>
          <p:cNvPr id="210" name="矩形 1"/>
          <p:cNvSpPr>
            <a:spLocks noChangeArrowheads="1"/>
          </p:cNvSpPr>
          <p:nvPr/>
        </p:nvSpPr>
        <p:spPr bwMode="auto">
          <a:xfrm>
            <a:off x="1391477" y="3847565"/>
            <a:ext cx="4704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zh-CN" altLang="en-US" sz="1800" dirty="0">
                <a:solidFill>
                  <a:schemeClr val="tx1">
                    <a:lumMod val="75000"/>
                    <a:lumOff val="25000"/>
                  </a:schemeClr>
                </a:solidFill>
                <a:ea typeface="方正静蕾简体"/>
                <a:cs typeface="+mn-ea"/>
                <a:sym typeface="+mn-lt"/>
              </a:rPr>
              <a:t>您的内容打在这里，或者通过复制您的文本后，在此框中选择粘贴。</a:t>
            </a:r>
          </a:p>
        </p:txBody>
      </p:sp>
      <p:sp>
        <p:nvSpPr>
          <p:cNvPr id="211" name="矩形 1"/>
          <p:cNvSpPr>
            <a:spLocks noChangeArrowheads="1"/>
          </p:cNvSpPr>
          <p:nvPr/>
        </p:nvSpPr>
        <p:spPr bwMode="auto">
          <a:xfrm>
            <a:off x="1391477" y="4823693"/>
            <a:ext cx="4704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zh-CN" altLang="en-US" sz="1800" dirty="0">
                <a:solidFill>
                  <a:schemeClr val="tx1">
                    <a:lumMod val="75000"/>
                    <a:lumOff val="25000"/>
                  </a:schemeClr>
                </a:solidFill>
                <a:ea typeface="方正静蕾简体"/>
                <a:cs typeface="+mn-ea"/>
                <a:sym typeface="+mn-lt"/>
              </a:rPr>
              <a:t>您的内容打在这里，或者通过复制您的文本后，在此框中选择粘贴。</a:t>
            </a:r>
          </a:p>
        </p:txBody>
      </p:sp>
      <p:cxnSp>
        <p:nvCxnSpPr>
          <p:cNvPr id="212" name="直接连接符 211"/>
          <p:cNvCxnSpPr/>
          <p:nvPr/>
        </p:nvCxnSpPr>
        <p:spPr>
          <a:xfrm flipH="1">
            <a:off x="6216643" y="2182384"/>
            <a:ext cx="1056116" cy="0"/>
          </a:xfrm>
          <a:prstGeom prst="line">
            <a:avLst/>
          </a:prstGeom>
          <a:noFill/>
          <a:ln w="6350" cap="flat" cmpd="sng" algn="ctr">
            <a:solidFill>
              <a:sysClr val="windowText" lastClr="000000">
                <a:lumMod val="65000"/>
                <a:lumOff val="35000"/>
              </a:sysClr>
            </a:solidFill>
            <a:prstDash val="sysDash"/>
            <a:headEnd type="oval" w="med" len="med"/>
            <a:tailEnd type="oval" w="med" len="med"/>
          </a:ln>
          <a:effectLst/>
        </p:spPr>
      </p:cxnSp>
      <p:cxnSp>
        <p:nvCxnSpPr>
          <p:cNvPr id="213" name="直接连接符 212"/>
          <p:cNvCxnSpPr/>
          <p:nvPr/>
        </p:nvCxnSpPr>
        <p:spPr>
          <a:xfrm flipH="1">
            <a:off x="6216643" y="3151733"/>
            <a:ext cx="1056116" cy="0"/>
          </a:xfrm>
          <a:prstGeom prst="line">
            <a:avLst/>
          </a:prstGeom>
          <a:noFill/>
          <a:ln w="6350" cap="flat" cmpd="sng" algn="ctr">
            <a:solidFill>
              <a:sysClr val="windowText" lastClr="000000">
                <a:lumMod val="65000"/>
                <a:lumOff val="35000"/>
              </a:sysClr>
            </a:solidFill>
            <a:prstDash val="sysDash"/>
            <a:headEnd type="oval" w="med" len="med"/>
            <a:tailEnd type="oval" w="med" len="med"/>
          </a:ln>
          <a:effectLst/>
        </p:spPr>
      </p:cxnSp>
      <p:cxnSp>
        <p:nvCxnSpPr>
          <p:cNvPr id="214" name="直接连接符 213"/>
          <p:cNvCxnSpPr/>
          <p:nvPr/>
        </p:nvCxnSpPr>
        <p:spPr>
          <a:xfrm flipH="1">
            <a:off x="6216643" y="4121083"/>
            <a:ext cx="1056116" cy="0"/>
          </a:xfrm>
          <a:prstGeom prst="line">
            <a:avLst/>
          </a:prstGeom>
          <a:noFill/>
          <a:ln w="6350" cap="flat" cmpd="sng" algn="ctr">
            <a:solidFill>
              <a:sysClr val="windowText" lastClr="000000">
                <a:lumMod val="65000"/>
                <a:lumOff val="35000"/>
              </a:sysClr>
            </a:solidFill>
            <a:prstDash val="sysDash"/>
            <a:headEnd type="oval" w="med" len="med"/>
            <a:tailEnd type="oval" w="med" len="med"/>
          </a:ln>
          <a:effectLst/>
        </p:spPr>
      </p:cxnSp>
      <p:cxnSp>
        <p:nvCxnSpPr>
          <p:cNvPr id="215" name="直接连接符 214"/>
          <p:cNvCxnSpPr/>
          <p:nvPr/>
        </p:nvCxnSpPr>
        <p:spPr>
          <a:xfrm flipH="1">
            <a:off x="6216643" y="5090433"/>
            <a:ext cx="1056116" cy="0"/>
          </a:xfrm>
          <a:prstGeom prst="line">
            <a:avLst/>
          </a:prstGeom>
          <a:noFill/>
          <a:ln w="6350" cap="flat" cmpd="sng" algn="ctr">
            <a:solidFill>
              <a:sysClr val="windowText" lastClr="000000">
                <a:lumMod val="65000"/>
                <a:lumOff val="35000"/>
              </a:sysClr>
            </a:solidFill>
            <a:prstDash val="sysDash"/>
            <a:headEnd type="oval" w="med" len="med"/>
            <a:tailEnd type="oval" w="med" len="med"/>
          </a:ln>
          <a:effectLst/>
        </p:spPr>
      </p:cxnSp>
      <p:sp>
        <p:nvSpPr>
          <p:cNvPr id="109" name="文本框 108"/>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10" name="图片 109"/>
          <p:cNvPicPr>
            <a:picLocks noChangeAspect="1"/>
          </p:cNvPicPr>
          <p:nvPr/>
        </p:nvPicPr>
        <p:blipFill>
          <a:blip r:embed="rId3"/>
          <a:stretch>
            <a:fillRect/>
          </a:stretch>
        </p:blipFill>
        <p:spPr>
          <a:xfrm>
            <a:off x="2962804" y="332655"/>
            <a:ext cx="1653160" cy="874539"/>
          </a:xfrm>
          <a:prstGeom prst="rect">
            <a:avLst/>
          </a:prstGeom>
        </p:spPr>
      </p:pic>
      <p:grpSp>
        <p:nvGrpSpPr>
          <p:cNvPr id="3" name="组合 2"/>
          <p:cNvGrpSpPr/>
          <p:nvPr/>
        </p:nvGrpSpPr>
        <p:grpSpPr>
          <a:xfrm>
            <a:off x="7461406" y="1762327"/>
            <a:ext cx="3811644" cy="3510885"/>
            <a:chOff x="7461406" y="1762327"/>
            <a:chExt cx="3811644" cy="3510885"/>
          </a:xfrm>
        </p:grpSpPr>
        <p:sp>
          <p:nvSpPr>
            <p:cNvPr id="217" name="Freeform 1037"/>
            <p:cNvSpPr/>
            <p:nvPr/>
          </p:nvSpPr>
          <p:spPr bwMode="auto">
            <a:xfrm>
              <a:off x="8076681" y="1893985"/>
              <a:ext cx="928923" cy="680236"/>
            </a:xfrm>
            <a:custGeom>
              <a:avLst/>
              <a:gdLst/>
              <a:ahLst/>
              <a:cxnLst>
                <a:cxn ang="0">
                  <a:pos x="500" y="1"/>
                </a:cxn>
                <a:cxn ang="0">
                  <a:pos x="477" y="18"/>
                </a:cxn>
                <a:cxn ang="0">
                  <a:pos x="454" y="37"/>
                </a:cxn>
                <a:cxn ang="0">
                  <a:pos x="448" y="43"/>
                </a:cxn>
                <a:cxn ang="0">
                  <a:pos x="422" y="61"/>
                </a:cxn>
                <a:cxn ang="0">
                  <a:pos x="388" y="81"/>
                </a:cxn>
                <a:cxn ang="0">
                  <a:pos x="318" y="123"/>
                </a:cxn>
                <a:cxn ang="0">
                  <a:pos x="254" y="170"/>
                </a:cxn>
                <a:cxn ang="0">
                  <a:pos x="220" y="196"/>
                </a:cxn>
                <a:cxn ang="0">
                  <a:pos x="114" y="269"/>
                </a:cxn>
                <a:cxn ang="0">
                  <a:pos x="98" y="281"/>
                </a:cxn>
                <a:cxn ang="0">
                  <a:pos x="70" y="306"/>
                </a:cxn>
                <a:cxn ang="0">
                  <a:pos x="54" y="316"/>
                </a:cxn>
                <a:cxn ang="0">
                  <a:pos x="36" y="328"/>
                </a:cxn>
                <a:cxn ang="0">
                  <a:pos x="30" y="333"/>
                </a:cxn>
                <a:cxn ang="0">
                  <a:pos x="20" y="349"/>
                </a:cxn>
                <a:cxn ang="0">
                  <a:pos x="15" y="356"/>
                </a:cxn>
                <a:cxn ang="0">
                  <a:pos x="4" y="361"/>
                </a:cxn>
                <a:cxn ang="0">
                  <a:pos x="3" y="361"/>
                </a:cxn>
                <a:cxn ang="0">
                  <a:pos x="0" y="367"/>
                </a:cxn>
                <a:cxn ang="0">
                  <a:pos x="6" y="371"/>
                </a:cxn>
                <a:cxn ang="0">
                  <a:pos x="8" y="371"/>
                </a:cxn>
                <a:cxn ang="0">
                  <a:pos x="24" y="362"/>
                </a:cxn>
                <a:cxn ang="0">
                  <a:pos x="37" y="347"/>
                </a:cxn>
                <a:cxn ang="0">
                  <a:pos x="41" y="340"/>
                </a:cxn>
                <a:cxn ang="0">
                  <a:pos x="62" y="323"/>
                </a:cxn>
                <a:cxn ang="0">
                  <a:pos x="92" y="303"/>
                </a:cxn>
                <a:cxn ang="0">
                  <a:pos x="127" y="276"/>
                </a:cxn>
                <a:cxn ang="0">
                  <a:pos x="201" y="224"/>
                </a:cxn>
                <a:cxn ang="0">
                  <a:pos x="237" y="197"/>
                </a:cxn>
                <a:cxn ang="0">
                  <a:pos x="286" y="158"/>
                </a:cxn>
                <a:cxn ang="0">
                  <a:pos x="301" y="146"/>
                </a:cxn>
                <a:cxn ang="0">
                  <a:pos x="342" y="120"/>
                </a:cxn>
                <a:cxn ang="0">
                  <a:pos x="384" y="95"/>
                </a:cxn>
                <a:cxn ang="0">
                  <a:pos x="448" y="56"/>
                </a:cxn>
                <a:cxn ang="0">
                  <a:pos x="462" y="46"/>
                </a:cxn>
                <a:cxn ang="0">
                  <a:pos x="491" y="22"/>
                </a:cxn>
                <a:cxn ang="0">
                  <a:pos x="505" y="12"/>
                </a:cxn>
                <a:cxn ang="0">
                  <a:pos x="509" y="8"/>
                </a:cxn>
                <a:cxn ang="0">
                  <a:pos x="504" y="1"/>
                </a:cxn>
                <a:cxn ang="0">
                  <a:pos x="500" y="1"/>
                </a:cxn>
              </a:cxnLst>
              <a:rect l="0" t="0" r="r" b="b"/>
              <a:pathLst>
                <a:path w="509" h="371">
                  <a:moveTo>
                    <a:pt x="500" y="1"/>
                  </a:moveTo>
                  <a:lnTo>
                    <a:pt x="500" y="1"/>
                  </a:lnTo>
                  <a:lnTo>
                    <a:pt x="487" y="9"/>
                  </a:lnTo>
                  <a:lnTo>
                    <a:pt x="477" y="18"/>
                  </a:lnTo>
                  <a:lnTo>
                    <a:pt x="465" y="27"/>
                  </a:lnTo>
                  <a:lnTo>
                    <a:pt x="454" y="37"/>
                  </a:lnTo>
                  <a:lnTo>
                    <a:pt x="454" y="37"/>
                  </a:lnTo>
                  <a:lnTo>
                    <a:pt x="448" y="43"/>
                  </a:lnTo>
                  <a:lnTo>
                    <a:pt x="440" y="50"/>
                  </a:lnTo>
                  <a:lnTo>
                    <a:pt x="422" y="61"/>
                  </a:lnTo>
                  <a:lnTo>
                    <a:pt x="388" y="81"/>
                  </a:lnTo>
                  <a:lnTo>
                    <a:pt x="388" y="81"/>
                  </a:lnTo>
                  <a:lnTo>
                    <a:pt x="352" y="102"/>
                  </a:lnTo>
                  <a:lnTo>
                    <a:pt x="318" y="123"/>
                  </a:lnTo>
                  <a:lnTo>
                    <a:pt x="286" y="145"/>
                  </a:lnTo>
                  <a:lnTo>
                    <a:pt x="254" y="170"/>
                  </a:lnTo>
                  <a:lnTo>
                    <a:pt x="254" y="170"/>
                  </a:lnTo>
                  <a:lnTo>
                    <a:pt x="220" y="196"/>
                  </a:lnTo>
                  <a:lnTo>
                    <a:pt x="185" y="221"/>
                  </a:lnTo>
                  <a:lnTo>
                    <a:pt x="114" y="269"/>
                  </a:lnTo>
                  <a:lnTo>
                    <a:pt x="114" y="269"/>
                  </a:lnTo>
                  <a:lnTo>
                    <a:pt x="98" y="281"/>
                  </a:lnTo>
                  <a:lnTo>
                    <a:pt x="84" y="293"/>
                  </a:lnTo>
                  <a:lnTo>
                    <a:pt x="70" y="306"/>
                  </a:lnTo>
                  <a:lnTo>
                    <a:pt x="54" y="316"/>
                  </a:lnTo>
                  <a:lnTo>
                    <a:pt x="54" y="316"/>
                  </a:lnTo>
                  <a:lnTo>
                    <a:pt x="42" y="324"/>
                  </a:lnTo>
                  <a:lnTo>
                    <a:pt x="36" y="328"/>
                  </a:lnTo>
                  <a:lnTo>
                    <a:pt x="30" y="333"/>
                  </a:lnTo>
                  <a:lnTo>
                    <a:pt x="30" y="333"/>
                  </a:lnTo>
                  <a:lnTo>
                    <a:pt x="25" y="341"/>
                  </a:lnTo>
                  <a:lnTo>
                    <a:pt x="20" y="349"/>
                  </a:lnTo>
                  <a:lnTo>
                    <a:pt x="17" y="353"/>
                  </a:lnTo>
                  <a:lnTo>
                    <a:pt x="15" y="356"/>
                  </a:lnTo>
                  <a:lnTo>
                    <a:pt x="11" y="358"/>
                  </a:lnTo>
                  <a:lnTo>
                    <a:pt x="4" y="361"/>
                  </a:lnTo>
                  <a:lnTo>
                    <a:pt x="4" y="361"/>
                  </a:lnTo>
                  <a:lnTo>
                    <a:pt x="3" y="361"/>
                  </a:lnTo>
                  <a:lnTo>
                    <a:pt x="2" y="364"/>
                  </a:lnTo>
                  <a:lnTo>
                    <a:pt x="0" y="367"/>
                  </a:lnTo>
                  <a:lnTo>
                    <a:pt x="3" y="370"/>
                  </a:lnTo>
                  <a:lnTo>
                    <a:pt x="6" y="371"/>
                  </a:lnTo>
                  <a:lnTo>
                    <a:pt x="8" y="371"/>
                  </a:lnTo>
                  <a:lnTo>
                    <a:pt x="8" y="371"/>
                  </a:lnTo>
                  <a:lnTo>
                    <a:pt x="17" y="367"/>
                  </a:lnTo>
                  <a:lnTo>
                    <a:pt x="24" y="362"/>
                  </a:lnTo>
                  <a:lnTo>
                    <a:pt x="30" y="354"/>
                  </a:lnTo>
                  <a:lnTo>
                    <a:pt x="37" y="347"/>
                  </a:lnTo>
                  <a:lnTo>
                    <a:pt x="37" y="347"/>
                  </a:lnTo>
                  <a:lnTo>
                    <a:pt x="41" y="340"/>
                  </a:lnTo>
                  <a:lnTo>
                    <a:pt x="47" y="333"/>
                  </a:lnTo>
                  <a:lnTo>
                    <a:pt x="62" y="323"/>
                  </a:lnTo>
                  <a:lnTo>
                    <a:pt x="78" y="314"/>
                  </a:lnTo>
                  <a:lnTo>
                    <a:pt x="92" y="303"/>
                  </a:lnTo>
                  <a:lnTo>
                    <a:pt x="92" y="303"/>
                  </a:lnTo>
                  <a:lnTo>
                    <a:pt x="127" y="276"/>
                  </a:lnTo>
                  <a:lnTo>
                    <a:pt x="164" y="250"/>
                  </a:lnTo>
                  <a:lnTo>
                    <a:pt x="201" y="224"/>
                  </a:lnTo>
                  <a:lnTo>
                    <a:pt x="237" y="197"/>
                  </a:lnTo>
                  <a:lnTo>
                    <a:pt x="237" y="197"/>
                  </a:lnTo>
                  <a:lnTo>
                    <a:pt x="269" y="171"/>
                  </a:lnTo>
                  <a:lnTo>
                    <a:pt x="286" y="158"/>
                  </a:lnTo>
                  <a:lnTo>
                    <a:pt x="301" y="146"/>
                  </a:lnTo>
                  <a:lnTo>
                    <a:pt x="301" y="146"/>
                  </a:lnTo>
                  <a:lnTo>
                    <a:pt x="322" y="133"/>
                  </a:lnTo>
                  <a:lnTo>
                    <a:pt x="342" y="120"/>
                  </a:lnTo>
                  <a:lnTo>
                    <a:pt x="384" y="95"/>
                  </a:lnTo>
                  <a:lnTo>
                    <a:pt x="384" y="95"/>
                  </a:lnTo>
                  <a:lnTo>
                    <a:pt x="416" y="77"/>
                  </a:lnTo>
                  <a:lnTo>
                    <a:pt x="448" y="56"/>
                  </a:lnTo>
                  <a:lnTo>
                    <a:pt x="448" y="56"/>
                  </a:lnTo>
                  <a:lnTo>
                    <a:pt x="462" y="46"/>
                  </a:lnTo>
                  <a:lnTo>
                    <a:pt x="477" y="34"/>
                  </a:lnTo>
                  <a:lnTo>
                    <a:pt x="491" y="22"/>
                  </a:lnTo>
                  <a:lnTo>
                    <a:pt x="505" y="12"/>
                  </a:lnTo>
                  <a:lnTo>
                    <a:pt x="505" y="12"/>
                  </a:lnTo>
                  <a:lnTo>
                    <a:pt x="508" y="9"/>
                  </a:lnTo>
                  <a:lnTo>
                    <a:pt x="509" y="8"/>
                  </a:lnTo>
                  <a:lnTo>
                    <a:pt x="508" y="4"/>
                  </a:lnTo>
                  <a:lnTo>
                    <a:pt x="504" y="1"/>
                  </a:lnTo>
                  <a:lnTo>
                    <a:pt x="503" y="0"/>
                  </a:lnTo>
                  <a:lnTo>
                    <a:pt x="500" y="1"/>
                  </a:lnTo>
                  <a:lnTo>
                    <a:pt x="500"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18" name="Freeform 1038"/>
            <p:cNvSpPr/>
            <p:nvPr/>
          </p:nvSpPr>
          <p:spPr bwMode="auto">
            <a:xfrm>
              <a:off x="7952340" y="1842782"/>
              <a:ext cx="1272695" cy="950865"/>
            </a:xfrm>
            <a:custGeom>
              <a:avLst/>
              <a:gdLst/>
              <a:ahLst/>
              <a:cxnLst>
                <a:cxn ang="0">
                  <a:pos x="687" y="1"/>
                </a:cxn>
                <a:cxn ang="0">
                  <a:pos x="665" y="17"/>
                </a:cxn>
                <a:cxn ang="0">
                  <a:pos x="643" y="28"/>
                </a:cxn>
                <a:cxn ang="0">
                  <a:pos x="620" y="44"/>
                </a:cxn>
                <a:cxn ang="0">
                  <a:pos x="599" y="60"/>
                </a:cxn>
                <a:cxn ang="0">
                  <a:pos x="552" y="95"/>
                </a:cxn>
                <a:cxn ang="0">
                  <a:pos x="507" y="130"/>
                </a:cxn>
                <a:cxn ang="0">
                  <a:pos x="415" y="194"/>
                </a:cxn>
                <a:cxn ang="0">
                  <a:pos x="322" y="257"/>
                </a:cxn>
                <a:cxn ang="0">
                  <a:pos x="236" y="321"/>
                </a:cxn>
                <a:cxn ang="0">
                  <a:pos x="152" y="387"/>
                </a:cxn>
                <a:cxn ang="0">
                  <a:pos x="108" y="418"/>
                </a:cxn>
                <a:cxn ang="0">
                  <a:pos x="64" y="452"/>
                </a:cxn>
                <a:cxn ang="0">
                  <a:pos x="51" y="466"/>
                </a:cxn>
                <a:cxn ang="0">
                  <a:pos x="38" y="481"/>
                </a:cxn>
                <a:cxn ang="0">
                  <a:pos x="20" y="495"/>
                </a:cxn>
                <a:cxn ang="0">
                  <a:pos x="2" y="508"/>
                </a:cxn>
                <a:cxn ang="0">
                  <a:pos x="0" y="512"/>
                </a:cxn>
                <a:cxn ang="0">
                  <a:pos x="2" y="516"/>
                </a:cxn>
                <a:cxn ang="0">
                  <a:pos x="8" y="517"/>
                </a:cxn>
                <a:cxn ang="0">
                  <a:pos x="10" y="517"/>
                </a:cxn>
                <a:cxn ang="0">
                  <a:pos x="54" y="479"/>
                </a:cxn>
                <a:cxn ang="0">
                  <a:pos x="68" y="465"/>
                </a:cxn>
                <a:cxn ang="0">
                  <a:pos x="87" y="447"/>
                </a:cxn>
                <a:cxn ang="0">
                  <a:pos x="131" y="417"/>
                </a:cxn>
                <a:cxn ang="0">
                  <a:pos x="152" y="401"/>
                </a:cxn>
                <a:cxn ang="0">
                  <a:pos x="296" y="290"/>
                </a:cxn>
                <a:cxn ang="0">
                  <a:pos x="344" y="256"/>
                </a:cxn>
                <a:cxn ang="0">
                  <a:pos x="484" y="160"/>
                </a:cxn>
                <a:cxn ang="0">
                  <a:pos x="529" y="128"/>
                </a:cxn>
                <a:cxn ang="0">
                  <a:pos x="623" y="57"/>
                </a:cxn>
                <a:cxn ang="0">
                  <a:pos x="641" y="45"/>
                </a:cxn>
                <a:cxn ang="0">
                  <a:pos x="678" y="23"/>
                </a:cxn>
                <a:cxn ang="0">
                  <a:pos x="695" y="9"/>
                </a:cxn>
                <a:cxn ang="0">
                  <a:pos x="696" y="5"/>
                </a:cxn>
                <a:cxn ang="0">
                  <a:pos x="691" y="0"/>
                </a:cxn>
                <a:cxn ang="0">
                  <a:pos x="687" y="1"/>
                </a:cxn>
              </a:cxnLst>
              <a:rect l="0" t="0" r="r" b="b"/>
              <a:pathLst>
                <a:path w="696" h="519">
                  <a:moveTo>
                    <a:pt x="687" y="1"/>
                  </a:moveTo>
                  <a:lnTo>
                    <a:pt x="687" y="1"/>
                  </a:lnTo>
                  <a:lnTo>
                    <a:pt x="677" y="9"/>
                  </a:lnTo>
                  <a:lnTo>
                    <a:pt x="665" y="17"/>
                  </a:lnTo>
                  <a:lnTo>
                    <a:pt x="643" y="28"/>
                  </a:lnTo>
                  <a:lnTo>
                    <a:pt x="643" y="28"/>
                  </a:lnTo>
                  <a:lnTo>
                    <a:pt x="631" y="36"/>
                  </a:lnTo>
                  <a:lnTo>
                    <a:pt x="620" y="44"/>
                  </a:lnTo>
                  <a:lnTo>
                    <a:pt x="599" y="60"/>
                  </a:lnTo>
                  <a:lnTo>
                    <a:pt x="599" y="60"/>
                  </a:lnTo>
                  <a:lnTo>
                    <a:pt x="576" y="77"/>
                  </a:lnTo>
                  <a:lnTo>
                    <a:pt x="552" y="95"/>
                  </a:lnTo>
                  <a:lnTo>
                    <a:pt x="507" y="130"/>
                  </a:lnTo>
                  <a:lnTo>
                    <a:pt x="507" y="130"/>
                  </a:lnTo>
                  <a:lnTo>
                    <a:pt x="461" y="163"/>
                  </a:lnTo>
                  <a:lnTo>
                    <a:pt x="415" y="194"/>
                  </a:lnTo>
                  <a:lnTo>
                    <a:pt x="322" y="257"/>
                  </a:lnTo>
                  <a:lnTo>
                    <a:pt x="322" y="257"/>
                  </a:lnTo>
                  <a:lnTo>
                    <a:pt x="279" y="289"/>
                  </a:lnTo>
                  <a:lnTo>
                    <a:pt x="236" y="321"/>
                  </a:lnTo>
                  <a:lnTo>
                    <a:pt x="152" y="387"/>
                  </a:lnTo>
                  <a:lnTo>
                    <a:pt x="152" y="387"/>
                  </a:lnTo>
                  <a:lnTo>
                    <a:pt x="130" y="402"/>
                  </a:lnTo>
                  <a:lnTo>
                    <a:pt x="108" y="418"/>
                  </a:lnTo>
                  <a:lnTo>
                    <a:pt x="85" y="434"/>
                  </a:lnTo>
                  <a:lnTo>
                    <a:pt x="64" y="452"/>
                  </a:lnTo>
                  <a:lnTo>
                    <a:pt x="64" y="452"/>
                  </a:lnTo>
                  <a:lnTo>
                    <a:pt x="51" y="466"/>
                  </a:lnTo>
                  <a:lnTo>
                    <a:pt x="38" y="481"/>
                  </a:lnTo>
                  <a:lnTo>
                    <a:pt x="38" y="481"/>
                  </a:lnTo>
                  <a:lnTo>
                    <a:pt x="29" y="489"/>
                  </a:lnTo>
                  <a:lnTo>
                    <a:pt x="20" y="495"/>
                  </a:lnTo>
                  <a:lnTo>
                    <a:pt x="2" y="508"/>
                  </a:lnTo>
                  <a:lnTo>
                    <a:pt x="2" y="508"/>
                  </a:lnTo>
                  <a:lnTo>
                    <a:pt x="0" y="511"/>
                  </a:lnTo>
                  <a:lnTo>
                    <a:pt x="0" y="512"/>
                  </a:lnTo>
                  <a:lnTo>
                    <a:pt x="0" y="515"/>
                  </a:lnTo>
                  <a:lnTo>
                    <a:pt x="2" y="516"/>
                  </a:lnTo>
                  <a:lnTo>
                    <a:pt x="6" y="519"/>
                  </a:lnTo>
                  <a:lnTo>
                    <a:pt x="8" y="517"/>
                  </a:lnTo>
                  <a:lnTo>
                    <a:pt x="10" y="517"/>
                  </a:lnTo>
                  <a:lnTo>
                    <a:pt x="10" y="517"/>
                  </a:lnTo>
                  <a:lnTo>
                    <a:pt x="40" y="493"/>
                  </a:lnTo>
                  <a:lnTo>
                    <a:pt x="54" y="479"/>
                  </a:lnTo>
                  <a:lnTo>
                    <a:pt x="68" y="465"/>
                  </a:lnTo>
                  <a:lnTo>
                    <a:pt x="68" y="465"/>
                  </a:lnTo>
                  <a:lnTo>
                    <a:pt x="76" y="456"/>
                  </a:lnTo>
                  <a:lnTo>
                    <a:pt x="87" y="447"/>
                  </a:lnTo>
                  <a:lnTo>
                    <a:pt x="108" y="431"/>
                  </a:lnTo>
                  <a:lnTo>
                    <a:pt x="131" y="417"/>
                  </a:lnTo>
                  <a:lnTo>
                    <a:pt x="152" y="401"/>
                  </a:lnTo>
                  <a:lnTo>
                    <a:pt x="152" y="401"/>
                  </a:lnTo>
                  <a:lnTo>
                    <a:pt x="248" y="326"/>
                  </a:lnTo>
                  <a:lnTo>
                    <a:pt x="296" y="290"/>
                  </a:lnTo>
                  <a:lnTo>
                    <a:pt x="344" y="256"/>
                  </a:lnTo>
                  <a:lnTo>
                    <a:pt x="344" y="256"/>
                  </a:lnTo>
                  <a:lnTo>
                    <a:pt x="439" y="193"/>
                  </a:lnTo>
                  <a:lnTo>
                    <a:pt x="484" y="160"/>
                  </a:lnTo>
                  <a:lnTo>
                    <a:pt x="529" y="128"/>
                  </a:lnTo>
                  <a:lnTo>
                    <a:pt x="529" y="128"/>
                  </a:lnTo>
                  <a:lnTo>
                    <a:pt x="576" y="92"/>
                  </a:lnTo>
                  <a:lnTo>
                    <a:pt x="623" y="57"/>
                  </a:lnTo>
                  <a:lnTo>
                    <a:pt x="623" y="57"/>
                  </a:lnTo>
                  <a:lnTo>
                    <a:pt x="641" y="45"/>
                  </a:lnTo>
                  <a:lnTo>
                    <a:pt x="660" y="35"/>
                  </a:lnTo>
                  <a:lnTo>
                    <a:pt x="678" y="23"/>
                  </a:lnTo>
                  <a:lnTo>
                    <a:pt x="695" y="9"/>
                  </a:lnTo>
                  <a:lnTo>
                    <a:pt x="695" y="9"/>
                  </a:lnTo>
                  <a:lnTo>
                    <a:pt x="696" y="7"/>
                  </a:lnTo>
                  <a:lnTo>
                    <a:pt x="696" y="5"/>
                  </a:lnTo>
                  <a:lnTo>
                    <a:pt x="695" y="1"/>
                  </a:lnTo>
                  <a:lnTo>
                    <a:pt x="691" y="0"/>
                  </a:lnTo>
                  <a:lnTo>
                    <a:pt x="688" y="0"/>
                  </a:lnTo>
                  <a:lnTo>
                    <a:pt x="687" y="1"/>
                  </a:lnTo>
                  <a:lnTo>
                    <a:pt x="687"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19" name="Freeform 1039"/>
            <p:cNvSpPr/>
            <p:nvPr/>
          </p:nvSpPr>
          <p:spPr bwMode="auto">
            <a:xfrm>
              <a:off x="7937711" y="1828154"/>
              <a:ext cx="1492125" cy="1141038"/>
            </a:xfrm>
            <a:custGeom>
              <a:avLst/>
              <a:gdLst/>
              <a:ahLst/>
              <a:cxnLst>
                <a:cxn ang="0">
                  <a:pos x="806" y="3"/>
                </a:cxn>
                <a:cxn ang="0">
                  <a:pos x="759" y="39"/>
                </a:cxn>
                <a:cxn ang="0">
                  <a:pos x="712" y="76"/>
                </a:cxn>
                <a:cxn ang="0">
                  <a:pos x="661" y="119"/>
                </a:cxn>
                <a:cxn ang="0">
                  <a:pos x="608" y="161"/>
                </a:cxn>
                <a:cxn ang="0">
                  <a:pos x="584" y="180"/>
                </a:cxn>
                <a:cxn ang="0">
                  <a:pos x="535" y="221"/>
                </a:cxn>
                <a:cxn ang="0">
                  <a:pos x="510" y="241"/>
                </a:cxn>
                <a:cxn ang="0">
                  <a:pos x="463" y="272"/>
                </a:cxn>
                <a:cxn ang="0">
                  <a:pos x="415" y="301"/>
                </a:cxn>
                <a:cxn ang="0">
                  <a:pos x="364" y="339"/>
                </a:cxn>
                <a:cxn ang="0">
                  <a:pos x="263" y="417"/>
                </a:cxn>
                <a:cxn ang="0">
                  <a:pos x="211" y="454"/>
                </a:cxn>
                <a:cxn ang="0">
                  <a:pos x="160" y="486"/>
                </a:cxn>
                <a:cxn ang="0">
                  <a:pos x="111" y="522"/>
                </a:cxn>
                <a:cxn ang="0">
                  <a:pos x="88" y="541"/>
                </a:cxn>
                <a:cxn ang="0">
                  <a:pos x="64" y="561"/>
                </a:cxn>
                <a:cxn ang="0">
                  <a:pos x="38" y="591"/>
                </a:cxn>
                <a:cxn ang="0">
                  <a:pos x="21" y="604"/>
                </a:cxn>
                <a:cxn ang="0">
                  <a:pos x="5" y="611"/>
                </a:cxn>
                <a:cxn ang="0">
                  <a:pos x="3" y="612"/>
                </a:cxn>
                <a:cxn ang="0">
                  <a:pos x="0" y="617"/>
                </a:cxn>
                <a:cxn ang="0">
                  <a:pos x="1" y="621"/>
                </a:cxn>
                <a:cxn ang="0">
                  <a:pos x="5" y="622"/>
                </a:cxn>
                <a:cxn ang="0">
                  <a:pos x="15" y="620"/>
                </a:cxn>
                <a:cxn ang="0">
                  <a:pos x="32" y="611"/>
                </a:cxn>
                <a:cxn ang="0">
                  <a:pos x="52" y="590"/>
                </a:cxn>
                <a:cxn ang="0">
                  <a:pos x="66" y="577"/>
                </a:cxn>
                <a:cxn ang="0">
                  <a:pos x="120" y="530"/>
                </a:cxn>
                <a:cxn ang="0">
                  <a:pos x="179" y="488"/>
                </a:cxn>
                <a:cxn ang="0">
                  <a:pos x="209" y="468"/>
                </a:cxn>
                <a:cxn ang="0">
                  <a:pos x="293" y="405"/>
                </a:cxn>
                <a:cxn ang="0">
                  <a:pos x="406" y="322"/>
                </a:cxn>
                <a:cxn ang="0">
                  <a:pos x="430" y="305"/>
                </a:cxn>
                <a:cxn ang="0">
                  <a:pos x="508" y="256"/>
                </a:cxn>
                <a:cxn ang="0">
                  <a:pos x="534" y="238"/>
                </a:cxn>
                <a:cxn ang="0">
                  <a:pos x="582" y="197"/>
                </a:cxn>
                <a:cxn ang="0">
                  <a:pos x="607" y="177"/>
                </a:cxn>
                <a:cxn ang="0">
                  <a:pos x="686" y="114"/>
                </a:cxn>
                <a:cxn ang="0">
                  <a:pos x="712" y="90"/>
                </a:cxn>
                <a:cxn ang="0">
                  <a:pos x="763" y="51"/>
                </a:cxn>
                <a:cxn ang="0">
                  <a:pos x="802" y="21"/>
                </a:cxn>
                <a:cxn ang="0">
                  <a:pos x="814" y="10"/>
                </a:cxn>
                <a:cxn ang="0">
                  <a:pos x="816" y="7"/>
                </a:cxn>
                <a:cxn ang="0">
                  <a:pos x="810" y="0"/>
                </a:cxn>
                <a:cxn ang="0">
                  <a:pos x="806" y="3"/>
                </a:cxn>
              </a:cxnLst>
              <a:rect l="0" t="0" r="r" b="b"/>
              <a:pathLst>
                <a:path w="816" h="622">
                  <a:moveTo>
                    <a:pt x="806" y="3"/>
                  </a:moveTo>
                  <a:lnTo>
                    <a:pt x="806" y="3"/>
                  </a:lnTo>
                  <a:lnTo>
                    <a:pt x="784" y="21"/>
                  </a:lnTo>
                  <a:lnTo>
                    <a:pt x="759" y="39"/>
                  </a:lnTo>
                  <a:lnTo>
                    <a:pt x="735" y="56"/>
                  </a:lnTo>
                  <a:lnTo>
                    <a:pt x="712" y="76"/>
                  </a:lnTo>
                  <a:lnTo>
                    <a:pt x="712" y="76"/>
                  </a:lnTo>
                  <a:lnTo>
                    <a:pt x="661" y="119"/>
                  </a:lnTo>
                  <a:lnTo>
                    <a:pt x="635" y="141"/>
                  </a:lnTo>
                  <a:lnTo>
                    <a:pt x="608" y="161"/>
                  </a:lnTo>
                  <a:lnTo>
                    <a:pt x="608" y="161"/>
                  </a:lnTo>
                  <a:lnTo>
                    <a:pt x="584" y="180"/>
                  </a:lnTo>
                  <a:lnTo>
                    <a:pt x="559" y="201"/>
                  </a:lnTo>
                  <a:lnTo>
                    <a:pt x="535" y="221"/>
                  </a:lnTo>
                  <a:lnTo>
                    <a:pt x="510" y="241"/>
                  </a:lnTo>
                  <a:lnTo>
                    <a:pt x="510" y="241"/>
                  </a:lnTo>
                  <a:lnTo>
                    <a:pt x="487" y="256"/>
                  </a:lnTo>
                  <a:lnTo>
                    <a:pt x="463" y="272"/>
                  </a:lnTo>
                  <a:lnTo>
                    <a:pt x="438" y="286"/>
                  </a:lnTo>
                  <a:lnTo>
                    <a:pt x="415" y="301"/>
                  </a:lnTo>
                  <a:lnTo>
                    <a:pt x="415" y="301"/>
                  </a:lnTo>
                  <a:lnTo>
                    <a:pt x="364" y="339"/>
                  </a:lnTo>
                  <a:lnTo>
                    <a:pt x="314" y="379"/>
                  </a:lnTo>
                  <a:lnTo>
                    <a:pt x="263" y="417"/>
                  </a:lnTo>
                  <a:lnTo>
                    <a:pt x="237" y="437"/>
                  </a:lnTo>
                  <a:lnTo>
                    <a:pt x="211" y="454"/>
                  </a:lnTo>
                  <a:lnTo>
                    <a:pt x="211" y="454"/>
                  </a:lnTo>
                  <a:lnTo>
                    <a:pt x="160" y="486"/>
                  </a:lnTo>
                  <a:lnTo>
                    <a:pt x="135" y="503"/>
                  </a:lnTo>
                  <a:lnTo>
                    <a:pt x="111" y="522"/>
                  </a:lnTo>
                  <a:lnTo>
                    <a:pt x="111" y="522"/>
                  </a:lnTo>
                  <a:lnTo>
                    <a:pt x="88" y="541"/>
                  </a:lnTo>
                  <a:lnTo>
                    <a:pt x="64" y="561"/>
                  </a:lnTo>
                  <a:lnTo>
                    <a:pt x="64" y="561"/>
                  </a:lnTo>
                  <a:lnTo>
                    <a:pt x="52" y="574"/>
                  </a:lnTo>
                  <a:lnTo>
                    <a:pt x="38" y="591"/>
                  </a:lnTo>
                  <a:lnTo>
                    <a:pt x="29" y="598"/>
                  </a:lnTo>
                  <a:lnTo>
                    <a:pt x="21" y="604"/>
                  </a:lnTo>
                  <a:lnTo>
                    <a:pt x="13" y="609"/>
                  </a:lnTo>
                  <a:lnTo>
                    <a:pt x="5" y="611"/>
                  </a:lnTo>
                  <a:lnTo>
                    <a:pt x="5" y="611"/>
                  </a:lnTo>
                  <a:lnTo>
                    <a:pt x="3" y="612"/>
                  </a:lnTo>
                  <a:lnTo>
                    <a:pt x="1" y="613"/>
                  </a:lnTo>
                  <a:lnTo>
                    <a:pt x="0" y="617"/>
                  </a:lnTo>
                  <a:lnTo>
                    <a:pt x="0" y="620"/>
                  </a:lnTo>
                  <a:lnTo>
                    <a:pt x="1" y="621"/>
                  </a:lnTo>
                  <a:lnTo>
                    <a:pt x="3" y="622"/>
                  </a:lnTo>
                  <a:lnTo>
                    <a:pt x="5" y="622"/>
                  </a:lnTo>
                  <a:lnTo>
                    <a:pt x="5" y="622"/>
                  </a:lnTo>
                  <a:lnTo>
                    <a:pt x="15" y="620"/>
                  </a:lnTo>
                  <a:lnTo>
                    <a:pt x="22" y="616"/>
                  </a:lnTo>
                  <a:lnTo>
                    <a:pt x="32" y="611"/>
                  </a:lnTo>
                  <a:lnTo>
                    <a:pt x="38" y="604"/>
                  </a:lnTo>
                  <a:lnTo>
                    <a:pt x="52" y="590"/>
                  </a:lnTo>
                  <a:lnTo>
                    <a:pt x="66" y="577"/>
                  </a:lnTo>
                  <a:lnTo>
                    <a:pt x="66" y="577"/>
                  </a:lnTo>
                  <a:lnTo>
                    <a:pt x="92" y="552"/>
                  </a:lnTo>
                  <a:lnTo>
                    <a:pt x="120" y="530"/>
                  </a:lnTo>
                  <a:lnTo>
                    <a:pt x="149" y="509"/>
                  </a:lnTo>
                  <a:lnTo>
                    <a:pt x="179" y="488"/>
                  </a:lnTo>
                  <a:lnTo>
                    <a:pt x="179" y="488"/>
                  </a:lnTo>
                  <a:lnTo>
                    <a:pt x="209" y="468"/>
                  </a:lnTo>
                  <a:lnTo>
                    <a:pt x="238" y="449"/>
                  </a:lnTo>
                  <a:lnTo>
                    <a:pt x="293" y="405"/>
                  </a:lnTo>
                  <a:lnTo>
                    <a:pt x="349" y="364"/>
                  </a:lnTo>
                  <a:lnTo>
                    <a:pt x="406" y="322"/>
                  </a:lnTo>
                  <a:lnTo>
                    <a:pt x="406" y="322"/>
                  </a:lnTo>
                  <a:lnTo>
                    <a:pt x="430" y="305"/>
                  </a:lnTo>
                  <a:lnTo>
                    <a:pt x="457" y="289"/>
                  </a:lnTo>
                  <a:lnTo>
                    <a:pt x="508" y="256"/>
                  </a:lnTo>
                  <a:lnTo>
                    <a:pt x="508" y="256"/>
                  </a:lnTo>
                  <a:lnTo>
                    <a:pt x="534" y="238"/>
                  </a:lnTo>
                  <a:lnTo>
                    <a:pt x="559" y="218"/>
                  </a:lnTo>
                  <a:lnTo>
                    <a:pt x="582" y="197"/>
                  </a:lnTo>
                  <a:lnTo>
                    <a:pt x="607" y="177"/>
                  </a:lnTo>
                  <a:lnTo>
                    <a:pt x="607" y="177"/>
                  </a:lnTo>
                  <a:lnTo>
                    <a:pt x="661" y="135"/>
                  </a:lnTo>
                  <a:lnTo>
                    <a:pt x="686" y="114"/>
                  </a:lnTo>
                  <a:lnTo>
                    <a:pt x="712" y="90"/>
                  </a:lnTo>
                  <a:lnTo>
                    <a:pt x="712" y="90"/>
                  </a:lnTo>
                  <a:lnTo>
                    <a:pt x="737" y="69"/>
                  </a:lnTo>
                  <a:lnTo>
                    <a:pt x="763" y="51"/>
                  </a:lnTo>
                  <a:lnTo>
                    <a:pt x="789" y="31"/>
                  </a:lnTo>
                  <a:lnTo>
                    <a:pt x="802" y="21"/>
                  </a:lnTo>
                  <a:lnTo>
                    <a:pt x="814" y="10"/>
                  </a:lnTo>
                  <a:lnTo>
                    <a:pt x="814" y="10"/>
                  </a:lnTo>
                  <a:lnTo>
                    <a:pt x="815" y="8"/>
                  </a:lnTo>
                  <a:lnTo>
                    <a:pt x="816" y="7"/>
                  </a:lnTo>
                  <a:lnTo>
                    <a:pt x="814" y="3"/>
                  </a:lnTo>
                  <a:lnTo>
                    <a:pt x="810" y="0"/>
                  </a:lnTo>
                  <a:lnTo>
                    <a:pt x="809" y="1"/>
                  </a:lnTo>
                  <a:lnTo>
                    <a:pt x="806" y="3"/>
                  </a:lnTo>
                  <a:lnTo>
                    <a:pt x="806" y="3"/>
                  </a:lnTo>
                  <a:close/>
                </a:path>
              </a:pathLst>
            </a:custGeom>
            <a:solidFill>
              <a:schemeClr val="tx1">
                <a:lumMod val="65000"/>
                <a:lumOff val="35000"/>
              </a:schemeClr>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20" name="Freeform 1040"/>
            <p:cNvSpPr/>
            <p:nvPr/>
          </p:nvSpPr>
          <p:spPr bwMode="auto">
            <a:xfrm>
              <a:off x="7886508" y="2698563"/>
              <a:ext cx="629033" cy="468118"/>
            </a:xfrm>
            <a:custGeom>
              <a:avLst/>
              <a:gdLst/>
              <a:ahLst/>
              <a:cxnLst>
                <a:cxn ang="0">
                  <a:pos x="332" y="2"/>
                </a:cxn>
                <a:cxn ang="0">
                  <a:pos x="326" y="9"/>
                </a:cxn>
                <a:cxn ang="0">
                  <a:pos x="309" y="17"/>
                </a:cxn>
                <a:cxn ang="0">
                  <a:pos x="301" y="21"/>
                </a:cxn>
                <a:cxn ang="0">
                  <a:pos x="263" y="45"/>
                </a:cxn>
                <a:cxn ang="0">
                  <a:pos x="212" y="78"/>
                </a:cxn>
                <a:cxn ang="0">
                  <a:pos x="160" y="108"/>
                </a:cxn>
                <a:cxn ang="0">
                  <a:pos x="115" y="137"/>
                </a:cxn>
                <a:cxn ang="0">
                  <a:pos x="73" y="170"/>
                </a:cxn>
                <a:cxn ang="0">
                  <a:pos x="64" y="179"/>
                </a:cxn>
                <a:cxn ang="0">
                  <a:pos x="38" y="209"/>
                </a:cxn>
                <a:cxn ang="0">
                  <a:pos x="12" y="238"/>
                </a:cxn>
                <a:cxn ang="0">
                  <a:pos x="3" y="247"/>
                </a:cxn>
                <a:cxn ang="0">
                  <a:pos x="0" y="251"/>
                </a:cxn>
                <a:cxn ang="0">
                  <a:pos x="3" y="253"/>
                </a:cxn>
                <a:cxn ang="0">
                  <a:pos x="8" y="256"/>
                </a:cxn>
                <a:cxn ang="0">
                  <a:pos x="10" y="255"/>
                </a:cxn>
                <a:cxn ang="0">
                  <a:pos x="29" y="236"/>
                </a:cxn>
                <a:cxn ang="0">
                  <a:pos x="63" y="197"/>
                </a:cxn>
                <a:cxn ang="0">
                  <a:pos x="81" y="179"/>
                </a:cxn>
                <a:cxn ang="0">
                  <a:pos x="106" y="158"/>
                </a:cxn>
                <a:cxn ang="0">
                  <a:pos x="184" y="107"/>
                </a:cxn>
                <a:cxn ang="0">
                  <a:pos x="234" y="74"/>
                </a:cxn>
                <a:cxn ang="0">
                  <a:pos x="285" y="47"/>
                </a:cxn>
                <a:cxn ang="0">
                  <a:pos x="296" y="40"/>
                </a:cxn>
                <a:cxn ang="0">
                  <a:pos x="314" y="27"/>
                </a:cxn>
                <a:cxn ang="0">
                  <a:pos x="324" y="22"/>
                </a:cxn>
                <a:cxn ang="0">
                  <a:pos x="335" y="17"/>
                </a:cxn>
                <a:cxn ang="0">
                  <a:pos x="343" y="8"/>
                </a:cxn>
                <a:cxn ang="0">
                  <a:pos x="344" y="5"/>
                </a:cxn>
                <a:cxn ang="0">
                  <a:pos x="343" y="2"/>
                </a:cxn>
                <a:cxn ang="0">
                  <a:pos x="336" y="0"/>
                </a:cxn>
                <a:cxn ang="0">
                  <a:pos x="332" y="2"/>
                </a:cxn>
              </a:cxnLst>
              <a:rect l="0" t="0" r="r" b="b"/>
              <a:pathLst>
                <a:path w="344" h="256">
                  <a:moveTo>
                    <a:pt x="332" y="2"/>
                  </a:moveTo>
                  <a:lnTo>
                    <a:pt x="332" y="2"/>
                  </a:lnTo>
                  <a:lnTo>
                    <a:pt x="330" y="5"/>
                  </a:lnTo>
                  <a:lnTo>
                    <a:pt x="326" y="9"/>
                  </a:lnTo>
                  <a:lnTo>
                    <a:pt x="318" y="13"/>
                  </a:lnTo>
                  <a:lnTo>
                    <a:pt x="309" y="17"/>
                  </a:lnTo>
                  <a:lnTo>
                    <a:pt x="301" y="21"/>
                  </a:lnTo>
                  <a:lnTo>
                    <a:pt x="301" y="21"/>
                  </a:lnTo>
                  <a:lnTo>
                    <a:pt x="281" y="32"/>
                  </a:lnTo>
                  <a:lnTo>
                    <a:pt x="263" y="45"/>
                  </a:lnTo>
                  <a:lnTo>
                    <a:pt x="263" y="45"/>
                  </a:lnTo>
                  <a:lnTo>
                    <a:pt x="212" y="78"/>
                  </a:lnTo>
                  <a:lnTo>
                    <a:pt x="160" y="108"/>
                  </a:lnTo>
                  <a:lnTo>
                    <a:pt x="160" y="108"/>
                  </a:lnTo>
                  <a:lnTo>
                    <a:pt x="137" y="123"/>
                  </a:lnTo>
                  <a:lnTo>
                    <a:pt x="115" y="137"/>
                  </a:lnTo>
                  <a:lnTo>
                    <a:pt x="94" y="153"/>
                  </a:lnTo>
                  <a:lnTo>
                    <a:pt x="73" y="170"/>
                  </a:lnTo>
                  <a:lnTo>
                    <a:pt x="73" y="170"/>
                  </a:lnTo>
                  <a:lnTo>
                    <a:pt x="64" y="179"/>
                  </a:lnTo>
                  <a:lnTo>
                    <a:pt x="55" y="189"/>
                  </a:lnTo>
                  <a:lnTo>
                    <a:pt x="38" y="209"/>
                  </a:lnTo>
                  <a:lnTo>
                    <a:pt x="21" y="229"/>
                  </a:lnTo>
                  <a:lnTo>
                    <a:pt x="12" y="238"/>
                  </a:lnTo>
                  <a:lnTo>
                    <a:pt x="3" y="247"/>
                  </a:lnTo>
                  <a:lnTo>
                    <a:pt x="3" y="247"/>
                  </a:lnTo>
                  <a:lnTo>
                    <a:pt x="1" y="248"/>
                  </a:lnTo>
                  <a:lnTo>
                    <a:pt x="0" y="251"/>
                  </a:lnTo>
                  <a:lnTo>
                    <a:pt x="1" y="252"/>
                  </a:lnTo>
                  <a:lnTo>
                    <a:pt x="3" y="253"/>
                  </a:lnTo>
                  <a:lnTo>
                    <a:pt x="7" y="256"/>
                  </a:lnTo>
                  <a:lnTo>
                    <a:pt x="8" y="256"/>
                  </a:lnTo>
                  <a:lnTo>
                    <a:pt x="10" y="255"/>
                  </a:lnTo>
                  <a:lnTo>
                    <a:pt x="10" y="255"/>
                  </a:lnTo>
                  <a:lnTo>
                    <a:pt x="21" y="246"/>
                  </a:lnTo>
                  <a:lnTo>
                    <a:pt x="29" y="236"/>
                  </a:lnTo>
                  <a:lnTo>
                    <a:pt x="47" y="217"/>
                  </a:lnTo>
                  <a:lnTo>
                    <a:pt x="63" y="197"/>
                  </a:lnTo>
                  <a:lnTo>
                    <a:pt x="81" y="179"/>
                  </a:lnTo>
                  <a:lnTo>
                    <a:pt x="81" y="179"/>
                  </a:lnTo>
                  <a:lnTo>
                    <a:pt x="93" y="168"/>
                  </a:lnTo>
                  <a:lnTo>
                    <a:pt x="106" y="158"/>
                  </a:lnTo>
                  <a:lnTo>
                    <a:pt x="131" y="141"/>
                  </a:lnTo>
                  <a:lnTo>
                    <a:pt x="184" y="107"/>
                  </a:lnTo>
                  <a:lnTo>
                    <a:pt x="184" y="107"/>
                  </a:lnTo>
                  <a:lnTo>
                    <a:pt x="234" y="74"/>
                  </a:lnTo>
                  <a:lnTo>
                    <a:pt x="259" y="59"/>
                  </a:lnTo>
                  <a:lnTo>
                    <a:pt x="285" y="47"/>
                  </a:lnTo>
                  <a:lnTo>
                    <a:pt x="285" y="47"/>
                  </a:lnTo>
                  <a:lnTo>
                    <a:pt x="296" y="40"/>
                  </a:lnTo>
                  <a:lnTo>
                    <a:pt x="305" y="34"/>
                  </a:lnTo>
                  <a:lnTo>
                    <a:pt x="314" y="27"/>
                  </a:lnTo>
                  <a:lnTo>
                    <a:pt x="324" y="22"/>
                  </a:lnTo>
                  <a:lnTo>
                    <a:pt x="324" y="22"/>
                  </a:lnTo>
                  <a:lnTo>
                    <a:pt x="330" y="19"/>
                  </a:lnTo>
                  <a:lnTo>
                    <a:pt x="335" y="17"/>
                  </a:lnTo>
                  <a:lnTo>
                    <a:pt x="339" y="13"/>
                  </a:lnTo>
                  <a:lnTo>
                    <a:pt x="343" y="8"/>
                  </a:lnTo>
                  <a:lnTo>
                    <a:pt x="343" y="8"/>
                  </a:lnTo>
                  <a:lnTo>
                    <a:pt x="344" y="5"/>
                  </a:lnTo>
                  <a:lnTo>
                    <a:pt x="344" y="4"/>
                  </a:lnTo>
                  <a:lnTo>
                    <a:pt x="343" y="2"/>
                  </a:lnTo>
                  <a:lnTo>
                    <a:pt x="341" y="1"/>
                  </a:lnTo>
                  <a:lnTo>
                    <a:pt x="336" y="0"/>
                  </a:lnTo>
                  <a:lnTo>
                    <a:pt x="335" y="0"/>
                  </a:lnTo>
                  <a:lnTo>
                    <a:pt x="332" y="2"/>
                  </a:lnTo>
                  <a:lnTo>
                    <a:pt x="332" y="2"/>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21" name="Freeform 1041"/>
            <p:cNvSpPr/>
            <p:nvPr/>
          </p:nvSpPr>
          <p:spPr bwMode="auto">
            <a:xfrm>
              <a:off x="7930394" y="2917993"/>
              <a:ext cx="497375" cy="416920"/>
            </a:xfrm>
            <a:custGeom>
              <a:avLst/>
              <a:gdLst/>
              <a:ahLst/>
              <a:cxnLst>
                <a:cxn ang="0">
                  <a:pos x="266" y="0"/>
                </a:cxn>
                <a:cxn ang="0">
                  <a:pos x="266" y="0"/>
                </a:cxn>
                <a:cxn ang="0">
                  <a:pos x="257" y="2"/>
                </a:cxn>
                <a:cxn ang="0">
                  <a:pos x="249" y="6"/>
                </a:cxn>
                <a:cxn ang="0">
                  <a:pos x="240" y="10"/>
                </a:cxn>
                <a:cxn ang="0">
                  <a:pos x="232" y="17"/>
                </a:cxn>
                <a:cxn ang="0">
                  <a:pos x="215" y="28"/>
                </a:cxn>
                <a:cxn ang="0">
                  <a:pos x="201" y="39"/>
                </a:cxn>
                <a:cxn ang="0">
                  <a:pos x="201" y="39"/>
                </a:cxn>
                <a:cxn ang="0">
                  <a:pos x="177" y="55"/>
                </a:cxn>
                <a:cxn ang="0">
                  <a:pos x="154" y="72"/>
                </a:cxn>
                <a:cxn ang="0">
                  <a:pos x="108" y="103"/>
                </a:cxn>
                <a:cxn ang="0">
                  <a:pos x="108" y="103"/>
                </a:cxn>
                <a:cxn ang="0">
                  <a:pos x="89" y="119"/>
                </a:cxn>
                <a:cxn ang="0">
                  <a:pos x="69" y="136"/>
                </a:cxn>
                <a:cxn ang="0">
                  <a:pos x="32" y="171"/>
                </a:cxn>
                <a:cxn ang="0">
                  <a:pos x="32" y="171"/>
                </a:cxn>
                <a:cxn ang="0">
                  <a:pos x="21" y="183"/>
                </a:cxn>
                <a:cxn ang="0">
                  <a:pos x="10" y="193"/>
                </a:cxn>
                <a:cxn ang="0">
                  <a:pos x="6" y="200"/>
                </a:cxn>
                <a:cxn ang="0">
                  <a:pos x="4" y="206"/>
                </a:cxn>
                <a:cxn ang="0">
                  <a:pos x="1" y="214"/>
                </a:cxn>
                <a:cxn ang="0">
                  <a:pos x="0" y="222"/>
                </a:cxn>
                <a:cxn ang="0">
                  <a:pos x="0" y="222"/>
                </a:cxn>
                <a:cxn ang="0">
                  <a:pos x="0" y="225"/>
                </a:cxn>
                <a:cxn ang="0">
                  <a:pos x="1" y="227"/>
                </a:cxn>
                <a:cxn ang="0">
                  <a:pos x="5" y="229"/>
                </a:cxn>
                <a:cxn ang="0">
                  <a:pos x="9" y="227"/>
                </a:cxn>
                <a:cxn ang="0">
                  <a:pos x="10" y="225"/>
                </a:cxn>
                <a:cxn ang="0">
                  <a:pos x="11" y="222"/>
                </a:cxn>
                <a:cxn ang="0">
                  <a:pos x="11" y="222"/>
                </a:cxn>
                <a:cxn ang="0">
                  <a:pos x="13" y="213"/>
                </a:cxn>
                <a:cxn ang="0">
                  <a:pos x="17" y="204"/>
                </a:cxn>
                <a:cxn ang="0">
                  <a:pos x="23" y="195"/>
                </a:cxn>
                <a:cxn ang="0">
                  <a:pos x="30" y="187"/>
                </a:cxn>
                <a:cxn ang="0">
                  <a:pos x="47" y="171"/>
                </a:cxn>
                <a:cxn ang="0">
                  <a:pos x="61" y="158"/>
                </a:cxn>
                <a:cxn ang="0">
                  <a:pos x="61" y="158"/>
                </a:cxn>
                <a:cxn ang="0">
                  <a:pos x="81" y="141"/>
                </a:cxn>
                <a:cxn ang="0">
                  <a:pos x="99" y="125"/>
                </a:cxn>
                <a:cxn ang="0">
                  <a:pos x="138" y="95"/>
                </a:cxn>
                <a:cxn ang="0">
                  <a:pos x="138" y="95"/>
                </a:cxn>
                <a:cxn ang="0">
                  <a:pos x="155" y="83"/>
                </a:cxn>
                <a:cxn ang="0">
                  <a:pos x="172" y="72"/>
                </a:cxn>
                <a:cxn ang="0">
                  <a:pos x="206" y="49"/>
                </a:cxn>
                <a:cxn ang="0">
                  <a:pos x="206" y="49"/>
                </a:cxn>
                <a:cxn ang="0">
                  <a:pos x="221" y="39"/>
                </a:cxn>
                <a:cxn ang="0">
                  <a:pos x="238" y="27"/>
                </a:cxn>
                <a:cxn ang="0">
                  <a:pos x="253" y="17"/>
                </a:cxn>
                <a:cxn ang="0">
                  <a:pos x="261" y="13"/>
                </a:cxn>
                <a:cxn ang="0">
                  <a:pos x="269" y="11"/>
                </a:cxn>
                <a:cxn ang="0">
                  <a:pos x="269" y="11"/>
                </a:cxn>
                <a:cxn ang="0">
                  <a:pos x="272" y="10"/>
                </a:cxn>
                <a:cxn ang="0">
                  <a:pos x="273" y="9"/>
                </a:cxn>
                <a:cxn ang="0">
                  <a:pos x="274" y="8"/>
                </a:cxn>
                <a:cxn ang="0">
                  <a:pos x="273" y="5"/>
                </a:cxn>
                <a:cxn ang="0">
                  <a:pos x="272" y="1"/>
                </a:cxn>
                <a:cxn ang="0">
                  <a:pos x="269" y="1"/>
                </a:cxn>
                <a:cxn ang="0">
                  <a:pos x="266" y="0"/>
                </a:cxn>
                <a:cxn ang="0">
                  <a:pos x="266" y="0"/>
                </a:cxn>
              </a:cxnLst>
              <a:rect l="0" t="0" r="r" b="b"/>
              <a:pathLst>
                <a:path w="274" h="229">
                  <a:moveTo>
                    <a:pt x="266" y="0"/>
                  </a:moveTo>
                  <a:lnTo>
                    <a:pt x="266" y="0"/>
                  </a:lnTo>
                  <a:lnTo>
                    <a:pt x="257" y="2"/>
                  </a:lnTo>
                  <a:lnTo>
                    <a:pt x="249" y="6"/>
                  </a:lnTo>
                  <a:lnTo>
                    <a:pt x="240" y="10"/>
                  </a:lnTo>
                  <a:lnTo>
                    <a:pt x="232" y="17"/>
                  </a:lnTo>
                  <a:lnTo>
                    <a:pt x="215" y="28"/>
                  </a:lnTo>
                  <a:lnTo>
                    <a:pt x="201" y="39"/>
                  </a:lnTo>
                  <a:lnTo>
                    <a:pt x="201" y="39"/>
                  </a:lnTo>
                  <a:lnTo>
                    <a:pt x="177" y="55"/>
                  </a:lnTo>
                  <a:lnTo>
                    <a:pt x="154" y="72"/>
                  </a:lnTo>
                  <a:lnTo>
                    <a:pt x="108" y="103"/>
                  </a:lnTo>
                  <a:lnTo>
                    <a:pt x="108" y="103"/>
                  </a:lnTo>
                  <a:lnTo>
                    <a:pt x="89" y="119"/>
                  </a:lnTo>
                  <a:lnTo>
                    <a:pt x="69" y="136"/>
                  </a:lnTo>
                  <a:lnTo>
                    <a:pt x="32" y="171"/>
                  </a:lnTo>
                  <a:lnTo>
                    <a:pt x="32" y="171"/>
                  </a:lnTo>
                  <a:lnTo>
                    <a:pt x="21" y="183"/>
                  </a:lnTo>
                  <a:lnTo>
                    <a:pt x="10" y="193"/>
                  </a:lnTo>
                  <a:lnTo>
                    <a:pt x="6" y="200"/>
                  </a:lnTo>
                  <a:lnTo>
                    <a:pt x="4" y="206"/>
                  </a:lnTo>
                  <a:lnTo>
                    <a:pt x="1" y="214"/>
                  </a:lnTo>
                  <a:lnTo>
                    <a:pt x="0" y="222"/>
                  </a:lnTo>
                  <a:lnTo>
                    <a:pt x="0" y="222"/>
                  </a:lnTo>
                  <a:lnTo>
                    <a:pt x="0" y="225"/>
                  </a:lnTo>
                  <a:lnTo>
                    <a:pt x="1" y="227"/>
                  </a:lnTo>
                  <a:lnTo>
                    <a:pt x="5" y="229"/>
                  </a:lnTo>
                  <a:lnTo>
                    <a:pt x="9" y="227"/>
                  </a:lnTo>
                  <a:lnTo>
                    <a:pt x="10" y="225"/>
                  </a:lnTo>
                  <a:lnTo>
                    <a:pt x="11" y="222"/>
                  </a:lnTo>
                  <a:lnTo>
                    <a:pt x="11" y="222"/>
                  </a:lnTo>
                  <a:lnTo>
                    <a:pt x="13" y="213"/>
                  </a:lnTo>
                  <a:lnTo>
                    <a:pt x="17" y="204"/>
                  </a:lnTo>
                  <a:lnTo>
                    <a:pt x="23" y="195"/>
                  </a:lnTo>
                  <a:lnTo>
                    <a:pt x="30" y="187"/>
                  </a:lnTo>
                  <a:lnTo>
                    <a:pt x="47" y="171"/>
                  </a:lnTo>
                  <a:lnTo>
                    <a:pt x="61" y="158"/>
                  </a:lnTo>
                  <a:lnTo>
                    <a:pt x="61" y="158"/>
                  </a:lnTo>
                  <a:lnTo>
                    <a:pt x="81" y="141"/>
                  </a:lnTo>
                  <a:lnTo>
                    <a:pt x="99" y="125"/>
                  </a:lnTo>
                  <a:lnTo>
                    <a:pt x="138" y="95"/>
                  </a:lnTo>
                  <a:lnTo>
                    <a:pt x="138" y="95"/>
                  </a:lnTo>
                  <a:lnTo>
                    <a:pt x="155" y="83"/>
                  </a:lnTo>
                  <a:lnTo>
                    <a:pt x="172" y="72"/>
                  </a:lnTo>
                  <a:lnTo>
                    <a:pt x="206" y="49"/>
                  </a:lnTo>
                  <a:lnTo>
                    <a:pt x="206" y="49"/>
                  </a:lnTo>
                  <a:lnTo>
                    <a:pt x="221" y="39"/>
                  </a:lnTo>
                  <a:lnTo>
                    <a:pt x="238" y="27"/>
                  </a:lnTo>
                  <a:lnTo>
                    <a:pt x="253" y="17"/>
                  </a:lnTo>
                  <a:lnTo>
                    <a:pt x="261" y="13"/>
                  </a:lnTo>
                  <a:lnTo>
                    <a:pt x="269" y="11"/>
                  </a:lnTo>
                  <a:lnTo>
                    <a:pt x="269" y="11"/>
                  </a:lnTo>
                  <a:lnTo>
                    <a:pt x="272" y="10"/>
                  </a:lnTo>
                  <a:lnTo>
                    <a:pt x="273" y="9"/>
                  </a:lnTo>
                  <a:lnTo>
                    <a:pt x="274" y="8"/>
                  </a:lnTo>
                  <a:lnTo>
                    <a:pt x="273" y="5"/>
                  </a:lnTo>
                  <a:lnTo>
                    <a:pt x="272" y="1"/>
                  </a:lnTo>
                  <a:lnTo>
                    <a:pt x="269" y="1"/>
                  </a:lnTo>
                  <a:lnTo>
                    <a:pt x="266" y="0"/>
                  </a:lnTo>
                  <a:lnTo>
                    <a:pt x="266"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22" name="Freeform 1042"/>
            <p:cNvSpPr/>
            <p:nvPr/>
          </p:nvSpPr>
          <p:spPr bwMode="auto">
            <a:xfrm>
              <a:off x="7864568" y="3093538"/>
              <a:ext cx="541261" cy="424232"/>
            </a:xfrm>
            <a:custGeom>
              <a:avLst/>
              <a:gdLst/>
              <a:ahLst/>
              <a:cxnLst>
                <a:cxn ang="0">
                  <a:pos x="289" y="2"/>
                </a:cxn>
                <a:cxn ang="0">
                  <a:pos x="274" y="10"/>
                </a:cxn>
                <a:cxn ang="0">
                  <a:pos x="249" y="31"/>
                </a:cxn>
                <a:cxn ang="0">
                  <a:pos x="235" y="38"/>
                </a:cxn>
                <a:cxn ang="0">
                  <a:pos x="223" y="42"/>
                </a:cxn>
                <a:cxn ang="0">
                  <a:pos x="192" y="59"/>
                </a:cxn>
                <a:cxn ang="0">
                  <a:pos x="154" y="88"/>
                </a:cxn>
                <a:cxn ang="0">
                  <a:pos x="113" y="120"/>
                </a:cxn>
                <a:cxn ang="0">
                  <a:pos x="77" y="155"/>
                </a:cxn>
                <a:cxn ang="0">
                  <a:pos x="60" y="173"/>
                </a:cxn>
                <a:cxn ang="0">
                  <a:pos x="32" y="203"/>
                </a:cxn>
                <a:cxn ang="0">
                  <a:pos x="13" y="219"/>
                </a:cxn>
                <a:cxn ang="0">
                  <a:pos x="2" y="224"/>
                </a:cxn>
                <a:cxn ang="0">
                  <a:pos x="0" y="228"/>
                </a:cxn>
                <a:cxn ang="0">
                  <a:pos x="0" y="232"/>
                </a:cxn>
                <a:cxn ang="0">
                  <a:pos x="6" y="235"/>
                </a:cxn>
                <a:cxn ang="0">
                  <a:pos x="7" y="235"/>
                </a:cxn>
                <a:cxn ang="0">
                  <a:pos x="24" y="224"/>
                </a:cxn>
                <a:cxn ang="0">
                  <a:pos x="64" y="185"/>
                </a:cxn>
                <a:cxn ang="0">
                  <a:pos x="106" y="142"/>
                </a:cxn>
                <a:cxn ang="0">
                  <a:pos x="151" y="103"/>
                </a:cxn>
                <a:cxn ang="0">
                  <a:pos x="171" y="88"/>
                </a:cxn>
                <a:cxn ang="0">
                  <a:pos x="214" y="59"/>
                </a:cxn>
                <a:cxn ang="0">
                  <a:pos x="238" y="49"/>
                </a:cxn>
                <a:cxn ang="0">
                  <a:pos x="245" y="46"/>
                </a:cxn>
                <a:cxn ang="0">
                  <a:pos x="265" y="31"/>
                </a:cxn>
                <a:cxn ang="0">
                  <a:pos x="285" y="16"/>
                </a:cxn>
                <a:cxn ang="0">
                  <a:pos x="293" y="12"/>
                </a:cxn>
                <a:cxn ang="0">
                  <a:pos x="295" y="10"/>
                </a:cxn>
                <a:cxn ang="0">
                  <a:pos x="295" y="3"/>
                </a:cxn>
                <a:cxn ang="0">
                  <a:pos x="291" y="0"/>
                </a:cxn>
                <a:cxn ang="0">
                  <a:pos x="289" y="2"/>
                </a:cxn>
              </a:cxnLst>
              <a:rect l="0" t="0" r="r" b="b"/>
              <a:pathLst>
                <a:path w="295" h="235">
                  <a:moveTo>
                    <a:pt x="289" y="2"/>
                  </a:moveTo>
                  <a:lnTo>
                    <a:pt x="289" y="2"/>
                  </a:lnTo>
                  <a:lnTo>
                    <a:pt x="282" y="4"/>
                  </a:lnTo>
                  <a:lnTo>
                    <a:pt x="274" y="10"/>
                  </a:lnTo>
                  <a:lnTo>
                    <a:pt x="262" y="20"/>
                  </a:lnTo>
                  <a:lnTo>
                    <a:pt x="249" y="31"/>
                  </a:lnTo>
                  <a:lnTo>
                    <a:pt x="243" y="34"/>
                  </a:lnTo>
                  <a:lnTo>
                    <a:pt x="235" y="38"/>
                  </a:lnTo>
                  <a:lnTo>
                    <a:pt x="235" y="38"/>
                  </a:lnTo>
                  <a:lnTo>
                    <a:pt x="223" y="42"/>
                  </a:lnTo>
                  <a:lnTo>
                    <a:pt x="213" y="48"/>
                  </a:lnTo>
                  <a:lnTo>
                    <a:pt x="192" y="59"/>
                  </a:lnTo>
                  <a:lnTo>
                    <a:pt x="154" y="88"/>
                  </a:lnTo>
                  <a:lnTo>
                    <a:pt x="154" y="88"/>
                  </a:lnTo>
                  <a:lnTo>
                    <a:pt x="133" y="103"/>
                  </a:lnTo>
                  <a:lnTo>
                    <a:pt x="113" y="120"/>
                  </a:lnTo>
                  <a:lnTo>
                    <a:pt x="95" y="137"/>
                  </a:lnTo>
                  <a:lnTo>
                    <a:pt x="77" y="155"/>
                  </a:lnTo>
                  <a:lnTo>
                    <a:pt x="77" y="155"/>
                  </a:lnTo>
                  <a:lnTo>
                    <a:pt x="60" y="173"/>
                  </a:lnTo>
                  <a:lnTo>
                    <a:pt x="41" y="193"/>
                  </a:lnTo>
                  <a:lnTo>
                    <a:pt x="32" y="203"/>
                  </a:lnTo>
                  <a:lnTo>
                    <a:pt x="23" y="211"/>
                  </a:lnTo>
                  <a:lnTo>
                    <a:pt x="13" y="219"/>
                  </a:lnTo>
                  <a:lnTo>
                    <a:pt x="2" y="224"/>
                  </a:lnTo>
                  <a:lnTo>
                    <a:pt x="2" y="224"/>
                  </a:lnTo>
                  <a:lnTo>
                    <a:pt x="1" y="225"/>
                  </a:lnTo>
                  <a:lnTo>
                    <a:pt x="0" y="228"/>
                  </a:lnTo>
                  <a:lnTo>
                    <a:pt x="0" y="229"/>
                  </a:lnTo>
                  <a:lnTo>
                    <a:pt x="0" y="232"/>
                  </a:lnTo>
                  <a:lnTo>
                    <a:pt x="3" y="235"/>
                  </a:lnTo>
                  <a:lnTo>
                    <a:pt x="6" y="235"/>
                  </a:lnTo>
                  <a:lnTo>
                    <a:pt x="7" y="235"/>
                  </a:lnTo>
                  <a:lnTo>
                    <a:pt x="7" y="235"/>
                  </a:lnTo>
                  <a:lnTo>
                    <a:pt x="17" y="229"/>
                  </a:lnTo>
                  <a:lnTo>
                    <a:pt x="24" y="224"/>
                  </a:lnTo>
                  <a:lnTo>
                    <a:pt x="38" y="212"/>
                  </a:lnTo>
                  <a:lnTo>
                    <a:pt x="64" y="185"/>
                  </a:lnTo>
                  <a:lnTo>
                    <a:pt x="64" y="185"/>
                  </a:lnTo>
                  <a:lnTo>
                    <a:pt x="106" y="142"/>
                  </a:lnTo>
                  <a:lnTo>
                    <a:pt x="128" y="122"/>
                  </a:lnTo>
                  <a:lnTo>
                    <a:pt x="151" y="103"/>
                  </a:lnTo>
                  <a:lnTo>
                    <a:pt x="151" y="103"/>
                  </a:lnTo>
                  <a:lnTo>
                    <a:pt x="171" y="88"/>
                  </a:lnTo>
                  <a:lnTo>
                    <a:pt x="192" y="72"/>
                  </a:lnTo>
                  <a:lnTo>
                    <a:pt x="214" y="59"/>
                  </a:lnTo>
                  <a:lnTo>
                    <a:pt x="226" y="54"/>
                  </a:lnTo>
                  <a:lnTo>
                    <a:pt x="238" y="49"/>
                  </a:lnTo>
                  <a:lnTo>
                    <a:pt x="238" y="49"/>
                  </a:lnTo>
                  <a:lnTo>
                    <a:pt x="245" y="46"/>
                  </a:lnTo>
                  <a:lnTo>
                    <a:pt x="252" y="41"/>
                  </a:lnTo>
                  <a:lnTo>
                    <a:pt x="265" y="31"/>
                  </a:lnTo>
                  <a:lnTo>
                    <a:pt x="278" y="20"/>
                  </a:lnTo>
                  <a:lnTo>
                    <a:pt x="285" y="16"/>
                  </a:lnTo>
                  <a:lnTo>
                    <a:pt x="293" y="12"/>
                  </a:lnTo>
                  <a:lnTo>
                    <a:pt x="293" y="12"/>
                  </a:lnTo>
                  <a:lnTo>
                    <a:pt x="294" y="11"/>
                  </a:lnTo>
                  <a:lnTo>
                    <a:pt x="295" y="10"/>
                  </a:lnTo>
                  <a:lnTo>
                    <a:pt x="295" y="4"/>
                  </a:lnTo>
                  <a:lnTo>
                    <a:pt x="295" y="3"/>
                  </a:lnTo>
                  <a:lnTo>
                    <a:pt x="294" y="2"/>
                  </a:lnTo>
                  <a:lnTo>
                    <a:pt x="291" y="0"/>
                  </a:lnTo>
                  <a:lnTo>
                    <a:pt x="289" y="2"/>
                  </a:lnTo>
                  <a:lnTo>
                    <a:pt x="289" y="2"/>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23" name="Freeform 1043"/>
            <p:cNvSpPr/>
            <p:nvPr/>
          </p:nvSpPr>
          <p:spPr bwMode="auto">
            <a:xfrm>
              <a:off x="7893825" y="3261765"/>
              <a:ext cx="482746" cy="373034"/>
            </a:xfrm>
            <a:custGeom>
              <a:avLst/>
              <a:gdLst/>
              <a:ahLst/>
              <a:cxnLst>
                <a:cxn ang="0">
                  <a:pos x="253" y="1"/>
                </a:cxn>
                <a:cxn ang="0">
                  <a:pos x="253" y="1"/>
                </a:cxn>
                <a:cxn ang="0">
                  <a:pos x="213" y="30"/>
                </a:cxn>
                <a:cxn ang="0">
                  <a:pos x="174" y="60"/>
                </a:cxn>
                <a:cxn ang="0">
                  <a:pos x="134" y="92"/>
                </a:cxn>
                <a:cxn ang="0">
                  <a:pos x="94" y="122"/>
                </a:cxn>
                <a:cxn ang="0">
                  <a:pos x="94" y="122"/>
                </a:cxn>
                <a:cxn ang="0">
                  <a:pos x="62" y="143"/>
                </a:cxn>
                <a:cxn ang="0">
                  <a:pos x="32" y="166"/>
                </a:cxn>
                <a:cxn ang="0">
                  <a:pos x="32" y="166"/>
                </a:cxn>
                <a:cxn ang="0">
                  <a:pos x="14" y="181"/>
                </a:cxn>
                <a:cxn ang="0">
                  <a:pos x="5" y="188"/>
                </a:cxn>
                <a:cxn ang="0">
                  <a:pos x="2" y="194"/>
                </a:cxn>
                <a:cxn ang="0">
                  <a:pos x="0" y="199"/>
                </a:cxn>
                <a:cxn ang="0">
                  <a:pos x="0" y="199"/>
                </a:cxn>
                <a:cxn ang="0">
                  <a:pos x="0" y="201"/>
                </a:cxn>
                <a:cxn ang="0">
                  <a:pos x="1" y="203"/>
                </a:cxn>
                <a:cxn ang="0">
                  <a:pos x="3" y="205"/>
                </a:cxn>
                <a:cxn ang="0">
                  <a:pos x="7" y="205"/>
                </a:cxn>
                <a:cxn ang="0">
                  <a:pos x="10" y="204"/>
                </a:cxn>
                <a:cxn ang="0">
                  <a:pos x="11" y="201"/>
                </a:cxn>
                <a:cxn ang="0">
                  <a:pos x="11" y="201"/>
                </a:cxn>
                <a:cxn ang="0">
                  <a:pos x="13" y="195"/>
                </a:cxn>
                <a:cxn ang="0">
                  <a:pos x="15" y="190"/>
                </a:cxn>
                <a:cxn ang="0">
                  <a:pos x="18" y="188"/>
                </a:cxn>
                <a:cxn ang="0">
                  <a:pos x="19" y="188"/>
                </a:cxn>
                <a:cxn ang="0">
                  <a:pos x="22" y="188"/>
                </a:cxn>
                <a:cxn ang="0">
                  <a:pos x="24" y="188"/>
                </a:cxn>
                <a:cxn ang="0">
                  <a:pos x="27" y="187"/>
                </a:cxn>
                <a:cxn ang="0">
                  <a:pos x="27" y="187"/>
                </a:cxn>
                <a:cxn ang="0">
                  <a:pos x="44" y="171"/>
                </a:cxn>
                <a:cxn ang="0">
                  <a:pos x="62" y="157"/>
                </a:cxn>
                <a:cxn ang="0">
                  <a:pos x="62" y="157"/>
                </a:cxn>
                <a:cxn ang="0">
                  <a:pos x="126" y="111"/>
                </a:cxn>
                <a:cxn ang="0">
                  <a:pos x="126" y="111"/>
                </a:cxn>
                <a:cxn ang="0">
                  <a:pos x="192" y="60"/>
                </a:cxn>
                <a:cxn ang="0">
                  <a:pos x="225" y="35"/>
                </a:cxn>
                <a:cxn ang="0">
                  <a:pos x="260" y="11"/>
                </a:cxn>
                <a:cxn ang="0">
                  <a:pos x="260" y="11"/>
                </a:cxn>
                <a:cxn ang="0">
                  <a:pos x="261" y="9"/>
                </a:cxn>
                <a:cxn ang="0">
                  <a:pos x="262" y="7"/>
                </a:cxn>
                <a:cxn ang="0">
                  <a:pos x="261" y="3"/>
                </a:cxn>
                <a:cxn ang="0">
                  <a:pos x="259" y="0"/>
                </a:cxn>
                <a:cxn ang="0">
                  <a:pos x="256" y="0"/>
                </a:cxn>
                <a:cxn ang="0">
                  <a:pos x="253" y="1"/>
                </a:cxn>
                <a:cxn ang="0">
                  <a:pos x="253" y="1"/>
                </a:cxn>
              </a:cxnLst>
              <a:rect l="0" t="0" r="r" b="b"/>
              <a:pathLst>
                <a:path w="262" h="205">
                  <a:moveTo>
                    <a:pt x="253" y="1"/>
                  </a:moveTo>
                  <a:lnTo>
                    <a:pt x="253" y="1"/>
                  </a:lnTo>
                  <a:lnTo>
                    <a:pt x="213" y="30"/>
                  </a:lnTo>
                  <a:lnTo>
                    <a:pt x="174" y="60"/>
                  </a:lnTo>
                  <a:lnTo>
                    <a:pt x="134" y="92"/>
                  </a:lnTo>
                  <a:lnTo>
                    <a:pt x="94" y="122"/>
                  </a:lnTo>
                  <a:lnTo>
                    <a:pt x="94" y="122"/>
                  </a:lnTo>
                  <a:lnTo>
                    <a:pt x="62" y="143"/>
                  </a:lnTo>
                  <a:lnTo>
                    <a:pt x="32" y="166"/>
                  </a:lnTo>
                  <a:lnTo>
                    <a:pt x="32" y="166"/>
                  </a:lnTo>
                  <a:lnTo>
                    <a:pt x="14" y="181"/>
                  </a:lnTo>
                  <a:lnTo>
                    <a:pt x="5" y="188"/>
                  </a:lnTo>
                  <a:lnTo>
                    <a:pt x="2" y="194"/>
                  </a:lnTo>
                  <a:lnTo>
                    <a:pt x="0" y="199"/>
                  </a:lnTo>
                  <a:lnTo>
                    <a:pt x="0" y="199"/>
                  </a:lnTo>
                  <a:lnTo>
                    <a:pt x="0" y="201"/>
                  </a:lnTo>
                  <a:lnTo>
                    <a:pt x="1" y="203"/>
                  </a:lnTo>
                  <a:lnTo>
                    <a:pt x="3" y="205"/>
                  </a:lnTo>
                  <a:lnTo>
                    <a:pt x="7" y="205"/>
                  </a:lnTo>
                  <a:lnTo>
                    <a:pt x="10" y="204"/>
                  </a:lnTo>
                  <a:lnTo>
                    <a:pt x="11" y="201"/>
                  </a:lnTo>
                  <a:lnTo>
                    <a:pt x="11" y="201"/>
                  </a:lnTo>
                  <a:lnTo>
                    <a:pt x="13" y="195"/>
                  </a:lnTo>
                  <a:lnTo>
                    <a:pt x="15" y="190"/>
                  </a:lnTo>
                  <a:lnTo>
                    <a:pt x="18" y="188"/>
                  </a:lnTo>
                  <a:lnTo>
                    <a:pt x="19" y="188"/>
                  </a:lnTo>
                  <a:lnTo>
                    <a:pt x="22" y="188"/>
                  </a:lnTo>
                  <a:lnTo>
                    <a:pt x="24" y="188"/>
                  </a:lnTo>
                  <a:lnTo>
                    <a:pt x="27" y="187"/>
                  </a:lnTo>
                  <a:lnTo>
                    <a:pt x="27" y="187"/>
                  </a:lnTo>
                  <a:lnTo>
                    <a:pt x="44" y="171"/>
                  </a:lnTo>
                  <a:lnTo>
                    <a:pt x="62" y="157"/>
                  </a:lnTo>
                  <a:lnTo>
                    <a:pt x="62" y="157"/>
                  </a:lnTo>
                  <a:lnTo>
                    <a:pt x="126" y="111"/>
                  </a:lnTo>
                  <a:lnTo>
                    <a:pt x="126" y="111"/>
                  </a:lnTo>
                  <a:lnTo>
                    <a:pt x="192" y="60"/>
                  </a:lnTo>
                  <a:lnTo>
                    <a:pt x="225" y="35"/>
                  </a:lnTo>
                  <a:lnTo>
                    <a:pt x="260" y="11"/>
                  </a:lnTo>
                  <a:lnTo>
                    <a:pt x="260" y="11"/>
                  </a:lnTo>
                  <a:lnTo>
                    <a:pt x="261" y="9"/>
                  </a:lnTo>
                  <a:lnTo>
                    <a:pt x="262" y="7"/>
                  </a:lnTo>
                  <a:lnTo>
                    <a:pt x="261" y="3"/>
                  </a:lnTo>
                  <a:lnTo>
                    <a:pt x="259" y="0"/>
                  </a:lnTo>
                  <a:lnTo>
                    <a:pt x="256" y="0"/>
                  </a:lnTo>
                  <a:lnTo>
                    <a:pt x="253" y="1"/>
                  </a:lnTo>
                  <a:lnTo>
                    <a:pt x="253"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24" name="Freeform 1044"/>
            <p:cNvSpPr/>
            <p:nvPr/>
          </p:nvSpPr>
          <p:spPr bwMode="auto">
            <a:xfrm>
              <a:off x="8098626" y="3408052"/>
              <a:ext cx="212118" cy="175544"/>
            </a:xfrm>
            <a:custGeom>
              <a:avLst/>
              <a:gdLst/>
              <a:ahLst/>
              <a:cxnLst>
                <a:cxn ang="0">
                  <a:pos x="111" y="1"/>
                </a:cxn>
                <a:cxn ang="0">
                  <a:pos x="111" y="1"/>
                </a:cxn>
                <a:cxn ang="0">
                  <a:pos x="97" y="10"/>
                </a:cxn>
                <a:cxn ang="0">
                  <a:pos x="84" y="19"/>
                </a:cxn>
                <a:cxn ang="0">
                  <a:pos x="71" y="31"/>
                </a:cxn>
                <a:cxn ang="0">
                  <a:pos x="58" y="43"/>
                </a:cxn>
                <a:cxn ang="0">
                  <a:pos x="58" y="43"/>
                </a:cxn>
                <a:cxn ang="0">
                  <a:pos x="46" y="55"/>
                </a:cxn>
                <a:cxn ang="0">
                  <a:pos x="33" y="67"/>
                </a:cxn>
                <a:cxn ang="0">
                  <a:pos x="20" y="78"/>
                </a:cxn>
                <a:cxn ang="0">
                  <a:pos x="12" y="82"/>
                </a:cxn>
                <a:cxn ang="0">
                  <a:pos x="4" y="86"/>
                </a:cxn>
                <a:cxn ang="0">
                  <a:pos x="4" y="86"/>
                </a:cxn>
                <a:cxn ang="0">
                  <a:pos x="3" y="87"/>
                </a:cxn>
                <a:cxn ang="0">
                  <a:pos x="1" y="89"/>
                </a:cxn>
                <a:cxn ang="0">
                  <a:pos x="0" y="94"/>
                </a:cxn>
                <a:cxn ang="0">
                  <a:pos x="1" y="95"/>
                </a:cxn>
                <a:cxn ang="0">
                  <a:pos x="3" y="97"/>
                </a:cxn>
                <a:cxn ang="0">
                  <a:pos x="5" y="98"/>
                </a:cxn>
                <a:cxn ang="0">
                  <a:pos x="7" y="97"/>
                </a:cxn>
                <a:cxn ang="0">
                  <a:pos x="7" y="97"/>
                </a:cxn>
                <a:cxn ang="0">
                  <a:pos x="22" y="89"/>
                </a:cxn>
                <a:cxn ang="0">
                  <a:pos x="37" y="80"/>
                </a:cxn>
                <a:cxn ang="0">
                  <a:pos x="50" y="68"/>
                </a:cxn>
                <a:cxn ang="0">
                  <a:pos x="63" y="56"/>
                </a:cxn>
                <a:cxn ang="0">
                  <a:pos x="89" y="31"/>
                </a:cxn>
                <a:cxn ang="0">
                  <a:pos x="102" y="21"/>
                </a:cxn>
                <a:cxn ang="0">
                  <a:pos x="117" y="12"/>
                </a:cxn>
                <a:cxn ang="0">
                  <a:pos x="117" y="12"/>
                </a:cxn>
                <a:cxn ang="0">
                  <a:pos x="119" y="9"/>
                </a:cxn>
                <a:cxn ang="0">
                  <a:pos x="119" y="8"/>
                </a:cxn>
                <a:cxn ang="0">
                  <a:pos x="119" y="4"/>
                </a:cxn>
                <a:cxn ang="0">
                  <a:pos x="115" y="1"/>
                </a:cxn>
                <a:cxn ang="0">
                  <a:pos x="114" y="0"/>
                </a:cxn>
                <a:cxn ang="0">
                  <a:pos x="111" y="1"/>
                </a:cxn>
                <a:cxn ang="0">
                  <a:pos x="111" y="1"/>
                </a:cxn>
              </a:cxnLst>
              <a:rect l="0" t="0" r="r" b="b"/>
              <a:pathLst>
                <a:path w="119" h="98">
                  <a:moveTo>
                    <a:pt x="111" y="1"/>
                  </a:moveTo>
                  <a:lnTo>
                    <a:pt x="111" y="1"/>
                  </a:lnTo>
                  <a:lnTo>
                    <a:pt x="97" y="10"/>
                  </a:lnTo>
                  <a:lnTo>
                    <a:pt x="84" y="19"/>
                  </a:lnTo>
                  <a:lnTo>
                    <a:pt x="71" y="31"/>
                  </a:lnTo>
                  <a:lnTo>
                    <a:pt x="58" y="43"/>
                  </a:lnTo>
                  <a:lnTo>
                    <a:pt x="58" y="43"/>
                  </a:lnTo>
                  <a:lnTo>
                    <a:pt x="46" y="55"/>
                  </a:lnTo>
                  <a:lnTo>
                    <a:pt x="33" y="67"/>
                  </a:lnTo>
                  <a:lnTo>
                    <a:pt x="20" y="78"/>
                  </a:lnTo>
                  <a:lnTo>
                    <a:pt x="12" y="82"/>
                  </a:lnTo>
                  <a:lnTo>
                    <a:pt x="4" y="86"/>
                  </a:lnTo>
                  <a:lnTo>
                    <a:pt x="4" y="86"/>
                  </a:lnTo>
                  <a:lnTo>
                    <a:pt x="3" y="87"/>
                  </a:lnTo>
                  <a:lnTo>
                    <a:pt x="1" y="89"/>
                  </a:lnTo>
                  <a:lnTo>
                    <a:pt x="0" y="94"/>
                  </a:lnTo>
                  <a:lnTo>
                    <a:pt x="1" y="95"/>
                  </a:lnTo>
                  <a:lnTo>
                    <a:pt x="3" y="97"/>
                  </a:lnTo>
                  <a:lnTo>
                    <a:pt x="5" y="98"/>
                  </a:lnTo>
                  <a:lnTo>
                    <a:pt x="7" y="97"/>
                  </a:lnTo>
                  <a:lnTo>
                    <a:pt x="7" y="97"/>
                  </a:lnTo>
                  <a:lnTo>
                    <a:pt x="22" y="89"/>
                  </a:lnTo>
                  <a:lnTo>
                    <a:pt x="37" y="80"/>
                  </a:lnTo>
                  <a:lnTo>
                    <a:pt x="50" y="68"/>
                  </a:lnTo>
                  <a:lnTo>
                    <a:pt x="63" y="56"/>
                  </a:lnTo>
                  <a:lnTo>
                    <a:pt x="89" y="31"/>
                  </a:lnTo>
                  <a:lnTo>
                    <a:pt x="102" y="21"/>
                  </a:lnTo>
                  <a:lnTo>
                    <a:pt x="117" y="12"/>
                  </a:lnTo>
                  <a:lnTo>
                    <a:pt x="117" y="12"/>
                  </a:lnTo>
                  <a:lnTo>
                    <a:pt x="119" y="9"/>
                  </a:lnTo>
                  <a:lnTo>
                    <a:pt x="119" y="8"/>
                  </a:lnTo>
                  <a:lnTo>
                    <a:pt x="119" y="4"/>
                  </a:lnTo>
                  <a:lnTo>
                    <a:pt x="115" y="1"/>
                  </a:lnTo>
                  <a:lnTo>
                    <a:pt x="114" y="0"/>
                  </a:lnTo>
                  <a:lnTo>
                    <a:pt x="111" y="1"/>
                  </a:lnTo>
                  <a:lnTo>
                    <a:pt x="111"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25" name="Freeform 1045"/>
            <p:cNvSpPr/>
            <p:nvPr/>
          </p:nvSpPr>
          <p:spPr bwMode="auto">
            <a:xfrm>
              <a:off x="9042174" y="1842782"/>
              <a:ext cx="614405" cy="475435"/>
            </a:xfrm>
            <a:custGeom>
              <a:avLst/>
              <a:gdLst/>
              <a:ahLst/>
              <a:cxnLst>
                <a:cxn ang="0">
                  <a:pos x="331" y="0"/>
                </a:cxn>
                <a:cxn ang="0">
                  <a:pos x="313" y="5"/>
                </a:cxn>
                <a:cxn ang="0">
                  <a:pos x="299" y="15"/>
                </a:cxn>
                <a:cxn ang="0">
                  <a:pos x="271" y="41"/>
                </a:cxn>
                <a:cxn ang="0">
                  <a:pos x="244" y="62"/>
                </a:cxn>
                <a:cxn ang="0">
                  <a:pos x="218" y="86"/>
                </a:cxn>
                <a:cxn ang="0">
                  <a:pos x="191" y="105"/>
                </a:cxn>
                <a:cxn ang="0">
                  <a:pos x="164" y="125"/>
                </a:cxn>
                <a:cxn ang="0">
                  <a:pos x="135" y="149"/>
                </a:cxn>
                <a:cxn ang="0">
                  <a:pos x="74" y="192"/>
                </a:cxn>
                <a:cxn ang="0">
                  <a:pos x="41" y="211"/>
                </a:cxn>
                <a:cxn ang="0">
                  <a:pos x="19" y="224"/>
                </a:cxn>
                <a:cxn ang="0">
                  <a:pos x="7" y="235"/>
                </a:cxn>
                <a:cxn ang="0">
                  <a:pos x="0" y="248"/>
                </a:cxn>
                <a:cxn ang="0">
                  <a:pos x="0" y="257"/>
                </a:cxn>
                <a:cxn ang="0">
                  <a:pos x="3" y="261"/>
                </a:cxn>
                <a:cxn ang="0">
                  <a:pos x="7" y="261"/>
                </a:cxn>
                <a:cxn ang="0">
                  <a:pos x="12" y="257"/>
                </a:cxn>
                <a:cxn ang="0">
                  <a:pos x="12" y="255"/>
                </a:cxn>
                <a:cxn ang="0">
                  <a:pos x="14" y="245"/>
                </a:cxn>
                <a:cxn ang="0">
                  <a:pos x="21" y="236"/>
                </a:cxn>
                <a:cxn ang="0">
                  <a:pos x="45" y="219"/>
                </a:cxn>
                <a:cxn ang="0">
                  <a:pos x="92" y="194"/>
                </a:cxn>
                <a:cxn ang="0">
                  <a:pos x="114" y="180"/>
                </a:cxn>
                <a:cxn ang="0">
                  <a:pos x="153" y="150"/>
                </a:cxn>
                <a:cxn ang="0">
                  <a:pos x="173" y="133"/>
                </a:cxn>
                <a:cxn ang="0">
                  <a:pos x="210" y="103"/>
                </a:cxn>
                <a:cxn ang="0">
                  <a:pos x="248" y="74"/>
                </a:cxn>
                <a:cxn ang="0">
                  <a:pos x="266" y="60"/>
                </a:cxn>
                <a:cxn ang="0">
                  <a:pos x="284" y="45"/>
                </a:cxn>
                <a:cxn ang="0">
                  <a:pos x="305" y="24"/>
                </a:cxn>
                <a:cxn ang="0">
                  <a:pos x="317" y="15"/>
                </a:cxn>
                <a:cxn ang="0">
                  <a:pos x="331" y="10"/>
                </a:cxn>
                <a:cxn ang="0">
                  <a:pos x="334" y="10"/>
                </a:cxn>
                <a:cxn ang="0">
                  <a:pos x="337" y="5"/>
                </a:cxn>
                <a:cxn ang="0">
                  <a:pos x="335" y="1"/>
                </a:cxn>
                <a:cxn ang="0">
                  <a:pos x="331" y="0"/>
                </a:cxn>
              </a:cxnLst>
              <a:rect l="0" t="0" r="r" b="b"/>
              <a:pathLst>
                <a:path w="337" h="261">
                  <a:moveTo>
                    <a:pt x="331" y="0"/>
                  </a:moveTo>
                  <a:lnTo>
                    <a:pt x="331" y="0"/>
                  </a:lnTo>
                  <a:lnTo>
                    <a:pt x="322" y="1"/>
                  </a:lnTo>
                  <a:lnTo>
                    <a:pt x="313" y="5"/>
                  </a:lnTo>
                  <a:lnTo>
                    <a:pt x="305" y="10"/>
                  </a:lnTo>
                  <a:lnTo>
                    <a:pt x="299" y="15"/>
                  </a:lnTo>
                  <a:lnTo>
                    <a:pt x="284" y="28"/>
                  </a:lnTo>
                  <a:lnTo>
                    <a:pt x="271" y="41"/>
                  </a:lnTo>
                  <a:lnTo>
                    <a:pt x="271" y="41"/>
                  </a:lnTo>
                  <a:lnTo>
                    <a:pt x="244" y="62"/>
                  </a:lnTo>
                  <a:lnTo>
                    <a:pt x="218" y="86"/>
                  </a:lnTo>
                  <a:lnTo>
                    <a:pt x="218" y="86"/>
                  </a:lnTo>
                  <a:lnTo>
                    <a:pt x="205" y="96"/>
                  </a:lnTo>
                  <a:lnTo>
                    <a:pt x="191" y="105"/>
                  </a:lnTo>
                  <a:lnTo>
                    <a:pt x="177" y="115"/>
                  </a:lnTo>
                  <a:lnTo>
                    <a:pt x="164" y="125"/>
                  </a:lnTo>
                  <a:lnTo>
                    <a:pt x="164" y="125"/>
                  </a:lnTo>
                  <a:lnTo>
                    <a:pt x="135" y="149"/>
                  </a:lnTo>
                  <a:lnTo>
                    <a:pt x="105" y="171"/>
                  </a:lnTo>
                  <a:lnTo>
                    <a:pt x="74" y="192"/>
                  </a:lnTo>
                  <a:lnTo>
                    <a:pt x="41" y="211"/>
                  </a:lnTo>
                  <a:lnTo>
                    <a:pt x="41" y="211"/>
                  </a:lnTo>
                  <a:lnTo>
                    <a:pt x="27" y="219"/>
                  </a:lnTo>
                  <a:lnTo>
                    <a:pt x="19" y="224"/>
                  </a:lnTo>
                  <a:lnTo>
                    <a:pt x="12" y="228"/>
                  </a:lnTo>
                  <a:lnTo>
                    <a:pt x="7" y="235"/>
                  </a:lnTo>
                  <a:lnTo>
                    <a:pt x="3" y="241"/>
                  </a:lnTo>
                  <a:lnTo>
                    <a:pt x="0" y="248"/>
                  </a:lnTo>
                  <a:lnTo>
                    <a:pt x="0" y="257"/>
                  </a:lnTo>
                  <a:lnTo>
                    <a:pt x="0" y="257"/>
                  </a:lnTo>
                  <a:lnTo>
                    <a:pt x="2" y="260"/>
                  </a:lnTo>
                  <a:lnTo>
                    <a:pt x="3" y="261"/>
                  </a:lnTo>
                  <a:lnTo>
                    <a:pt x="4" y="261"/>
                  </a:lnTo>
                  <a:lnTo>
                    <a:pt x="7" y="261"/>
                  </a:lnTo>
                  <a:lnTo>
                    <a:pt x="11" y="258"/>
                  </a:lnTo>
                  <a:lnTo>
                    <a:pt x="12" y="257"/>
                  </a:lnTo>
                  <a:lnTo>
                    <a:pt x="12" y="255"/>
                  </a:lnTo>
                  <a:lnTo>
                    <a:pt x="12" y="255"/>
                  </a:lnTo>
                  <a:lnTo>
                    <a:pt x="12" y="251"/>
                  </a:lnTo>
                  <a:lnTo>
                    <a:pt x="14" y="245"/>
                  </a:lnTo>
                  <a:lnTo>
                    <a:pt x="16" y="241"/>
                  </a:lnTo>
                  <a:lnTo>
                    <a:pt x="21" y="236"/>
                  </a:lnTo>
                  <a:lnTo>
                    <a:pt x="32" y="228"/>
                  </a:lnTo>
                  <a:lnTo>
                    <a:pt x="45" y="219"/>
                  </a:lnTo>
                  <a:lnTo>
                    <a:pt x="72" y="205"/>
                  </a:lnTo>
                  <a:lnTo>
                    <a:pt x="92" y="194"/>
                  </a:lnTo>
                  <a:lnTo>
                    <a:pt x="92" y="194"/>
                  </a:lnTo>
                  <a:lnTo>
                    <a:pt x="114" y="180"/>
                  </a:lnTo>
                  <a:lnTo>
                    <a:pt x="134" y="166"/>
                  </a:lnTo>
                  <a:lnTo>
                    <a:pt x="153" y="150"/>
                  </a:lnTo>
                  <a:lnTo>
                    <a:pt x="173" y="133"/>
                  </a:lnTo>
                  <a:lnTo>
                    <a:pt x="173" y="133"/>
                  </a:lnTo>
                  <a:lnTo>
                    <a:pt x="190" y="117"/>
                  </a:lnTo>
                  <a:lnTo>
                    <a:pt x="210" y="103"/>
                  </a:lnTo>
                  <a:lnTo>
                    <a:pt x="229" y="88"/>
                  </a:lnTo>
                  <a:lnTo>
                    <a:pt x="248" y="74"/>
                  </a:lnTo>
                  <a:lnTo>
                    <a:pt x="248" y="74"/>
                  </a:lnTo>
                  <a:lnTo>
                    <a:pt x="266" y="60"/>
                  </a:lnTo>
                  <a:lnTo>
                    <a:pt x="284" y="45"/>
                  </a:lnTo>
                  <a:lnTo>
                    <a:pt x="284" y="45"/>
                  </a:lnTo>
                  <a:lnTo>
                    <a:pt x="295" y="35"/>
                  </a:lnTo>
                  <a:lnTo>
                    <a:pt x="305" y="24"/>
                  </a:lnTo>
                  <a:lnTo>
                    <a:pt x="312" y="19"/>
                  </a:lnTo>
                  <a:lnTo>
                    <a:pt x="317" y="15"/>
                  </a:lnTo>
                  <a:lnTo>
                    <a:pt x="325" y="13"/>
                  </a:lnTo>
                  <a:lnTo>
                    <a:pt x="331" y="10"/>
                  </a:lnTo>
                  <a:lnTo>
                    <a:pt x="331" y="10"/>
                  </a:lnTo>
                  <a:lnTo>
                    <a:pt x="334" y="10"/>
                  </a:lnTo>
                  <a:lnTo>
                    <a:pt x="335" y="9"/>
                  </a:lnTo>
                  <a:lnTo>
                    <a:pt x="337" y="5"/>
                  </a:lnTo>
                  <a:lnTo>
                    <a:pt x="337" y="2"/>
                  </a:lnTo>
                  <a:lnTo>
                    <a:pt x="335" y="1"/>
                  </a:lnTo>
                  <a:lnTo>
                    <a:pt x="334" y="0"/>
                  </a:lnTo>
                  <a:lnTo>
                    <a:pt x="331" y="0"/>
                  </a:lnTo>
                  <a:lnTo>
                    <a:pt x="331"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26" name="Freeform 1046"/>
            <p:cNvSpPr/>
            <p:nvPr/>
          </p:nvSpPr>
          <p:spPr bwMode="auto">
            <a:xfrm>
              <a:off x="9334748" y="1813525"/>
              <a:ext cx="541261" cy="446177"/>
            </a:xfrm>
            <a:custGeom>
              <a:avLst/>
              <a:gdLst/>
              <a:ahLst/>
              <a:cxnLst>
                <a:cxn ang="0">
                  <a:pos x="290" y="0"/>
                </a:cxn>
                <a:cxn ang="0">
                  <a:pos x="281" y="3"/>
                </a:cxn>
                <a:cxn ang="0">
                  <a:pos x="273" y="11"/>
                </a:cxn>
                <a:cxn ang="0">
                  <a:pos x="243" y="41"/>
                </a:cxn>
                <a:cxn ang="0">
                  <a:pos x="232" y="51"/>
                </a:cxn>
                <a:cxn ang="0">
                  <a:pos x="170" y="98"/>
                </a:cxn>
                <a:cxn ang="0">
                  <a:pos x="150" y="115"/>
                </a:cxn>
                <a:cxn ang="0">
                  <a:pos x="101" y="158"/>
                </a:cxn>
                <a:cxn ang="0">
                  <a:pos x="48" y="198"/>
                </a:cxn>
                <a:cxn ang="0">
                  <a:pos x="21" y="215"/>
                </a:cxn>
                <a:cxn ang="0">
                  <a:pos x="8" y="224"/>
                </a:cxn>
                <a:cxn ang="0">
                  <a:pos x="0" y="238"/>
                </a:cxn>
                <a:cxn ang="0">
                  <a:pos x="0" y="240"/>
                </a:cxn>
                <a:cxn ang="0">
                  <a:pos x="5" y="244"/>
                </a:cxn>
                <a:cxn ang="0">
                  <a:pos x="11" y="243"/>
                </a:cxn>
                <a:cxn ang="0">
                  <a:pos x="12" y="240"/>
                </a:cxn>
                <a:cxn ang="0">
                  <a:pos x="16" y="234"/>
                </a:cxn>
                <a:cxn ang="0">
                  <a:pos x="34" y="223"/>
                </a:cxn>
                <a:cxn ang="0">
                  <a:pos x="42" y="218"/>
                </a:cxn>
                <a:cxn ang="0">
                  <a:pos x="64" y="201"/>
                </a:cxn>
                <a:cxn ang="0">
                  <a:pos x="107" y="166"/>
                </a:cxn>
                <a:cxn ang="0">
                  <a:pos x="150" y="130"/>
                </a:cxn>
                <a:cxn ang="0">
                  <a:pos x="208" y="82"/>
                </a:cxn>
                <a:cxn ang="0">
                  <a:pos x="229" y="66"/>
                </a:cxn>
                <a:cxn ang="0">
                  <a:pos x="260" y="43"/>
                </a:cxn>
                <a:cxn ang="0">
                  <a:pos x="268" y="35"/>
                </a:cxn>
                <a:cxn ang="0">
                  <a:pos x="285" y="15"/>
                </a:cxn>
                <a:cxn ang="0">
                  <a:pos x="293" y="10"/>
                </a:cxn>
                <a:cxn ang="0">
                  <a:pos x="296" y="9"/>
                </a:cxn>
                <a:cxn ang="0">
                  <a:pos x="297" y="3"/>
                </a:cxn>
                <a:cxn ang="0">
                  <a:pos x="293" y="0"/>
                </a:cxn>
                <a:cxn ang="0">
                  <a:pos x="290" y="0"/>
                </a:cxn>
              </a:cxnLst>
              <a:rect l="0" t="0" r="r" b="b"/>
              <a:pathLst>
                <a:path w="297" h="244">
                  <a:moveTo>
                    <a:pt x="290" y="0"/>
                  </a:moveTo>
                  <a:lnTo>
                    <a:pt x="290" y="0"/>
                  </a:lnTo>
                  <a:lnTo>
                    <a:pt x="285" y="1"/>
                  </a:lnTo>
                  <a:lnTo>
                    <a:pt x="281" y="3"/>
                  </a:lnTo>
                  <a:lnTo>
                    <a:pt x="273" y="11"/>
                  </a:lnTo>
                  <a:lnTo>
                    <a:pt x="273" y="11"/>
                  </a:lnTo>
                  <a:lnTo>
                    <a:pt x="254" y="32"/>
                  </a:lnTo>
                  <a:lnTo>
                    <a:pt x="243" y="41"/>
                  </a:lnTo>
                  <a:lnTo>
                    <a:pt x="232" y="51"/>
                  </a:lnTo>
                  <a:lnTo>
                    <a:pt x="232" y="51"/>
                  </a:lnTo>
                  <a:lnTo>
                    <a:pt x="190" y="82"/>
                  </a:lnTo>
                  <a:lnTo>
                    <a:pt x="170" y="98"/>
                  </a:lnTo>
                  <a:lnTo>
                    <a:pt x="150" y="115"/>
                  </a:lnTo>
                  <a:lnTo>
                    <a:pt x="150" y="115"/>
                  </a:lnTo>
                  <a:lnTo>
                    <a:pt x="127" y="137"/>
                  </a:lnTo>
                  <a:lnTo>
                    <a:pt x="101" y="158"/>
                  </a:lnTo>
                  <a:lnTo>
                    <a:pt x="48" y="198"/>
                  </a:lnTo>
                  <a:lnTo>
                    <a:pt x="48" y="198"/>
                  </a:lnTo>
                  <a:lnTo>
                    <a:pt x="37" y="206"/>
                  </a:lnTo>
                  <a:lnTo>
                    <a:pt x="21" y="215"/>
                  </a:lnTo>
                  <a:lnTo>
                    <a:pt x="14" y="219"/>
                  </a:lnTo>
                  <a:lnTo>
                    <a:pt x="8" y="224"/>
                  </a:lnTo>
                  <a:lnTo>
                    <a:pt x="4" y="231"/>
                  </a:lnTo>
                  <a:lnTo>
                    <a:pt x="0" y="238"/>
                  </a:lnTo>
                  <a:lnTo>
                    <a:pt x="0" y="238"/>
                  </a:lnTo>
                  <a:lnTo>
                    <a:pt x="0" y="240"/>
                  </a:lnTo>
                  <a:lnTo>
                    <a:pt x="1" y="241"/>
                  </a:lnTo>
                  <a:lnTo>
                    <a:pt x="5" y="244"/>
                  </a:lnTo>
                  <a:lnTo>
                    <a:pt x="9" y="244"/>
                  </a:lnTo>
                  <a:lnTo>
                    <a:pt x="11" y="243"/>
                  </a:lnTo>
                  <a:lnTo>
                    <a:pt x="12" y="240"/>
                  </a:lnTo>
                  <a:lnTo>
                    <a:pt x="12" y="240"/>
                  </a:lnTo>
                  <a:lnTo>
                    <a:pt x="13" y="238"/>
                  </a:lnTo>
                  <a:lnTo>
                    <a:pt x="16" y="234"/>
                  </a:lnTo>
                  <a:lnTo>
                    <a:pt x="21" y="230"/>
                  </a:lnTo>
                  <a:lnTo>
                    <a:pt x="34" y="223"/>
                  </a:lnTo>
                  <a:lnTo>
                    <a:pt x="34" y="223"/>
                  </a:lnTo>
                  <a:lnTo>
                    <a:pt x="42" y="218"/>
                  </a:lnTo>
                  <a:lnTo>
                    <a:pt x="50" y="213"/>
                  </a:lnTo>
                  <a:lnTo>
                    <a:pt x="64" y="201"/>
                  </a:lnTo>
                  <a:lnTo>
                    <a:pt x="64" y="201"/>
                  </a:lnTo>
                  <a:lnTo>
                    <a:pt x="107" y="166"/>
                  </a:lnTo>
                  <a:lnTo>
                    <a:pt x="150" y="130"/>
                  </a:lnTo>
                  <a:lnTo>
                    <a:pt x="150" y="130"/>
                  </a:lnTo>
                  <a:lnTo>
                    <a:pt x="188" y="98"/>
                  </a:lnTo>
                  <a:lnTo>
                    <a:pt x="208" y="82"/>
                  </a:lnTo>
                  <a:lnTo>
                    <a:pt x="229" y="66"/>
                  </a:lnTo>
                  <a:lnTo>
                    <a:pt x="229" y="66"/>
                  </a:lnTo>
                  <a:lnTo>
                    <a:pt x="245" y="56"/>
                  </a:lnTo>
                  <a:lnTo>
                    <a:pt x="260" y="43"/>
                  </a:lnTo>
                  <a:lnTo>
                    <a:pt x="260" y="43"/>
                  </a:lnTo>
                  <a:lnTo>
                    <a:pt x="268" y="35"/>
                  </a:lnTo>
                  <a:lnTo>
                    <a:pt x="276" y="24"/>
                  </a:lnTo>
                  <a:lnTo>
                    <a:pt x="285" y="15"/>
                  </a:lnTo>
                  <a:lnTo>
                    <a:pt x="289" y="13"/>
                  </a:lnTo>
                  <a:lnTo>
                    <a:pt x="293" y="10"/>
                  </a:lnTo>
                  <a:lnTo>
                    <a:pt x="293" y="10"/>
                  </a:lnTo>
                  <a:lnTo>
                    <a:pt x="296" y="9"/>
                  </a:lnTo>
                  <a:lnTo>
                    <a:pt x="297" y="7"/>
                  </a:lnTo>
                  <a:lnTo>
                    <a:pt x="297" y="3"/>
                  </a:lnTo>
                  <a:lnTo>
                    <a:pt x="294" y="0"/>
                  </a:lnTo>
                  <a:lnTo>
                    <a:pt x="293" y="0"/>
                  </a:lnTo>
                  <a:lnTo>
                    <a:pt x="290" y="0"/>
                  </a:lnTo>
                  <a:lnTo>
                    <a:pt x="290"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27" name="Freeform 1047"/>
            <p:cNvSpPr/>
            <p:nvPr/>
          </p:nvSpPr>
          <p:spPr bwMode="auto">
            <a:xfrm>
              <a:off x="9517608" y="1872040"/>
              <a:ext cx="504692" cy="387663"/>
            </a:xfrm>
            <a:custGeom>
              <a:avLst/>
              <a:gdLst/>
              <a:ahLst/>
              <a:cxnLst>
                <a:cxn ang="0">
                  <a:pos x="274" y="0"/>
                </a:cxn>
                <a:cxn ang="0">
                  <a:pos x="257" y="3"/>
                </a:cxn>
                <a:cxn ang="0">
                  <a:pos x="242" y="13"/>
                </a:cxn>
                <a:cxn ang="0">
                  <a:pos x="213" y="35"/>
                </a:cxn>
                <a:cxn ang="0">
                  <a:pos x="192" y="49"/>
                </a:cxn>
                <a:cxn ang="0">
                  <a:pos x="152" y="81"/>
                </a:cxn>
                <a:cxn ang="0">
                  <a:pos x="132" y="98"/>
                </a:cxn>
                <a:cxn ang="0">
                  <a:pos x="90" y="134"/>
                </a:cxn>
                <a:cxn ang="0">
                  <a:pos x="45" y="166"/>
                </a:cxn>
                <a:cxn ang="0">
                  <a:pos x="33" y="173"/>
                </a:cxn>
                <a:cxn ang="0">
                  <a:pos x="12" y="187"/>
                </a:cxn>
                <a:cxn ang="0">
                  <a:pos x="3" y="197"/>
                </a:cxn>
                <a:cxn ang="0">
                  <a:pos x="0" y="204"/>
                </a:cxn>
                <a:cxn ang="0">
                  <a:pos x="0" y="207"/>
                </a:cxn>
                <a:cxn ang="0">
                  <a:pos x="8" y="210"/>
                </a:cxn>
                <a:cxn ang="0">
                  <a:pos x="11" y="206"/>
                </a:cxn>
                <a:cxn ang="0">
                  <a:pos x="12" y="202"/>
                </a:cxn>
                <a:cxn ang="0">
                  <a:pos x="22" y="194"/>
                </a:cxn>
                <a:cxn ang="0">
                  <a:pos x="37" y="185"/>
                </a:cxn>
                <a:cxn ang="0">
                  <a:pos x="68" y="164"/>
                </a:cxn>
                <a:cxn ang="0">
                  <a:pos x="126" y="120"/>
                </a:cxn>
                <a:cxn ang="0">
                  <a:pos x="160" y="90"/>
                </a:cxn>
                <a:cxn ang="0">
                  <a:pos x="194" y="62"/>
                </a:cxn>
                <a:cxn ang="0">
                  <a:pos x="228" y="39"/>
                </a:cxn>
                <a:cxn ang="0">
                  <a:pos x="238" y="30"/>
                </a:cxn>
                <a:cxn ang="0">
                  <a:pos x="254" y="18"/>
                </a:cxn>
                <a:cxn ang="0">
                  <a:pos x="267" y="13"/>
                </a:cxn>
                <a:cxn ang="0">
                  <a:pos x="274" y="11"/>
                </a:cxn>
                <a:cxn ang="0">
                  <a:pos x="277" y="9"/>
                </a:cxn>
                <a:cxn ang="0">
                  <a:pos x="279" y="2"/>
                </a:cxn>
                <a:cxn ang="0">
                  <a:pos x="276" y="0"/>
                </a:cxn>
                <a:cxn ang="0">
                  <a:pos x="274" y="0"/>
                </a:cxn>
              </a:cxnLst>
              <a:rect l="0" t="0" r="r" b="b"/>
              <a:pathLst>
                <a:path w="279" h="210">
                  <a:moveTo>
                    <a:pt x="274" y="0"/>
                  </a:moveTo>
                  <a:lnTo>
                    <a:pt x="274" y="0"/>
                  </a:lnTo>
                  <a:lnTo>
                    <a:pt x="264" y="1"/>
                  </a:lnTo>
                  <a:lnTo>
                    <a:pt x="257" y="3"/>
                  </a:lnTo>
                  <a:lnTo>
                    <a:pt x="249" y="7"/>
                  </a:lnTo>
                  <a:lnTo>
                    <a:pt x="242" y="13"/>
                  </a:lnTo>
                  <a:lnTo>
                    <a:pt x="228" y="23"/>
                  </a:lnTo>
                  <a:lnTo>
                    <a:pt x="213" y="35"/>
                  </a:lnTo>
                  <a:lnTo>
                    <a:pt x="213" y="35"/>
                  </a:lnTo>
                  <a:lnTo>
                    <a:pt x="192" y="49"/>
                  </a:lnTo>
                  <a:lnTo>
                    <a:pt x="172" y="65"/>
                  </a:lnTo>
                  <a:lnTo>
                    <a:pt x="152" y="81"/>
                  </a:lnTo>
                  <a:lnTo>
                    <a:pt x="132" y="98"/>
                  </a:lnTo>
                  <a:lnTo>
                    <a:pt x="132" y="98"/>
                  </a:lnTo>
                  <a:lnTo>
                    <a:pt x="111" y="116"/>
                  </a:lnTo>
                  <a:lnTo>
                    <a:pt x="90" y="134"/>
                  </a:lnTo>
                  <a:lnTo>
                    <a:pt x="68" y="150"/>
                  </a:lnTo>
                  <a:lnTo>
                    <a:pt x="45" y="166"/>
                  </a:lnTo>
                  <a:lnTo>
                    <a:pt x="45" y="166"/>
                  </a:lnTo>
                  <a:lnTo>
                    <a:pt x="33" y="173"/>
                  </a:lnTo>
                  <a:lnTo>
                    <a:pt x="18" y="181"/>
                  </a:lnTo>
                  <a:lnTo>
                    <a:pt x="12" y="187"/>
                  </a:lnTo>
                  <a:lnTo>
                    <a:pt x="7" y="190"/>
                  </a:lnTo>
                  <a:lnTo>
                    <a:pt x="3" y="197"/>
                  </a:lnTo>
                  <a:lnTo>
                    <a:pt x="0" y="204"/>
                  </a:lnTo>
                  <a:lnTo>
                    <a:pt x="0" y="204"/>
                  </a:lnTo>
                  <a:lnTo>
                    <a:pt x="0" y="206"/>
                  </a:lnTo>
                  <a:lnTo>
                    <a:pt x="0" y="207"/>
                  </a:lnTo>
                  <a:lnTo>
                    <a:pt x="4" y="210"/>
                  </a:lnTo>
                  <a:lnTo>
                    <a:pt x="8" y="210"/>
                  </a:lnTo>
                  <a:lnTo>
                    <a:pt x="9" y="209"/>
                  </a:lnTo>
                  <a:lnTo>
                    <a:pt x="11" y="206"/>
                  </a:lnTo>
                  <a:lnTo>
                    <a:pt x="11" y="206"/>
                  </a:lnTo>
                  <a:lnTo>
                    <a:pt x="12" y="202"/>
                  </a:lnTo>
                  <a:lnTo>
                    <a:pt x="15" y="200"/>
                  </a:lnTo>
                  <a:lnTo>
                    <a:pt x="22" y="194"/>
                  </a:lnTo>
                  <a:lnTo>
                    <a:pt x="37" y="185"/>
                  </a:lnTo>
                  <a:lnTo>
                    <a:pt x="37" y="185"/>
                  </a:lnTo>
                  <a:lnTo>
                    <a:pt x="68" y="164"/>
                  </a:lnTo>
                  <a:lnTo>
                    <a:pt x="68" y="164"/>
                  </a:lnTo>
                  <a:lnTo>
                    <a:pt x="97" y="142"/>
                  </a:lnTo>
                  <a:lnTo>
                    <a:pt x="126" y="120"/>
                  </a:lnTo>
                  <a:lnTo>
                    <a:pt x="126" y="120"/>
                  </a:lnTo>
                  <a:lnTo>
                    <a:pt x="160" y="90"/>
                  </a:lnTo>
                  <a:lnTo>
                    <a:pt x="177" y="75"/>
                  </a:lnTo>
                  <a:lnTo>
                    <a:pt x="194" y="62"/>
                  </a:lnTo>
                  <a:lnTo>
                    <a:pt x="194" y="62"/>
                  </a:lnTo>
                  <a:lnTo>
                    <a:pt x="228" y="39"/>
                  </a:lnTo>
                  <a:lnTo>
                    <a:pt x="228" y="39"/>
                  </a:lnTo>
                  <a:lnTo>
                    <a:pt x="238" y="30"/>
                  </a:lnTo>
                  <a:lnTo>
                    <a:pt x="249" y="22"/>
                  </a:lnTo>
                  <a:lnTo>
                    <a:pt x="254" y="18"/>
                  </a:lnTo>
                  <a:lnTo>
                    <a:pt x="260" y="14"/>
                  </a:lnTo>
                  <a:lnTo>
                    <a:pt x="267" y="13"/>
                  </a:lnTo>
                  <a:lnTo>
                    <a:pt x="274" y="11"/>
                  </a:lnTo>
                  <a:lnTo>
                    <a:pt x="274" y="11"/>
                  </a:lnTo>
                  <a:lnTo>
                    <a:pt x="276" y="10"/>
                  </a:lnTo>
                  <a:lnTo>
                    <a:pt x="277" y="9"/>
                  </a:lnTo>
                  <a:lnTo>
                    <a:pt x="279" y="5"/>
                  </a:lnTo>
                  <a:lnTo>
                    <a:pt x="279" y="2"/>
                  </a:lnTo>
                  <a:lnTo>
                    <a:pt x="277" y="1"/>
                  </a:lnTo>
                  <a:lnTo>
                    <a:pt x="276" y="0"/>
                  </a:lnTo>
                  <a:lnTo>
                    <a:pt x="274" y="0"/>
                  </a:lnTo>
                  <a:lnTo>
                    <a:pt x="274"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28" name="Freeform 1048"/>
            <p:cNvSpPr/>
            <p:nvPr/>
          </p:nvSpPr>
          <p:spPr bwMode="auto">
            <a:xfrm>
              <a:off x="9678524" y="1901297"/>
              <a:ext cx="504692" cy="343776"/>
            </a:xfrm>
            <a:custGeom>
              <a:avLst/>
              <a:gdLst/>
              <a:ahLst/>
              <a:cxnLst>
                <a:cxn ang="0">
                  <a:pos x="267" y="0"/>
                </a:cxn>
                <a:cxn ang="0">
                  <a:pos x="267" y="0"/>
                </a:cxn>
                <a:cxn ang="0">
                  <a:pos x="261" y="2"/>
                </a:cxn>
                <a:cxn ang="0">
                  <a:pos x="253" y="5"/>
                </a:cxn>
                <a:cxn ang="0">
                  <a:pos x="240" y="13"/>
                </a:cxn>
                <a:cxn ang="0">
                  <a:pos x="214" y="32"/>
                </a:cxn>
                <a:cxn ang="0">
                  <a:pos x="214" y="32"/>
                </a:cxn>
                <a:cxn ang="0">
                  <a:pos x="195" y="43"/>
                </a:cxn>
                <a:cxn ang="0">
                  <a:pos x="177" y="54"/>
                </a:cxn>
                <a:cxn ang="0">
                  <a:pos x="138" y="75"/>
                </a:cxn>
                <a:cxn ang="0">
                  <a:pos x="138" y="75"/>
                </a:cxn>
                <a:cxn ang="0">
                  <a:pos x="121" y="85"/>
                </a:cxn>
                <a:cxn ang="0">
                  <a:pos x="104" y="95"/>
                </a:cxn>
                <a:cxn ang="0">
                  <a:pos x="71" y="119"/>
                </a:cxn>
                <a:cxn ang="0">
                  <a:pos x="38" y="145"/>
                </a:cxn>
                <a:cxn ang="0">
                  <a:pos x="10" y="172"/>
                </a:cxn>
                <a:cxn ang="0">
                  <a:pos x="10" y="172"/>
                </a:cxn>
                <a:cxn ang="0">
                  <a:pos x="8" y="172"/>
                </a:cxn>
                <a:cxn ang="0">
                  <a:pos x="3" y="177"/>
                </a:cxn>
                <a:cxn ang="0">
                  <a:pos x="3" y="177"/>
                </a:cxn>
                <a:cxn ang="0">
                  <a:pos x="2" y="180"/>
                </a:cxn>
                <a:cxn ang="0">
                  <a:pos x="0" y="183"/>
                </a:cxn>
                <a:cxn ang="0">
                  <a:pos x="3" y="187"/>
                </a:cxn>
                <a:cxn ang="0">
                  <a:pos x="7" y="188"/>
                </a:cxn>
                <a:cxn ang="0">
                  <a:pos x="8" y="188"/>
                </a:cxn>
                <a:cxn ang="0">
                  <a:pos x="11" y="187"/>
                </a:cxn>
                <a:cxn ang="0">
                  <a:pos x="11" y="187"/>
                </a:cxn>
                <a:cxn ang="0">
                  <a:pos x="25" y="172"/>
                </a:cxn>
                <a:cxn ang="0">
                  <a:pos x="41" y="158"/>
                </a:cxn>
                <a:cxn ang="0">
                  <a:pos x="74" y="132"/>
                </a:cxn>
                <a:cxn ang="0">
                  <a:pos x="109" y="107"/>
                </a:cxn>
                <a:cxn ang="0">
                  <a:pos x="143" y="85"/>
                </a:cxn>
                <a:cxn ang="0">
                  <a:pos x="143" y="85"/>
                </a:cxn>
                <a:cxn ang="0">
                  <a:pos x="159" y="75"/>
                </a:cxn>
                <a:cxn ang="0">
                  <a:pos x="174" y="68"/>
                </a:cxn>
                <a:cxn ang="0">
                  <a:pos x="190" y="60"/>
                </a:cxn>
                <a:cxn ang="0">
                  <a:pos x="206" y="51"/>
                </a:cxn>
                <a:cxn ang="0">
                  <a:pos x="206" y="51"/>
                </a:cxn>
                <a:cxn ang="0">
                  <a:pos x="236" y="32"/>
                </a:cxn>
                <a:cxn ang="0">
                  <a:pos x="236" y="32"/>
                </a:cxn>
                <a:cxn ang="0">
                  <a:pos x="252" y="19"/>
                </a:cxn>
                <a:cxn ang="0">
                  <a:pos x="261" y="14"/>
                </a:cxn>
                <a:cxn ang="0">
                  <a:pos x="266" y="11"/>
                </a:cxn>
                <a:cxn ang="0">
                  <a:pos x="271" y="10"/>
                </a:cxn>
                <a:cxn ang="0">
                  <a:pos x="271" y="10"/>
                </a:cxn>
                <a:cxn ang="0">
                  <a:pos x="272" y="10"/>
                </a:cxn>
                <a:cxn ang="0">
                  <a:pos x="274" y="9"/>
                </a:cxn>
                <a:cxn ang="0">
                  <a:pos x="275" y="6"/>
                </a:cxn>
                <a:cxn ang="0">
                  <a:pos x="275" y="3"/>
                </a:cxn>
                <a:cxn ang="0">
                  <a:pos x="272" y="1"/>
                </a:cxn>
                <a:cxn ang="0">
                  <a:pos x="270" y="0"/>
                </a:cxn>
                <a:cxn ang="0">
                  <a:pos x="267" y="0"/>
                </a:cxn>
                <a:cxn ang="0">
                  <a:pos x="267" y="0"/>
                </a:cxn>
              </a:cxnLst>
              <a:rect l="0" t="0" r="r" b="b"/>
              <a:pathLst>
                <a:path w="275" h="188">
                  <a:moveTo>
                    <a:pt x="267" y="0"/>
                  </a:moveTo>
                  <a:lnTo>
                    <a:pt x="267" y="0"/>
                  </a:lnTo>
                  <a:lnTo>
                    <a:pt x="261" y="2"/>
                  </a:lnTo>
                  <a:lnTo>
                    <a:pt x="253" y="5"/>
                  </a:lnTo>
                  <a:lnTo>
                    <a:pt x="240" y="13"/>
                  </a:lnTo>
                  <a:lnTo>
                    <a:pt x="214" y="32"/>
                  </a:lnTo>
                  <a:lnTo>
                    <a:pt x="214" y="32"/>
                  </a:lnTo>
                  <a:lnTo>
                    <a:pt x="195" y="43"/>
                  </a:lnTo>
                  <a:lnTo>
                    <a:pt x="177" y="54"/>
                  </a:lnTo>
                  <a:lnTo>
                    <a:pt x="138" y="75"/>
                  </a:lnTo>
                  <a:lnTo>
                    <a:pt x="138" y="75"/>
                  </a:lnTo>
                  <a:lnTo>
                    <a:pt x="121" y="85"/>
                  </a:lnTo>
                  <a:lnTo>
                    <a:pt x="104" y="95"/>
                  </a:lnTo>
                  <a:lnTo>
                    <a:pt x="71" y="119"/>
                  </a:lnTo>
                  <a:lnTo>
                    <a:pt x="38" y="145"/>
                  </a:lnTo>
                  <a:lnTo>
                    <a:pt x="10" y="172"/>
                  </a:lnTo>
                  <a:lnTo>
                    <a:pt x="10" y="172"/>
                  </a:lnTo>
                  <a:lnTo>
                    <a:pt x="8" y="172"/>
                  </a:lnTo>
                  <a:lnTo>
                    <a:pt x="3" y="177"/>
                  </a:lnTo>
                  <a:lnTo>
                    <a:pt x="3" y="177"/>
                  </a:lnTo>
                  <a:lnTo>
                    <a:pt x="2" y="180"/>
                  </a:lnTo>
                  <a:lnTo>
                    <a:pt x="0" y="183"/>
                  </a:lnTo>
                  <a:lnTo>
                    <a:pt x="3" y="187"/>
                  </a:lnTo>
                  <a:lnTo>
                    <a:pt x="7" y="188"/>
                  </a:lnTo>
                  <a:lnTo>
                    <a:pt x="8" y="188"/>
                  </a:lnTo>
                  <a:lnTo>
                    <a:pt x="11" y="187"/>
                  </a:lnTo>
                  <a:lnTo>
                    <a:pt x="11" y="187"/>
                  </a:lnTo>
                  <a:lnTo>
                    <a:pt x="25" y="172"/>
                  </a:lnTo>
                  <a:lnTo>
                    <a:pt x="41" y="158"/>
                  </a:lnTo>
                  <a:lnTo>
                    <a:pt x="74" y="132"/>
                  </a:lnTo>
                  <a:lnTo>
                    <a:pt x="109" y="107"/>
                  </a:lnTo>
                  <a:lnTo>
                    <a:pt x="143" y="85"/>
                  </a:lnTo>
                  <a:lnTo>
                    <a:pt x="143" y="85"/>
                  </a:lnTo>
                  <a:lnTo>
                    <a:pt x="159" y="75"/>
                  </a:lnTo>
                  <a:lnTo>
                    <a:pt x="174" y="68"/>
                  </a:lnTo>
                  <a:lnTo>
                    <a:pt x="190" y="60"/>
                  </a:lnTo>
                  <a:lnTo>
                    <a:pt x="206" y="51"/>
                  </a:lnTo>
                  <a:lnTo>
                    <a:pt x="206" y="51"/>
                  </a:lnTo>
                  <a:lnTo>
                    <a:pt x="236" y="32"/>
                  </a:lnTo>
                  <a:lnTo>
                    <a:pt x="236" y="32"/>
                  </a:lnTo>
                  <a:lnTo>
                    <a:pt x="252" y="19"/>
                  </a:lnTo>
                  <a:lnTo>
                    <a:pt x="261" y="14"/>
                  </a:lnTo>
                  <a:lnTo>
                    <a:pt x="266" y="11"/>
                  </a:lnTo>
                  <a:lnTo>
                    <a:pt x="271" y="10"/>
                  </a:lnTo>
                  <a:lnTo>
                    <a:pt x="271" y="10"/>
                  </a:lnTo>
                  <a:lnTo>
                    <a:pt x="272" y="10"/>
                  </a:lnTo>
                  <a:lnTo>
                    <a:pt x="274" y="9"/>
                  </a:lnTo>
                  <a:lnTo>
                    <a:pt x="275" y="6"/>
                  </a:lnTo>
                  <a:lnTo>
                    <a:pt x="275" y="3"/>
                  </a:lnTo>
                  <a:lnTo>
                    <a:pt x="272" y="1"/>
                  </a:lnTo>
                  <a:lnTo>
                    <a:pt x="270" y="0"/>
                  </a:lnTo>
                  <a:lnTo>
                    <a:pt x="267" y="0"/>
                  </a:lnTo>
                  <a:lnTo>
                    <a:pt x="267"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29" name="Freeform 1049"/>
            <p:cNvSpPr/>
            <p:nvPr/>
          </p:nvSpPr>
          <p:spPr bwMode="auto">
            <a:xfrm>
              <a:off x="9817494" y="1945183"/>
              <a:ext cx="468118" cy="336460"/>
            </a:xfrm>
            <a:custGeom>
              <a:avLst/>
              <a:gdLst/>
              <a:ahLst/>
              <a:cxnLst>
                <a:cxn ang="0">
                  <a:pos x="250" y="0"/>
                </a:cxn>
                <a:cxn ang="0">
                  <a:pos x="235" y="6"/>
                </a:cxn>
                <a:cxn ang="0">
                  <a:pos x="224" y="15"/>
                </a:cxn>
                <a:cxn ang="0">
                  <a:pos x="207" y="30"/>
                </a:cxn>
                <a:cxn ang="0">
                  <a:pos x="200" y="34"/>
                </a:cxn>
                <a:cxn ang="0">
                  <a:pos x="137" y="69"/>
                </a:cxn>
                <a:cxn ang="0">
                  <a:pos x="118" y="82"/>
                </a:cxn>
                <a:cxn ang="0">
                  <a:pos x="63" y="119"/>
                </a:cxn>
                <a:cxn ang="0">
                  <a:pos x="46" y="132"/>
                </a:cxn>
                <a:cxn ang="0">
                  <a:pos x="20" y="150"/>
                </a:cxn>
                <a:cxn ang="0">
                  <a:pos x="7" y="162"/>
                </a:cxn>
                <a:cxn ang="0">
                  <a:pos x="0" y="175"/>
                </a:cxn>
                <a:cxn ang="0">
                  <a:pos x="0" y="178"/>
                </a:cxn>
                <a:cxn ang="0">
                  <a:pos x="5" y="183"/>
                </a:cxn>
                <a:cxn ang="0">
                  <a:pos x="10" y="180"/>
                </a:cxn>
                <a:cxn ang="0">
                  <a:pos x="12" y="179"/>
                </a:cxn>
                <a:cxn ang="0">
                  <a:pos x="16" y="171"/>
                </a:cxn>
                <a:cxn ang="0">
                  <a:pos x="31" y="158"/>
                </a:cxn>
                <a:cxn ang="0">
                  <a:pos x="39" y="151"/>
                </a:cxn>
                <a:cxn ang="0">
                  <a:pos x="58" y="137"/>
                </a:cxn>
                <a:cxn ang="0">
                  <a:pos x="77" y="123"/>
                </a:cxn>
                <a:cxn ang="0">
                  <a:pos x="127" y="89"/>
                </a:cxn>
                <a:cxn ang="0">
                  <a:pos x="144" y="80"/>
                </a:cxn>
                <a:cxn ang="0">
                  <a:pos x="175" y="63"/>
                </a:cxn>
                <a:cxn ang="0">
                  <a:pos x="205" y="44"/>
                </a:cxn>
                <a:cxn ang="0">
                  <a:pos x="212" y="40"/>
                </a:cxn>
                <a:cxn ang="0">
                  <a:pos x="229" y="26"/>
                </a:cxn>
                <a:cxn ang="0">
                  <a:pos x="246" y="13"/>
                </a:cxn>
                <a:cxn ang="0">
                  <a:pos x="252" y="12"/>
                </a:cxn>
                <a:cxn ang="0">
                  <a:pos x="256" y="9"/>
                </a:cxn>
                <a:cxn ang="0">
                  <a:pos x="256" y="5"/>
                </a:cxn>
                <a:cxn ang="0">
                  <a:pos x="252" y="1"/>
                </a:cxn>
                <a:cxn ang="0">
                  <a:pos x="250" y="0"/>
                </a:cxn>
              </a:cxnLst>
              <a:rect l="0" t="0" r="r" b="b"/>
              <a:pathLst>
                <a:path w="256" h="183">
                  <a:moveTo>
                    <a:pt x="250" y="0"/>
                  </a:moveTo>
                  <a:lnTo>
                    <a:pt x="250" y="0"/>
                  </a:lnTo>
                  <a:lnTo>
                    <a:pt x="242" y="2"/>
                  </a:lnTo>
                  <a:lnTo>
                    <a:pt x="235" y="6"/>
                  </a:lnTo>
                  <a:lnTo>
                    <a:pt x="229" y="10"/>
                  </a:lnTo>
                  <a:lnTo>
                    <a:pt x="224" y="15"/>
                  </a:lnTo>
                  <a:lnTo>
                    <a:pt x="212" y="25"/>
                  </a:lnTo>
                  <a:lnTo>
                    <a:pt x="207" y="30"/>
                  </a:lnTo>
                  <a:lnTo>
                    <a:pt x="200" y="34"/>
                  </a:lnTo>
                  <a:lnTo>
                    <a:pt x="200" y="34"/>
                  </a:lnTo>
                  <a:lnTo>
                    <a:pt x="158" y="56"/>
                  </a:lnTo>
                  <a:lnTo>
                    <a:pt x="137" y="69"/>
                  </a:lnTo>
                  <a:lnTo>
                    <a:pt x="118" y="82"/>
                  </a:lnTo>
                  <a:lnTo>
                    <a:pt x="118" y="82"/>
                  </a:lnTo>
                  <a:lnTo>
                    <a:pt x="81" y="106"/>
                  </a:lnTo>
                  <a:lnTo>
                    <a:pt x="63" y="119"/>
                  </a:lnTo>
                  <a:lnTo>
                    <a:pt x="46" y="132"/>
                  </a:lnTo>
                  <a:lnTo>
                    <a:pt x="46" y="132"/>
                  </a:lnTo>
                  <a:lnTo>
                    <a:pt x="33" y="141"/>
                  </a:lnTo>
                  <a:lnTo>
                    <a:pt x="20" y="150"/>
                  </a:lnTo>
                  <a:lnTo>
                    <a:pt x="13" y="155"/>
                  </a:lnTo>
                  <a:lnTo>
                    <a:pt x="7" y="162"/>
                  </a:lnTo>
                  <a:lnTo>
                    <a:pt x="3" y="168"/>
                  </a:lnTo>
                  <a:lnTo>
                    <a:pt x="0" y="175"/>
                  </a:lnTo>
                  <a:lnTo>
                    <a:pt x="0" y="175"/>
                  </a:lnTo>
                  <a:lnTo>
                    <a:pt x="0" y="178"/>
                  </a:lnTo>
                  <a:lnTo>
                    <a:pt x="1" y="180"/>
                  </a:lnTo>
                  <a:lnTo>
                    <a:pt x="5" y="183"/>
                  </a:lnTo>
                  <a:lnTo>
                    <a:pt x="9" y="183"/>
                  </a:lnTo>
                  <a:lnTo>
                    <a:pt x="10" y="180"/>
                  </a:lnTo>
                  <a:lnTo>
                    <a:pt x="12" y="179"/>
                  </a:lnTo>
                  <a:lnTo>
                    <a:pt x="12" y="179"/>
                  </a:lnTo>
                  <a:lnTo>
                    <a:pt x="13" y="175"/>
                  </a:lnTo>
                  <a:lnTo>
                    <a:pt x="16" y="171"/>
                  </a:lnTo>
                  <a:lnTo>
                    <a:pt x="24" y="165"/>
                  </a:lnTo>
                  <a:lnTo>
                    <a:pt x="31" y="158"/>
                  </a:lnTo>
                  <a:lnTo>
                    <a:pt x="39" y="151"/>
                  </a:lnTo>
                  <a:lnTo>
                    <a:pt x="39" y="151"/>
                  </a:lnTo>
                  <a:lnTo>
                    <a:pt x="48" y="144"/>
                  </a:lnTo>
                  <a:lnTo>
                    <a:pt x="58" y="137"/>
                  </a:lnTo>
                  <a:lnTo>
                    <a:pt x="77" y="123"/>
                  </a:lnTo>
                  <a:lnTo>
                    <a:pt x="77" y="123"/>
                  </a:lnTo>
                  <a:lnTo>
                    <a:pt x="110" y="100"/>
                  </a:lnTo>
                  <a:lnTo>
                    <a:pt x="127" y="89"/>
                  </a:lnTo>
                  <a:lnTo>
                    <a:pt x="144" y="80"/>
                  </a:lnTo>
                  <a:lnTo>
                    <a:pt x="144" y="80"/>
                  </a:lnTo>
                  <a:lnTo>
                    <a:pt x="160" y="72"/>
                  </a:lnTo>
                  <a:lnTo>
                    <a:pt x="175" y="63"/>
                  </a:lnTo>
                  <a:lnTo>
                    <a:pt x="190" y="52"/>
                  </a:lnTo>
                  <a:lnTo>
                    <a:pt x="205" y="44"/>
                  </a:lnTo>
                  <a:lnTo>
                    <a:pt x="205" y="44"/>
                  </a:lnTo>
                  <a:lnTo>
                    <a:pt x="212" y="40"/>
                  </a:lnTo>
                  <a:lnTo>
                    <a:pt x="217" y="35"/>
                  </a:lnTo>
                  <a:lnTo>
                    <a:pt x="229" y="26"/>
                  </a:lnTo>
                  <a:lnTo>
                    <a:pt x="241" y="17"/>
                  </a:lnTo>
                  <a:lnTo>
                    <a:pt x="246" y="13"/>
                  </a:lnTo>
                  <a:lnTo>
                    <a:pt x="252" y="12"/>
                  </a:lnTo>
                  <a:lnTo>
                    <a:pt x="252" y="12"/>
                  </a:lnTo>
                  <a:lnTo>
                    <a:pt x="255" y="10"/>
                  </a:lnTo>
                  <a:lnTo>
                    <a:pt x="256" y="9"/>
                  </a:lnTo>
                  <a:lnTo>
                    <a:pt x="256" y="8"/>
                  </a:lnTo>
                  <a:lnTo>
                    <a:pt x="256" y="5"/>
                  </a:lnTo>
                  <a:lnTo>
                    <a:pt x="254" y="1"/>
                  </a:lnTo>
                  <a:lnTo>
                    <a:pt x="252" y="1"/>
                  </a:lnTo>
                  <a:lnTo>
                    <a:pt x="250" y="0"/>
                  </a:lnTo>
                  <a:lnTo>
                    <a:pt x="250"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30" name="Freeform 1050"/>
            <p:cNvSpPr/>
            <p:nvPr/>
          </p:nvSpPr>
          <p:spPr bwMode="auto">
            <a:xfrm>
              <a:off x="9897954" y="1996386"/>
              <a:ext cx="526632" cy="314519"/>
            </a:xfrm>
            <a:custGeom>
              <a:avLst/>
              <a:gdLst/>
              <a:ahLst/>
              <a:cxnLst>
                <a:cxn ang="0">
                  <a:pos x="278" y="0"/>
                </a:cxn>
                <a:cxn ang="0">
                  <a:pos x="278" y="0"/>
                </a:cxn>
                <a:cxn ang="0">
                  <a:pos x="268" y="5"/>
                </a:cxn>
                <a:cxn ang="0">
                  <a:pos x="259" y="9"/>
                </a:cxn>
                <a:cxn ang="0">
                  <a:pos x="242" y="20"/>
                </a:cxn>
                <a:cxn ang="0">
                  <a:pos x="208" y="44"/>
                </a:cxn>
                <a:cxn ang="0">
                  <a:pos x="208" y="44"/>
                </a:cxn>
                <a:cxn ang="0">
                  <a:pos x="185" y="58"/>
                </a:cxn>
                <a:cxn ang="0">
                  <a:pos x="162" y="73"/>
                </a:cxn>
                <a:cxn ang="0">
                  <a:pos x="140" y="85"/>
                </a:cxn>
                <a:cxn ang="0">
                  <a:pos x="115" y="96"/>
                </a:cxn>
                <a:cxn ang="0">
                  <a:pos x="115" y="96"/>
                </a:cxn>
                <a:cxn ang="0">
                  <a:pos x="97" y="105"/>
                </a:cxn>
                <a:cxn ang="0">
                  <a:pos x="77" y="116"/>
                </a:cxn>
                <a:cxn ang="0">
                  <a:pos x="59" y="126"/>
                </a:cxn>
                <a:cxn ang="0">
                  <a:pos x="39" y="136"/>
                </a:cxn>
                <a:cxn ang="0">
                  <a:pos x="39" y="136"/>
                </a:cxn>
                <a:cxn ang="0">
                  <a:pos x="29" y="141"/>
                </a:cxn>
                <a:cxn ang="0">
                  <a:pos x="17" y="146"/>
                </a:cxn>
                <a:cxn ang="0">
                  <a:pos x="10" y="150"/>
                </a:cxn>
                <a:cxn ang="0">
                  <a:pos x="6" y="154"/>
                </a:cxn>
                <a:cxn ang="0">
                  <a:pos x="2" y="158"/>
                </a:cxn>
                <a:cxn ang="0">
                  <a:pos x="0" y="164"/>
                </a:cxn>
                <a:cxn ang="0">
                  <a:pos x="0" y="164"/>
                </a:cxn>
                <a:cxn ang="0">
                  <a:pos x="0" y="166"/>
                </a:cxn>
                <a:cxn ang="0">
                  <a:pos x="1" y="168"/>
                </a:cxn>
                <a:cxn ang="0">
                  <a:pos x="4" y="171"/>
                </a:cxn>
                <a:cxn ang="0">
                  <a:pos x="8" y="171"/>
                </a:cxn>
                <a:cxn ang="0">
                  <a:pos x="10" y="170"/>
                </a:cxn>
                <a:cxn ang="0">
                  <a:pos x="12" y="167"/>
                </a:cxn>
                <a:cxn ang="0">
                  <a:pos x="12" y="167"/>
                </a:cxn>
                <a:cxn ang="0">
                  <a:pos x="13" y="162"/>
                </a:cxn>
                <a:cxn ang="0">
                  <a:pos x="18" y="158"/>
                </a:cxn>
                <a:cxn ang="0">
                  <a:pos x="23" y="154"/>
                </a:cxn>
                <a:cxn ang="0">
                  <a:pos x="30" y="151"/>
                </a:cxn>
                <a:cxn ang="0">
                  <a:pos x="53" y="142"/>
                </a:cxn>
                <a:cxn ang="0">
                  <a:pos x="53" y="142"/>
                </a:cxn>
                <a:cxn ang="0">
                  <a:pos x="73" y="132"/>
                </a:cxn>
                <a:cxn ang="0">
                  <a:pos x="91" y="122"/>
                </a:cxn>
                <a:cxn ang="0">
                  <a:pos x="110" y="112"/>
                </a:cxn>
                <a:cxn ang="0">
                  <a:pos x="129" y="103"/>
                </a:cxn>
                <a:cxn ang="0">
                  <a:pos x="129" y="103"/>
                </a:cxn>
                <a:cxn ang="0">
                  <a:pos x="149" y="94"/>
                </a:cxn>
                <a:cxn ang="0">
                  <a:pos x="168" y="83"/>
                </a:cxn>
                <a:cxn ang="0">
                  <a:pos x="187" y="71"/>
                </a:cxn>
                <a:cxn ang="0">
                  <a:pos x="205" y="60"/>
                </a:cxn>
                <a:cxn ang="0">
                  <a:pos x="205" y="60"/>
                </a:cxn>
                <a:cxn ang="0">
                  <a:pos x="242" y="34"/>
                </a:cxn>
                <a:cxn ang="0">
                  <a:pos x="261" y="20"/>
                </a:cxn>
                <a:cxn ang="0">
                  <a:pos x="271" y="15"/>
                </a:cxn>
                <a:cxn ang="0">
                  <a:pos x="281" y="11"/>
                </a:cxn>
                <a:cxn ang="0">
                  <a:pos x="281" y="11"/>
                </a:cxn>
                <a:cxn ang="0">
                  <a:pos x="284" y="10"/>
                </a:cxn>
                <a:cxn ang="0">
                  <a:pos x="285" y="7"/>
                </a:cxn>
                <a:cxn ang="0">
                  <a:pos x="285" y="3"/>
                </a:cxn>
                <a:cxn ang="0">
                  <a:pos x="284" y="2"/>
                </a:cxn>
                <a:cxn ang="0">
                  <a:pos x="282" y="0"/>
                </a:cxn>
                <a:cxn ang="0">
                  <a:pos x="281" y="0"/>
                </a:cxn>
                <a:cxn ang="0">
                  <a:pos x="278" y="0"/>
                </a:cxn>
                <a:cxn ang="0">
                  <a:pos x="278" y="0"/>
                </a:cxn>
              </a:cxnLst>
              <a:rect l="0" t="0" r="r" b="b"/>
              <a:pathLst>
                <a:path w="285" h="171">
                  <a:moveTo>
                    <a:pt x="278" y="0"/>
                  </a:moveTo>
                  <a:lnTo>
                    <a:pt x="278" y="0"/>
                  </a:lnTo>
                  <a:lnTo>
                    <a:pt x="268" y="5"/>
                  </a:lnTo>
                  <a:lnTo>
                    <a:pt x="259" y="9"/>
                  </a:lnTo>
                  <a:lnTo>
                    <a:pt x="242" y="20"/>
                  </a:lnTo>
                  <a:lnTo>
                    <a:pt x="208" y="44"/>
                  </a:lnTo>
                  <a:lnTo>
                    <a:pt x="208" y="44"/>
                  </a:lnTo>
                  <a:lnTo>
                    <a:pt x="185" y="58"/>
                  </a:lnTo>
                  <a:lnTo>
                    <a:pt x="162" y="73"/>
                  </a:lnTo>
                  <a:lnTo>
                    <a:pt x="140" y="85"/>
                  </a:lnTo>
                  <a:lnTo>
                    <a:pt x="115" y="96"/>
                  </a:lnTo>
                  <a:lnTo>
                    <a:pt x="115" y="96"/>
                  </a:lnTo>
                  <a:lnTo>
                    <a:pt x="97" y="105"/>
                  </a:lnTo>
                  <a:lnTo>
                    <a:pt x="77" y="116"/>
                  </a:lnTo>
                  <a:lnTo>
                    <a:pt x="59" y="126"/>
                  </a:lnTo>
                  <a:lnTo>
                    <a:pt x="39" y="136"/>
                  </a:lnTo>
                  <a:lnTo>
                    <a:pt x="39" y="136"/>
                  </a:lnTo>
                  <a:lnTo>
                    <a:pt x="29" y="141"/>
                  </a:lnTo>
                  <a:lnTo>
                    <a:pt x="17" y="146"/>
                  </a:lnTo>
                  <a:lnTo>
                    <a:pt x="10" y="150"/>
                  </a:lnTo>
                  <a:lnTo>
                    <a:pt x="6" y="154"/>
                  </a:lnTo>
                  <a:lnTo>
                    <a:pt x="2" y="158"/>
                  </a:lnTo>
                  <a:lnTo>
                    <a:pt x="0" y="164"/>
                  </a:lnTo>
                  <a:lnTo>
                    <a:pt x="0" y="164"/>
                  </a:lnTo>
                  <a:lnTo>
                    <a:pt x="0" y="166"/>
                  </a:lnTo>
                  <a:lnTo>
                    <a:pt x="1" y="168"/>
                  </a:lnTo>
                  <a:lnTo>
                    <a:pt x="4" y="171"/>
                  </a:lnTo>
                  <a:lnTo>
                    <a:pt x="8" y="171"/>
                  </a:lnTo>
                  <a:lnTo>
                    <a:pt x="10" y="170"/>
                  </a:lnTo>
                  <a:lnTo>
                    <a:pt x="12" y="167"/>
                  </a:lnTo>
                  <a:lnTo>
                    <a:pt x="12" y="167"/>
                  </a:lnTo>
                  <a:lnTo>
                    <a:pt x="13" y="162"/>
                  </a:lnTo>
                  <a:lnTo>
                    <a:pt x="18" y="158"/>
                  </a:lnTo>
                  <a:lnTo>
                    <a:pt x="23" y="154"/>
                  </a:lnTo>
                  <a:lnTo>
                    <a:pt x="30" y="151"/>
                  </a:lnTo>
                  <a:lnTo>
                    <a:pt x="53" y="142"/>
                  </a:lnTo>
                  <a:lnTo>
                    <a:pt x="53" y="142"/>
                  </a:lnTo>
                  <a:lnTo>
                    <a:pt x="73" y="132"/>
                  </a:lnTo>
                  <a:lnTo>
                    <a:pt x="91" y="122"/>
                  </a:lnTo>
                  <a:lnTo>
                    <a:pt x="110" y="112"/>
                  </a:lnTo>
                  <a:lnTo>
                    <a:pt x="129" y="103"/>
                  </a:lnTo>
                  <a:lnTo>
                    <a:pt x="129" y="103"/>
                  </a:lnTo>
                  <a:lnTo>
                    <a:pt x="149" y="94"/>
                  </a:lnTo>
                  <a:lnTo>
                    <a:pt x="168" y="83"/>
                  </a:lnTo>
                  <a:lnTo>
                    <a:pt x="187" y="71"/>
                  </a:lnTo>
                  <a:lnTo>
                    <a:pt x="205" y="60"/>
                  </a:lnTo>
                  <a:lnTo>
                    <a:pt x="205" y="60"/>
                  </a:lnTo>
                  <a:lnTo>
                    <a:pt x="242" y="34"/>
                  </a:lnTo>
                  <a:lnTo>
                    <a:pt x="261" y="20"/>
                  </a:lnTo>
                  <a:lnTo>
                    <a:pt x="271" y="15"/>
                  </a:lnTo>
                  <a:lnTo>
                    <a:pt x="281" y="11"/>
                  </a:lnTo>
                  <a:lnTo>
                    <a:pt x="281" y="11"/>
                  </a:lnTo>
                  <a:lnTo>
                    <a:pt x="284" y="10"/>
                  </a:lnTo>
                  <a:lnTo>
                    <a:pt x="285" y="7"/>
                  </a:lnTo>
                  <a:lnTo>
                    <a:pt x="285" y="3"/>
                  </a:lnTo>
                  <a:lnTo>
                    <a:pt x="284" y="2"/>
                  </a:lnTo>
                  <a:lnTo>
                    <a:pt x="282" y="0"/>
                  </a:lnTo>
                  <a:lnTo>
                    <a:pt x="281" y="0"/>
                  </a:lnTo>
                  <a:lnTo>
                    <a:pt x="278" y="0"/>
                  </a:lnTo>
                  <a:lnTo>
                    <a:pt x="278"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31" name="Freeform 1051"/>
            <p:cNvSpPr/>
            <p:nvPr/>
          </p:nvSpPr>
          <p:spPr bwMode="auto">
            <a:xfrm>
              <a:off x="10102756" y="2047584"/>
              <a:ext cx="446177" cy="314519"/>
            </a:xfrm>
            <a:custGeom>
              <a:avLst/>
              <a:gdLst/>
              <a:ahLst/>
              <a:cxnLst>
                <a:cxn ang="0">
                  <a:pos x="234" y="4"/>
                </a:cxn>
                <a:cxn ang="0">
                  <a:pos x="234" y="4"/>
                </a:cxn>
                <a:cxn ang="0">
                  <a:pos x="232" y="11"/>
                </a:cxn>
                <a:cxn ang="0">
                  <a:pos x="225" y="19"/>
                </a:cxn>
                <a:cxn ang="0">
                  <a:pos x="217" y="25"/>
                </a:cxn>
                <a:cxn ang="0">
                  <a:pos x="208" y="30"/>
                </a:cxn>
                <a:cxn ang="0">
                  <a:pos x="189" y="41"/>
                </a:cxn>
                <a:cxn ang="0">
                  <a:pos x="173" y="49"/>
                </a:cxn>
                <a:cxn ang="0">
                  <a:pos x="173" y="49"/>
                </a:cxn>
                <a:cxn ang="0">
                  <a:pos x="112" y="85"/>
                </a:cxn>
                <a:cxn ang="0">
                  <a:pos x="112" y="85"/>
                </a:cxn>
                <a:cxn ang="0">
                  <a:pos x="83" y="102"/>
                </a:cxn>
                <a:cxn ang="0">
                  <a:pos x="55" y="121"/>
                </a:cxn>
                <a:cxn ang="0">
                  <a:pos x="28" y="140"/>
                </a:cxn>
                <a:cxn ang="0">
                  <a:pos x="2" y="161"/>
                </a:cxn>
                <a:cxn ang="0">
                  <a:pos x="2" y="161"/>
                </a:cxn>
                <a:cxn ang="0">
                  <a:pos x="0" y="164"/>
                </a:cxn>
                <a:cxn ang="0">
                  <a:pos x="0" y="166"/>
                </a:cxn>
                <a:cxn ang="0">
                  <a:pos x="2" y="169"/>
                </a:cxn>
                <a:cxn ang="0">
                  <a:pos x="6" y="172"/>
                </a:cxn>
                <a:cxn ang="0">
                  <a:pos x="8" y="172"/>
                </a:cxn>
                <a:cxn ang="0">
                  <a:pos x="9" y="170"/>
                </a:cxn>
                <a:cxn ang="0">
                  <a:pos x="9" y="170"/>
                </a:cxn>
                <a:cxn ang="0">
                  <a:pos x="26" y="156"/>
                </a:cxn>
                <a:cxn ang="0">
                  <a:pos x="43" y="143"/>
                </a:cxn>
                <a:cxn ang="0">
                  <a:pos x="62" y="131"/>
                </a:cxn>
                <a:cxn ang="0">
                  <a:pos x="80" y="119"/>
                </a:cxn>
                <a:cxn ang="0">
                  <a:pos x="117" y="97"/>
                </a:cxn>
                <a:cxn ang="0">
                  <a:pos x="135" y="87"/>
                </a:cxn>
                <a:cxn ang="0">
                  <a:pos x="153" y="74"/>
                </a:cxn>
                <a:cxn ang="0">
                  <a:pos x="153" y="74"/>
                </a:cxn>
                <a:cxn ang="0">
                  <a:pos x="170" y="63"/>
                </a:cxn>
                <a:cxn ang="0">
                  <a:pos x="187" y="54"/>
                </a:cxn>
                <a:cxn ang="0">
                  <a:pos x="203" y="45"/>
                </a:cxn>
                <a:cxn ang="0">
                  <a:pos x="220" y="34"/>
                </a:cxn>
                <a:cxn ang="0">
                  <a:pos x="220" y="34"/>
                </a:cxn>
                <a:cxn ang="0">
                  <a:pos x="229" y="28"/>
                </a:cxn>
                <a:cxn ang="0">
                  <a:pos x="236" y="24"/>
                </a:cxn>
                <a:cxn ang="0">
                  <a:pos x="240" y="20"/>
                </a:cxn>
                <a:cxn ang="0">
                  <a:pos x="242" y="17"/>
                </a:cxn>
                <a:cxn ang="0">
                  <a:pos x="244" y="13"/>
                </a:cxn>
                <a:cxn ang="0">
                  <a:pos x="245" y="7"/>
                </a:cxn>
                <a:cxn ang="0">
                  <a:pos x="245" y="7"/>
                </a:cxn>
                <a:cxn ang="0">
                  <a:pos x="245" y="6"/>
                </a:cxn>
                <a:cxn ang="0">
                  <a:pos x="245" y="3"/>
                </a:cxn>
                <a:cxn ang="0">
                  <a:pos x="241" y="0"/>
                </a:cxn>
                <a:cxn ang="0">
                  <a:pos x="237" y="0"/>
                </a:cxn>
                <a:cxn ang="0">
                  <a:pos x="236" y="2"/>
                </a:cxn>
                <a:cxn ang="0">
                  <a:pos x="234" y="4"/>
                </a:cxn>
                <a:cxn ang="0">
                  <a:pos x="234" y="4"/>
                </a:cxn>
              </a:cxnLst>
              <a:rect l="0" t="0" r="r" b="b"/>
              <a:pathLst>
                <a:path w="245" h="172">
                  <a:moveTo>
                    <a:pt x="234" y="4"/>
                  </a:moveTo>
                  <a:lnTo>
                    <a:pt x="234" y="4"/>
                  </a:lnTo>
                  <a:lnTo>
                    <a:pt x="232" y="11"/>
                  </a:lnTo>
                  <a:lnTo>
                    <a:pt x="225" y="19"/>
                  </a:lnTo>
                  <a:lnTo>
                    <a:pt x="217" y="25"/>
                  </a:lnTo>
                  <a:lnTo>
                    <a:pt x="208" y="30"/>
                  </a:lnTo>
                  <a:lnTo>
                    <a:pt x="189" y="41"/>
                  </a:lnTo>
                  <a:lnTo>
                    <a:pt x="173" y="49"/>
                  </a:lnTo>
                  <a:lnTo>
                    <a:pt x="173" y="49"/>
                  </a:lnTo>
                  <a:lnTo>
                    <a:pt x="112" y="85"/>
                  </a:lnTo>
                  <a:lnTo>
                    <a:pt x="112" y="85"/>
                  </a:lnTo>
                  <a:lnTo>
                    <a:pt x="83" y="102"/>
                  </a:lnTo>
                  <a:lnTo>
                    <a:pt x="55" y="121"/>
                  </a:lnTo>
                  <a:lnTo>
                    <a:pt x="28" y="140"/>
                  </a:lnTo>
                  <a:lnTo>
                    <a:pt x="2" y="161"/>
                  </a:lnTo>
                  <a:lnTo>
                    <a:pt x="2" y="161"/>
                  </a:lnTo>
                  <a:lnTo>
                    <a:pt x="0" y="164"/>
                  </a:lnTo>
                  <a:lnTo>
                    <a:pt x="0" y="166"/>
                  </a:lnTo>
                  <a:lnTo>
                    <a:pt x="2" y="169"/>
                  </a:lnTo>
                  <a:lnTo>
                    <a:pt x="6" y="172"/>
                  </a:lnTo>
                  <a:lnTo>
                    <a:pt x="8" y="172"/>
                  </a:lnTo>
                  <a:lnTo>
                    <a:pt x="9" y="170"/>
                  </a:lnTo>
                  <a:lnTo>
                    <a:pt x="9" y="170"/>
                  </a:lnTo>
                  <a:lnTo>
                    <a:pt x="26" y="156"/>
                  </a:lnTo>
                  <a:lnTo>
                    <a:pt x="43" y="143"/>
                  </a:lnTo>
                  <a:lnTo>
                    <a:pt x="62" y="131"/>
                  </a:lnTo>
                  <a:lnTo>
                    <a:pt x="80" y="119"/>
                  </a:lnTo>
                  <a:lnTo>
                    <a:pt x="117" y="97"/>
                  </a:lnTo>
                  <a:lnTo>
                    <a:pt x="135" y="87"/>
                  </a:lnTo>
                  <a:lnTo>
                    <a:pt x="153" y="74"/>
                  </a:lnTo>
                  <a:lnTo>
                    <a:pt x="153" y="74"/>
                  </a:lnTo>
                  <a:lnTo>
                    <a:pt x="170" y="63"/>
                  </a:lnTo>
                  <a:lnTo>
                    <a:pt x="187" y="54"/>
                  </a:lnTo>
                  <a:lnTo>
                    <a:pt x="203" y="45"/>
                  </a:lnTo>
                  <a:lnTo>
                    <a:pt x="220" y="34"/>
                  </a:lnTo>
                  <a:lnTo>
                    <a:pt x="220" y="34"/>
                  </a:lnTo>
                  <a:lnTo>
                    <a:pt x="229" y="28"/>
                  </a:lnTo>
                  <a:lnTo>
                    <a:pt x="236" y="24"/>
                  </a:lnTo>
                  <a:lnTo>
                    <a:pt x="240" y="20"/>
                  </a:lnTo>
                  <a:lnTo>
                    <a:pt x="242" y="17"/>
                  </a:lnTo>
                  <a:lnTo>
                    <a:pt x="244" y="13"/>
                  </a:lnTo>
                  <a:lnTo>
                    <a:pt x="245" y="7"/>
                  </a:lnTo>
                  <a:lnTo>
                    <a:pt x="245" y="7"/>
                  </a:lnTo>
                  <a:lnTo>
                    <a:pt x="245" y="6"/>
                  </a:lnTo>
                  <a:lnTo>
                    <a:pt x="245" y="3"/>
                  </a:lnTo>
                  <a:lnTo>
                    <a:pt x="241" y="0"/>
                  </a:lnTo>
                  <a:lnTo>
                    <a:pt x="237" y="0"/>
                  </a:lnTo>
                  <a:lnTo>
                    <a:pt x="236" y="2"/>
                  </a:lnTo>
                  <a:lnTo>
                    <a:pt x="234" y="4"/>
                  </a:lnTo>
                  <a:lnTo>
                    <a:pt x="234" y="4"/>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32" name="Freeform 1052"/>
            <p:cNvSpPr/>
            <p:nvPr/>
          </p:nvSpPr>
          <p:spPr bwMode="auto">
            <a:xfrm>
              <a:off x="10234414" y="2135356"/>
              <a:ext cx="416920" cy="256004"/>
            </a:xfrm>
            <a:custGeom>
              <a:avLst/>
              <a:gdLst/>
              <a:ahLst/>
              <a:cxnLst>
                <a:cxn ang="0">
                  <a:pos x="218" y="1"/>
                </a:cxn>
                <a:cxn ang="0">
                  <a:pos x="218" y="1"/>
                </a:cxn>
                <a:cxn ang="0">
                  <a:pos x="207" y="12"/>
                </a:cxn>
                <a:cxn ang="0">
                  <a:pos x="195" y="21"/>
                </a:cxn>
                <a:cxn ang="0">
                  <a:pos x="182" y="30"/>
                </a:cxn>
                <a:cxn ang="0">
                  <a:pos x="169" y="38"/>
                </a:cxn>
                <a:cxn ang="0">
                  <a:pos x="141" y="52"/>
                </a:cxn>
                <a:cxn ang="0">
                  <a:pos x="114" y="65"/>
                </a:cxn>
                <a:cxn ang="0">
                  <a:pos x="114" y="65"/>
                </a:cxn>
                <a:cxn ang="0">
                  <a:pos x="98" y="73"/>
                </a:cxn>
                <a:cxn ang="0">
                  <a:pos x="85" y="81"/>
                </a:cxn>
                <a:cxn ang="0">
                  <a:pos x="57" y="98"/>
                </a:cxn>
                <a:cxn ang="0">
                  <a:pos x="30" y="116"/>
                </a:cxn>
                <a:cxn ang="0">
                  <a:pos x="17" y="124"/>
                </a:cxn>
                <a:cxn ang="0">
                  <a:pos x="2" y="132"/>
                </a:cxn>
                <a:cxn ang="0">
                  <a:pos x="2" y="132"/>
                </a:cxn>
                <a:cxn ang="0">
                  <a:pos x="0" y="133"/>
                </a:cxn>
                <a:cxn ang="0">
                  <a:pos x="0" y="135"/>
                </a:cxn>
                <a:cxn ang="0">
                  <a:pos x="0" y="140"/>
                </a:cxn>
                <a:cxn ang="0">
                  <a:pos x="4" y="143"/>
                </a:cxn>
                <a:cxn ang="0">
                  <a:pos x="5" y="143"/>
                </a:cxn>
                <a:cxn ang="0">
                  <a:pos x="8" y="141"/>
                </a:cxn>
                <a:cxn ang="0">
                  <a:pos x="8" y="141"/>
                </a:cxn>
                <a:cxn ang="0">
                  <a:pos x="22" y="135"/>
                </a:cxn>
                <a:cxn ang="0">
                  <a:pos x="37" y="126"/>
                </a:cxn>
                <a:cxn ang="0">
                  <a:pos x="63" y="107"/>
                </a:cxn>
                <a:cxn ang="0">
                  <a:pos x="90" y="90"/>
                </a:cxn>
                <a:cxn ang="0">
                  <a:pos x="105" y="82"/>
                </a:cxn>
                <a:cxn ang="0">
                  <a:pos x="119" y="76"/>
                </a:cxn>
                <a:cxn ang="0">
                  <a:pos x="119" y="76"/>
                </a:cxn>
                <a:cxn ang="0">
                  <a:pos x="148" y="63"/>
                </a:cxn>
                <a:cxn ang="0">
                  <a:pos x="175" y="47"/>
                </a:cxn>
                <a:cxn ang="0">
                  <a:pos x="188" y="39"/>
                </a:cxn>
                <a:cxn ang="0">
                  <a:pos x="201" y="30"/>
                </a:cxn>
                <a:cxn ang="0">
                  <a:pos x="214" y="20"/>
                </a:cxn>
                <a:cxn ang="0">
                  <a:pos x="226" y="9"/>
                </a:cxn>
                <a:cxn ang="0">
                  <a:pos x="226" y="9"/>
                </a:cxn>
                <a:cxn ang="0">
                  <a:pos x="227" y="8"/>
                </a:cxn>
                <a:cxn ang="0">
                  <a:pos x="227" y="5"/>
                </a:cxn>
                <a:cxn ang="0">
                  <a:pos x="226" y="1"/>
                </a:cxn>
                <a:cxn ang="0">
                  <a:pos x="222" y="0"/>
                </a:cxn>
                <a:cxn ang="0">
                  <a:pos x="220" y="0"/>
                </a:cxn>
                <a:cxn ang="0">
                  <a:pos x="218" y="1"/>
                </a:cxn>
                <a:cxn ang="0">
                  <a:pos x="218" y="1"/>
                </a:cxn>
              </a:cxnLst>
              <a:rect l="0" t="0" r="r" b="b"/>
              <a:pathLst>
                <a:path w="227" h="143">
                  <a:moveTo>
                    <a:pt x="218" y="1"/>
                  </a:moveTo>
                  <a:lnTo>
                    <a:pt x="218" y="1"/>
                  </a:lnTo>
                  <a:lnTo>
                    <a:pt x="207" y="12"/>
                  </a:lnTo>
                  <a:lnTo>
                    <a:pt x="195" y="21"/>
                  </a:lnTo>
                  <a:lnTo>
                    <a:pt x="182" y="30"/>
                  </a:lnTo>
                  <a:lnTo>
                    <a:pt x="169" y="38"/>
                  </a:lnTo>
                  <a:lnTo>
                    <a:pt x="141" y="52"/>
                  </a:lnTo>
                  <a:lnTo>
                    <a:pt x="114" y="65"/>
                  </a:lnTo>
                  <a:lnTo>
                    <a:pt x="114" y="65"/>
                  </a:lnTo>
                  <a:lnTo>
                    <a:pt x="98" y="73"/>
                  </a:lnTo>
                  <a:lnTo>
                    <a:pt x="85" y="81"/>
                  </a:lnTo>
                  <a:lnTo>
                    <a:pt x="57" y="98"/>
                  </a:lnTo>
                  <a:lnTo>
                    <a:pt x="30" y="116"/>
                  </a:lnTo>
                  <a:lnTo>
                    <a:pt x="17" y="124"/>
                  </a:lnTo>
                  <a:lnTo>
                    <a:pt x="2" y="132"/>
                  </a:lnTo>
                  <a:lnTo>
                    <a:pt x="2" y="132"/>
                  </a:lnTo>
                  <a:lnTo>
                    <a:pt x="0" y="133"/>
                  </a:lnTo>
                  <a:lnTo>
                    <a:pt x="0" y="135"/>
                  </a:lnTo>
                  <a:lnTo>
                    <a:pt x="0" y="140"/>
                  </a:lnTo>
                  <a:lnTo>
                    <a:pt x="4" y="143"/>
                  </a:lnTo>
                  <a:lnTo>
                    <a:pt x="5" y="143"/>
                  </a:lnTo>
                  <a:lnTo>
                    <a:pt x="8" y="141"/>
                  </a:lnTo>
                  <a:lnTo>
                    <a:pt x="8" y="141"/>
                  </a:lnTo>
                  <a:lnTo>
                    <a:pt x="22" y="135"/>
                  </a:lnTo>
                  <a:lnTo>
                    <a:pt x="37" y="126"/>
                  </a:lnTo>
                  <a:lnTo>
                    <a:pt x="63" y="107"/>
                  </a:lnTo>
                  <a:lnTo>
                    <a:pt x="90" y="90"/>
                  </a:lnTo>
                  <a:lnTo>
                    <a:pt x="105" y="82"/>
                  </a:lnTo>
                  <a:lnTo>
                    <a:pt x="119" y="76"/>
                  </a:lnTo>
                  <a:lnTo>
                    <a:pt x="119" y="76"/>
                  </a:lnTo>
                  <a:lnTo>
                    <a:pt x="148" y="63"/>
                  </a:lnTo>
                  <a:lnTo>
                    <a:pt x="175" y="47"/>
                  </a:lnTo>
                  <a:lnTo>
                    <a:pt x="188" y="39"/>
                  </a:lnTo>
                  <a:lnTo>
                    <a:pt x="201" y="30"/>
                  </a:lnTo>
                  <a:lnTo>
                    <a:pt x="214" y="20"/>
                  </a:lnTo>
                  <a:lnTo>
                    <a:pt x="226" y="9"/>
                  </a:lnTo>
                  <a:lnTo>
                    <a:pt x="226" y="9"/>
                  </a:lnTo>
                  <a:lnTo>
                    <a:pt x="227" y="8"/>
                  </a:lnTo>
                  <a:lnTo>
                    <a:pt x="227" y="5"/>
                  </a:lnTo>
                  <a:lnTo>
                    <a:pt x="226" y="1"/>
                  </a:lnTo>
                  <a:lnTo>
                    <a:pt x="222" y="0"/>
                  </a:lnTo>
                  <a:lnTo>
                    <a:pt x="220" y="0"/>
                  </a:lnTo>
                  <a:lnTo>
                    <a:pt x="218" y="1"/>
                  </a:lnTo>
                  <a:lnTo>
                    <a:pt x="218"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33" name="Freeform 1053"/>
            <p:cNvSpPr/>
            <p:nvPr/>
          </p:nvSpPr>
          <p:spPr bwMode="auto">
            <a:xfrm>
              <a:off x="10307557" y="2193871"/>
              <a:ext cx="460806" cy="292574"/>
            </a:xfrm>
            <a:custGeom>
              <a:avLst/>
              <a:gdLst/>
              <a:ahLst/>
              <a:cxnLst>
                <a:cxn ang="0">
                  <a:pos x="241" y="3"/>
                </a:cxn>
                <a:cxn ang="0">
                  <a:pos x="241" y="3"/>
                </a:cxn>
                <a:cxn ang="0">
                  <a:pos x="240" y="5"/>
                </a:cxn>
                <a:cxn ang="0">
                  <a:pos x="237" y="8"/>
                </a:cxn>
                <a:cxn ang="0">
                  <a:pos x="230" y="13"/>
                </a:cxn>
                <a:cxn ang="0">
                  <a:pos x="222" y="16"/>
                </a:cxn>
                <a:cxn ang="0">
                  <a:pos x="216" y="17"/>
                </a:cxn>
                <a:cxn ang="0">
                  <a:pos x="216" y="17"/>
                </a:cxn>
                <a:cxn ang="0">
                  <a:pos x="209" y="20"/>
                </a:cxn>
                <a:cxn ang="0">
                  <a:pos x="203" y="24"/>
                </a:cxn>
                <a:cxn ang="0">
                  <a:pos x="191" y="31"/>
                </a:cxn>
                <a:cxn ang="0">
                  <a:pos x="191" y="31"/>
                </a:cxn>
                <a:cxn ang="0">
                  <a:pos x="174" y="41"/>
                </a:cxn>
                <a:cxn ang="0">
                  <a:pos x="157" y="48"/>
                </a:cxn>
                <a:cxn ang="0">
                  <a:pos x="140" y="56"/>
                </a:cxn>
                <a:cxn ang="0">
                  <a:pos x="123" y="64"/>
                </a:cxn>
                <a:cxn ang="0">
                  <a:pos x="123" y="64"/>
                </a:cxn>
                <a:cxn ang="0">
                  <a:pos x="90" y="82"/>
                </a:cxn>
                <a:cxn ang="0">
                  <a:pos x="59" y="102"/>
                </a:cxn>
                <a:cxn ang="0">
                  <a:pos x="30" y="126"/>
                </a:cxn>
                <a:cxn ang="0">
                  <a:pos x="1" y="150"/>
                </a:cxn>
                <a:cxn ang="0">
                  <a:pos x="1" y="150"/>
                </a:cxn>
                <a:cxn ang="0">
                  <a:pos x="0" y="152"/>
                </a:cxn>
                <a:cxn ang="0">
                  <a:pos x="0" y="154"/>
                </a:cxn>
                <a:cxn ang="0">
                  <a:pos x="3" y="158"/>
                </a:cxn>
                <a:cxn ang="0">
                  <a:pos x="5" y="160"/>
                </a:cxn>
                <a:cxn ang="0">
                  <a:pos x="8" y="160"/>
                </a:cxn>
                <a:cxn ang="0">
                  <a:pos x="11" y="158"/>
                </a:cxn>
                <a:cxn ang="0">
                  <a:pos x="11" y="158"/>
                </a:cxn>
                <a:cxn ang="0">
                  <a:pos x="26" y="143"/>
                </a:cxn>
                <a:cxn ang="0">
                  <a:pos x="43" y="130"/>
                </a:cxn>
                <a:cxn ang="0">
                  <a:pos x="60" y="116"/>
                </a:cxn>
                <a:cxn ang="0">
                  <a:pos x="79" y="103"/>
                </a:cxn>
                <a:cxn ang="0">
                  <a:pos x="97" y="93"/>
                </a:cxn>
                <a:cxn ang="0">
                  <a:pos x="115" y="82"/>
                </a:cxn>
                <a:cxn ang="0">
                  <a:pos x="135" y="72"/>
                </a:cxn>
                <a:cxn ang="0">
                  <a:pos x="156" y="63"/>
                </a:cxn>
                <a:cxn ang="0">
                  <a:pos x="156" y="63"/>
                </a:cxn>
                <a:cxn ang="0">
                  <a:pos x="171" y="55"/>
                </a:cxn>
                <a:cxn ang="0">
                  <a:pos x="188" y="43"/>
                </a:cxn>
                <a:cxn ang="0">
                  <a:pos x="205" y="34"/>
                </a:cxn>
                <a:cxn ang="0">
                  <a:pos x="213" y="30"/>
                </a:cxn>
                <a:cxn ang="0">
                  <a:pos x="222" y="28"/>
                </a:cxn>
                <a:cxn ang="0">
                  <a:pos x="222" y="28"/>
                </a:cxn>
                <a:cxn ang="0">
                  <a:pos x="230" y="25"/>
                </a:cxn>
                <a:cxn ang="0">
                  <a:pos x="238" y="21"/>
                </a:cxn>
                <a:cxn ang="0">
                  <a:pos x="246" y="16"/>
                </a:cxn>
                <a:cxn ang="0">
                  <a:pos x="251" y="9"/>
                </a:cxn>
                <a:cxn ang="0">
                  <a:pos x="251" y="9"/>
                </a:cxn>
                <a:cxn ang="0">
                  <a:pos x="251" y="7"/>
                </a:cxn>
                <a:cxn ang="0">
                  <a:pos x="251" y="4"/>
                </a:cxn>
                <a:cxn ang="0">
                  <a:pos x="249" y="1"/>
                </a:cxn>
                <a:cxn ang="0">
                  <a:pos x="246" y="0"/>
                </a:cxn>
                <a:cxn ang="0">
                  <a:pos x="245" y="0"/>
                </a:cxn>
                <a:cxn ang="0">
                  <a:pos x="242" y="1"/>
                </a:cxn>
                <a:cxn ang="0">
                  <a:pos x="241" y="3"/>
                </a:cxn>
                <a:cxn ang="0">
                  <a:pos x="241" y="3"/>
                </a:cxn>
              </a:cxnLst>
              <a:rect l="0" t="0" r="r" b="b"/>
              <a:pathLst>
                <a:path w="251" h="160">
                  <a:moveTo>
                    <a:pt x="241" y="3"/>
                  </a:moveTo>
                  <a:lnTo>
                    <a:pt x="241" y="3"/>
                  </a:lnTo>
                  <a:lnTo>
                    <a:pt x="240" y="5"/>
                  </a:lnTo>
                  <a:lnTo>
                    <a:pt x="237" y="8"/>
                  </a:lnTo>
                  <a:lnTo>
                    <a:pt x="230" y="13"/>
                  </a:lnTo>
                  <a:lnTo>
                    <a:pt x="222" y="16"/>
                  </a:lnTo>
                  <a:lnTo>
                    <a:pt x="216" y="17"/>
                  </a:lnTo>
                  <a:lnTo>
                    <a:pt x="216" y="17"/>
                  </a:lnTo>
                  <a:lnTo>
                    <a:pt x="209" y="20"/>
                  </a:lnTo>
                  <a:lnTo>
                    <a:pt x="203" y="24"/>
                  </a:lnTo>
                  <a:lnTo>
                    <a:pt x="191" y="31"/>
                  </a:lnTo>
                  <a:lnTo>
                    <a:pt x="191" y="31"/>
                  </a:lnTo>
                  <a:lnTo>
                    <a:pt x="174" y="41"/>
                  </a:lnTo>
                  <a:lnTo>
                    <a:pt x="157" y="48"/>
                  </a:lnTo>
                  <a:lnTo>
                    <a:pt x="140" y="56"/>
                  </a:lnTo>
                  <a:lnTo>
                    <a:pt x="123" y="64"/>
                  </a:lnTo>
                  <a:lnTo>
                    <a:pt x="123" y="64"/>
                  </a:lnTo>
                  <a:lnTo>
                    <a:pt x="90" y="82"/>
                  </a:lnTo>
                  <a:lnTo>
                    <a:pt x="59" y="102"/>
                  </a:lnTo>
                  <a:lnTo>
                    <a:pt x="30" y="126"/>
                  </a:lnTo>
                  <a:lnTo>
                    <a:pt x="1" y="150"/>
                  </a:lnTo>
                  <a:lnTo>
                    <a:pt x="1" y="150"/>
                  </a:lnTo>
                  <a:lnTo>
                    <a:pt x="0" y="152"/>
                  </a:lnTo>
                  <a:lnTo>
                    <a:pt x="0" y="154"/>
                  </a:lnTo>
                  <a:lnTo>
                    <a:pt x="3" y="158"/>
                  </a:lnTo>
                  <a:lnTo>
                    <a:pt x="5" y="160"/>
                  </a:lnTo>
                  <a:lnTo>
                    <a:pt x="8" y="160"/>
                  </a:lnTo>
                  <a:lnTo>
                    <a:pt x="11" y="158"/>
                  </a:lnTo>
                  <a:lnTo>
                    <a:pt x="11" y="158"/>
                  </a:lnTo>
                  <a:lnTo>
                    <a:pt x="26" y="143"/>
                  </a:lnTo>
                  <a:lnTo>
                    <a:pt x="43" y="130"/>
                  </a:lnTo>
                  <a:lnTo>
                    <a:pt x="60" y="116"/>
                  </a:lnTo>
                  <a:lnTo>
                    <a:pt x="79" y="103"/>
                  </a:lnTo>
                  <a:lnTo>
                    <a:pt x="97" y="93"/>
                  </a:lnTo>
                  <a:lnTo>
                    <a:pt x="115" y="82"/>
                  </a:lnTo>
                  <a:lnTo>
                    <a:pt x="135" y="72"/>
                  </a:lnTo>
                  <a:lnTo>
                    <a:pt x="156" y="63"/>
                  </a:lnTo>
                  <a:lnTo>
                    <a:pt x="156" y="63"/>
                  </a:lnTo>
                  <a:lnTo>
                    <a:pt x="171" y="55"/>
                  </a:lnTo>
                  <a:lnTo>
                    <a:pt x="188" y="43"/>
                  </a:lnTo>
                  <a:lnTo>
                    <a:pt x="205" y="34"/>
                  </a:lnTo>
                  <a:lnTo>
                    <a:pt x="213" y="30"/>
                  </a:lnTo>
                  <a:lnTo>
                    <a:pt x="222" y="28"/>
                  </a:lnTo>
                  <a:lnTo>
                    <a:pt x="222" y="28"/>
                  </a:lnTo>
                  <a:lnTo>
                    <a:pt x="230" y="25"/>
                  </a:lnTo>
                  <a:lnTo>
                    <a:pt x="238" y="21"/>
                  </a:lnTo>
                  <a:lnTo>
                    <a:pt x="246" y="16"/>
                  </a:lnTo>
                  <a:lnTo>
                    <a:pt x="251" y="9"/>
                  </a:lnTo>
                  <a:lnTo>
                    <a:pt x="251" y="9"/>
                  </a:lnTo>
                  <a:lnTo>
                    <a:pt x="251" y="7"/>
                  </a:lnTo>
                  <a:lnTo>
                    <a:pt x="251" y="4"/>
                  </a:lnTo>
                  <a:lnTo>
                    <a:pt x="249" y="1"/>
                  </a:lnTo>
                  <a:lnTo>
                    <a:pt x="246" y="0"/>
                  </a:lnTo>
                  <a:lnTo>
                    <a:pt x="245" y="0"/>
                  </a:lnTo>
                  <a:lnTo>
                    <a:pt x="242" y="1"/>
                  </a:lnTo>
                  <a:lnTo>
                    <a:pt x="241" y="3"/>
                  </a:lnTo>
                  <a:lnTo>
                    <a:pt x="241" y="3"/>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34" name="Freeform 1054"/>
            <p:cNvSpPr/>
            <p:nvPr/>
          </p:nvSpPr>
          <p:spPr bwMode="auto">
            <a:xfrm>
              <a:off x="10424587" y="2354787"/>
              <a:ext cx="365717" cy="219430"/>
            </a:xfrm>
            <a:custGeom>
              <a:avLst/>
              <a:gdLst/>
              <a:ahLst/>
              <a:cxnLst>
                <a:cxn ang="0">
                  <a:pos x="195" y="0"/>
                </a:cxn>
                <a:cxn ang="0">
                  <a:pos x="195" y="0"/>
                </a:cxn>
                <a:cxn ang="0">
                  <a:pos x="180" y="0"/>
                </a:cxn>
                <a:cxn ang="0">
                  <a:pos x="167" y="4"/>
                </a:cxn>
                <a:cxn ang="0">
                  <a:pos x="154" y="10"/>
                </a:cxn>
                <a:cxn ang="0">
                  <a:pos x="142" y="16"/>
                </a:cxn>
                <a:cxn ang="0">
                  <a:pos x="119" y="30"/>
                </a:cxn>
                <a:cxn ang="0">
                  <a:pos x="95" y="46"/>
                </a:cxn>
                <a:cxn ang="0">
                  <a:pos x="95" y="46"/>
                </a:cxn>
                <a:cxn ang="0">
                  <a:pos x="48" y="76"/>
                </a:cxn>
                <a:cxn ang="0">
                  <a:pos x="23" y="92"/>
                </a:cxn>
                <a:cxn ang="0">
                  <a:pos x="1" y="110"/>
                </a:cxn>
                <a:cxn ang="0">
                  <a:pos x="1" y="110"/>
                </a:cxn>
                <a:cxn ang="0">
                  <a:pos x="0" y="112"/>
                </a:cxn>
                <a:cxn ang="0">
                  <a:pos x="0" y="114"/>
                </a:cxn>
                <a:cxn ang="0">
                  <a:pos x="0" y="115"/>
                </a:cxn>
                <a:cxn ang="0">
                  <a:pos x="1" y="118"/>
                </a:cxn>
                <a:cxn ang="0">
                  <a:pos x="5" y="119"/>
                </a:cxn>
                <a:cxn ang="0">
                  <a:pos x="8" y="119"/>
                </a:cxn>
                <a:cxn ang="0">
                  <a:pos x="10" y="118"/>
                </a:cxn>
                <a:cxn ang="0">
                  <a:pos x="10" y="118"/>
                </a:cxn>
                <a:cxn ang="0">
                  <a:pos x="30" y="102"/>
                </a:cxn>
                <a:cxn ang="0">
                  <a:pos x="51" y="89"/>
                </a:cxn>
                <a:cxn ang="0">
                  <a:pos x="93" y="62"/>
                </a:cxn>
                <a:cxn ang="0">
                  <a:pos x="93" y="62"/>
                </a:cxn>
                <a:cxn ang="0">
                  <a:pos x="116" y="46"/>
                </a:cxn>
                <a:cxn ang="0">
                  <a:pos x="141" y="29"/>
                </a:cxn>
                <a:cxn ang="0">
                  <a:pos x="154" y="23"/>
                </a:cxn>
                <a:cxn ang="0">
                  <a:pos x="167" y="16"/>
                </a:cxn>
                <a:cxn ang="0">
                  <a:pos x="180" y="12"/>
                </a:cxn>
                <a:cxn ang="0">
                  <a:pos x="195" y="11"/>
                </a:cxn>
                <a:cxn ang="0">
                  <a:pos x="195" y="11"/>
                </a:cxn>
                <a:cxn ang="0">
                  <a:pos x="196" y="11"/>
                </a:cxn>
                <a:cxn ang="0">
                  <a:pos x="199" y="10"/>
                </a:cxn>
                <a:cxn ang="0">
                  <a:pos x="200" y="6"/>
                </a:cxn>
                <a:cxn ang="0">
                  <a:pos x="199" y="2"/>
                </a:cxn>
                <a:cxn ang="0">
                  <a:pos x="196" y="0"/>
                </a:cxn>
                <a:cxn ang="0">
                  <a:pos x="195" y="0"/>
                </a:cxn>
                <a:cxn ang="0">
                  <a:pos x="195" y="0"/>
                </a:cxn>
              </a:cxnLst>
              <a:rect l="0" t="0" r="r" b="b"/>
              <a:pathLst>
                <a:path w="200" h="119">
                  <a:moveTo>
                    <a:pt x="195" y="0"/>
                  </a:moveTo>
                  <a:lnTo>
                    <a:pt x="195" y="0"/>
                  </a:lnTo>
                  <a:lnTo>
                    <a:pt x="180" y="0"/>
                  </a:lnTo>
                  <a:lnTo>
                    <a:pt x="167" y="4"/>
                  </a:lnTo>
                  <a:lnTo>
                    <a:pt x="154" y="10"/>
                  </a:lnTo>
                  <a:lnTo>
                    <a:pt x="142" y="16"/>
                  </a:lnTo>
                  <a:lnTo>
                    <a:pt x="119" y="30"/>
                  </a:lnTo>
                  <a:lnTo>
                    <a:pt x="95" y="46"/>
                  </a:lnTo>
                  <a:lnTo>
                    <a:pt x="95" y="46"/>
                  </a:lnTo>
                  <a:lnTo>
                    <a:pt x="48" y="76"/>
                  </a:lnTo>
                  <a:lnTo>
                    <a:pt x="23" y="92"/>
                  </a:lnTo>
                  <a:lnTo>
                    <a:pt x="1" y="110"/>
                  </a:lnTo>
                  <a:lnTo>
                    <a:pt x="1" y="110"/>
                  </a:lnTo>
                  <a:lnTo>
                    <a:pt x="0" y="112"/>
                  </a:lnTo>
                  <a:lnTo>
                    <a:pt x="0" y="114"/>
                  </a:lnTo>
                  <a:lnTo>
                    <a:pt x="0" y="115"/>
                  </a:lnTo>
                  <a:lnTo>
                    <a:pt x="1" y="118"/>
                  </a:lnTo>
                  <a:lnTo>
                    <a:pt x="5" y="119"/>
                  </a:lnTo>
                  <a:lnTo>
                    <a:pt x="8" y="119"/>
                  </a:lnTo>
                  <a:lnTo>
                    <a:pt x="10" y="118"/>
                  </a:lnTo>
                  <a:lnTo>
                    <a:pt x="10" y="118"/>
                  </a:lnTo>
                  <a:lnTo>
                    <a:pt x="30" y="102"/>
                  </a:lnTo>
                  <a:lnTo>
                    <a:pt x="51" y="89"/>
                  </a:lnTo>
                  <a:lnTo>
                    <a:pt x="93" y="62"/>
                  </a:lnTo>
                  <a:lnTo>
                    <a:pt x="93" y="62"/>
                  </a:lnTo>
                  <a:lnTo>
                    <a:pt x="116" y="46"/>
                  </a:lnTo>
                  <a:lnTo>
                    <a:pt x="141" y="29"/>
                  </a:lnTo>
                  <a:lnTo>
                    <a:pt x="154" y="23"/>
                  </a:lnTo>
                  <a:lnTo>
                    <a:pt x="167" y="16"/>
                  </a:lnTo>
                  <a:lnTo>
                    <a:pt x="180" y="12"/>
                  </a:lnTo>
                  <a:lnTo>
                    <a:pt x="195" y="11"/>
                  </a:lnTo>
                  <a:lnTo>
                    <a:pt x="195" y="11"/>
                  </a:lnTo>
                  <a:lnTo>
                    <a:pt x="196" y="11"/>
                  </a:lnTo>
                  <a:lnTo>
                    <a:pt x="199" y="10"/>
                  </a:lnTo>
                  <a:lnTo>
                    <a:pt x="200" y="6"/>
                  </a:lnTo>
                  <a:lnTo>
                    <a:pt x="199" y="2"/>
                  </a:lnTo>
                  <a:lnTo>
                    <a:pt x="196" y="0"/>
                  </a:lnTo>
                  <a:lnTo>
                    <a:pt x="195" y="0"/>
                  </a:lnTo>
                  <a:lnTo>
                    <a:pt x="195"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35" name="Freeform 1055"/>
            <p:cNvSpPr/>
            <p:nvPr/>
          </p:nvSpPr>
          <p:spPr bwMode="auto">
            <a:xfrm>
              <a:off x="10548928" y="2391361"/>
              <a:ext cx="416920" cy="263316"/>
            </a:xfrm>
            <a:custGeom>
              <a:avLst/>
              <a:gdLst/>
              <a:ahLst/>
              <a:cxnLst>
                <a:cxn ang="0">
                  <a:pos x="223" y="0"/>
                </a:cxn>
                <a:cxn ang="0">
                  <a:pos x="223" y="0"/>
                </a:cxn>
                <a:cxn ang="0">
                  <a:pos x="210" y="2"/>
                </a:cxn>
                <a:cxn ang="0">
                  <a:pos x="198" y="7"/>
                </a:cxn>
                <a:cxn ang="0">
                  <a:pos x="176" y="21"/>
                </a:cxn>
                <a:cxn ang="0">
                  <a:pos x="176" y="21"/>
                </a:cxn>
                <a:cxn ang="0">
                  <a:pos x="157" y="31"/>
                </a:cxn>
                <a:cxn ang="0">
                  <a:pos x="139" y="41"/>
                </a:cxn>
                <a:cxn ang="0">
                  <a:pos x="121" y="49"/>
                </a:cxn>
                <a:cxn ang="0">
                  <a:pos x="101" y="57"/>
                </a:cxn>
                <a:cxn ang="0">
                  <a:pos x="101" y="57"/>
                </a:cxn>
                <a:cxn ang="0">
                  <a:pos x="87" y="62"/>
                </a:cxn>
                <a:cxn ang="0">
                  <a:pos x="72" y="69"/>
                </a:cxn>
                <a:cxn ang="0">
                  <a:pos x="58" y="78"/>
                </a:cxn>
                <a:cxn ang="0">
                  <a:pos x="45" y="87"/>
                </a:cxn>
                <a:cxn ang="0">
                  <a:pos x="32" y="98"/>
                </a:cxn>
                <a:cxn ang="0">
                  <a:pos x="20" y="109"/>
                </a:cxn>
                <a:cxn ang="0">
                  <a:pos x="9" y="121"/>
                </a:cxn>
                <a:cxn ang="0">
                  <a:pos x="0" y="134"/>
                </a:cxn>
                <a:cxn ang="0">
                  <a:pos x="0" y="134"/>
                </a:cxn>
                <a:cxn ang="0">
                  <a:pos x="0" y="136"/>
                </a:cxn>
                <a:cxn ang="0">
                  <a:pos x="0" y="138"/>
                </a:cxn>
                <a:cxn ang="0">
                  <a:pos x="3" y="141"/>
                </a:cxn>
                <a:cxn ang="0">
                  <a:pos x="7" y="142"/>
                </a:cxn>
                <a:cxn ang="0">
                  <a:pos x="8" y="141"/>
                </a:cxn>
                <a:cxn ang="0">
                  <a:pos x="11" y="140"/>
                </a:cxn>
                <a:cxn ang="0">
                  <a:pos x="11" y="140"/>
                </a:cxn>
                <a:cxn ang="0">
                  <a:pos x="19" y="126"/>
                </a:cxn>
                <a:cxn ang="0">
                  <a:pos x="29" y="115"/>
                </a:cxn>
                <a:cxn ang="0">
                  <a:pos x="42" y="104"/>
                </a:cxn>
                <a:cxn ang="0">
                  <a:pos x="55" y="94"/>
                </a:cxn>
                <a:cxn ang="0">
                  <a:pos x="70" y="85"/>
                </a:cxn>
                <a:cxn ang="0">
                  <a:pos x="84" y="77"/>
                </a:cxn>
                <a:cxn ang="0">
                  <a:pos x="98" y="70"/>
                </a:cxn>
                <a:cxn ang="0">
                  <a:pos x="113" y="65"/>
                </a:cxn>
                <a:cxn ang="0">
                  <a:pos x="113" y="65"/>
                </a:cxn>
                <a:cxn ang="0">
                  <a:pos x="135" y="56"/>
                </a:cxn>
                <a:cxn ang="0">
                  <a:pos x="157" y="44"/>
                </a:cxn>
                <a:cxn ang="0">
                  <a:pos x="157" y="44"/>
                </a:cxn>
                <a:cxn ang="0">
                  <a:pos x="173" y="35"/>
                </a:cxn>
                <a:cxn ang="0">
                  <a:pos x="189" y="24"/>
                </a:cxn>
                <a:cxn ang="0">
                  <a:pos x="206" y="17"/>
                </a:cxn>
                <a:cxn ang="0">
                  <a:pos x="213" y="13"/>
                </a:cxn>
                <a:cxn ang="0">
                  <a:pos x="223" y="11"/>
                </a:cxn>
                <a:cxn ang="0">
                  <a:pos x="223" y="11"/>
                </a:cxn>
                <a:cxn ang="0">
                  <a:pos x="225" y="10"/>
                </a:cxn>
                <a:cxn ang="0">
                  <a:pos x="227" y="9"/>
                </a:cxn>
                <a:cxn ang="0">
                  <a:pos x="228" y="5"/>
                </a:cxn>
                <a:cxn ang="0">
                  <a:pos x="228" y="2"/>
                </a:cxn>
                <a:cxn ang="0">
                  <a:pos x="227" y="1"/>
                </a:cxn>
                <a:cxn ang="0">
                  <a:pos x="225" y="0"/>
                </a:cxn>
                <a:cxn ang="0">
                  <a:pos x="223" y="0"/>
                </a:cxn>
                <a:cxn ang="0">
                  <a:pos x="223" y="0"/>
                </a:cxn>
              </a:cxnLst>
              <a:rect l="0" t="0" r="r" b="b"/>
              <a:pathLst>
                <a:path w="228" h="142">
                  <a:moveTo>
                    <a:pt x="223" y="0"/>
                  </a:moveTo>
                  <a:lnTo>
                    <a:pt x="223" y="0"/>
                  </a:lnTo>
                  <a:lnTo>
                    <a:pt x="210" y="2"/>
                  </a:lnTo>
                  <a:lnTo>
                    <a:pt x="198" y="7"/>
                  </a:lnTo>
                  <a:lnTo>
                    <a:pt x="176" y="21"/>
                  </a:lnTo>
                  <a:lnTo>
                    <a:pt x="176" y="21"/>
                  </a:lnTo>
                  <a:lnTo>
                    <a:pt x="157" y="31"/>
                  </a:lnTo>
                  <a:lnTo>
                    <a:pt x="139" y="41"/>
                  </a:lnTo>
                  <a:lnTo>
                    <a:pt x="121" y="49"/>
                  </a:lnTo>
                  <a:lnTo>
                    <a:pt x="101" y="57"/>
                  </a:lnTo>
                  <a:lnTo>
                    <a:pt x="101" y="57"/>
                  </a:lnTo>
                  <a:lnTo>
                    <a:pt x="87" y="62"/>
                  </a:lnTo>
                  <a:lnTo>
                    <a:pt x="72" y="69"/>
                  </a:lnTo>
                  <a:lnTo>
                    <a:pt x="58" y="78"/>
                  </a:lnTo>
                  <a:lnTo>
                    <a:pt x="45" y="87"/>
                  </a:lnTo>
                  <a:lnTo>
                    <a:pt x="32" y="98"/>
                  </a:lnTo>
                  <a:lnTo>
                    <a:pt x="20" y="109"/>
                  </a:lnTo>
                  <a:lnTo>
                    <a:pt x="9" y="121"/>
                  </a:lnTo>
                  <a:lnTo>
                    <a:pt x="0" y="134"/>
                  </a:lnTo>
                  <a:lnTo>
                    <a:pt x="0" y="134"/>
                  </a:lnTo>
                  <a:lnTo>
                    <a:pt x="0" y="136"/>
                  </a:lnTo>
                  <a:lnTo>
                    <a:pt x="0" y="138"/>
                  </a:lnTo>
                  <a:lnTo>
                    <a:pt x="3" y="141"/>
                  </a:lnTo>
                  <a:lnTo>
                    <a:pt x="7" y="142"/>
                  </a:lnTo>
                  <a:lnTo>
                    <a:pt x="8" y="141"/>
                  </a:lnTo>
                  <a:lnTo>
                    <a:pt x="11" y="140"/>
                  </a:lnTo>
                  <a:lnTo>
                    <a:pt x="11" y="140"/>
                  </a:lnTo>
                  <a:lnTo>
                    <a:pt x="19" y="126"/>
                  </a:lnTo>
                  <a:lnTo>
                    <a:pt x="29" y="115"/>
                  </a:lnTo>
                  <a:lnTo>
                    <a:pt x="42" y="104"/>
                  </a:lnTo>
                  <a:lnTo>
                    <a:pt x="55" y="94"/>
                  </a:lnTo>
                  <a:lnTo>
                    <a:pt x="70" y="85"/>
                  </a:lnTo>
                  <a:lnTo>
                    <a:pt x="84" y="77"/>
                  </a:lnTo>
                  <a:lnTo>
                    <a:pt x="98" y="70"/>
                  </a:lnTo>
                  <a:lnTo>
                    <a:pt x="113" y="65"/>
                  </a:lnTo>
                  <a:lnTo>
                    <a:pt x="113" y="65"/>
                  </a:lnTo>
                  <a:lnTo>
                    <a:pt x="135" y="56"/>
                  </a:lnTo>
                  <a:lnTo>
                    <a:pt x="157" y="44"/>
                  </a:lnTo>
                  <a:lnTo>
                    <a:pt x="157" y="44"/>
                  </a:lnTo>
                  <a:lnTo>
                    <a:pt x="173" y="35"/>
                  </a:lnTo>
                  <a:lnTo>
                    <a:pt x="189" y="24"/>
                  </a:lnTo>
                  <a:lnTo>
                    <a:pt x="206" y="17"/>
                  </a:lnTo>
                  <a:lnTo>
                    <a:pt x="213" y="13"/>
                  </a:lnTo>
                  <a:lnTo>
                    <a:pt x="223" y="11"/>
                  </a:lnTo>
                  <a:lnTo>
                    <a:pt x="223" y="11"/>
                  </a:lnTo>
                  <a:lnTo>
                    <a:pt x="225" y="10"/>
                  </a:lnTo>
                  <a:lnTo>
                    <a:pt x="227" y="9"/>
                  </a:lnTo>
                  <a:lnTo>
                    <a:pt x="228" y="5"/>
                  </a:lnTo>
                  <a:lnTo>
                    <a:pt x="228" y="2"/>
                  </a:lnTo>
                  <a:lnTo>
                    <a:pt x="227" y="1"/>
                  </a:lnTo>
                  <a:lnTo>
                    <a:pt x="225" y="0"/>
                  </a:lnTo>
                  <a:lnTo>
                    <a:pt x="223" y="0"/>
                  </a:lnTo>
                  <a:lnTo>
                    <a:pt x="223"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36" name="Freeform 1056"/>
            <p:cNvSpPr/>
            <p:nvPr/>
          </p:nvSpPr>
          <p:spPr bwMode="auto">
            <a:xfrm>
              <a:off x="10600131" y="2537647"/>
              <a:ext cx="409603" cy="219430"/>
            </a:xfrm>
            <a:custGeom>
              <a:avLst/>
              <a:gdLst/>
              <a:ahLst/>
              <a:cxnLst>
                <a:cxn ang="0">
                  <a:pos x="213" y="2"/>
                </a:cxn>
                <a:cxn ang="0">
                  <a:pos x="213" y="2"/>
                </a:cxn>
                <a:cxn ang="0">
                  <a:pos x="202" y="10"/>
                </a:cxn>
                <a:cxn ang="0">
                  <a:pos x="191" y="15"/>
                </a:cxn>
                <a:cxn ang="0">
                  <a:pos x="167" y="25"/>
                </a:cxn>
                <a:cxn ang="0">
                  <a:pos x="167" y="25"/>
                </a:cxn>
                <a:cxn ang="0">
                  <a:pos x="151" y="33"/>
                </a:cxn>
                <a:cxn ang="0">
                  <a:pos x="134" y="40"/>
                </a:cxn>
                <a:cxn ang="0">
                  <a:pos x="102" y="53"/>
                </a:cxn>
                <a:cxn ang="0">
                  <a:pos x="102" y="53"/>
                </a:cxn>
                <a:cxn ang="0">
                  <a:pos x="90" y="58"/>
                </a:cxn>
                <a:cxn ang="0">
                  <a:pos x="80" y="64"/>
                </a:cxn>
                <a:cxn ang="0">
                  <a:pos x="68" y="72"/>
                </a:cxn>
                <a:cxn ang="0">
                  <a:pos x="57" y="79"/>
                </a:cxn>
                <a:cxn ang="0">
                  <a:pos x="57" y="79"/>
                </a:cxn>
                <a:cxn ang="0">
                  <a:pos x="31" y="93"/>
                </a:cxn>
                <a:cxn ang="0">
                  <a:pos x="31" y="93"/>
                </a:cxn>
                <a:cxn ang="0">
                  <a:pos x="25" y="97"/>
                </a:cxn>
                <a:cxn ang="0">
                  <a:pos x="19" y="102"/>
                </a:cxn>
                <a:cxn ang="0">
                  <a:pos x="13" y="106"/>
                </a:cxn>
                <a:cxn ang="0">
                  <a:pos x="5" y="109"/>
                </a:cxn>
                <a:cxn ang="0">
                  <a:pos x="5" y="109"/>
                </a:cxn>
                <a:cxn ang="0">
                  <a:pos x="2" y="110"/>
                </a:cxn>
                <a:cxn ang="0">
                  <a:pos x="1" y="112"/>
                </a:cxn>
                <a:cxn ang="0">
                  <a:pos x="0" y="114"/>
                </a:cxn>
                <a:cxn ang="0">
                  <a:pos x="1" y="115"/>
                </a:cxn>
                <a:cxn ang="0">
                  <a:pos x="2" y="119"/>
                </a:cxn>
                <a:cxn ang="0">
                  <a:pos x="5" y="121"/>
                </a:cxn>
                <a:cxn ang="0">
                  <a:pos x="8" y="121"/>
                </a:cxn>
                <a:cxn ang="0">
                  <a:pos x="8" y="121"/>
                </a:cxn>
                <a:cxn ang="0">
                  <a:pos x="13" y="118"/>
                </a:cxn>
                <a:cxn ang="0">
                  <a:pos x="18" y="117"/>
                </a:cxn>
                <a:cxn ang="0">
                  <a:pos x="27" y="110"/>
                </a:cxn>
                <a:cxn ang="0">
                  <a:pos x="36" y="104"/>
                </a:cxn>
                <a:cxn ang="0">
                  <a:pos x="45" y="98"/>
                </a:cxn>
                <a:cxn ang="0">
                  <a:pos x="45" y="98"/>
                </a:cxn>
                <a:cxn ang="0">
                  <a:pos x="65" y="88"/>
                </a:cxn>
                <a:cxn ang="0">
                  <a:pos x="83" y="76"/>
                </a:cxn>
                <a:cxn ang="0">
                  <a:pos x="102" y="66"/>
                </a:cxn>
                <a:cxn ang="0">
                  <a:pos x="120" y="57"/>
                </a:cxn>
                <a:cxn ang="0">
                  <a:pos x="120" y="57"/>
                </a:cxn>
                <a:cxn ang="0">
                  <a:pos x="146" y="47"/>
                </a:cxn>
                <a:cxn ang="0">
                  <a:pos x="172" y="37"/>
                </a:cxn>
                <a:cxn ang="0">
                  <a:pos x="185" y="32"/>
                </a:cxn>
                <a:cxn ang="0">
                  <a:pos x="199" y="25"/>
                </a:cxn>
                <a:cxn ang="0">
                  <a:pos x="210" y="19"/>
                </a:cxn>
                <a:cxn ang="0">
                  <a:pos x="221" y="11"/>
                </a:cxn>
                <a:cxn ang="0">
                  <a:pos x="221" y="11"/>
                </a:cxn>
                <a:cxn ang="0">
                  <a:pos x="223" y="8"/>
                </a:cxn>
                <a:cxn ang="0">
                  <a:pos x="223" y="7"/>
                </a:cxn>
                <a:cxn ang="0">
                  <a:pos x="222" y="4"/>
                </a:cxn>
                <a:cxn ang="0">
                  <a:pos x="222" y="3"/>
                </a:cxn>
                <a:cxn ang="0">
                  <a:pos x="218" y="0"/>
                </a:cxn>
                <a:cxn ang="0">
                  <a:pos x="216" y="0"/>
                </a:cxn>
                <a:cxn ang="0">
                  <a:pos x="213" y="2"/>
                </a:cxn>
                <a:cxn ang="0">
                  <a:pos x="213" y="2"/>
                </a:cxn>
              </a:cxnLst>
              <a:rect l="0" t="0" r="r" b="b"/>
              <a:pathLst>
                <a:path w="223" h="121">
                  <a:moveTo>
                    <a:pt x="213" y="2"/>
                  </a:moveTo>
                  <a:lnTo>
                    <a:pt x="213" y="2"/>
                  </a:lnTo>
                  <a:lnTo>
                    <a:pt x="202" y="10"/>
                  </a:lnTo>
                  <a:lnTo>
                    <a:pt x="191" y="15"/>
                  </a:lnTo>
                  <a:lnTo>
                    <a:pt x="167" y="25"/>
                  </a:lnTo>
                  <a:lnTo>
                    <a:pt x="167" y="25"/>
                  </a:lnTo>
                  <a:lnTo>
                    <a:pt x="151" y="33"/>
                  </a:lnTo>
                  <a:lnTo>
                    <a:pt x="134" y="40"/>
                  </a:lnTo>
                  <a:lnTo>
                    <a:pt x="102" y="53"/>
                  </a:lnTo>
                  <a:lnTo>
                    <a:pt x="102" y="53"/>
                  </a:lnTo>
                  <a:lnTo>
                    <a:pt x="90" y="58"/>
                  </a:lnTo>
                  <a:lnTo>
                    <a:pt x="80" y="64"/>
                  </a:lnTo>
                  <a:lnTo>
                    <a:pt x="68" y="72"/>
                  </a:lnTo>
                  <a:lnTo>
                    <a:pt x="57" y="79"/>
                  </a:lnTo>
                  <a:lnTo>
                    <a:pt x="57" y="79"/>
                  </a:lnTo>
                  <a:lnTo>
                    <a:pt x="31" y="93"/>
                  </a:lnTo>
                  <a:lnTo>
                    <a:pt x="31" y="93"/>
                  </a:lnTo>
                  <a:lnTo>
                    <a:pt x="25" y="97"/>
                  </a:lnTo>
                  <a:lnTo>
                    <a:pt x="19" y="102"/>
                  </a:lnTo>
                  <a:lnTo>
                    <a:pt x="13" y="106"/>
                  </a:lnTo>
                  <a:lnTo>
                    <a:pt x="5" y="109"/>
                  </a:lnTo>
                  <a:lnTo>
                    <a:pt x="5" y="109"/>
                  </a:lnTo>
                  <a:lnTo>
                    <a:pt x="2" y="110"/>
                  </a:lnTo>
                  <a:lnTo>
                    <a:pt x="1" y="112"/>
                  </a:lnTo>
                  <a:lnTo>
                    <a:pt x="0" y="114"/>
                  </a:lnTo>
                  <a:lnTo>
                    <a:pt x="1" y="115"/>
                  </a:lnTo>
                  <a:lnTo>
                    <a:pt x="2" y="119"/>
                  </a:lnTo>
                  <a:lnTo>
                    <a:pt x="5" y="121"/>
                  </a:lnTo>
                  <a:lnTo>
                    <a:pt x="8" y="121"/>
                  </a:lnTo>
                  <a:lnTo>
                    <a:pt x="8" y="121"/>
                  </a:lnTo>
                  <a:lnTo>
                    <a:pt x="13" y="118"/>
                  </a:lnTo>
                  <a:lnTo>
                    <a:pt x="18" y="117"/>
                  </a:lnTo>
                  <a:lnTo>
                    <a:pt x="27" y="110"/>
                  </a:lnTo>
                  <a:lnTo>
                    <a:pt x="36" y="104"/>
                  </a:lnTo>
                  <a:lnTo>
                    <a:pt x="45" y="98"/>
                  </a:lnTo>
                  <a:lnTo>
                    <a:pt x="45" y="98"/>
                  </a:lnTo>
                  <a:lnTo>
                    <a:pt x="65" y="88"/>
                  </a:lnTo>
                  <a:lnTo>
                    <a:pt x="83" y="76"/>
                  </a:lnTo>
                  <a:lnTo>
                    <a:pt x="102" y="66"/>
                  </a:lnTo>
                  <a:lnTo>
                    <a:pt x="120" y="57"/>
                  </a:lnTo>
                  <a:lnTo>
                    <a:pt x="120" y="57"/>
                  </a:lnTo>
                  <a:lnTo>
                    <a:pt x="146" y="47"/>
                  </a:lnTo>
                  <a:lnTo>
                    <a:pt x="172" y="37"/>
                  </a:lnTo>
                  <a:lnTo>
                    <a:pt x="185" y="32"/>
                  </a:lnTo>
                  <a:lnTo>
                    <a:pt x="199" y="25"/>
                  </a:lnTo>
                  <a:lnTo>
                    <a:pt x="210" y="19"/>
                  </a:lnTo>
                  <a:lnTo>
                    <a:pt x="221" y="11"/>
                  </a:lnTo>
                  <a:lnTo>
                    <a:pt x="221" y="11"/>
                  </a:lnTo>
                  <a:lnTo>
                    <a:pt x="223" y="8"/>
                  </a:lnTo>
                  <a:lnTo>
                    <a:pt x="223" y="7"/>
                  </a:lnTo>
                  <a:lnTo>
                    <a:pt x="222" y="4"/>
                  </a:lnTo>
                  <a:lnTo>
                    <a:pt x="222" y="3"/>
                  </a:lnTo>
                  <a:lnTo>
                    <a:pt x="218" y="0"/>
                  </a:lnTo>
                  <a:lnTo>
                    <a:pt x="216" y="0"/>
                  </a:lnTo>
                  <a:lnTo>
                    <a:pt x="213" y="2"/>
                  </a:lnTo>
                  <a:lnTo>
                    <a:pt x="213" y="2"/>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37" name="Freeform 1057"/>
            <p:cNvSpPr/>
            <p:nvPr/>
          </p:nvSpPr>
          <p:spPr bwMode="auto">
            <a:xfrm>
              <a:off x="10636700" y="2647360"/>
              <a:ext cx="424232" cy="226747"/>
            </a:xfrm>
            <a:custGeom>
              <a:avLst/>
              <a:gdLst/>
              <a:ahLst/>
              <a:cxnLst>
                <a:cxn ang="0">
                  <a:pos x="228" y="0"/>
                </a:cxn>
                <a:cxn ang="0">
                  <a:pos x="228" y="0"/>
                </a:cxn>
                <a:cxn ang="0">
                  <a:pos x="221" y="0"/>
                </a:cxn>
                <a:cxn ang="0">
                  <a:pos x="213" y="3"/>
                </a:cxn>
                <a:cxn ang="0">
                  <a:pos x="199" y="8"/>
                </a:cxn>
                <a:cxn ang="0">
                  <a:pos x="171" y="21"/>
                </a:cxn>
                <a:cxn ang="0">
                  <a:pos x="171" y="21"/>
                </a:cxn>
                <a:cxn ang="0">
                  <a:pos x="105" y="50"/>
                </a:cxn>
                <a:cxn ang="0">
                  <a:pos x="105" y="50"/>
                </a:cxn>
                <a:cxn ang="0">
                  <a:pos x="76" y="61"/>
                </a:cxn>
                <a:cxn ang="0">
                  <a:pos x="63" y="69"/>
                </a:cxn>
                <a:cxn ang="0">
                  <a:pos x="48" y="77"/>
                </a:cxn>
                <a:cxn ang="0">
                  <a:pos x="35" y="85"/>
                </a:cxn>
                <a:cxn ang="0">
                  <a:pos x="24" y="94"/>
                </a:cxn>
                <a:cxn ang="0">
                  <a:pos x="12" y="105"/>
                </a:cxn>
                <a:cxn ang="0">
                  <a:pos x="1" y="115"/>
                </a:cxn>
                <a:cxn ang="0">
                  <a:pos x="1" y="115"/>
                </a:cxn>
                <a:cxn ang="0">
                  <a:pos x="0" y="118"/>
                </a:cxn>
                <a:cxn ang="0">
                  <a:pos x="0" y="120"/>
                </a:cxn>
                <a:cxn ang="0">
                  <a:pos x="1" y="124"/>
                </a:cxn>
                <a:cxn ang="0">
                  <a:pos x="5" y="125"/>
                </a:cxn>
                <a:cxn ang="0">
                  <a:pos x="7" y="125"/>
                </a:cxn>
                <a:cxn ang="0">
                  <a:pos x="9" y="124"/>
                </a:cxn>
                <a:cxn ang="0">
                  <a:pos x="9" y="124"/>
                </a:cxn>
                <a:cxn ang="0">
                  <a:pos x="20" y="112"/>
                </a:cxn>
                <a:cxn ang="0">
                  <a:pos x="33" y="102"/>
                </a:cxn>
                <a:cxn ang="0">
                  <a:pos x="44" y="93"/>
                </a:cxn>
                <a:cxn ang="0">
                  <a:pos x="59" y="84"/>
                </a:cxn>
                <a:cxn ang="0">
                  <a:pos x="72" y="77"/>
                </a:cxn>
                <a:cxn ang="0">
                  <a:pos x="86" y="69"/>
                </a:cxn>
                <a:cxn ang="0">
                  <a:pos x="116" y="57"/>
                </a:cxn>
                <a:cxn ang="0">
                  <a:pos x="116" y="57"/>
                </a:cxn>
                <a:cxn ang="0">
                  <a:pos x="158" y="39"/>
                </a:cxn>
                <a:cxn ang="0">
                  <a:pos x="158" y="39"/>
                </a:cxn>
                <a:cxn ang="0">
                  <a:pos x="192" y="22"/>
                </a:cxn>
                <a:cxn ang="0">
                  <a:pos x="211" y="14"/>
                </a:cxn>
                <a:cxn ang="0">
                  <a:pos x="220" y="12"/>
                </a:cxn>
                <a:cxn ang="0">
                  <a:pos x="228" y="10"/>
                </a:cxn>
                <a:cxn ang="0">
                  <a:pos x="228" y="10"/>
                </a:cxn>
                <a:cxn ang="0">
                  <a:pos x="230" y="10"/>
                </a:cxn>
                <a:cxn ang="0">
                  <a:pos x="232" y="9"/>
                </a:cxn>
                <a:cxn ang="0">
                  <a:pos x="233" y="5"/>
                </a:cxn>
                <a:cxn ang="0">
                  <a:pos x="232" y="1"/>
                </a:cxn>
                <a:cxn ang="0">
                  <a:pos x="230" y="0"/>
                </a:cxn>
                <a:cxn ang="0">
                  <a:pos x="228" y="0"/>
                </a:cxn>
                <a:cxn ang="0">
                  <a:pos x="228" y="0"/>
                </a:cxn>
              </a:cxnLst>
              <a:rect l="0" t="0" r="r" b="b"/>
              <a:pathLst>
                <a:path w="233" h="125">
                  <a:moveTo>
                    <a:pt x="228" y="0"/>
                  </a:moveTo>
                  <a:lnTo>
                    <a:pt x="228" y="0"/>
                  </a:lnTo>
                  <a:lnTo>
                    <a:pt x="221" y="0"/>
                  </a:lnTo>
                  <a:lnTo>
                    <a:pt x="213" y="3"/>
                  </a:lnTo>
                  <a:lnTo>
                    <a:pt x="199" y="8"/>
                  </a:lnTo>
                  <a:lnTo>
                    <a:pt x="171" y="21"/>
                  </a:lnTo>
                  <a:lnTo>
                    <a:pt x="171" y="21"/>
                  </a:lnTo>
                  <a:lnTo>
                    <a:pt x="105" y="50"/>
                  </a:lnTo>
                  <a:lnTo>
                    <a:pt x="105" y="50"/>
                  </a:lnTo>
                  <a:lnTo>
                    <a:pt x="76" y="61"/>
                  </a:lnTo>
                  <a:lnTo>
                    <a:pt x="63" y="69"/>
                  </a:lnTo>
                  <a:lnTo>
                    <a:pt x="48" y="77"/>
                  </a:lnTo>
                  <a:lnTo>
                    <a:pt x="35" y="85"/>
                  </a:lnTo>
                  <a:lnTo>
                    <a:pt x="24" y="94"/>
                  </a:lnTo>
                  <a:lnTo>
                    <a:pt x="12" y="105"/>
                  </a:lnTo>
                  <a:lnTo>
                    <a:pt x="1" y="115"/>
                  </a:lnTo>
                  <a:lnTo>
                    <a:pt x="1" y="115"/>
                  </a:lnTo>
                  <a:lnTo>
                    <a:pt x="0" y="118"/>
                  </a:lnTo>
                  <a:lnTo>
                    <a:pt x="0" y="120"/>
                  </a:lnTo>
                  <a:lnTo>
                    <a:pt x="1" y="124"/>
                  </a:lnTo>
                  <a:lnTo>
                    <a:pt x="5" y="125"/>
                  </a:lnTo>
                  <a:lnTo>
                    <a:pt x="7" y="125"/>
                  </a:lnTo>
                  <a:lnTo>
                    <a:pt x="9" y="124"/>
                  </a:lnTo>
                  <a:lnTo>
                    <a:pt x="9" y="124"/>
                  </a:lnTo>
                  <a:lnTo>
                    <a:pt x="20" y="112"/>
                  </a:lnTo>
                  <a:lnTo>
                    <a:pt x="33" y="102"/>
                  </a:lnTo>
                  <a:lnTo>
                    <a:pt x="44" y="93"/>
                  </a:lnTo>
                  <a:lnTo>
                    <a:pt x="59" y="84"/>
                  </a:lnTo>
                  <a:lnTo>
                    <a:pt x="72" y="77"/>
                  </a:lnTo>
                  <a:lnTo>
                    <a:pt x="86" y="69"/>
                  </a:lnTo>
                  <a:lnTo>
                    <a:pt x="116" y="57"/>
                  </a:lnTo>
                  <a:lnTo>
                    <a:pt x="116" y="57"/>
                  </a:lnTo>
                  <a:lnTo>
                    <a:pt x="158" y="39"/>
                  </a:lnTo>
                  <a:lnTo>
                    <a:pt x="158" y="39"/>
                  </a:lnTo>
                  <a:lnTo>
                    <a:pt x="192" y="22"/>
                  </a:lnTo>
                  <a:lnTo>
                    <a:pt x="211" y="14"/>
                  </a:lnTo>
                  <a:lnTo>
                    <a:pt x="220" y="12"/>
                  </a:lnTo>
                  <a:lnTo>
                    <a:pt x="228" y="10"/>
                  </a:lnTo>
                  <a:lnTo>
                    <a:pt x="228" y="10"/>
                  </a:lnTo>
                  <a:lnTo>
                    <a:pt x="230" y="10"/>
                  </a:lnTo>
                  <a:lnTo>
                    <a:pt x="232" y="9"/>
                  </a:lnTo>
                  <a:lnTo>
                    <a:pt x="233" y="5"/>
                  </a:lnTo>
                  <a:lnTo>
                    <a:pt x="232" y="1"/>
                  </a:lnTo>
                  <a:lnTo>
                    <a:pt x="230" y="0"/>
                  </a:lnTo>
                  <a:lnTo>
                    <a:pt x="228" y="0"/>
                  </a:lnTo>
                  <a:lnTo>
                    <a:pt x="228"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38" name="Freeform 1058"/>
            <p:cNvSpPr/>
            <p:nvPr/>
          </p:nvSpPr>
          <p:spPr bwMode="auto">
            <a:xfrm>
              <a:off x="10717160" y="2720504"/>
              <a:ext cx="394974" cy="248688"/>
            </a:xfrm>
            <a:custGeom>
              <a:avLst/>
              <a:gdLst/>
              <a:ahLst/>
              <a:cxnLst>
                <a:cxn ang="0">
                  <a:pos x="210" y="1"/>
                </a:cxn>
                <a:cxn ang="0">
                  <a:pos x="210" y="1"/>
                </a:cxn>
                <a:cxn ang="0">
                  <a:pos x="182" y="16"/>
                </a:cxn>
                <a:cxn ang="0">
                  <a:pos x="156" y="29"/>
                </a:cxn>
                <a:cxn ang="0">
                  <a:pos x="101" y="58"/>
                </a:cxn>
                <a:cxn ang="0">
                  <a:pos x="75" y="73"/>
                </a:cxn>
                <a:cxn ang="0">
                  <a:pos x="49" y="89"/>
                </a:cxn>
                <a:cxn ang="0">
                  <a:pos x="25" y="107"/>
                </a:cxn>
                <a:cxn ang="0">
                  <a:pos x="3" y="128"/>
                </a:cxn>
                <a:cxn ang="0">
                  <a:pos x="3" y="128"/>
                </a:cxn>
                <a:cxn ang="0">
                  <a:pos x="2" y="130"/>
                </a:cxn>
                <a:cxn ang="0">
                  <a:pos x="0" y="132"/>
                </a:cxn>
                <a:cxn ang="0">
                  <a:pos x="3" y="136"/>
                </a:cxn>
                <a:cxn ang="0">
                  <a:pos x="7" y="137"/>
                </a:cxn>
                <a:cxn ang="0">
                  <a:pos x="8" y="137"/>
                </a:cxn>
                <a:cxn ang="0">
                  <a:pos x="11" y="136"/>
                </a:cxn>
                <a:cxn ang="0">
                  <a:pos x="11" y="136"/>
                </a:cxn>
                <a:cxn ang="0">
                  <a:pos x="33" y="115"/>
                </a:cxn>
                <a:cxn ang="0">
                  <a:pos x="57" y="98"/>
                </a:cxn>
                <a:cxn ang="0">
                  <a:pos x="83" y="81"/>
                </a:cxn>
                <a:cxn ang="0">
                  <a:pos x="109" y="67"/>
                </a:cxn>
                <a:cxn ang="0">
                  <a:pos x="163" y="39"/>
                </a:cxn>
                <a:cxn ang="0">
                  <a:pos x="189" y="25"/>
                </a:cxn>
                <a:cxn ang="0">
                  <a:pos x="215" y="11"/>
                </a:cxn>
                <a:cxn ang="0">
                  <a:pos x="215" y="11"/>
                </a:cxn>
                <a:cxn ang="0">
                  <a:pos x="218" y="9"/>
                </a:cxn>
                <a:cxn ang="0">
                  <a:pos x="218" y="8"/>
                </a:cxn>
                <a:cxn ang="0">
                  <a:pos x="218" y="4"/>
                </a:cxn>
                <a:cxn ang="0">
                  <a:pos x="214" y="1"/>
                </a:cxn>
                <a:cxn ang="0">
                  <a:pos x="212" y="0"/>
                </a:cxn>
                <a:cxn ang="0">
                  <a:pos x="210" y="1"/>
                </a:cxn>
                <a:cxn ang="0">
                  <a:pos x="210" y="1"/>
                </a:cxn>
              </a:cxnLst>
              <a:rect l="0" t="0" r="r" b="b"/>
              <a:pathLst>
                <a:path w="218" h="137">
                  <a:moveTo>
                    <a:pt x="210" y="1"/>
                  </a:moveTo>
                  <a:lnTo>
                    <a:pt x="210" y="1"/>
                  </a:lnTo>
                  <a:lnTo>
                    <a:pt x="182" y="16"/>
                  </a:lnTo>
                  <a:lnTo>
                    <a:pt x="156" y="29"/>
                  </a:lnTo>
                  <a:lnTo>
                    <a:pt x="101" y="58"/>
                  </a:lnTo>
                  <a:lnTo>
                    <a:pt x="75" y="73"/>
                  </a:lnTo>
                  <a:lnTo>
                    <a:pt x="49" y="89"/>
                  </a:lnTo>
                  <a:lnTo>
                    <a:pt x="25" y="107"/>
                  </a:lnTo>
                  <a:lnTo>
                    <a:pt x="3" y="128"/>
                  </a:lnTo>
                  <a:lnTo>
                    <a:pt x="3" y="128"/>
                  </a:lnTo>
                  <a:lnTo>
                    <a:pt x="2" y="130"/>
                  </a:lnTo>
                  <a:lnTo>
                    <a:pt x="0" y="132"/>
                  </a:lnTo>
                  <a:lnTo>
                    <a:pt x="3" y="136"/>
                  </a:lnTo>
                  <a:lnTo>
                    <a:pt x="7" y="137"/>
                  </a:lnTo>
                  <a:lnTo>
                    <a:pt x="8" y="137"/>
                  </a:lnTo>
                  <a:lnTo>
                    <a:pt x="11" y="136"/>
                  </a:lnTo>
                  <a:lnTo>
                    <a:pt x="11" y="136"/>
                  </a:lnTo>
                  <a:lnTo>
                    <a:pt x="33" y="115"/>
                  </a:lnTo>
                  <a:lnTo>
                    <a:pt x="57" y="98"/>
                  </a:lnTo>
                  <a:lnTo>
                    <a:pt x="83" y="81"/>
                  </a:lnTo>
                  <a:lnTo>
                    <a:pt x="109" y="67"/>
                  </a:lnTo>
                  <a:lnTo>
                    <a:pt x="163" y="39"/>
                  </a:lnTo>
                  <a:lnTo>
                    <a:pt x="189" y="25"/>
                  </a:lnTo>
                  <a:lnTo>
                    <a:pt x="215" y="11"/>
                  </a:lnTo>
                  <a:lnTo>
                    <a:pt x="215" y="11"/>
                  </a:lnTo>
                  <a:lnTo>
                    <a:pt x="218" y="9"/>
                  </a:lnTo>
                  <a:lnTo>
                    <a:pt x="218" y="8"/>
                  </a:lnTo>
                  <a:lnTo>
                    <a:pt x="218" y="4"/>
                  </a:lnTo>
                  <a:lnTo>
                    <a:pt x="214" y="1"/>
                  </a:lnTo>
                  <a:lnTo>
                    <a:pt x="212" y="0"/>
                  </a:lnTo>
                  <a:lnTo>
                    <a:pt x="210" y="1"/>
                  </a:lnTo>
                  <a:lnTo>
                    <a:pt x="210"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39" name="Freeform 1059"/>
            <p:cNvSpPr/>
            <p:nvPr/>
          </p:nvSpPr>
          <p:spPr bwMode="auto">
            <a:xfrm>
              <a:off x="10680586" y="2852162"/>
              <a:ext cx="431548" cy="321831"/>
            </a:xfrm>
            <a:custGeom>
              <a:avLst/>
              <a:gdLst/>
              <a:ahLst/>
              <a:cxnLst>
                <a:cxn ang="0">
                  <a:pos x="228" y="0"/>
                </a:cxn>
                <a:cxn ang="0">
                  <a:pos x="228" y="0"/>
                </a:cxn>
                <a:cxn ang="0">
                  <a:pos x="214" y="6"/>
                </a:cxn>
                <a:cxn ang="0">
                  <a:pos x="199" y="14"/>
                </a:cxn>
                <a:cxn ang="0">
                  <a:pos x="173" y="31"/>
                </a:cxn>
                <a:cxn ang="0">
                  <a:pos x="122" y="69"/>
                </a:cxn>
                <a:cxn ang="0">
                  <a:pos x="122" y="69"/>
                </a:cxn>
                <a:cxn ang="0">
                  <a:pos x="91" y="91"/>
                </a:cxn>
                <a:cxn ang="0">
                  <a:pos x="61" y="116"/>
                </a:cxn>
                <a:cxn ang="0">
                  <a:pos x="31" y="141"/>
                </a:cxn>
                <a:cxn ang="0">
                  <a:pos x="3" y="167"/>
                </a:cxn>
                <a:cxn ang="0">
                  <a:pos x="3" y="167"/>
                </a:cxn>
                <a:cxn ang="0">
                  <a:pos x="2" y="168"/>
                </a:cxn>
                <a:cxn ang="0">
                  <a:pos x="0" y="171"/>
                </a:cxn>
                <a:cxn ang="0">
                  <a:pos x="3" y="175"/>
                </a:cxn>
                <a:cxn ang="0">
                  <a:pos x="7" y="176"/>
                </a:cxn>
                <a:cxn ang="0">
                  <a:pos x="8" y="176"/>
                </a:cxn>
                <a:cxn ang="0">
                  <a:pos x="11" y="175"/>
                </a:cxn>
                <a:cxn ang="0">
                  <a:pos x="11" y="175"/>
                </a:cxn>
                <a:cxn ang="0">
                  <a:pos x="36" y="153"/>
                </a:cxn>
                <a:cxn ang="0">
                  <a:pos x="62" y="132"/>
                </a:cxn>
                <a:cxn ang="0">
                  <a:pos x="88" y="111"/>
                </a:cxn>
                <a:cxn ang="0">
                  <a:pos x="114" y="89"/>
                </a:cxn>
                <a:cxn ang="0">
                  <a:pos x="114" y="89"/>
                </a:cxn>
                <a:cxn ang="0">
                  <a:pos x="129" y="77"/>
                </a:cxn>
                <a:cxn ang="0">
                  <a:pos x="144" y="66"/>
                </a:cxn>
                <a:cxn ang="0">
                  <a:pos x="176" y="45"/>
                </a:cxn>
                <a:cxn ang="0">
                  <a:pos x="176" y="45"/>
                </a:cxn>
                <a:cxn ang="0">
                  <a:pos x="202" y="27"/>
                </a:cxn>
                <a:cxn ang="0">
                  <a:pos x="216" y="18"/>
                </a:cxn>
                <a:cxn ang="0">
                  <a:pos x="231" y="11"/>
                </a:cxn>
                <a:cxn ang="0">
                  <a:pos x="231" y="11"/>
                </a:cxn>
                <a:cxn ang="0">
                  <a:pos x="233" y="10"/>
                </a:cxn>
                <a:cxn ang="0">
                  <a:pos x="235" y="8"/>
                </a:cxn>
                <a:cxn ang="0">
                  <a:pos x="235" y="4"/>
                </a:cxn>
                <a:cxn ang="0">
                  <a:pos x="233" y="1"/>
                </a:cxn>
                <a:cxn ang="0">
                  <a:pos x="232" y="0"/>
                </a:cxn>
                <a:cxn ang="0">
                  <a:pos x="231" y="0"/>
                </a:cxn>
                <a:cxn ang="0">
                  <a:pos x="228" y="0"/>
                </a:cxn>
                <a:cxn ang="0">
                  <a:pos x="228" y="0"/>
                </a:cxn>
              </a:cxnLst>
              <a:rect l="0" t="0" r="r" b="b"/>
              <a:pathLst>
                <a:path w="235" h="176">
                  <a:moveTo>
                    <a:pt x="228" y="0"/>
                  </a:moveTo>
                  <a:lnTo>
                    <a:pt x="228" y="0"/>
                  </a:lnTo>
                  <a:lnTo>
                    <a:pt x="214" y="6"/>
                  </a:lnTo>
                  <a:lnTo>
                    <a:pt x="199" y="14"/>
                  </a:lnTo>
                  <a:lnTo>
                    <a:pt x="173" y="31"/>
                  </a:lnTo>
                  <a:lnTo>
                    <a:pt x="122" y="69"/>
                  </a:lnTo>
                  <a:lnTo>
                    <a:pt x="122" y="69"/>
                  </a:lnTo>
                  <a:lnTo>
                    <a:pt x="91" y="91"/>
                  </a:lnTo>
                  <a:lnTo>
                    <a:pt x="61" y="116"/>
                  </a:lnTo>
                  <a:lnTo>
                    <a:pt x="31" y="141"/>
                  </a:lnTo>
                  <a:lnTo>
                    <a:pt x="3" y="167"/>
                  </a:lnTo>
                  <a:lnTo>
                    <a:pt x="3" y="167"/>
                  </a:lnTo>
                  <a:lnTo>
                    <a:pt x="2" y="168"/>
                  </a:lnTo>
                  <a:lnTo>
                    <a:pt x="0" y="171"/>
                  </a:lnTo>
                  <a:lnTo>
                    <a:pt x="3" y="175"/>
                  </a:lnTo>
                  <a:lnTo>
                    <a:pt x="7" y="176"/>
                  </a:lnTo>
                  <a:lnTo>
                    <a:pt x="8" y="176"/>
                  </a:lnTo>
                  <a:lnTo>
                    <a:pt x="11" y="175"/>
                  </a:lnTo>
                  <a:lnTo>
                    <a:pt x="11" y="175"/>
                  </a:lnTo>
                  <a:lnTo>
                    <a:pt x="36" y="153"/>
                  </a:lnTo>
                  <a:lnTo>
                    <a:pt x="62" y="132"/>
                  </a:lnTo>
                  <a:lnTo>
                    <a:pt x="88" y="111"/>
                  </a:lnTo>
                  <a:lnTo>
                    <a:pt x="114" y="89"/>
                  </a:lnTo>
                  <a:lnTo>
                    <a:pt x="114" y="89"/>
                  </a:lnTo>
                  <a:lnTo>
                    <a:pt x="129" y="77"/>
                  </a:lnTo>
                  <a:lnTo>
                    <a:pt x="144" y="66"/>
                  </a:lnTo>
                  <a:lnTo>
                    <a:pt x="176" y="45"/>
                  </a:lnTo>
                  <a:lnTo>
                    <a:pt x="176" y="45"/>
                  </a:lnTo>
                  <a:lnTo>
                    <a:pt x="202" y="27"/>
                  </a:lnTo>
                  <a:lnTo>
                    <a:pt x="216" y="18"/>
                  </a:lnTo>
                  <a:lnTo>
                    <a:pt x="231" y="11"/>
                  </a:lnTo>
                  <a:lnTo>
                    <a:pt x="231" y="11"/>
                  </a:lnTo>
                  <a:lnTo>
                    <a:pt x="233" y="10"/>
                  </a:lnTo>
                  <a:lnTo>
                    <a:pt x="235" y="8"/>
                  </a:lnTo>
                  <a:lnTo>
                    <a:pt x="235" y="4"/>
                  </a:lnTo>
                  <a:lnTo>
                    <a:pt x="233" y="1"/>
                  </a:lnTo>
                  <a:lnTo>
                    <a:pt x="232" y="0"/>
                  </a:lnTo>
                  <a:lnTo>
                    <a:pt x="231" y="0"/>
                  </a:lnTo>
                  <a:lnTo>
                    <a:pt x="228" y="0"/>
                  </a:lnTo>
                  <a:lnTo>
                    <a:pt x="228"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40" name="Freeform 1060"/>
            <p:cNvSpPr/>
            <p:nvPr/>
          </p:nvSpPr>
          <p:spPr bwMode="auto">
            <a:xfrm>
              <a:off x="10702531" y="2991137"/>
              <a:ext cx="453489" cy="307202"/>
            </a:xfrm>
            <a:custGeom>
              <a:avLst/>
              <a:gdLst/>
              <a:ahLst/>
              <a:cxnLst>
                <a:cxn ang="0">
                  <a:pos x="236" y="2"/>
                </a:cxn>
                <a:cxn ang="0">
                  <a:pos x="236" y="2"/>
                </a:cxn>
                <a:cxn ang="0">
                  <a:pos x="221" y="13"/>
                </a:cxn>
                <a:cxn ang="0">
                  <a:pos x="207" y="22"/>
                </a:cxn>
                <a:cxn ang="0">
                  <a:pos x="174" y="41"/>
                </a:cxn>
                <a:cxn ang="0">
                  <a:pos x="174" y="41"/>
                </a:cxn>
                <a:cxn ang="0">
                  <a:pos x="101" y="84"/>
                </a:cxn>
                <a:cxn ang="0">
                  <a:pos x="101" y="84"/>
                </a:cxn>
                <a:cxn ang="0">
                  <a:pos x="75" y="102"/>
                </a:cxn>
                <a:cxn ang="0">
                  <a:pos x="50" y="121"/>
                </a:cxn>
                <a:cxn ang="0">
                  <a:pos x="2" y="161"/>
                </a:cxn>
                <a:cxn ang="0">
                  <a:pos x="2" y="161"/>
                </a:cxn>
                <a:cxn ang="0">
                  <a:pos x="0" y="164"/>
                </a:cxn>
                <a:cxn ang="0">
                  <a:pos x="0" y="165"/>
                </a:cxn>
                <a:cxn ang="0">
                  <a:pos x="0" y="168"/>
                </a:cxn>
                <a:cxn ang="0">
                  <a:pos x="2" y="169"/>
                </a:cxn>
                <a:cxn ang="0">
                  <a:pos x="5" y="170"/>
                </a:cxn>
                <a:cxn ang="0">
                  <a:pos x="8" y="170"/>
                </a:cxn>
                <a:cxn ang="0">
                  <a:pos x="11" y="169"/>
                </a:cxn>
                <a:cxn ang="0">
                  <a:pos x="11" y="169"/>
                </a:cxn>
                <a:cxn ang="0">
                  <a:pos x="37" y="147"/>
                </a:cxn>
                <a:cxn ang="0">
                  <a:pos x="64" y="124"/>
                </a:cxn>
                <a:cxn ang="0">
                  <a:pos x="93" y="104"/>
                </a:cxn>
                <a:cxn ang="0">
                  <a:pos x="108" y="93"/>
                </a:cxn>
                <a:cxn ang="0">
                  <a:pos x="123" y="85"/>
                </a:cxn>
                <a:cxn ang="0">
                  <a:pos x="123" y="85"/>
                </a:cxn>
                <a:cxn ang="0">
                  <a:pos x="157" y="66"/>
                </a:cxn>
                <a:cxn ang="0">
                  <a:pos x="190" y="45"/>
                </a:cxn>
                <a:cxn ang="0">
                  <a:pos x="190" y="45"/>
                </a:cxn>
                <a:cxn ang="0">
                  <a:pos x="217" y="29"/>
                </a:cxn>
                <a:cxn ang="0">
                  <a:pos x="232" y="20"/>
                </a:cxn>
                <a:cxn ang="0">
                  <a:pos x="244" y="9"/>
                </a:cxn>
                <a:cxn ang="0">
                  <a:pos x="244" y="9"/>
                </a:cxn>
                <a:cxn ang="0">
                  <a:pos x="246" y="8"/>
                </a:cxn>
                <a:cxn ang="0">
                  <a:pos x="246" y="5"/>
                </a:cxn>
                <a:cxn ang="0">
                  <a:pos x="245" y="2"/>
                </a:cxn>
                <a:cxn ang="0">
                  <a:pos x="241" y="0"/>
                </a:cxn>
                <a:cxn ang="0">
                  <a:pos x="238" y="0"/>
                </a:cxn>
                <a:cxn ang="0">
                  <a:pos x="236" y="2"/>
                </a:cxn>
                <a:cxn ang="0">
                  <a:pos x="236" y="2"/>
                </a:cxn>
              </a:cxnLst>
              <a:rect l="0" t="0" r="r" b="b"/>
              <a:pathLst>
                <a:path w="246" h="170">
                  <a:moveTo>
                    <a:pt x="236" y="2"/>
                  </a:moveTo>
                  <a:lnTo>
                    <a:pt x="236" y="2"/>
                  </a:lnTo>
                  <a:lnTo>
                    <a:pt x="221" y="13"/>
                  </a:lnTo>
                  <a:lnTo>
                    <a:pt x="207" y="22"/>
                  </a:lnTo>
                  <a:lnTo>
                    <a:pt x="174" y="41"/>
                  </a:lnTo>
                  <a:lnTo>
                    <a:pt x="174" y="41"/>
                  </a:lnTo>
                  <a:lnTo>
                    <a:pt x="101" y="84"/>
                  </a:lnTo>
                  <a:lnTo>
                    <a:pt x="101" y="84"/>
                  </a:lnTo>
                  <a:lnTo>
                    <a:pt x="75" y="102"/>
                  </a:lnTo>
                  <a:lnTo>
                    <a:pt x="50" y="121"/>
                  </a:lnTo>
                  <a:lnTo>
                    <a:pt x="2" y="161"/>
                  </a:lnTo>
                  <a:lnTo>
                    <a:pt x="2" y="161"/>
                  </a:lnTo>
                  <a:lnTo>
                    <a:pt x="0" y="164"/>
                  </a:lnTo>
                  <a:lnTo>
                    <a:pt x="0" y="165"/>
                  </a:lnTo>
                  <a:lnTo>
                    <a:pt x="0" y="168"/>
                  </a:lnTo>
                  <a:lnTo>
                    <a:pt x="2" y="169"/>
                  </a:lnTo>
                  <a:lnTo>
                    <a:pt x="5" y="170"/>
                  </a:lnTo>
                  <a:lnTo>
                    <a:pt x="8" y="170"/>
                  </a:lnTo>
                  <a:lnTo>
                    <a:pt x="11" y="169"/>
                  </a:lnTo>
                  <a:lnTo>
                    <a:pt x="11" y="169"/>
                  </a:lnTo>
                  <a:lnTo>
                    <a:pt x="37" y="147"/>
                  </a:lnTo>
                  <a:lnTo>
                    <a:pt x="64" y="124"/>
                  </a:lnTo>
                  <a:lnTo>
                    <a:pt x="93" y="104"/>
                  </a:lnTo>
                  <a:lnTo>
                    <a:pt x="108" y="93"/>
                  </a:lnTo>
                  <a:lnTo>
                    <a:pt x="123" y="85"/>
                  </a:lnTo>
                  <a:lnTo>
                    <a:pt x="123" y="85"/>
                  </a:lnTo>
                  <a:lnTo>
                    <a:pt x="157" y="66"/>
                  </a:lnTo>
                  <a:lnTo>
                    <a:pt x="190" y="45"/>
                  </a:lnTo>
                  <a:lnTo>
                    <a:pt x="190" y="45"/>
                  </a:lnTo>
                  <a:lnTo>
                    <a:pt x="217" y="29"/>
                  </a:lnTo>
                  <a:lnTo>
                    <a:pt x="232" y="20"/>
                  </a:lnTo>
                  <a:lnTo>
                    <a:pt x="244" y="9"/>
                  </a:lnTo>
                  <a:lnTo>
                    <a:pt x="244" y="9"/>
                  </a:lnTo>
                  <a:lnTo>
                    <a:pt x="246" y="8"/>
                  </a:lnTo>
                  <a:lnTo>
                    <a:pt x="246" y="5"/>
                  </a:lnTo>
                  <a:lnTo>
                    <a:pt x="245" y="2"/>
                  </a:lnTo>
                  <a:lnTo>
                    <a:pt x="241" y="0"/>
                  </a:lnTo>
                  <a:lnTo>
                    <a:pt x="238" y="0"/>
                  </a:lnTo>
                  <a:lnTo>
                    <a:pt x="236" y="2"/>
                  </a:lnTo>
                  <a:lnTo>
                    <a:pt x="236" y="2"/>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41" name="Freeform 1061"/>
            <p:cNvSpPr/>
            <p:nvPr/>
          </p:nvSpPr>
          <p:spPr bwMode="auto">
            <a:xfrm>
              <a:off x="10739101" y="3137424"/>
              <a:ext cx="438860" cy="299890"/>
            </a:xfrm>
            <a:custGeom>
              <a:avLst/>
              <a:gdLst/>
              <a:ahLst/>
              <a:cxnLst>
                <a:cxn ang="0">
                  <a:pos x="230" y="1"/>
                </a:cxn>
                <a:cxn ang="0">
                  <a:pos x="230" y="1"/>
                </a:cxn>
                <a:cxn ang="0">
                  <a:pos x="224" y="7"/>
                </a:cxn>
                <a:cxn ang="0">
                  <a:pos x="217" y="12"/>
                </a:cxn>
                <a:cxn ang="0">
                  <a:pos x="202" y="22"/>
                </a:cxn>
                <a:cxn ang="0">
                  <a:pos x="186" y="31"/>
                </a:cxn>
                <a:cxn ang="0">
                  <a:pos x="170" y="41"/>
                </a:cxn>
                <a:cxn ang="0">
                  <a:pos x="170" y="41"/>
                </a:cxn>
                <a:cxn ang="0">
                  <a:pos x="152" y="52"/>
                </a:cxn>
                <a:cxn ang="0">
                  <a:pos x="132" y="64"/>
                </a:cxn>
                <a:cxn ang="0">
                  <a:pos x="114" y="75"/>
                </a:cxn>
                <a:cxn ang="0">
                  <a:pos x="94" y="86"/>
                </a:cxn>
                <a:cxn ang="0">
                  <a:pos x="94" y="86"/>
                </a:cxn>
                <a:cxn ang="0">
                  <a:pos x="60" y="109"/>
                </a:cxn>
                <a:cxn ang="0">
                  <a:pos x="26" y="132"/>
                </a:cxn>
                <a:cxn ang="0">
                  <a:pos x="26" y="132"/>
                </a:cxn>
                <a:cxn ang="0">
                  <a:pos x="19" y="137"/>
                </a:cxn>
                <a:cxn ang="0">
                  <a:pos x="11" y="143"/>
                </a:cxn>
                <a:cxn ang="0">
                  <a:pos x="4" y="149"/>
                </a:cxn>
                <a:cxn ang="0">
                  <a:pos x="3" y="153"/>
                </a:cxn>
                <a:cxn ang="0">
                  <a:pos x="0" y="158"/>
                </a:cxn>
                <a:cxn ang="0">
                  <a:pos x="0" y="158"/>
                </a:cxn>
                <a:cxn ang="0">
                  <a:pos x="0" y="161"/>
                </a:cxn>
                <a:cxn ang="0">
                  <a:pos x="2" y="162"/>
                </a:cxn>
                <a:cxn ang="0">
                  <a:pos x="6" y="165"/>
                </a:cxn>
                <a:cxn ang="0">
                  <a:pos x="9" y="165"/>
                </a:cxn>
                <a:cxn ang="0">
                  <a:pos x="11" y="164"/>
                </a:cxn>
                <a:cxn ang="0">
                  <a:pos x="12" y="161"/>
                </a:cxn>
                <a:cxn ang="0">
                  <a:pos x="12" y="161"/>
                </a:cxn>
                <a:cxn ang="0">
                  <a:pos x="15" y="154"/>
                </a:cxn>
                <a:cxn ang="0">
                  <a:pos x="20" y="149"/>
                </a:cxn>
                <a:cxn ang="0">
                  <a:pos x="28" y="143"/>
                </a:cxn>
                <a:cxn ang="0">
                  <a:pos x="36" y="137"/>
                </a:cxn>
                <a:cxn ang="0">
                  <a:pos x="53" y="127"/>
                </a:cxn>
                <a:cxn ang="0">
                  <a:pos x="66" y="119"/>
                </a:cxn>
                <a:cxn ang="0">
                  <a:pos x="66" y="119"/>
                </a:cxn>
                <a:cxn ang="0">
                  <a:pos x="100" y="97"/>
                </a:cxn>
                <a:cxn ang="0">
                  <a:pos x="118" y="86"/>
                </a:cxn>
                <a:cxn ang="0">
                  <a:pos x="136" y="76"/>
                </a:cxn>
                <a:cxn ang="0">
                  <a:pos x="136" y="76"/>
                </a:cxn>
                <a:cxn ang="0">
                  <a:pos x="151" y="68"/>
                </a:cxn>
                <a:cxn ang="0">
                  <a:pos x="165" y="59"/>
                </a:cxn>
                <a:cxn ang="0">
                  <a:pos x="191" y="39"/>
                </a:cxn>
                <a:cxn ang="0">
                  <a:pos x="191" y="39"/>
                </a:cxn>
                <a:cxn ang="0">
                  <a:pos x="203" y="31"/>
                </a:cxn>
                <a:cxn ang="0">
                  <a:pos x="216" y="25"/>
                </a:cxn>
                <a:cxn ang="0">
                  <a:pos x="228" y="18"/>
                </a:cxn>
                <a:cxn ang="0">
                  <a:pos x="238" y="9"/>
                </a:cxn>
                <a:cxn ang="0">
                  <a:pos x="238" y="9"/>
                </a:cxn>
                <a:cxn ang="0">
                  <a:pos x="240" y="8"/>
                </a:cxn>
                <a:cxn ang="0">
                  <a:pos x="241" y="5"/>
                </a:cxn>
                <a:cxn ang="0">
                  <a:pos x="238" y="1"/>
                </a:cxn>
                <a:cxn ang="0">
                  <a:pos x="234" y="0"/>
                </a:cxn>
                <a:cxn ang="0">
                  <a:pos x="233" y="0"/>
                </a:cxn>
                <a:cxn ang="0">
                  <a:pos x="230" y="1"/>
                </a:cxn>
                <a:cxn ang="0">
                  <a:pos x="230" y="1"/>
                </a:cxn>
              </a:cxnLst>
              <a:rect l="0" t="0" r="r" b="b"/>
              <a:pathLst>
                <a:path w="241" h="165">
                  <a:moveTo>
                    <a:pt x="230" y="1"/>
                  </a:moveTo>
                  <a:lnTo>
                    <a:pt x="230" y="1"/>
                  </a:lnTo>
                  <a:lnTo>
                    <a:pt x="224" y="7"/>
                  </a:lnTo>
                  <a:lnTo>
                    <a:pt x="217" y="12"/>
                  </a:lnTo>
                  <a:lnTo>
                    <a:pt x="202" y="22"/>
                  </a:lnTo>
                  <a:lnTo>
                    <a:pt x="186" y="31"/>
                  </a:lnTo>
                  <a:lnTo>
                    <a:pt x="170" y="41"/>
                  </a:lnTo>
                  <a:lnTo>
                    <a:pt x="170" y="41"/>
                  </a:lnTo>
                  <a:lnTo>
                    <a:pt x="152" y="52"/>
                  </a:lnTo>
                  <a:lnTo>
                    <a:pt x="132" y="64"/>
                  </a:lnTo>
                  <a:lnTo>
                    <a:pt x="114" y="75"/>
                  </a:lnTo>
                  <a:lnTo>
                    <a:pt x="94" y="86"/>
                  </a:lnTo>
                  <a:lnTo>
                    <a:pt x="94" y="86"/>
                  </a:lnTo>
                  <a:lnTo>
                    <a:pt x="60" y="109"/>
                  </a:lnTo>
                  <a:lnTo>
                    <a:pt x="26" y="132"/>
                  </a:lnTo>
                  <a:lnTo>
                    <a:pt x="26" y="132"/>
                  </a:lnTo>
                  <a:lnTo>
                    <a:pt x="19" y="137"/>
                  </a:lnTo>
                  <a:lnTo>
                    <a:pt x="11" y="143"/>
                  </a:lnTo>
                  <a:lnTo>
                    <a:pt x="4" y="149"/>
                  </a:lnTo>
                  <a:lnTo>
                    <a:pt x="3" y="153"/>
                  </a:lnTo>
                  <a:lnTo>
                    <a:pt x="0" y="158"/>
                  </a:lnTo>
                  <a:lnTo>
                    <a:pt x="0" y="158"/>
                  </a:lnTo>
                  <a:lnTo>
                    <a:pt x="0" y="161"/>
                  </a:lnTo>
                  <a:lnTo>
                    <a:pt x="2" y="162"/>
                  </a:lnTo>
                  <a:lnTo>
                    <a:pt x="6" y="165"/>
                  </a:lnTo>
                  <a:lnTo>
                    <a:pt x="9" y="165"/>
                  </a:lnTo>
                  <a:lnTo>
                    <a:pt x="11" y="164"/>
                  </a:lnTo>
                  <a:lnTo>
                    <a:pt x="12" y="161"/>
                  </a:lnTo>
                  <a:lnTo>
                    <a:pt x="12" y="161"/>
                  </a:lnTo>
                  <a:lnTo>
                    <a:pt x="15" y="154"/>
                  </a:lnTo>
                  <a:lnTo>
                    <a:pt x="20" y="149"/>
                  </a:lnTo>
                  <a:lnTo>
                    <a:pt x="28" y="143"/>
                  </a:lnTo>
                  <a:lnTo>
                    <a:pt x="36" y="137"/>
                  </a:lnTo>
                  <a:lnTo>
                    <a:pt x="53" y="127"/>
                  </a:lnTo>
                  <a:lnTo>
                    <a:pt x="66" y="119"/>
                  </a:lnTo>
                  <a:lnTo>
                    <a:pt x="66" y="119"/>
                  </a:lnTo>
                  <a:lnTo>
                    <a:pt x="100" y="97"/>
                  </a:lnTo>
                  <a:lnTo>
                    <a:pt x="118" y="86"/>
                  </a:lnTo>
                  <a:lnTo>
                    <a:pt x="136" y="76"/>
                  </a:lnTo>
                  <a:lnTo>
                    <a:pt x="136" y="76"/>
                  </a:lnTo>
                  <a:lnTo>
                    <a:pt x="151" y="68"/>
                  </a:lnTo>
                  <a:lnTo>
                    <a:pt x="165" y="59"/>
                  </a:lnTo>
                  <a:lnTo>
                    <a:pt x="191" y="39"/>
                  </a:lnTo>
                  <a:lnTo>
                    <a:pt x="191" y="39"/>
                  </a:lnTo>
                  <a:lnTo>
                    <a:pt x="203" y="31"/>
                  </a:lnTo>
                  <a:lnTo>
                    <a:pt x="216" y="25"/>
                  </a:lnTo>
                  <a:lnTo>
                    <a:pt x="228" y="18"/>
                  </a:lnTo>
                  <a:lnTo>
                    <a:pt x="238" y="9"/>
                  </a:lnTo>
                  <a:lnTo>
                    <a:pt x="238" y="9"/>
                  </a:lnTo>
                  <a:lnTo>
                    <a:pt x="240" y="8"/>
                  </a:lnTo>
                  <a:lnTo>
                    <a:pt x="241" y="5"/>
                  </a:lnTo>
                  <a:lnTo>
                    <a:pt x="238" y="1"/>
                  </a:lnTo>
                  <a:lnTo>
                    <a:pt x="234" y="0"/>
                  </a:lnTo>
                  <a:lnTo>
                    <a:pt x="233" y="0"/>
                  </a:lnTo>
                  <a:lnTo>
                    <a:pt x="230" y="1"/>
                  </a:lnTo>
                  <a:lnTo>
                    <a:pt x="230"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42" name="Freeform 1062"/>
            <p:cNvSpPr/>
            <p:nvPr/>
          </p:nvSpPr>
          <p:spPr bwMode="auto">
            <a:xfrm>
              <a:off x="10717160" y="3261765"/>
              <a:ext cx="468118" cy="314519"/>
            </a:xfrm>
            <a:custGeom>
              <a:avLst/>
              <a:gdLst/>
              <a:ahLst/>
              <a:cxnLst>
                <a:cxn ang="0">
                  <a:pos x="249" y="1"/>
                </a:cxn>
                <a:cxn ang="0">
                  <a:pos x="249" y="1"/>
                </a:cxn>
                <a:cxn ang="0">
                  <a:pos x="219" y="17"/>
                </a:cxn>
                <a:cxn ang="0">
                  <a:pos x="188" y="33"/>
                </a:cxn>
                <a:cxn ang="0">
                  <a:pos x="157" y="51"/>
                </a:cxn>
                <a:cxn ang="0">
                  <a:pos x="129" y="69"/>
                </a:cxn>
                <a:cxn ang="0">
                  <a:pos x="129" y="69"/>
                </a:cxn>
                <a:cxn ang="0">
                  <a:pos x="99" y="89"/>
                </a:cxn>
                <a:cxn ang="0">
                  <a:pos x="69" y="111"/>
                </a:cxn>
                <a:cxn ang="0">
                  <a:pos x="69" y="111"/>
                </a:cxn>
                <a:cxn ang="0">
                  <a:pos x="54" y="124"/>
                </a:cxn>
                <a:cxn ang="0">
                  <a:pos x="40" y="140"/>
                </a:cxn>
                <a:cxn ang="0">
                  <a:pos x="31" y="147"/>
                </a:cxn>
                <a:cxn ang="0">
                  <a:pos x="23" y="153"/>
                </a:cxn>
                <a:cxn ang="0">
                  <a:pos x="14" y="158"/>
                </a:cxn>
                <a:cxn ang="0">
                  <a:pos x="6" y="161"/>
                </a:cxn>
                <a:cxn ang="0">
                  <a:pos x="6" y="161"/>
                </a:cxn>
                <a:cxn ang="0">
                  <a:pos x="3" y="161"/>
                </a:cxn>
                <a:cxn ang="0">
                  <a:pos x="2" y="164"/>
                </a:cxn>
                <a:cxn ang="0">
                  <a:pos x="0" y="165"/>
                </a:cxn>
                <a:cxn ang="0">
                  <a:pos x="2" y="167"/>
                </a:cxn>
                <a:cxn ang="0">
                  <a:pos x="3" y="170"/>
                </a:cxn>
                <a:cxn ang="0">
                  <a:pos x="6" y="171"/>
                </a:cxn>
                <a:cxn ang="0">
                  <a:pos x="8" y="171"/>
                </a:cxn>
                <a:cxn ang="0">
                  <a:pos x="8" y="171"/>
                </a:cxn>
                <a:cxn ang="0">
                  <a:pos x="14" y="170"/>
                </a:cxn>
                <a:cxn ang="0">
                  <a:pos x="20" y="167"/>
                </a:cxn>
                <a:cxn ang="0">
                  <a:pos x="29" y="162"/>
                </a:cxn>
                <a:cxn ang="0">
                  <a:pos x="38" y="154"/>
                </a:cxn>
                <a:cxn ang="0">
                  <a:pos x="46" y="147"/>
                </a:cxn>
                <a:cxn ang="0">
                  <a:pos x="46" y="147"/>
                </a:cxn>
                <a:cxn ang="0">
                  <a:pos x="66" y="130"/>
                </a:cxn>
                <a:cxn ang="0">
                  <a:pos x="86" y="114"/>
                </a:cxn>
                <a:cxn ang="0">
                  <a:pos x="126" y="85"/>
                </a:cxn>
                <a:cxn ang="0">
                  <a:pos x="126" y="85"/>
                </a:cxn>
                <a:cxn ang="0">
                  <a:pos x="140" y="75"/>
                </a:cxn>
                <a:cxn ang="0">
                  <a:pos x="156" y="64"/>
                </a:cxn>
                <a:cxn ang="0">
                  <a:pos x="189" y="45"/>
                </a:cxn>
                <a:cxn ang="0">
                  <a:pos x="222" y="28"/>
                </a:cxn>
                <a:cxn ang="0">
                  <a:pos x="256" y="11"/>
                </a:cxn>
                <a:cxn ang="0">
                  <a:pos x="256" y="11"/>
                </a:cxn>
                <a:cxn ang="0">
                  <a:pos x="257" y="9"/>
                </a:cxn>
                <a:cxn ang="0">
                  <a:pos x="258" y="8"/>
                </a:cxn>
                <a:cxn ang="0">
                  <a:pos x="257" y="4"/>
                </a:cxn>
                <a:cxn ang="0">
                  <a:pos x="254" y="1"/>
                </a:cxn>
                <a:cxn ang="0">
                  <a:pos x="252" y="0"/>
                </a:cxn>
                <a:cxn ang="0">
                  <a:pos x="249" y="1"/>
                </a:cxn>
                <a:cxn ang="0">
                  <a:pos x="249" y="1"/>
                </a:cxn>
              </a:cxnLst>
              <a:rect l="0" t="0" r="r" b="b"/>
              <a:pathLst>
                <a:path w="258" h="171">
                  <a:moveTo>
                    <a:pt x="249" y="1"/>
                  </a:moveTo>
                  <a:lnTo>
                    <a:pt x="249" y="1"/>
                  </a:lnTo>
                  <a:lnTo>
                    <a:pt x="219" y="17"/>
                  </a:lnTo>
                  <a:lnTo>
                    <a:pt x="188" y="33"/>
                  </a:lnTo>
                  <a:lnTo>
                    <a:pt x="157" y="51"/>
                  </a:lnTo>
                  <a:lnTo>
                    <a:pt x="129" y="69"/>
                  </a:lnTo>
                  <a:lnTo>
                    <a:pt x="129" y="69"/>
                  </a:lnTo>
                  <a:lnTo>
                    <a:pt x="99" y="89"/>
                  </a:lnTo>
                  <a:lnTo>
                    <a:pt x="69" y="111"/>
                  </a:lnTo>
                  <a:lnTo>
                    <a:pt x="69" y="111"/>
                  </a:lnTo>
                  <a:lnTo>
                    <a:pt x="54" y="124"/>
                  </a:lnTo>
                  <a:lnTo>
                    <a:pt x="40" y="140"/>
                  </a:lnTo>
                  <a:lnTo>
                    <a:pt x="31" y="147"/>
                  </a:lnTo>
                  <a:lnTo>
                    <a:pt x="23" y="153"/>
                  </a:lnTo>
                  <a:lnTo>
                    <a:pt x="14" y="158"/>
                  </a:lnTo>
                  <a:lnTo>
                    <a:pt x="6" y="161"/>
                  </a:lnTo>
                  <a:lnTo>
                    <a:pt x="6" y="161"/>
                  </a:lnTo>
                  <a:lnTo>
                    <a:pt x="3" y="161"/>
                  </a:lnTo>
                  <a:lnTo>
                    <a:pt x="2" y="164"/>
                  </a:lnTo>
                  <a:lnTo>
                    <a:pt x="0" y="165"/>
                  </a:lnTo>
                  <a:lnTo>
                    <a:pt x="2" y="167"/>
                  </a:lnTo>
                  <a:lnTo>
                    <a:pt x="3" y="170"/>
                  </a:lnTo>
                  <a:lnTo>
                    <a:pt x="6" y="171"/>
                  </a:lnTo>
                  <a:lnTo>
                    <a:pt x="8" y="171"/>
                  </a:lnTo>
                  <a:lnTo>
                    <a:pt x="8" y="171"/>
                  </a:lnTo>
                  <a:lnTo>
                    <a:pt x="14" y="170"/>
                  </a:lnTo>
                  <a:lnTo>
                    <a:pt x="20" y="167"/>
                  </a:lnTo>
                  <a:lnTo>
                    <a:pt x="29" y="162"/>
                  </a:lnTo>
                  <a:lnTo>
                    <a:pt x="38" y="154"/>
                  </a:lnTo>
                  <a:lnTo>
                    <a:pt x="46" y="147"/>
                  </a:lnTo>
                  <a:lnTo>
                    <a:pt x="46" y="147"/>
                  </a:lnTo>
                  <a:lnTo>
                    <a:pt x="66" y="130"/>
                  </a:lnTo>
                  <a:lnTo>
                    <a:pt x="86" y="114"/>
                  </a:lnTo>
                  <a:lnTo>
                    <a:pt x="126" y="85"/>
                  </a:lnTo>
                  <a:lnTo>
                    <a:pt x="126" y="85"/>
                  </a:lnTo>
                  <a:lnTo>
                    <a:pt x="140" y="75"/>
                  </a:lnTo>
                  <a:lnTo>
                    <a:pt x="156" y="64"/>
                  </a:lnTo>
                  <a:lnTo>
                    <a:pt x="189" y="45"/>
                  </a:lnTo>
                  <a:lnTo>
                    <a:pt x="222" y="28"/>
                  </a:lnTo>
                  <a:lnTo>
                    <a:pt x="256" y="11"/>
                  </a:lnTo>
                  <a:lnTo>
                    <a:pt x="256" y="11"/>
                  </a:lnTo>
                  <a:lnTo>
                    <a:pt x="257" y="9"/>
                  </a:lnTo>
                  <a:lnTo>
                    <a:pt x="258" y="8"/>
                  </a:lnTo>
                  <a:lnTo>
                    <a:pt x="257" y="4"/>
                  </a:lnTo>
                  <a:lnTo>
                    <a:pt x="254" y="1"/>
                  </a:lnTo>
                  <a:lnTo>
                    <a:pt x="252" y="0"/>
                  </a:lnTo>
                  <a:lnTo>
                    <a:pt x="249" y="1"/>
                  </a:lnTo>
                  <a:lnTo>
                    <a:pt x="249"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43" name="Freeform 1063"/>
            <p:cNvSpPr/>
            <p:nvPr/>
          </p:nvSpPr>
          <p:spPr bwMode="auto">
            <a:xfrm>
              <a:off x="10739101" y="3408052"/>
              <a:ext cx="394974" cy="292574"/>
            </a:xfrm>
            <a:custGeom>
              <a:avLst/>
              <a:gdLst/>
              <a:ahLst/>
              <a:cxnLst>
                <a:cxn ang="0">
                  <a:pos x="208" y="1"/>
                </a:cxn>
                <a:cxn ang="0">
                  <a:pos x="208" y="1"/>
                </a:cxn>
                <a:cxn ang="0">
                  <a:pos x="155" y="34"/>
                </a:cxn>
                <a:cxn ang="0">
                  <a:pos x="127" y="52"/>
                </a:cxn>
                <a:cxn ang="0">
                  <a:pos x="101" y="69"/>
                </a:cxn>
                <a:cxn ang="0">
                  <a:pos x="75" y="89"/>
                </a:cxn>
                <a:cxn ang="0">
                  <a:pos x="50" y="108"/>
                </a:cxn>
                <a:cxn ang="0">
                  <a:pos x="25" y="129"/>
                </a:cxn>
                <a:cxn ang="0">
                  <a:pos x="2" y="150"/>
                </a:cxn>
                <a:cxn ang="0">
                  <a:pos x="2" y="150"/>
                </a:cxn>
                <a:cxn ang="0">
                  <a:pos x="0" y="153"/>
                </a:cxn>
                <a:cxn ang="0">
                  <a:pos x="0" y="154"/>
                </a:cxn>
                <a:cxn ang="0">
                  <a:pos x="2" y="158"/>
                </a:cxn>
                <a:cxn ang="0">
                  <a:pos x="6" y="161"/>
                </a:cxn>
                <a:cxn ang="0">
                  <a:pos x="8" y="159"/>
                </a:cxn>
                <a:cxn ang="0">
                  <a:pos x="11" y="158"/>
                </a:cxn>
                <a:cxn ang="0">
                  <a:pos x="11" y="158"/>
                </a:cxn>
                <a:cxn ang="0">
                  <a:pos x="33" y="137"/>
                </a:cxn>
                <a:cxn ang="0">
                  <a:pos x="58" y="116"/>
                </a:cxn>
                <a:cxn ang="0">
                  <a:pos x="83" y="98"/>
                </a:cxn>
                <a:cxn ang="0">
                  <a:pos x="108" y="78"/>
                </a:cxn>
                <a:cxn ang="0">
                  <a:pos x="134" y="61"/>
                </a:cxn>
                <a:cxn ang="0">
                  <a:pos x="161" y="43"/>
                </a:cxn>
                <a:cxn ang="0">
                  <a:pos x="215" y="12"/>
                </a:cxn>
                <a:cxn ang="0">
                  <a:pos x="215" y="12"/>
                </a:cxn>
                <a:cxn ang="0">
                  <a:pos x="216" y="9"/>
                </a:cxn>
                <a:cxn ang="0">
                  <a:pos x="217" y="8"/>
                </a:cxn>
                <a:cxn ang="0">
                  <a:pos x="216" y="4"/>
                </a:cxn>
                <a:cxn ang="0">
                  <a:pos x="213" y="1"/>
                </a:cxn>
                <a:cxn ang="0">
                  <a:pos x="211" y="0"/>
                </a:cxn>
                <a:cxn ang="0">
                  <a:pos x="208" y="1"/>
                </a:cxn>
                <a:cxn ang="0">
                  <a:pos x="208" y="1"/>
                </a:cxn>
              </a:cxnLst>
              <a:rect l="0" t="0" r="r" b="b"/>
              <a:pathLst>
                <a:path w="217" h="161">
                  <a:moveTo>
                    <a:pt x="208" y="1"/>
                  </a:moveTo>
                  <a:lnTo>
                    <a:pt x="208" y="1"/>
                  </a:lnTo>
                  <a:lnTo>
                    <a:pt x="155" y="34"/>
                  </a:lnTo>
                  <a:lnTo>
                    <a:pt x="127" y="52"/>
                  </a:lnTo>
                  <a:lnTo>
                    <a:pt x="101" y="69"/>
                  </a:lnTo>
                  <a:lnTo>
                    <a:pt x="75" y="89"/>
                  </a:lnTo>
                  <a:lnTo>
                    <a:pt x="50" y="108"/>
                  </a:lnTo>
                  <a:lnTo>
                    <a:pt x="25" y="129"/>
                  </a:lnTo>
                  <a:lnTo>
                    <a:pt x="2" y="150"/>
                  </a:lnTo>
                  <a:lnTo>
                    <a:pt x="2" y="150"/>
                  </a:lnTo>
                  <a:lnTo>
                    <a:pt x="0" y="153"/>
                  </a:lnTo>
                  <a:lnTo>
                    <a:pt x="0" y="154"/>
                  </a:lnTo>
                  <a:lnTo>
                    <a:pt x="2" y="158"/>
                  </a:lnTo>
                  <a:lnTo>
                    <a:pt x="6" y="161"/>
                  </a:lnTo>
                  <a:lnTo>
                    <a:pt x="8" y="159"/>
                  </a:lnTo>
                  <a:lnTo>
                    <a:pt x="11" y="158"/>
                  </a:lnTo>
                  <a:lnTo>
                    <a:pt x="11" y="158"/>
                  </a:lnTo>
                  <a:lnTo>
                    <a:pt x="33" y="137"/>
                  </a:lnTo>
                  <a:lnTo>
                    <a:pt x="58" y="116"/>
                  </a:lnTo>
                  <a:lnTo>
                    <a:pt x="83" y="98"/>
                  </a:lnTo>
                  <a:lnTo>
                    <a:pt x="108" y="78"/>
                  </a:lnTo>
                  <a:lnTo>
                    <a:pt x="134" y="61"/>
                  </a:lnTo>
                  <a:lnTo>
                    <a:pt x="161" y="43"/>
                  </a:lnTo>
                  <a:lnTo>
                    <a:pt x="215" y="12"/>
                  </a:lnTo>
                  <a:lnTo>
                    <a:pt x="215" y="12"/>
                  </a:lnTo>
                  <a:lnTo>
                    <a:pt x="216" y="9"/>
                  </a:lnTo>
                  <a:lnTo>
                    <a:pt x="217" y="8"/>
                  </a:lnTo>
                  <a:lnTo>
                    <a:pt x="216" y="4"/>
                  </a:lnTo>
                  <a:lnTo>
                    <a:pt x="213" y="1"/>
                  </a:lnTo>
                  <a:lnTo>
                    <a:pt x="211" y="0"/>
                  </a:lnTo>
                  <a:lnTo>
                    <a:pt x="208" y="1"/>
                  </a:lnTo>
                  <a:lnTo>
                    <a:pt x="208"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44" name="Freeform 1064"/>
            <p:cNvSpPr/>
            <p:nvPr/>
          </p:nvSpPr>
          <p:spPr bwMode="auto">
            <a:xfrm>
              <a:off x="10644017" y="3561656"/>
              <a:ext cx="497375" cy="336460"/>
            </a:xfrm>
            <a:custGeom>
              <a:avLst/>
              <a:gdLst/>
              <a:ahLst/>
              <a:cxnLst>
                <a:cxn ang="0">
                  <a:pos x="266" y="0"/>
                </a:cxn>
                <a:cxn ang="0">
                  <a:pos x="266" y="0"/>
                </a:cxn>
                <a:cxn ang="0">
                  <a:pos x="232" y="25"/>
                </a:cxn>
                <a:cxn ang="0">
                  <a:pos x="195" y="49"/>
                </a:cxn>
                <a:cxn ang="0">
                  <a:pos x="123" y="94"/>
                </a:cxn>
                <a:cxn ang="0">
                  <a:pos x="123" y="94"/>
                </a:cxn>
                <a:cxn ang="0">
                  <a:pos x="62" y="131"/>
                </a:cxn>
                <a:cxn ang="0">
                  <a:pos x="30" y="152"/>
                </a:cxn>
                <a:cxn ang="0">
                  <a:pos x="16" y="162"/>
                </a:cxn>
                <a:cxn ang="0">
                  <a:pos x="2" y="173"/>
                </a:cxn>
                <a:cxn ang="0">
                  <a:pos x="2" y="173"/>
                </a:cxn>
                <a:cxn ang="0">
                  <a:pos x="0" y="175"/>
                </a:cxn>
                <a:cxn ang="0">
                  <a:pos x="0" y="179"/>
                </a:cxn>
                <a:cxn ang="0">
                  <a:pos x="3" y="182"/>
                </a:cxn>
                <a:cxn ang="0">
                  <a:pos x="5" y="183"/>
                </a:cxn>
                <a:cxn ang="0">
                  <a:pos x="12" y="183"/>
                </a:cxn>
                <a:cxn ang="0">
                  <a:pos x="12" y="183"/>
                </a:cxn>
                <a:cxn ang="0">
                  <a:pos x="16" y="182"/>
                </a:cxn>
                <a:cxn ang="0">
                  <a:pos x="17" y="179"/>
                </a:cxn>
                <a:cxn ang="0">
                  <a:pos x="19" y="178"/>
                </a:cxn>
                <a:cxn ang="0">
                  <a:pos x="17" y="175"/>
                </a:cxn>
                <a:cxn ang="0">
                  <a:pos x="17" y="175"/>
                </a:cxn>
                <a:cxn ang="0">
                  <a:pos x="46" y="154"/>
                </a:cxn>
                <a:cxn ang="0">
                  <a:pos x="77" y="135"/>
                </a:cxn>
                <a:cxn ang="0">
                  <a:pos x="138" y="98"/>
                </a:cxn>
                <a:cxn ang="0">
                  <a:pos x="138" y="98"/>
                </a:cxn>
                <a:cxn ang="0">
                  <a:pos x="206" y="56"/>
                </a:cxn>
                <a:cxn ang="0">
                  <a:pos x="238" y="34"/>
                </a:cxn>
                <a:cxn ang="0">
                  <a:pos x="271" y="11"/>
                </a:cxn>
                <a:cxn ang="0">
                  <a:pos x="271" y="11"/>
                </a:cxn>
                <a:cxn ang="0">
                  <a:pos x="272" y="9"/>
                </a:cxn>
                <a:cxn ang="0">
                  <a:pos x="274" y="7"/>
                </a:cxn>
                <a:cxn ang="0">
                  <a:pos x="272" y="3"/>
                </a:cxn>
                <a:cxn ang="0">
                  <a:pos x="271" y="0"/>
                </a:cxn>
                <a:cxn ang="0">
                  <a:pos x="270" y="0"/>
                </a:cxn>
                <a:cxn ang="0">
                  <a:pos x="267" y="0"/>
                </a:cxn>
                <a:cxn ang="0">
                  <a:pos x="266" y="0"/>
                </a:cxn>
                <a:cxn ang="0">
                  <a:pos x="266" y="0"/>
                </a:cxn>
              </a:cxnLst>
              <a:rect l="0" t="0" r="r" b="b"/>
              <a:pathLst>
                <a:path w="274" h="183">
                  <a:moveTo>
                    <a:pt x="266" y="0"/>
                  </a:moveTo>
                  <a:lnTo>
                    <a:pt x="266" y="0"/>
                  </a:lnTo>
                  <a:lnTo>
                    <a:pt x="232" y="25"/>
                  </a:lnTo>
                  <a:lnTo>
                    <a:pt x="195" y="49"/>
                  </a:lnTo>
                  <a:lnTo>
                    <a:pt x="123" y="94"/>
                  </a:lnTo>
                  <a:lnTo>
                    <a:pt x="123" y="94"/>
                  </a:lnTo>
                  <a:lnTo>
                    <a:pt x="62" y="131"/>
                  </a:lnTo>
                  <a:lnTo>
                    <a:pt x="30" y="152"/>
                  </a:lnTo>
                  <a:lnTo>
                    <a:pt x="16" y="162"/>
                  </a:lnTo>
                  <a:lnTo>
                    <a:pt x="2" y="173"/>
                  </a:lnTo>
                  <a:lnTo>
                    <a:pt x="2" y="173"/>
                  </a:lnTo>
                  <a:lnTo>
                    <a:pt x="0" y="175"/>
                  </a:lnTo>
                  <a:lnTo>
                    <a:pt x="0" y="179"/>
                  </a:lnTo>
                  <a:lnTo>
                    <a:pt x="3" y="182"/>
                  </a:lnTo>
                  <a:lnTo>
                    <a:pt x="5" y="183"/>
                  </a:lnTo>
                  <a:lnTo>
                    <a:pt x="12" y="183"/>
                  </a:lnTo>
                  <a:lnTo>
                    <a:pt x="12" y="183"/>
                  </a:lnTo>
                  <a:lnTo>
                    <a:pt x="16" y="182"/>
                  </a:lnTo>
                  <a:lnTo>
                    <a:pt x="17" y="179"/>
                  </a:lnTo>
                  <a:lnTo>
                    <a:pt x="19" y="178"/>
                  </a:lnTo>
                  <a:lnTo>
                    <a:pt x="17" y="175"/>
                  </a:lnTo>
                  <a:lnTo>
                    <a:pt x="17" y="175"/>
                  </a:lnTo>
                  <a:lnTo>
                    <a:pt x="46" y="154"/>
                  </a:lnTo>
                  <a:lnTo>
                    <a:pt x="77" y="135"/>
                  </a:lnTo>
                  <a:lnTo>
                    <a:pt x="138" y="98"/>
                  </a:lnTo>
                  <a:lnTo>
                    <a:pt x="138" y="98"/>
                  </a:lnTo>
                  <a:lnTo>
                    <a:pt x="206" y="56"/>
                  </a:lnTo>
                  <a:lnTo>
                    <a:pt x="238" y="34"/>
                  </a:lnTo>
                  <a:lnTo>
                    <a:pt x="271" y="11"/>
                  </a:lnTo>
                  <a:lnTo>
                    <a:pt x="271" y="11"/>
                  </a:lnTo>
                  <a:lnTo>
                    <a:pt x="272" y="9"/>
                  </a:lnTo>
                  <a:lnTo>
                    <a:pt x="274" y="7"/>
                  </a:lnTo>
                  <a:lnTo>
                    <a:pt x="272" y="3"/>
                  </a:lnTo>
                  <a:lnTo>
                    <a:pt x="271" y="0"/>
                  </a:lnTo>
                  <a:lnTo>
                    <a:pt x="270" y="0"/>
                  </a:lnTo>
                  <a:lnTo>
                    <a:pt x="267" y="0"/>
                  </a:lnTo>
                  <a:lnTo>
                    <a:pt x="266" y="0"/>
                  </a:lnTo>
                  <a:lnTo>
                    <a:pt x="266"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45" name="Freeform 1065"/>
            <p:cNvSpPr/>
            <p:nvPr/>
          </p:nvSpPr>
          <p:spPr bwMode="auto">
            <a:xfrm>
              <a:off x="10541616" y="3649428"/>
              <a:ext cx="643662" cy="402291"/>
            </a:xfrm>
            <a:custGeom>
              <a:avLst/>
              <a:gdLst/>
              <a:ahLst/>
              <a:cxnLst>
                <a:cxn ang="0">
                  <a:pos x="343" y="3"/>
                </a:cxn>
                <a:cxn ang="0">
                  <a:pos x="339" y="4"/>
                </a:cxn>
                <a:cxn ang="0">
                  <a:pos x="334" y="6"/>
                </a:cxn>
                <a:cxn ang="0">
                  <a:pos x="317" y="17"/>
                </a:cxn>
                <a:cxn ang="0">
                  <a:pos x="301" y="30"/>
                </a:cxn>
                <a:cxn ang="0">
                  <a:pos x="250" y="67"/>
                </a:cxn>
                <a:cxn ang="0">
                  <a:pos x="196" y="98"/>
                </a:cxn>
                <a:cxn ang="0">
                  <a:pos x="147" y="123"/>
                </a:cxn>
                <a:cxn ang="0">
                  <a:pos x="98" y="150"/>
                </a:cxn>
                <a:cxn ang="0">
                  <a:pos x="75" y="167"/>
                </a:cxn>
                <a:cxn ang="0">
                  <a:pos x="29" y="199"/>
                </a:cxn>
                <a:cxn ang="0">
                  <a:pos x="3" y="210"/>
                </a:cxn>
                <a:cxn ang="0">
                  <a:pos x="1" y="212"/>
                </a:cxn>
                <a:cxn ang="0">
                  <a:pos x="0" y="218"/>
                </a:cxn>
                <a:cxn ang="0">
                  <a:pos x="1" y="222"/>
                </a:cxn>
                <a:cxn ang="0">
                  <a:pos x="7" y="222"/>
                </a:cxn>
                <a:cxn ang="0">
                  <a:pos x="18" y="217"/>
                </a:cxn>
                <a:cxn ang="0">
                  <a:pos x="52" y="195"/>
                </a:cxn>
                <a:cxn ang="0">
                  <a:pos x="84" y="173"/>
                </a:cxn>
                <a:cxn ang="0">
                  <a:pos x="95" y="166"/>
                </a:cxn>
                <a:cxn ang="0">
                  <a:pos x="119" y="150"/>
                </a:cxn>
                <a:cxn ang="0">
                  <a:pos x="143" y="135"/>
                </a:cxn>
                <a:cxn ang="0">
                  <a:pos x="171" y="120"/>
                </a:cxn>
                <a:cxn ang="0">
                  <a:pos x="201" y="107"/>
                </a:cxn>
                <a:cxn ang="0">
                  <a:pos x="254" y="78"/>
                </a:cxn>
                <a:cxn ang="0">
                  <a:pos x="301" y="44"/>
                </a:cxn>
                <a:cxn ang="0">
                  <a:pos x="320" y="29"/>
                </a:cxn>
                <a:cxn ang="0">
                  <a:pos x="337" y="17"/>
                </a:cxn>
                <a:cxn ang="0">
                  <a:pos x="340" y="16"/>
                </a:cxn>
                <a:cxn ang="0">
                  <a:pos x="348" y="14"/>
                </a:cxn>
                <a:cxn ang="0">
                  <a:pos x="352" y="8"/>
                </a:cxn>
                <a:cxn ang="0">
                  <a:pos x="353" y="4"/>
                </a:cxn>
                <a:cxn ang="0">
                  <a:pos x="351" y="1"/>
                </a:cxn>
                <a:cxn ang="0">
                  <a:pos x="344" y="1"/>
                </a:cxn>
                <a:cxn ang="0">
                  <a:pos x="343" y="3"/>
                </a:cxn>
              </a:cxnLst>
              <a:rect l="0" t="0" r="r" b="b"/>
              <a:pathLst>
                <a:path w="353" h="222">
                  <a:moveTo>
                    <a:pt x="343" y="3"/>
                  </a:moveTo>
                  <a:lnTo>
                    <a:pt x="343" y="3"/>
                  </a:lnTo>
                  <a:lnTo>
                    <a:pt x="341" y="4"/>
                  </a:lnTo>
                  <a:lnTo>
                    <a:pt x="339" y="4"/>
                  </a:lnTo>
                  <a:lnTo>
                    <a:pt x="334" y="6"/>
                  </a:lnTo>
                  <a:lnTo>
                    <a:pt x="334" y="6"/>
                  </a:lnTo>
                  <a:lnTo>
                    <a:pt x="324" y="10"/>
                  </a:lnTo>
                  <a:lnTo>
                    <a:pt x="317" y="17"/>
                  </a:lnTo>
                  <a:lnTo>
                    <a:pt x="301" y="30"/>
                  </a:lnTo>
                  <a:lnTo>
                    <a:pt x="301" y="30"/>
                  </a:lnTo>
                  <a:lnTo>
                    <a:pt x="276" y="50"/>
                  </a:lnTo>
                  <a:lnTo>
                    <a:pt x="250" y="67"/>
                  </a:lnTo>
                  <a:lnTo>
                    <a:pt x="224" y="82"/>
                  </a:lnTo>
                  <a:lnTo>
                    <a:pt x="196" y="98"/>
                  </a:lnTo>
                  <a:lnTo>
                    <a:pt x="196" y="98"/>
                  </a:lnTo>
                  <a:lnTo>
                    <a:pt x="147" y="123"/>
                  </a:lnTo>
                  <a:lnTo>
                    <a:pt x="122" y="136"/>
                  </a:lnTo>
                  <a:lnTo>
                    <a:pt x="98" y="150"/>
                  </a:lnTo>
                  <a:lnTo>
                    <a:pt x="98" y="150"/>
                  </a:lnTo>
                  <a:lnTo>
                    <a:pt x="75" y="167"/>
                  </a:lnTo>
                  <a:lnTo>
                    <a:pt x="52" y="184"/>
                  </a:lnTo>
                  <a:lnTo>
                    <a:pt x="29" y="199"/>
                  </a:lnTo>
                  <a:lnTo>
                    <a:pt x="16" y="205"/>
                  </a:lnTo>
                  <a:lnTo>
                    <a:pt x="3" y="210"/>
                  </a:lnTo>
                  <a:lnTo>
                    <a:pt x="3" y="210"/>
                  </a:lnTo>
                  <a:lnTo>
                    <a:pt x="1" y="212"/>
                  </a:lnTo>
                  <a:lnTo>
                    <a:pt x="0" y="214"/>
                  </a:lnTo>
                  <a:lnTo>
                    <a:pt x="0" y="218"/>
                  </a:lnTo>
                  <a:lnTo>
                    <a:pt x="0" y="221"/>
                  </a:lnTo>
                  <a:lnTo>
                    <a:pt x="1" y="222"/>
                  </a:lnTo>
                  <a:lnTo>
                    <a:pt x="4" y="222"/>
                  </a:lnTo>
                  <a:lnTo>
                    <a:pt x="7" y="222"/>
                  </a:lnTo>
                  <a:lnTo>
                    <a:pt x="7" y="222"/>
                  </a:lnTo>
                  <a:lnTo>
                    <a:pt x="18" y="217"/>
                  </a:lnTo>
                  <a:lnTo>
                    <a:pt x="30" y="210"/>
                  </a:lnTo>
                  <a:lnTo>
                    <a:pt x="52" y="195"/>
                  </a:lnTo>
                  <a:lnTo>
                    <a:pt x="73" y="180"/>
                  </a:lnTo>
                  <a:lnTo>
                    <a:pt x="84" y="173"/>
                  </a:lnTo>
                  <a:lnTo>
                    <a:pt x="95" y="166"/>
                  </a:lnTo>
                  <a:lnTo>
                    <a:pt x="95" y="166"/>
                  </a:lnTo>
                  <a:lnTo>
                    <a:pt x="107" y="158"/>
                  </a:lnTo>
                  <a:lnTo>
                    <a:pt x="119" y="150"/>
                  </a:lnTo>
                  <a:lnTo>
                    <a:pt x="143" y="135"/>
                  </a:lnTo>
                  <a:lnTo>
                    <a:pt x="143" y="135"/>
                  </a:lnTo>
                  <a:lnTo>
                    <a:pt x="156" y="127"/>
                  </a:lnTo>
                  <a:lnTo>
                    <a:pt x="171" y="120"/>
                  </a:lnTo>
                  <a:lnTo>
                    <a:pt x="201" y="107"/>
                  </a:lnTo>
                  <a:lnTo>
                    <a:pt x="201" y="107"/>
                  </a:lnTo>
                  <a:lnTo>
                    <a:pt x="228" y="94"/>
                  </a:lnTo>
                  <a:lnTo>
                    <a:pt x="254" y="78"/>
                  </a:lnTo>
                  <a:lnTo>
                    <a:pt x="277" y="63"/>
                  </a:lnTo>
                  <a:lnTo>
                    <a:pt x="301" y="44"/>
                  </a:lnTo>
                  <a:lnTo>
                    <a:pt x="301" y="44"/>
                  </a:lnTo>
                  <a:lnTo>
                    <a:pt x="320" y="29"/>
                  </a:lnTo>
                  <a:lnTo>
                    <a:pt x="332" y="20"/>
                  </a:lnTo>
                  <a:lnTo>
                    <a:pt x="337" y="17"/>
                  </a:lnTo>
                  <a:lnTo>
                    <a:pt x="340" y="16"/>
                  </a:lnTo>
                  <a:lnTo>
                    <a:pt x="340" y="16"/>
                  </a:lnTo>
                  <a:lnTo>
                    <a:pt x="344" y="16"/>
                  </a:lnTo>
                  <a:lnTo>
                    <a:pt x="348" y="14"/>
                  </a:lnTo>
                  <a:lnTo>
                    <a:pt x="352" y="8"/>
                  </a:lnTo>
                  <a:lnTo>
                    <a:pt x="352" y="8"/>
                  </a:lnTo>
                  <a:lnTo>
                    <a:pt x="353" y="6"/>
                  </a:lnTo>
                  <a:lnTo>
                    <a:pt x="353" y="4"/>
                  </a:lnTo>
                  <a:lnTo>
                    <a:pt x="352" y="3"/>
                  </a:lnTo>
                  <a:lnTo>
                    <a:pt x="351" y="1"/>
                  </a:lnTo>
                  <a:lnTo>
                    <a:pt x="347" y="0"/>
                  </a:lnTo>
                  <a:lnTo>
                    <a:pt x="344" y="1"/>
                  </a:lnTo>
                  <a:lnTo>
                    <a:pt x="343" y="3"/>
                  </a:lnTo>
                  <a:lnTo>
                    <a:pt x="343" y="3"/>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46" name="Freeform 1066"/>
            <p:cNvSpPr/>
            <p:nvPr/>
          </p:nvSpPr>
          <p:spPr bwMode="auto">
            <a:xfrm>
              <a:off x="9320119" y="3751829"/>
              <a:ext cx="1843214" cy="1045953"/>
            </a:xfrm>
            <a:custGeom>
              <a:avLst/>
              <a:gdLst/>
              <a:ahLst/>
              <a:cxnLst>
                <a:cxn ang="0">
                  <a:pos x="1000" y="3"/>
                </a:cxn>
                <a:cxn ang="0">
                  <a:pos x="973" y="26"/>
                </a:cxn>
                <a:cxn ang="0">
                  <a:pos x="914" y="68"/>
                </a:cxn>
                <a:cxn ang="0">
                  <a:pos x="884" y="86"/>
                </a:cxn>
                <a:cxn ang="0">
                  <a:pos x="791" y="144"/>
                </a:cxn>
                <a:cxn ang="0">
                  <a:pos x="760" y="162"/>
                </a:cxn>
                <a:cxn ang="0">
                  <a:pos x="699" y="192"/>
                </a:cxn>
                <a:cxn ang="0">
                  <a:pos x="638" y="224"/>
                </a:cxn>
                <a:cxn ang="0">
                  <a:pos x="607" y="241"/>
                </a:cxn>
                <a:cxn ang="0">
                  <a:pos x="544" y="273"/>
                </a:cxn>
                <a:cxn ang="0">
                  <a:pos x="510" y="287"/>
                </a:cxn>
                <a:cxn ang="0">
                  <a:pos x="447" y="314"/>
                </a:cxn>
                <a:cxn ang="0">
                  <a:pos x="385" y="348"/>
                </a:cxn>
                <a:cxn ang="0">
                  <a:pos x="327" y="386"/>
                </a:cxn>
                <a:cxn ang="0">
                  <a:pos x="270" y="424"/>
                </a:cxn>
                <a:cxn ang="0">
                  <a:pos x="236" y="442"/>
                </a:cxn>
                <a:cxn ang="0">
                  <a:pos x="201" y="458"/>
                </a:cxn>
                <a:cxn ang="0">
                  <a:pos x="170" y="476"/>
                </a:cxn>
                <a:cxn ang="0">
                  <a:pos x="138" y="494"/>
                </a:cxn>
                <a:cxn ang="0">
                  <a:pos x="74" y="531"/>
                </a:cxn>
                <a:cxn ang="0">
                  <a:pos x="58" y="540"/>
                </a:cxn>
                <a:cxn ang="0">
                  <a:pos x="32" y="553"/>
                </a:cxn>
                <a:cxn ang="0">
                  <a:pos x="14" y="559"/>
                </a:cxn>
                <a:cxn ang="0">
                  <a:pos x="5" y="560"/>
                </a:cxn>
                <a:cxn ang="0">
                  <a:pos x="1" y="562"/>
                </a:cxn>
                <a:cxn ang="0">
                  <a:pos x="1" y="570"/>
                </a:cxn>
                <a:cxn ang="0">
                  <a:pos x="5" y="572"/>
                </a:cxn>
                <a:cxn ang="0">
                  <a:pos x="10" y="572"/>
                </a:cxn>
                <a:cxn ang="0">
                  <a:pos x="14" y="570"/>
                </a:cxn>
                <a:cxn ang="0">
                  <a:pos x="39" y="564"/>
                </a:cxn>
                <a:cxn ang="0">
                  <a:pos x="62" y="552"/>
                </a:cxn>
                <a:cxn ang="0">
                  <a:pos x="108" y="526"/>
                </a:cxn>
                <a:cxn ang="0">
                  <a:pos x="176" y="487"/>
                </a:cxn>
                <a:cxn ang="0">
                  <a:pos x="247" y="449"/>
                </a:cxn>
                <a:cxn ang="0">
                  <a:pos x="264" y="440"/>
                </a:cxn>
                <a:cxn ang="0">
                  <a:pos x="315" y="408"/>
                </a:cxn>
                <a:cxn ang="0">
                  <a:pos x="382" y="366"/>
                </a:cxn>
                <a:cxn ang="0">
                  <a:pos x="416" y="347"/>
                </a:cxn>
                <a:cxn ang="0">
                  <a:pos x="485" y="310"/>
                </a:cxn>
                <a:cxn ang="0">
                  <a:pos x="522" y="294"/>
                </a:cxn>
                <a:cxn ang="0">
                  <a:pos x="552" y="283"/>
                </a:cxn>
                <a:cxn ang="0">
                  <a:pos x="608" y="254"/>
                </a:cxn>
                <a:cxn ang="0">
                  <a:pos x="637" y="238"/>
                </a:cxn>
                <a:cxn ang="0">
                  <a:pos x="701" y="204"/>
                </a:cxn>
                <a:cxn ang="0">
                  <a:pos x="766" y="171"/>
                </a:cxn>
                <a:cxn ang="0">
                  <a:pos x="799" y="153"/>
                </a:cxn>
                <a:cxn ang="0">
                  <a:pos x="898" y="92"/>
                </a:cxn>
                <a:cxn ang="0">
                  <a:pos x="928" y="73"/>
                </a:cxn>
                <a:cxn ang="0">
                  <a:pos x="983" y="33"/>
                </a:cxn>
                <a:cxn ang="0">
                  <a:pos x="1008" y="11"/>
                </a:cxn>
                <a:cxn ang="0">
                  <a:pos x="1009" y="8"/>
                </a:cxn>
                <a:cxn ang="0">
                  <a:pos x="1008" y="3"/>
                </a:cxn>
                <a:cxn ang="0">
                  <a:pos x="1002" y="1"/>
                </a:cxn>
                <a:cxn ang="0">
                  <a:pos x="1000" y="3"/>
                </a:cxn>
              </a:cxnLst>
              <a:rect l="0" t="0" r="r" b="b"/>
              <a:pathLst>
                <a:path w="1009" h="572">
                  <a:moveTo>
                    <a:pt x="1000" y="3"/>
                  </a:moveTo>
                  <a:lnTo>
                    <a:pt x="1000" y="3"/>
                  </a:lnTo>
                  <a:lnTo>
                    <a:pt x="987" y="15"/>
                  </a:lnTo>
                  <a:lnTo>
                    <a:pt x="973" y="26"/>
                  </a:lnTo>
                  <a:lnTo>
                    <a:pt x="944" y="49"/>
                  </a:lnTo>
                  <a:lnTo>
                    <a:pt x="914" y="68"/>
                  </a:lnTo>
                  <a:lnTo>
                    <a:pt x="884" y="86"/>
                  </a:lnTo>
                  <a:lnTo>
                    <a:pt x="884" y="86"/>
                  </a:lnTo>
                  <a:lnTo>
                    <a:pt x="822" y="124"/>
                  </a:lnTo>
                  <a:lnTo>
                    <a:pt x="791" y="144"/>
                  </a:lnTo>
                  <a:lnTo>
                    <a:pt x="760" y="162"/>
                  </a:lnTo>
                  <a:lnTo>
                    <a:pt x="760" y="162"/>
                  </a:lnTo>
                  <a:lnTo>
                    <a:pt x="729" y="178"/>
                  </a:lnTo>
                  <a:lnTo>
                    <a:pt x="699" y="192"/>
                  </a:lnTo>
                  <a:lnTo>
                    <a:pt x="668" y="207"/>
                  </a:lnTo>
                  <a:lnTo>
                    <a:pt x="638" y="224"/>
                  </a:lnTo>
                  <a:lnTo>
                    <a:pt x="638" y="224"/>
                  </a:lnTo>
                  <a:lnTo>
                    <a:pt x="607" y="241"/>
                  </a:lnTo>
                  <a:lnTo>
                    <a:pt x="575" y="258"/>
                  </a:lnTo>
                  <a:lnTo>
                    <a:pt x="544" y="273"/>
                  </a:lnTo>
                  <a:lnTo>
                    <a:pt x="510" y="287"/>
                  </a:lnTo>
                  <a:lnTo>
                    <a:pt x="510" y="287"/>
                  </a:lnTo>
                  <a:lnTo>
                    <a:pt x="478" y="300"/>
                  </a:lnTo>
                  <a:lnTo>
                    <a:pt x="447" y="314"/>
                  </a:lnTo>
                  <a:lnTo>
                    <a:pt x="416" y="330"/>
                  </a:lnTo>
                  <a:lnTo>
                    <a:pt x="385" y="348"/>
                  </a:lnTo>
                  <a:lnTo>
                    <a:pt x="357" y="366"/>
                  </a:lnTo>
                  <a:lnTo>
                    <a:pt x="327" y="386"/>
                  </a:lnTo>
                  <a:lnTo>
                    <a:pt x="270" y="424"/>
                  </a:lnTo>
                  <a:lnTo>
                    <a:pt x="270" y="424"/>
                  </a:lnTo>
                  <a:lnTo>
                    <a:pt x="253" y="433"/>
                  </a:lnTo>
                  <a:lnTo>
                    <a:pt x="236" y="442"/>
                  </a:lnTo>
                  <a:lnTo>
                    <a:pt x="201" y="458"/>
                  </a:lnTo>
                  <a:lnTo>
                    <a:pt x="201" y="458"/>
                  </a:lnTo>
                  <a:lnTo>
                    <a:pt x="185" y="467"/>
                  </a:lnTo>
                  <a:lnTo>
                    <a:pt x="170" y="476"/>
                  </a:lnTo>
                  <a:lnTo>
                    <a:pt x="138" y="494"/>
                  </a:lnTo>
                  <a:lnTo>
                    <a:pt x="138" y="494"/>
                  </a:lnTo>
                  <a:lnTo>
                    <a:pt x="107" y="513"/>
                  </a:lnTo>
                  <a:lnTo>
                    <a:pt x="74" y="531"/>
                  </a:lnTo>
                  <a:lnTo>
                    <a:pt x="74" y="531"/>
                  </a:lnTo>
                  <a:lnTo>
                    <a:pt x="58" y="540"/>
                  </a:lnTo>
                  <a:lnTo>
                    <a:pt x="41" y="549"/>
                  </a:lnTo>
                  <a:lnTo>
                    <a:pt x="32" y="553"/>
                  </a:lnTo>
                  <a:lnTo>
                    <a:pt x="23" y="556"/>
                  </a:lnTo>
                  <a:lnTo>
                    <a:pt x="14" y="559"/>
                  </a:lnTo>
                  <a:lnTo>
                    <a:pt x="5" y="560"/>
                  </a:lnTo>
                  <a:lnTo>
                    <a:pt x="5" y="560"/>
                  </a:lnTo>
                  <a:lnTo>
                    <a:pt x="2" y="561"/>
                  </a:lnTo>
                  <a:lnTo>
                    <a:pt x="1" y="562"/>
                  </a:lnTo>
                  <a:lnTo>
                    <a:pt x="0" y="566"/>
                  </a:lnTo>
                  <a:lnTo>
                    <a:pt x="1" y="570"/>
                  </a:lnTo>
                  <a:lnTo>
                    <a:pt x="2" y="572"/>
                  </a:lnTo>
                  <a:lnTo>
                    <a:pt x="5" y="572"/>
                  </a:lnTo>
                  <a:lnTo>
                    <a:pt x="10" y="572"/>
                  </a:lnTo>
                  <a:lnTo>
                    <a:pt x="10" y="572"/>
                  </a:lnTo>
                  <a:lnTo>
                    <a:pt x="14" y="570"/>
                  </a:lnTo>
                  <a:lnTo>
                    <a:pt x="14" y="570"/>
                  </a:lnTo>
                  <a:lnTo>
                    <a:pt x="26" y="568"/>
                  </a:lnTo>
                  <a:lnTo>
                    <a:pt x="39" y="564"/>
                  </a:lnTo>
                  <a:lnTo>
                    <a:pt x="51" y="559"/>
                  </a:lnTo>
                  <a:lnTo>
                    <a:pt x="62" y="552"/>
                  </a:lnTo>
                  <a:lnTo>
                    <a:pt x="86" y="539"/>
                  </a:lnTo>
                  <a:lnTo>
                    <a:pt x="108" y="526"/>
                  </a:lnTo>
                  <a:lnTo>
                    <a:pt x="108" y="526"/>
                  </a:lnTo>
                  <a:lnTo>
                    <a:pt x="176" y="487"/>
                  </a:lnTo>
                  <a:lnTo>
                    <a:pt x="211" y="467"/>
                  </a:lnTo>
                  <a:lnTo>
                    <a:pt x="247" y="449"/>
                  </a:lnTo>
                  <a:lnTo>
                    <a:pt x="247" y="449"/>
                  </a:lnTo>
                  <a:lnTo>
                    <a:pt x="264" y="440"/>
                  </a:lnTo>
                  <a:lnTo>
                    <a:pt x="281" y="429"/>
                  </a:lnTo>
                  <a:lnTo>
                    <a:pt x="315" y="408"/>
                  </a:lnTo>
                  <a:lnTo>
                    <a:pt x="348" y="386"/>
                  </a:lnTo>
                  <a:lnTo>
                    <a:pt x="382" y="366"/>
                  </a:lnTo>
                  <a:lnTo>
                    <a:pt x="382" y="366"/>
                  </a:lnTo>
                  <a:lnTo>
                    <a:pt x="416" y="347"/>
                  </a:lnTo>
                  <a:lnTo>
                    <a:pt x="451" y="327"/>
                  </a:lnTo>
                  <a:lnTo>
                    <a:pt x="485" y="310"/>
                  </a:lnTo>
                  <a:lnTo>
                    <a:pt x="503" y="302"/>
                  </a:lnTo>
                  <a:lnTo>
                    <a:pt x="522" y="294"/>
                  </a:lnTo>
                  <a:lnTo>
                    <a:pt x="522" y="294"/>
                  </a:lnTo>
                  <a:lnTo>
                    <a:pt x="552" y="283"/>
                  </a:lnTo>
                  <a:lnTo>
                    <a:pt x="580" y="270"/>
                  </a:lnTo>
                  <a:lnTo>
                    <a:pt x="608" y="254"/>
                  </a:lnTo>
                  <a:lnTo>
                    <a:pt x="637" y="238"/>
                  </a:lnTo>
                  <a:lnTo>
                    <a:pt x="637" y="238"/>
                  </a:lnTo>
                  <a:lnTo>
                    <a:pt x="668" y="221"/>
                  </a:lnTo>
                  <a:lnTo>
                    <a:pt x="701" y="204"/>
                  </a:lnTo>
                  <a:lnTo>
                    <a:pt x="733" y="188"/>
                  </a:lnTo>
                  <a:lnTo>
                    <a:pt x="766" y="171"/>
                  </a:lnTo>
                  <a:lnTo>
                    <a:pt x="766" y="171"/>
                  </a:lnTo>
                  <a:lnTo>
                    <a:pt x="799" y="153"/>
                  </a:lnTo>
                  <a:lnTo>
                    <a:pt x="833" y="132"/>
                  </a:lnTo>
                  <a:lnTo>
                    <a:pt x="898" y="92"/>
                  </a:lnTo>
                  <a:lnTo>
                    <a:pt x="898" y="92"/>
                  </a:lnTo>
                  <a:lnTo>
                    <a:pt x="928" y="73"/>
                  </a:lnTo>
                  <a:lnTo>
                    <a:pt x="956" y="54"/>
                  </a:lnTo>
                  <a:lnTo>
                    <a:pt x="983" y="33"/>
                  </a:lnTo>
                  <a:lnTo>
                    <a:pt x="995" y="22"/>
                  </a:lnTo>
                  <a:lnTo>
                    <a:pt x="1008" y="11"/>
                  </a:lnTo>
                  <a:lnTo>
                    <a:pt x="1008" y="11"/>
                  </a:lnTo>
                  <a:lnTo>
                    <a:pt x="1009" y="8"/>
                  </a:lnTo>
                  <a:lnTo>
                    <a:pt x="1009" y="7"/>
                  </a:lnTo>
                  <a:lnTo>
                    <a:pt x="1008" y="3"/>
                  </a:lnTo>
                  <a:lnTo>
                    <a:pt x="1004" y="0"/>
                  </a:lnTo>
                  <a:lnTo>
                    <a:pt x="1002" y="1"/>
                  </a:lnTo>
                  <a:lnTo>
                    <a:pt x="1000" y="3"/>
                  </a:lnTo>
                  <a:lnTo>
                    <a:pt x="1000" y="3"/>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47" name="Freeform 1067"/>
            <p:cNvSpPr/>
            <p:nvPr/>
          </p:nvSpPr>
          <p:spPr bwMode="auto">
            <a:xfrm>
              <a:off x="9444465" y="3927373"/>
              <a:ext cx="1645729" cy="899667"/>
            </a:xfrm>
            <a:custGeom>
              <a:avLst/>
              <a:gdLst/>
              <a:ahLst/>
              <a:cxnLst>
                <a:cxn ang="0">
                  <a:pos x="892" y="3"/>
                </a:cxn>
                <a:cxn ang="0">
                  <a:pos x="883" y="10"/>
                </a:cxn>
                <a:cxn ang="0">
                  <a:pos x="849" y="26"/>
                </a:cxn>
                <a:cxn ang="0">
                  <a:pos x="835" y="33"/>
                </a:cxn>
                <a:cxn ang="0">
                  <a:pos x="798" y="56"/>
                </a:cxn>
                <a:cxn ang="0">
                  <a:pos x="740" y="91"/>
                </a:cxn>
                <a:cxn ang="0">
                  <a:pos x="685" y="131"/>
                </a:cxn>
                <a:cxn ang="0">
                  <a:pos x="659" y="149"/>
                </a:cxn>
                <a:cxn ang="0">
                  <a:pos x="604" y="184"/>
                </a:cxn>
                <a:cxn ang="0">
                  <a:pos x="520" y="231"/>
                </a:cxn>
                <a:cxn ang="0">
                  <a:pos x="463" y="261"/>
                </a:cxn>
                <a:cxn ang="0">
                  <a:pos x="357" y="322"/>
                </a:cxn>
                <a:cxn ang="0">
                  <a:pos x="328" y="337"/>
                </a:cxn>
                <a:cxn ang="0">
                  <a:pos x="242" y="382"/>
                </a:cxn>
                <a:cxn ang="0">
                  <a:pos x="184" y="409"/>
                </a:cxn>
                <a:cxn ang="0">
                  <a:pos x="124" y="433"/>
                </a:cxn>
                <a:cxn ang="0">
                  <a:pos x="100" y="442"/>
                </a:cxn>
                <a:cxn ang="0">
                  <a:pos x="75" y="451"/>
                </a:cxn>
                <a:cxn ang="0">
                  <a:pos x="41" y="468"/>
                </a:cxn>
                <a:cxn ang="0">
                  <a:pos x="14" y="479"/>
                </a:cxn>
                <a:cxn ang="0">
                  <a:pos x="5" y="480"/>
                </a:cxn>
                <a:cxn ang="0">
                  <a:pos x="1" y="482"/>
                </a:cxn>
                <a:cxn ang="0">
                  <a:pos x="0" y="489"/>
                </a:cxn>
                <a:cxn ang="0">
                  <a:pos x="2" y="492"/>
                </a:cxn>
                <a:cxn ang="0">
                  <a:pos x="5" y="492"/>
                </a:cxn>
                <a:cxn ang="0">
                  <a:pos x="32" y="485"/>
                </a:cxn>
                <a:cxn ang="0">
                  <a:pos x="57" y="475"/>
                </a:cxn>
                <a:cxn ang="0">
                  <a:pos x="96" y="455"/>
                </a:cxn>
                <a:cxn ang="0">
                  <a:pos x="108" y="450"/>
                </a:cxn>
                <a:cxn ang="0">
                  <a:pos x="193" y="417"/>
                </a:cxn>
                <a:cxn ang="0">
                  <a:pos x="221" y="404"/>
                </a:cxn>
                <a:cxn ang="0">
                  <a:pos x="308" y="363"/>
                </a:cxn>
                <a:cxn ang="0">
                  <a:pos x="336" y="348"/>
                </a:cxn>
                <a:cxn ang="0">
                  <a:pos x="429" y="293"/>
                </a:cxn>
                <a:cxn ang="0">
                  <a:pos x="460" y="276"/>
                </a:cxn>
                <a:cxn ang="0">
                  <a:pos x="578" y="213"/>
                </a:cxn>
                <a:cxn ang="0">
                  <a:pos x="635" y="179"/>
                </a:cxn>
                <a:cxn ang="0">
                  <a:pos x="690" y="140"/>
                </a:cxn>
                <a:cxn ang="0">
                  <a:pos x="718" y="120"/>
                </a:cxn>
                <a:cxn ang="0">
                  <a:pos x="803" y="67"/>
                </a:cxn>
                <a:cxn ang="0">
                  <a:pos x="834" y="47"/>
                </a:cxn>
                <a:cxn ang="0">
                  <a:pos x="867" y="31"/>
                </a:cxn>
                <a:cxn ang="0">
                  <a:pos x="876" y="27"/>
                </a:cxn>
                <a:cxn ang="0">
                  <a:pos x="893" y="18"/>
                </a:cxn>
                <a:cxn ang="0">
                  <a:pos x="900" y="10"/>
                </a:cxn>
                <a:cxn ang="0">
                  <a:pos x="901" y="6"/>
                </a:cxn>
                <a:cxn ang="0">
                  <a:pos x="898" y="1"/>
                </a:cxn>
                <a:cxn ang="0">
                  <a:pos x="894" y="1"/>
                </a:cxn>
                <a:cxn ang="0">
                  <a:pos x="892" y="3"/>
                </a:cxn>
              </a:cxnLst>
              <a:rect l="0" t="0" r="r" b="b"/>
              <a:pathLst>
                <a:path w="901" h="492">
                  <a:moveTo>
                    <a:pt x="892" y="3"/>
                  </a:moveTo>
                  <a:lnTo>
                    <a:pt x="892" y="3"/>
                  </a:lnTo>
                  <a:lnTo>
                    <a:pt x="888" y="6"/>
                  </a:lnTo>
                  <a:lnTo>
                    <a:pt x="883" y="10"/>
                  </a:lnTo>
                  <a:lnTo>
                    <a:pt x="872" y="17"/>
                  </a:lnTo>
                  <a:lnTo>
                    <a:pt x="849" y="26"/>
                  </a:lnTo>
                  <a:lnTo>
                    <a:pt x="849" y="26"/>
                  </a:lnTo>
                  <a:lnTo>
                    <a:pt x="835" y="33"/>
                  </a:lnTo>
                  <a:lnTo>
                    <a:pt x="822" y="40"/>
                  </a:lnTo>
                  <a:lnTo>
                    <a:pt x="798" y="56"/>
                  </a:lnTo>
                  <a:lnTo>
                    <a:pt x="798" y="56"/>
                  </a:lnTo>
                  <a:lnTo>
                    <a:pt x="740" y="91"/>
                  </a:lnTo>
                  <a:lnTo>
                    <a:pt x="713" y="111"/>
                  </a:lnTo>
                  <a:lnTo>
                    <a:pt x="685" y="131"/>
                  </a:lnTo>
                  <a:lnTo>
                    <a:pt x="685" y="131"/>
                  </a:lnTo>
                  <a:lnTo>
                    <a:pt x="659" y="149"/>
                  </a:lnTo>
                  <a:lnTo>
                    <a:pt x="631" y="167"/>
                  </a:lnTo>
                  <a:lnTo>
                    <a:pt x="604" y="184"/>
                  </a:lnTo>
                  <a:lnTo>
                    <a:pt x="576" y="200"/>
                  </a:lnTo>
                  <a:lnTo>
                    <a:pt x="520" y="231"/>
                  </a:lnTo>
                  <a:lnTo>
                    <a:pt x="463" y="261"/>
                  </a:lnTo>
                  <a:lnTo>
                    <a:pt x="463" y="261"/>
                  </a:lnTo>
                  <a:lnTo>
                    <a:pt x="409" y="290"/>
                  </a:lnTo>
                  <a:lnTo>
                    <a:pt x="357" y="322"/>
                  </a:lnTo>
                  <a:lnTo>
                    <a:pt x="357" y="322"/>
                  </a:lnTo>
                  <a:lnTo>
                    <a:pt x="328" y="337"/>
                  </a:lnTo>
                  <a:lnTo>
                    <a:pt x="300" y="353"/>
                  </a:lnTo>
                  <a:lnTo>
                    <a:pt x="242" y="382"/>
                  </a:lnTo>
                  <a:lnTo>
                    <a:pt x="242" y="382"/>
                  </a:lnTo>
                  <a:lnTo>
                    <a:pt x="184" y="409"/>
                  </a:lnTo>
                  <a:lnTo>
                    <a:pt x="154" y="421"/>
                  </a:lnTo>
                  <a:lnTo>
                    <a:pt x="124" y="433"/>
                  </a:lnTo>
                  <a:lnTo>
                    <a:pt x="124" y="433"/>
                  </a:lnTo>
                  <a:lnTo>
                    <a:pt x="100" y="442"/>
                  </a:lnTo>
                  <a:lnTo>
                    <a:pt x="75" y="451"/>
                  </a:lnTo>
                  <a:lnTo>
                    <a:pt x="75" y="451"/>
                  </a:lnTo>
                  <a:lnTo>
                    <a:pt x="58" y="459"/>
                  </a:lnTo>
                  <a:lnTo>
                    <a:pt x="41" y="468"/>
                  </a:lnTo>
                  <a:lnTo>
                    <a:pt x="23" y="476"/>
                  </a:lnTo>
                  <a:lnTo>
                    <a:pt x="14" y="479"/>
                  </a:lnTo>
                  <a:lnTo>
                    <a:pt x="5" y="480"/>
                  </a:lnTo>
                  <a:lnTo>
                    <a:pt x="5" y="480"/>
                  </a:lnTo>
                  <a:lnTo>
                    <a:pt x="2" y="481"/>
                  </a:lnTo>
                  <a:lnTo>
                    <a:pt x="1" y="482"/>
                  </a:lnTo>
                  <a:lnTo>
                    <a:pt x="0" y="486"/>
                  </a:lnTo>
                  <a:lnTo>
                    <a:pt x="0" y="489"/>
                  </a:lnTo>
                  <a:lnTo>
                    <a:pt x="1" y="490"/>
                  </a:lnTo>
                  <a:lnTo>
                    <a:pt x="2" y="492"/>
                  </a:lnTo>
                  <a:lnTo>
                    <a:pt x="5" y="492"/>
                  </a:lnTo>
                  <a:lnTo>
                    <a:pt x="5" y="492"/>
                  </a:lnTo>
                  <a:lnTo>
                    <a:pt x="19" y="489"/>
                  </a:lnTo>
                  <a:lnTo>
                    <a:pt x="32" y="485"/>
                  </a:lnTo>
                  <a:lnTo>
                    <a:pt x="45" y="480"/>
                  </a:lnTo>
                  <a:lnTo>
                    <a:pt x="57" y="475"/>
                  </a:lnTo>
                  <a:lnTo>
                    <a:pt x="83" y="462"/>
                  </a:lnTo>
                  <a:lnTo>
                    <a:pt x="96" y="455"/>
                  </a:lnTo>
                  <a:lnTo>
                    <a:pt x="108" y="450"/>
                  </a:lnTo>
                  <a:lnTo>
                    <a:pt x="108" y="450"/>
                  </a:lnTo>
                  <a:lnTo>
                    <a:pt x="166" y="429"/>
                  </a:lnTo>
                  <a:lnTo>
                    <a:pt x="193" y="417"/>
                  </a:lnTo>
                  <a:lnTo>
                    <a:pt x="221" y="404"/>
                  </a:lnTo>
                  <a:lnTo>
                    <a:pt x="221" y="404"/>
                  </a:lnTo>
                  <a:lnTo>
                    <a:pt x="280" y="378"/>
                  </a:lnTo>
                  <a:lnTo>
                    <a:pt x="308" y="363"/>
                  </a:lnTo>
                  <a:lnTo>
                    <a:pt x="336" y="348"/>
                  </a:lnTo>
                  <a:lnTo>
                    <a:pt x="336" y="348"/>
                  </a:lnTo>
                  <a:lnTo>
                    <a:pt x="397" y="311"/>
                  </a:lnTo>
                  <a:lnTo>
                    <a:pt x="429" y="293"/>
                  </a:lnTo>
                  <a:lnTo>
                    <a:pt x="460" y="276"/>
                  </a:lnTo>
                  <a:lnTo>
                    <a:pt x="460" y="276"/>
                  </a:lnTo>
                  <a:lnTo>
                    <a:pt x="519" y="246"/>
                  </a:lnTo>
                  <a:lnTo>
                    <a:pt x="578" y="213"/>
                  </a:lnTo>
                  <a:lnTo>
                    <a:pt x="607" y="196"/>
                  </a:lnTo>
                  <a:lnTo>
                    <a:pt x="635" y="179"/>
                  </a:lnTo>
                  <a:lnTo>
                    <a:pt x="663" y="159"/>
                  </a:lnTo>
                  <a:lnTo>
                    <a:pt x="690" y="140"/>
                  </a:lnTo>
                  <a:lnTo>
                    <a:pt x="690" y="140"/>
                  </a:lnTo>
                  <a:lnTo>
                    <a:pt x="718" y="120"/>
                  </a:lnTo>
                  <a:lnTo>
                    <a:pt x="745" y="102"/>
                  </a:lnTo>
                  <a:lnTo>
                    <a:pt x="803" y="67"/>
                  </a:lnTo>
                  <a:lnTo>
                    <a:pt x="803" y="67"/>
                  </a:lnTo>
                  <a:lnTo>
                    <a:pt x="834" y="47"/>
                  </a:lnTo>
                  <a:lnTo>
                    <a:pt x="850" y="38"/>
                  </a:lnTo>
                  <a:lnTo>
                    <a:pt x="867" y="31"/>
                  </a:lnTo>
                  <a:lnTo>
                    <a:pt x="867" y="31"/>
                  </a:lnTo>
                  <a:lnTo>
                    <a:pt x="876" y="27"/>
                  </a:lnTo>
                  <a:lnTo>
                    <a:pt x="885" y="23"/>
                  </a:lnTo>
                  <a:lnTo>
                    <a:pt x="893" y="18"/>
                  </a:lnTo>
                  <a:lnTo>
                    <a:pt x="900" y="10"/>
                  </a:lnTo>
                  <a:lnTo>
                    <a:pt x="900" y="10"/>
                  </a:lnTo>
                  <a:lnTo>
                    <a:pt x="901" y="8"/>
                  </a:lnTo>
                  <a:lnTo>
                    <a:pt x="901" y="6"/>
                  </a:lnTo>
                  <a:lnTo>
                    <a:pt x="900" y="3"/>
                  </a:lnTo>
                  <a:lnTo>
                    <a:pt x="898" y="1"/>
                  </a:lnTo>
                  <a:lnTo>
                    <a:pt x="896" y="0"/>
                  </a:lnTo>
                  <a:lnTo>
                    <a:pt x="894" y="1"/>
                  </a:lnTo>
                  <a:lnTo>
                    <a:pt x="892" y="3"/>
                  </a:lnTo>
                  <a:lnTo>
                    <a:pt x="892" y="3"/>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48" name="Freeform 1068"/>
            <p:cNvSpPr/>
            <p:nvPr/>
          </p:nvSpPr>
          <p:spPr bwMode="auto">
            <a:xfrm>
              <a:off x="9737039" y="4088288"/>
              <a:ext cx="1301953" cy="709494"/>
            </a:xfrm>
            <a:custGeom>
              <a:avLst/>
              <a:gdLst/>
              <a:ahLst/>
              <a:cxnLst>
                <a:cxn ang="0">
                  <a:pos x="704" y="2"/>
                </a:cxn>
                <a:cxn ang="0">
                  <a:pos x="688" y="9"/>
                </a:cxn>
                <a:cxn ang="0">
                  <a:pos x="673" y="16"/>
                </a:cxn>
                <a:cxn ang="0">
                  <a:pos x="663" y="21"/>
                </a:cxn>
                <a:cxn ang="0">
                  <a:pos x="637" y="41"/>
                </a:cxn>
                <a:cxn ang="0">
                  <a:pos x="616" y="55"/>
                </a:cxn>
                <a:cxn ang="0">
                  <a:pos x="577" y="85"/>
                </a:cxn>
                <a:cxn ang="0">
                  <a:pos x="555" y="98"/>
                </a:cxn>
                <a:cxn ang="0">
                  <a:pos x="462" y="148"/>
                </a:cxn>
                <a:cxn ang="0">
                  <a:pos x="438" y="162"/>
                </a:cxn>
                <a:cxn ang="0">
                  <a:pos x="390" y="192"/>
                </a:cxn>
                <a:cxn ang="0">
                  <a:pos x="365" y="206"/>
                </a:cxn>
                <a:cxn ang="0">
                  <a:pos x="340" y="216"/>
                </a:cxn>
                <a:cxn ang="0">
                  <a:pos x="270" y="253"/>
                </a:cxn>
                <a:cxn ang="0">
                  <a:pos x="174" y="302"/>
                </a:cxn>
                <a:cxn ang="0">
                  <a:pos x="132" y="321"/>
                </a:cxn>
                <a:cxn ang="0">
                  <a:pos x="89" y="340"/>
                </a:cxn>
                <a:cxn ang="0">
                  <a:pos x="70" y="352"/>
                </a:cxn>
                <a:cxn ang="0">
                  <a:pos x="26" y="372"/>
                </a:cxn>
                <a:cxn ang="0">
                  <a:pos x="4" y="377"/>
                </a:cxn>
                <a:cxn ang="0">
                  <a:pos x="3" y="378"/>
                </a:cxn>
                <a:cxn ang="0">
                  <a:pos x="0" y="382"/>
                </a:cxn>
                <a:cxn ang="0">
                  <a:pos x="3" y="387"/>
                </a:cxn>
                <a:cxn ang="0">
                  <a:pos x="8" y="389"/>
                </a:cxn>
                <a:cxn ang="0">
                  <a:pos x="24" y="385"/>
                </a:cxn>
                <a:cxn ang="0">
                  <a:pos x="70" y="364"/>
                </a:cxn>
                <a:cxn ang="0">
                  <a:pos x="115" y="342"/>
                </a:cxn>
                <a:cxn ang="0">
                  <a:pos x="161" y="321"/>
                </a:cxn>
                <a:cxn ang="0">
                  <a:pos x="212" y="297"/>
                </a:cxn>
                <a:cxn ang="0">
                  <a:pos x="312" y="245"/>
                </a:cxn>
                <a:cxn ang="0">
                  <a:pos x="361" y="219"/>
                </a:cxn>
                <a:cxn ang="0">
                  <a:pos x="411" y="192"/>
                </a:cxn>
                <a:cxn ang="0">
                  <a:pos x="459" y="164"/>
                </a:cxn>
                <a:cxn ang="0">
                  <a:pos x="510" y="135"/>
                </a:cxn>
                <a:cxn ang="0">
                  <a:pos x="561" y="107"/>
                </a:cxn>
                <a:cxn ang="0">
                  <a:pos x="607" y="77"/>
                </a:cxn>
                <a:cxn ang="0">
                  <a:pos x="652" y="45"/>
                </a:cxn>
                <a:cxn ang="0">
                  <a:pos x="670" y="32"/>
                </a:cxn>
                <a:cxn ang="0">
                  <a:pos x="691" y="20"/>
                </a:cxn>
                <a:cxn ang="0">
                  <a:pos x="701" y="16"/>
                </a:cxn>
                <a:cxn ang="0">
                  <a:pos x="712" y="11"/>
                </a:cxn>
                <a:cxn ang="0">
                  <a:pos x="714" y="8"/>
                </a:cxn>
                <a:cxn ang="0">
                  <a:pos x="713" y="3"/>
                </a:cxn>
                <a:cxn ang="0">
                  <a:pos x="707" y="0"/>
                </a:cxn>
                <a:cxn ang="0">
                  <a:pos x="704" y="2"/>
                </a:cxn>
              </a:cxnLst>
              <a:rect l="0" t="0" r="r" b="b"/>
              <a:pathLst>
                <a:path w="714" h="389">
                  <a:moveTo>
                    <a:pt x="704" y="2"/>
                  </a:moveTo>
                  <a:lnTo>
                    <a:pt x="704" y="2"/>
                  </a:lnTo>
                  <a:lnTo>
                    <a:pt x="697" y="7"/>
                  </a:lnTo>
                  <a:lnTo>
                    <a:pt x="688" y="9"/>
                  </a:lnTo>
                  <a:lnTo>
                    <a:pt x="680" y="13"/>
                  </a:lnTo>
                  <a:lnTo>
                    <a:pt x="673" y="16"/>
                  </a:lnTo>
                  <a:lnTo>
                    <a:pt x="673" y="16"/>
                  </a:lnTo>
                  <a:lnTo>
                    <a:pt x="663" y="21"/>
                  </a:lnTo>
                  <a:lnTo>
                    <a:pt x="654" y="28"/>
                  </a:lnTo>
                  <a:lnTo>
                    <a:pt x="637" y="41"/>
                  </a:lnTo>
                  <a:lnTo>
                    <a:pt x="637" y="41"/>
                  </a:lnTo>
                  <a:lnTo>
                    <a:pt x="616" y="55"/>
                  </a:lnTo>
                  <a:lnTo>
                    <a:pt x="597" y="70"/>
                  </a:lnTo>
                  <a:lnTo>
                    <a:pt x="577" y="85"/>
                  </a:lnTo>
                  <a:lnTo>
                    <a:pt x="555" y="98"/>
                  </a:lnTo>
                  <a:lnTo>
                    <a:pt x="555" y="98"/>
                  </a:lnTo>
                  <a:lnTo>
                    <a:pt x="509" y="124"/>
                  </a:lnTo>
                  <a:lnTo>
                    <a:pt x="462" y="148"/>
                  </a:lnTo>
                  <a:lnTo>
                    <a:pt x="462" y="148"/>
                  </a:lnTo>
                  <a:lnTo>
                    <a:pt x="438" y="162"/>
                  </a:lnTo>
                  <a:lnTo>
                    <a:pt x="414" y="178"/>
                  </a:lnTo>
                  <a:lnTo>
                    <a:pt x="390" y="192"/>
                  </a:lnTo>
                  <a:lnTo>
                    <a:pt x="377" y="199"/>
                  </a:lnTo>
                  <a:lnTo>
                    <a:pt x="365" y="206"/>
                  </a:lnTo>
                  <a:lnTo>
                    <a:pt x="365" y="206"/>
                  </a:lnTo>
                  <a:lnTo>
                    <a:pt x="340" y="216"/>
                  </a:lnTo>
                  <a:lnTo>
                    <a:pt x="317" y="228"/>
                  </a:lnTo>
                  <a:lnTo>
                    <a:pt x="270" y="253"/>
                  </a:lnTo>
                  <a:lnTo>
                    <a:pt x="223" y="277"/>
                  </a:lnTo>
                  <a:lnTo>
                    <a:pt x="174" y="302"/>
                  </a:lnTo>
                  <a:lnTo>
                    <a:pt x="174" y="302"/>
                  </a:lnTo>
                  <a:lnTo>
                    <a:pt x="132" y="321"/>
                  </a:lnTo>
                  <a:lnTo>
                    <a:pt x="110" y="331"/>
                  </a:lnTo>
                  <a:lnTo>
                    <a:pt x="89" y="340"/>
                  </a:lnTo>
                  <a:lnTo>
                    <a:pt x="89" y="340"/>
                  </a:lnTo>
                  <a:lnTo>
                    <a:pt x="70" y="352"/>
                  </a:lnTo>
                  <a:lnTo>
                    <a:pt x="49" y="362"/>
                  </a:lnTo>
                  <a:lnTo>
                    <a:pt x="26" y="372"/>
                  </a:lnTo>
                  <a:lnTo>
                    <a:pt x="16" y="376"/>
                  </a:lnTo>
                  <a:lnTo>
                    <a:pt x="4" y="377"/>
                  </a:lnTo>
                  <a:lnTo>
                    <a:pt x="4" y="377"/>
                  </a:lnTo>
                  <a:lnTo>
                    <a:pt x="3" y="378"/>
                  </a:lnTo>
                  <a:lnTo>
                    <a:pt x="1" y="379"/>
                  </a:lnTo>
                  <a:lnTo>
                    <a:pt x="0" y="382"/>
                  </a:lnTo>
                  <a:lnTo>
                    <a:pt x="0" y="383"/>
                  </a:lnTo>
                  <a:lnTo>
                    <a:pt x="3" y="387"/>
                  </a:lnTo>
                  <a:lnTo>
                    <a:pt x="5" y="389"/>
                  </a:lnTo>
                  <a:lnTo>
                    <a:pt x="8" y="389"/>
                  </a:lnTo>
                  <a:lnTo>
                    <a:pt x="8" y="389"/>
                  </a:lnTo>
                  <a:lnTo>
                    <a:pt x="24" y="385"/>
                  </a:lnTo>
                  <a:lnTo>
                    <a:pt x="39" y="378"/>
                  </a:lnTo>
                  <a:lnTo>
                    <a:pt x="70" y="364"/>
                  </a:lnTo>
                  <a:lnTo>
                    <a:pt x="70" y="364"/>
                  </a:lnTo>
                  <a:lnTo>
                    <a:pt x="115" y="342"/>
                  </a:lnTo>
                  <a:lnTo>
                    <a:pt x="161" y="321"/>
                  </a:lnTo>
                  <a:lnTo>
                    <a:pt x="161" y="321"/>
                  </a:lnTo>
                  <a:lnTo>
                    <a:pt x="187" y="309"/>
                  </a:lnTo>
                  <a:lnTo>
                    <a:pt x="212" y="297"/>
                  </a:lnTo>
                  <a:lnTo>
                    <a:pt x="262" y="271"/>
                  </a:lnTo>
                  <a:lnTo>
                    <a:pt x="312" y="245"/>
                  </a:lnTo>
                  <a:lnTo>
                    <a:pt x="361" y="219"/>
                  </a:lnTo>
                  <a:lnTo>
                    <a:pt x="361" y="219"/>
                  </a:lnTo>
                  <a:lnTo>
                    <a:pt x="386" y="207"/>
                  </a:lnTo>
                  <a:lnTo>
                    <a:pt x="411" y="192"/>
                  </a:lnTo>
                  <a:lnTo>
                    <a:pt x="459" y="164"/>
                  </a:lnTo>
                  <a:lnTo>
                    <a:pt x="459" y="164"/>
                  </a:lnTo>
                  <a:lnTo>
                    <a:pt x="484" y="149"/>
                  </a:lnTo>
                  <a:lnTo>
                    <a:pt x="510" y="135"/>
                  </a:lnTo>
                  <a:lnTo>
                    <a:pt x="561" y="107"/>
                  </a:lnTo>
                  <a:lnTo>
                    <a:pt x="561" y="107"/>
                  </a:lnTo>
                  <a:lnTo>
                    <a:pt x="585" y="93"/>
                  </a:lnTo>
                  <a:lnTo>
                    <a:pt x="607" y="77"/>
                  </a:lnTo>
                  <a:lnTo>
                    <a:pt x="629" y="60"/>
                  </a:lnTo>
                  <a:lnTo>
                    <a:pt x="652" y="45"/>
                  </a:lnTo>
                  <a:lnTo>
                    <a:pt x="652" y="45"/>
                  </a:lnTo>
                  <a:lnTo>
                    <a:pt x="670" y="32"/>
                  </a:lnTo>
                  <a:lnTo>
                    <a:pt x="680" y="25"/>
                  </a:lnTo>
                  <a:lnTo>
                    <a:pt x="691" y="20"/>
                  </a:lnTo>
                  <a:lnTo>
                    <a:pt x="691" y="20"/>
                  </a:lnTo>
                  <a:lnTo>
                    <a:pt x="701" y="16"/>
                  </a:lnTo>
                  <a:lnTo>
                    <a:pt x="708" y="13"/>
                  </a:lnTo>
                  <a:lnTo>
                    <a:pt x="712" y="11"/>
                  </a:lnTo>
                  <a:lnTo>
                    <a:pt x="712" y="11"/>
                  </a:lnTo>
                  <a:lnTo>
                    <a:pt x="714" y="8"/>
                  </a:lnTo>
                  <a:lnTo>
                    <a:pt x="714" y="5"/>
                  </a:lnTo>
                  <a:lnTo>
                    <a:pt x="713" y="3"/>
                  </a:lnTo>
                  <a:lnTo>
                    <a:pt x="709" y="0"/>
                  </a:lnTo>
                  <a:lnTo>
                    <a:pt x="707" y="0"/>
                  </a:lnTo>
                  <a:lnTo>
                    <a:pt x="704" y="2"/>
                  </a:lnTo>
                  <a:lnTo>
                    <a:pt x="704" y="2"/>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49" name="Freeform 1069"/>
            <p:cNvSpPr/>
            <p:nvPr/>
          </p:nvSpPr>
          <p:spPr bwMode="auto">
            <a:xfrm>
              <a:off x="9956469" y="4212630"/>
              <a:ext cx="1016696" cy="570519"/>
            </a:xfrm>
            <a:custGeom>
              <a:avLst/>
              <a:gdLst/>
              <a:ahLst/>
              <a:cxnLst>
                <a:cxn ang="0">
                  <a:pos x="552" y="0"/>
                </a:cxn>
                <a:cxn ang="0">
                  <a:pos x="537" y="3"/>
                </a:cxn>
                <a:cxn ang="0">
                  <a:pos x="510" y="19"/>
                </a:cxn>
                <a:cxn ang="0">
                  <a:pos x="497" y="27"/>
                </a:cxn>
                <a:cxn ang="0">
                  <a:pos x="442" y="56"/>
                </a:cxn>
                <a:cxn ang="0">
                  <a:pos x="423" y="66"/>
                </a:cxn>
                <a:cxn ang="0">
                  <a:pos x="362" y="109"/>
                </a:cxn>
                <a:cxn ang="0">
                  <a:pos x="342" y="120"/>
                </a:cxn>
                <a:cxn ang="0">
                  <a:pos x="303" y="141"/>
                </a:cxn>
                <a:cxn ang="0">
                  <a:pos x="283" y="151"/>
                </a:cxn>
                <a:cxn ang="0">
                  <a:pos x="248" y="175"/>
                </a:cxn>
                <a:cxn ang="0">
                  <a:pos x="213" y="200"/>
                </a:cxn>
                <a:cxn ang="0">
                  <a:pos x="175" y="222"/>
                </a:cxn>
                <a:cxn ang="0">
                  <a:pos x="136" y="241"/>
                </a:cxn>
                <a:cxn ang="0">
                  <a:pos x="64" y="274"/>
                </a:cxn>
                <a:cxn ang="0">
                  <a:pos x="31" y="286"/>
                </a:cxn>
                <a:cxn ang="0">
                  <a:pos x="7" y="298"/>
                </a:cxn>
                <a:cxn ang="0">
                  <a:pos x="1" y="303"/>
                </a:cxn>
                <a:cxn ang="0">
                  <a:pos x="0" y="307"/>
                </a:cxn>
                <a:cxn ang="0">
                  <a:pos x="1" y="311"/>
                </a:cxn>
                <a:cxn ang="0">
                  <a:pos x="7" y="312"/>
                </a:cxn>
                <a:cxn ang="0">
                  <a:pos x="9" y="311"/>
                </a:cxn>
                <a:cxn ang="0">
                  <a:pos x="23" y="303"/>
                </a:cxn>
                <a:cxn ang="0">
                  <a:pos x="69" y="283"/>
                </a:cxn>
                <a:cxn ang="0">
                  <a:pos x="105" y="268"/>
                </a:cxn>
                <a:cxn ang="0">
                  <a:pos x="141" y="251"/>
                </a:cxn>
                <a:cxn ang="0">
                  <a:pos x="211" y="211"/>
                </a:cxn>
                <a:cxn ang="0">
                  <a:pos x="281" y="167"/>
                </a:cxn>
                <a:cxn ang="0">
                  <a:pos x="313" y="147"/>
                </a:cxn>
                <a:cxn ang="0">
                  <a:pos x="381" y="108"/>
                </a:cxn>
                <a:cxn ang="0">
                  <a:pos x="414" y="87"/>
                </a:cxn>
                <a:cxn ang="0">
                  <a:pos x="482" y="47"/>
                </a:cxn>
                <a:cxn ang="0">
                  <a:pos x="521" y="27"/>
                </a:cxn>
                <a:cxn ang="0">
                  <a:pos x="537" y="17"/>
                </a:cxn>
                <a:cxn ang="0">
                  <a:pos x="554" y="10"/>
                </a:cxn>
                <a:cxn ang="0">
                  <a:pos x="557" y="9"/>
                </a:cxn>
                <a:cxn ang="0">
                  <a:pos x="558" y="6"/>
                </a:cxn>
                <a:cxn ang="0">
                  <a:pos x="555" y="0"/>
                </a:cxn>
                <a:cxn ang="0">
                  <a:pos x="552" y="0"/>
                </a:cxn>
              </a:cxnLst>
              <a:rect l="0" t="0" r="r" b="b"/>
              <a:pathLst>
                <a:path w="558" h="312">
                  <a:moveTo>
                    <a:pt x="552" y="0"/>
                  </a:moveTo>
                  <a:lnTo>
                    <a:pt x="552" y="0"/>
                  </a:lnTo>
                  <a:lnTo>
                    <a:pt x="544" y="1"/>
                  </a:lnTo>
                  <a:lnTo>
                    <a:pt x="537" y="3"/>
                  </a:lnTo>
                  <a:lnTo>
                    <a:pt x="523" y="11"/>
                  </a:lnTo>
                  <a:lnTo>
                    <a:pt x="510" y="19"/>
                  </a:lnTo>
                  <a:lnTo>
                    <a:pt x="497" y="27"/>
                  </a:lnTo>
                  <a:lnTo>
                    <a:pt x="497" y="27"/>
                  </a:lnTo>
                  <a:lnTo>
                    <a:pt x="460" y="45"/>
                  </a:lnTo>
                  <a:lnTo>
                    <a:pt x="442" y="56"/>
                  </a:lnTo>
                  <a:lnTo>
                    <a:pt x="423" y="66"/>
                  </a:lnTo>
                  <a:lnTo>
                    <a:pt x="423" y="66"/>
                  </a:lnTo>
                  <a:lnTo>
                    <a:pt x="392" y="88"/>
                  </a:lnTo>
                  <a:lnTo>
                    <a:pt x="362" y="109"/>
                  </a:lnTo>
                  <a:lnTo>
                    <a:pt x="362" y="109"/>
                  </a:lnTo>
                  <a:lnTo>
                    <a:pt x="342" y="120"/>
                  </a:lnTo>
                  <a:lnTo>
                    <a:pt x="323" y="130"/>
                  </a:lnTo>
                  <a:lnTo>
                    <a:pt x="303" y="141"/>
                  </a:lnTo>
                  <a:lnTo>
                    <a:pt x="283" y="151"/>
                  </a:lnTo>
                  <a:lnTo>
                    <a:pt x="283" y="151"/>
                  </a:lnTo>
                  <a:lnTo>
                    <a:pt x="265" y="163"/>
                  </a:lnTo>
                  <a:lnTo>
                    <a:pt x="248" y="175"/>
                  </a:lnTo>
                  <a:lnTo>
                    <a:pt x="213" y="200"/>
                  </a:lnTo>
                  <a:lnTo>
                    <a:pt x="213" y="200"/>
                  </a:lnTo>
                  <a:lnTo>
                    <a:pt x="194" y="211"/>
                  </a:lnTo>
                  <a:lnTo>
                    <a:pt x="175" y="222"/>
                  </a:lnTo>
                  <a:lnTo>
                    <a:pt x="136" y="241"/>
                  </a:lnTo>
                  <a:lnTo>
                    <a:pt x="136" y="241"/>
                  </a:lnTo>
                  <a:lnTo>
                    <a:pt x="99" y="258"/>
                  </a:lnTo>
                  <a:lnTo>
                    <a:pt x="64" y="274"/>
                  </a:lnTo>
                  <a:lnTo>
                    <a:pt x="64" y="274"/>
                  </a:lnTo>
                  <a:lnTo>
                    <a:pt x="31" y="286"/>
                  </a:lnTo>
                  <a:lnTo>
                    <a:pt x="15" y="294"/>
                  </a:lnTo>
                  <a:lnTo>
                    <a:pt x="7" y="298"/>
                  </a:lnTo>
                  <a:lnTo>
                    <a:pt x="1" y="303"/>
                  </a:lnTo>
                  <a:lnTo>
                    <a:pt x="1" y="303"/>
                  </a:lnTo>
                  <a:lnTo>
                    <a:pt x="0" y="304"/>
                  </a:lnTo>
                  <a:lnTo>
                    <a:pt x="0" y="307"/>
                  </a:lnTo>
                  <a:lnTo>
                    <a:pt x="0" y="309"/>
                  </a:lnTo>
                  <a:lnTo>
                    <a:pt x="1" y="311"/>
                  </a:lnTo>
                  <a:lnTo>
                    <a:pt x="5" y="312"/>
                  </a:lnTo>
                  <a:lnTo>
                    <a:pt x="7" y="312"/>
                  </a:lnTo>
                  <a:lnTo>
                    <a:pt x="9" y="311"/>
                  </a:lnTo>
                  <a:lnTo>
                    <a:pt x="9" y="311"/>
                  </a:lnTo>
                  <a:lnTo>
                    <a:pt x="15" y="307"/>
                  </a:lnTo>
                  <a:lnTo>
                    <a:pt x="23" y="303"/>
                  </a:lnTo>
                  <a:lnTo>
                    <a:pt x="37" y="295"/>
                  </a:lnTo>
                  <a:lnTo>
                    <a:pt x="69" y="283"/>
                  </a:lnTo>
                  <a:lnTo>
                    <a:pt x="69" y="283"/>
                  </a:lnTo>
                  <a:lnTo>
                    <a:pt x="105" y="268"/>
                  </a:lnTo>
                  <a:lnTo>
                    <a:pt x="141" y="251"/>
                  </a:lnTo>
                  <a:lnTo>
                    <a:pt x="141" y="251"/>
                  </a:lnTo>
                  <a:lnTo>
                    <a:pt x="177" y="232"/>
                  </a:lnTo>
                  <a:lnTo>
                    <a:pt x="211" y="211"/>
                  </a:lnTo>
                  <a:lnTo>
                    <a:pt x="247" y="189"/>
                  </a:lnTo>
                  <a:lnTo>
                    <a:pt x="281" y="167"/>
                  </a:lnTo>
                  <a:lnTo>
                    <a:pt x="281" y="167"/>
                  </a:lnTo>
                  <a:lnTo>
                    <a:pt x="313" y="147"/>
                  </a:lnTo>
                  <a:lnTo>
                    <a:pt x="347" y="128"/>
                  </a:lnTo>
                  <a:lnTo>
                    <a:pt x="381" y="108"/>
                  </a:lnTo>
                  <a:lnTo>
                    <a:pt x="414" y="87"/>
                  </a:lnTo>
                  <a:lnTo>
                    <a:pt x="414" y="87"/>
                  </a:lnTo>
                  <a:lnTo>
                    <a:pt x="447" y="65"/>
                  </a:lnTo>
                  <a:lnTo>
                    <a:pt x="482" y="47"/>
                  </a:lnTo>
                  <a:lnTo>
                    <a:pt x="482" y="47"/>
                  </a:lnTo>
                  <a:lnTo>
                    <a:pt x="521" y="27"/>
                  </a:lnTo>
                  <a:lnTo>
                    <a:pt x="521" y="27"/>
                  </a:lnTo>
                  <a:lnTo>
                    <a:pt x="537" y="17"/>
                  </a:lnTo>
                  <a:lnTo>
                    <a:pt x="545" y="13"/>
                  </a:lnTo>
                  <a:lnTo>
                    <a:pt x="554" y="10"/>
                  </a:lnTo>
                  <a:lnTo>
                    <a:pt x="554" y="10"/>
                  </a:lnTo>
                  <a:lnTo>
                    <a:pt x="557" y="9"/>
                  </a:lnTo>
                  <a:lnTo>
                    <a:pt x="558" y="7"/>
                  </a:lnTo>
                  <a:lnTo>
                    <a:pt x="558" y="6"/>
                  </a:lnTo>
                  <a:lnTo>
                    <a:pt x="558" y="3"/>
                  </a:lnTo>
                  <a:lnTo>
                    <a:pt x="555" y="0"/>
                  </a:lnTo>
                  <a:lnTo>
                    <a:pt x="554" y="0"/>
                  </a:lnTo>
                  <a:lnTo>
                    <a:pt x="552" y="0"/>
                  </a:lnTo>
                  <a:lnTo>
                    <a:pt x="552"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50" name="Freeform 1070"/>
            <p:cNvSpPr/>
            <p:nvPr/>
          </p:nvSpPr>
          <p:spPr bwMode="auto">
            <a:xfrm>
              <a:off x="9342064" y="4358917"/>
              <a:ext cx="248688" cy="153604"/>
            </a:xfrm>
            <a:custGeom>
              <a:avLst/>
              <a:gdLst/>
              <a:ahLst/>
              <a:cxnLst>
                <a:cxn ang="0">
                  <a:pos x="127" y="0"/>
                </a:cxn>
                <a:cxn ang="0">
                  <a:pos x="127" y="0"/>
                </a:cxn>
                <a:cxn ang="0">
                  <a:pos x="91" y="23"/>
                </a:cxn>
                <a:cxn ang="0">
                  <a:pos x="53" y="43"/>
                </a:cxn>
                <a:cxn ang="0">
                  <a:pos x="53" y="43"/>
                </a:cxn>
                <a:cxn ang="0">
                  <a:pos x="41" y="51"/>
                </a:cxn>
                <a:cxn ang="0">
                  <a:pos x="29" y="60"/>
                </a:cxn>
                <a:cxn ang="0">
                  <a:pos x="16" y="68"/>
                </a:cxn>
                <a:cxn ang="0">
                  <a:pos x="10" y="72"/>
                </a:cxn>
                <a:cxn ang="0">
                  <a:pos x="4" y="74"/>
                </a:cxn>
                <a:cxn ang="0">
                  <a:pos x="4" y="74"/>
                </a:cxn>
                <a:cxn ang="0">
                  <a:pos x="2" y="75"/>
                </a:cxn>
                <a:cxn ang="0">
                  <a:pos x="0" y="77"/>
                </a:cxn>
                <a:cxn ang="0">
                  <a:pos x="0" y="81"/>
                </a:cxn>
                <a:cxn ang="0">
                  <a:pos x="2" y="84"/>
                </a:cxn>
                <a:cxn ang="0">
                  <a:pos x="4" y="85"/>
                </a:cxn>
                <a:cxn ang="0">
                  <a:pos x="7" y="85"/>
                </a:cxn>
                <a:cxn ang="0">
                  <a:pos x="7" y="85"/>
                </a:cxn>
                <a:cxn ang="0">
                  <a:pos x="13" y="83"/>
                </a:cxn>
                <a:cxn ang="0">
                  <a:pos x="19" y="80"/>
                </a:cxn>
                <a:cxn ang="0">
                  <a:pos x="29" y="72"/>
                </a:cxn>
                <a:cxn ang="0">
                  <a:pos x="40" y="64"/>
                </a:cxn>
                <a:cxn ang="0">
                  <a:pos x="51" y="58"/>
                </a:cxn>
                <a:cxn ang="0">
                  <a:pos x="51" y="58"/>
                </a:cxn>
                <a:cxn ang="0">
                  <a:pos x="93" y="34"/>
                </a:cxn>
                <a:cxn ang="0">
                  <a:pos x="134" y="11"/>
                </a:cxn>
                <a:cxn ang="0">
                  <a:pos x="134" y="11"/>
                </a:cxn>
                <a:cxn ang="0">
                  <a:pos x="135" y="8"/>
                </a:cxn>
                <a:cxn ang="0">
                  <a:pos x="136" y="7"/>
                </a:cxn>
                <a:cxn ang="0">
                  <a:pos x="135" y="3"/>
                </a:cxn>
                <a:cxn ang="0">
                  <a:pos x="132" y="0"/>
                </a:cxn>
                <a:cxn ang="0">
                  <a:pos x="130" y="0"/>
                </a:cxn>
                <a:cxn ang="0">
                  <a:pos x="127" y="0"/>
                </a:cxn>
                <a:cxn ang="0">
                  <a:pos x="127" y="0"/>
                </a:cxn>
              </a:cxnLst>
              <a:rect l="0" t="0" r="r" b="b"/>
              <a:pathLst>
                <a:path w="136" h="85">
                  <a:moveTo>
                    <a:pt x="127" y="0"/>
                  </a:moveTo>
                  <a:lnTo>
                    <a:pt x="127" y="0"/>
                  </a:lnTo>
                  <a:lnTo>
                    <a:pt x="91" y="23"/>
                  </a:lnTo>
                  <a:lnTo>
                    <a:pt x="53" y="43"/>
                  </a:lnTo>
                  <a:lnTo>
                    <a:pt x="53" y="43"/>
                  </a:lnTo>
                  <a:lnTo>
                    <a:pt x="41" y="51"/>
                  </a:lnTo>
                  <a:lnTo>
                    <a:pt x="29" y="60"/>
                  </a:lnTo>
                  <a:lnTo>
                    <a:pt x="16" y="68"/>
                  </a:lnTo>
                  <a:lnTo>
                    <a:pt x="10" y="72"/>
                  </a:lnTo>
                  <a:lnTo>
                    <a:pt x="4" y="74"/>
                  </a:lnTo>
                  <a:lnTo>
                    <a:pt x="4" y="74"/>
                  </a:lnTo>
                  <a:lnTo>
                    <a:pt x="2" y="75"/>
                  </a:lnTo>
                  <a:lnTo>
                    <a:pt x="0" y="77"/>
                  </a:lnTo>
                  <a:lnTo>
                    <a:pt x="0" y="81"/>
                  </a:lnTo>
                  <a:lnTo>
                    <a:pt x="2" y="84"/>
                  </a:lnTo>
                  <a:lnTo>
                    <a:pt x="4" y="85"/>
                  </a:lnTo>
                  <a:lnTo>
                    <a:pt x="7" y="85"/>
                  </a:lnTo>
                  <a:lnTo>
                    <a:pt x="7" y="85"/>
                  </a:lnTo>
                  <a:lnTo>
                    <a:pt x="13" y="83"/>
                  </a:lnTo>
                  <a:lnTo>
                    <a:pt x="19" y="80"/>
                  </a:lnTo>
                  <a:lnTo>
                    <a:pt x="29" y="72"/>
                  </a:lnTo>
                  <a:lnTo>
                    <a:pt x="40" y="64"/>
                  </a:lnTo>
                  <a:lnTo>
                    <a:pt x="51" y="58"/>
                  </a:lnTo>
                  <a:lnTo>
                    <a:pt x="51" y="58"/>
                  </a:lnTo>
                  <a:lnTo>
                    <a:pt x="93" y="34"/>
                  </a:lnTo>
                  <a:lnTo>
                    <a:pt x="134" y="11"/>
                  </a:lnTo>
                  <a:lnTo>
                    <a:pt x="134" y="11"/>
                  </a:lnTo>
                  <a:lnTo>
                    <a:pt x="135" y="8"/>
                  </a:lnTo>
                  <a:lnTo>
                    <a:pt x="136" y="7"/>
                  </a:lnTo>
                  <a:lnTo>
                    <a:pt x="135" y="3"/>
                  </a:lnTo>
                  <a:lnTo>
                    <a:pt x="132" y="0"/>
                  </a:lnTo>
                  <a:lnTo>
                    <a:pt x="130" y="0"/>
                  </a:lnTo>
                  <a:lnTo>
                    <a:pt x="127" y="0"/>
                  </a:lnTo>
                  <a:lnTo>
                    <a:pt x="127"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51" name="Freeform 1071"/>
            <p:cNvSpPr/>
            <p:nvPr/>
          </p:nvSpPr>
          <p:spPr bwMode="auto">
            <a:xfrm>
              <a:off x="9334748" y="4366233"/>
              <a:ext cx="387662" cy="263316"/>
            </a:xfrm>
            <a:custGeom>
              <a:avLst/>
              <a:gdLst/>
              <a:ahLst/>
              <a:cxnLst>
                <a:cxn ang="0">
                  <a:pos x="203" y="1"/>
                </a:cxn>
                <a:cxn ang="0">
                  <a:pos x="203" y="1"/>
                </a:cxn>
                <a:cxn ang="0">
                  <a:pos x="147" y="34"/>
                </a:cxn>
                <a:cxn ang="0">
                  <a:pos x="119" y="51"/>
                </a:cxn>
                <a:cxn ang="0">
                  <a:pos x="93" y="68"/>
                </a:cxn>
                <a:cxn ang="0">
                  <a:pos x="93" y="68"/>
                </a:cxn>
                <a:cxn ang="0">
                  <a:pos x="72" y="82"/>
                </a:cxn>
                <a:cxn ang="0">
                  <a:pos x="52" y="96"/>
                </a:cxn>
                <a:cxn ang="0">
                  <a:pos x="52" y="96"/>
                </a:cxn>
                <a:cxn ang="0">
                  <a:pos x="30" y="116"/>
                </a:cxn>
                <a:cxn ang="0">
                  <a:pos x="17" y="125"/>
                </a:cxn>
                <a:cxn ang="0">
                  <a:pos x="12" y="129"/>
                </a:cxn>
                <a:cxn ang="0">
                  <a:pos x="5" y="130"/>
                </a:cxn>
                <a:cxn ang="0">
                  <a:pos x="5" y="130"/>
                </a:cxn>
                <a:cxn ang="0">
                  <a:pos x="3" y="132"/>
                </a:cxn>
                <a:cxn ang="0">
                  <a:pos x="1" y="133"/>
                </a:cxn>
                <a:cxn ang="0">
                  <a:pos x="0" y="136"/>
                </a:cxn>
                <a:cxn ang="0">
                  <a:pos x="1" y="137"/>
                </a:cxn>
                <a:cxn ang="0">
                  <a:pos x="3" y="141"/>
                </a:cxn>
                <a:cxn ang="0">
                  <a:pos x="5" y="142"/>
                </a:cxn>
                <a:cxn ang="0">
                  <a:pos x="8" y="142"/>
                </a:cxn>
                <a:cxn ang="0">
                  <a:pos x="8" y="142"/>
                </a:cxn>
                <a:cxn ang="0">
                  <a:pos x="16" y="139"/>
                </a:cxn>
                <a:cxn ang="0">
                  <a:pos x="24" y="134"/>
                </a:cxn>
                <a:cxn ang="0">
                  <a:pos x="38" y="124"/>
                </a:cxn>
                <a:cxn ang="0">
                  <a:pos x="38" y="124"/>
                </a:cxn>
                <a:cxn ang="0">
                  <a:pos x="51" y="115"/>
                </a:cxn>
                <a:cxn ang="0">
                  <a:pos x="63" y="104"/>
                </a:cxn>
                <a:cxn ang="0">
                  <a:pos x="76" y="94"/>
                </a:cxn>
                <a:cxn ang="0">
                  <a:pos x="89" y="85"/>
                </a:cxn>
                <a:cxn ang="0">
                  <a:pos x="89" y="85"/>
                </a:cxn>
                <a:cxn ang="0">
                  <a:pos x="148" y="47"/>
                </a:cxn>
                <a:cxn ang="0">
                  <a:pos x="209" y="10"/>
                </a:cxn>
                <a:cxn ang="0">
                  <a:pos x="209" y="10"/>
                </a:cxn>
                <a:cxn ang="0">
                  <a:pos x="211" y="9"/>
                </a:cxn>
                <a:cxn ang="0">
                  <a:pos x="212" y="6"/>
                </a:cxn>
                <a:cxn ang="0">
                  <a:pos x="211" y="2"/>
                </a:cxn>
                <a:cxn ang="0">
                  <a:pos x="208" y="0"/>
                </a:cxn>
                <a:cxn ang="0">
                  <a:pos x="205" y="0"/>
                </a:cxn>
                <a:cxn ang="0">
                  <a:pos x="203" y="1"/>
                </a:cxn>
                <a:cxn ang="0">
                  <a:pos x="203" y="1"/>
                </a:cxn>
              </a:cxnLst>
              <a:rect l="0" t="0" r="r" b="b"/>
              <a:pathLst>
                <a:path w="212" h="142">
                  <a:moveTo>
                    <a:pt x="203" y="1"/>
                  </a:moveTo>
                  <a:lnTo>
                    <a:pt x="203" y="1"/>
                  </a:lnTo>
                  <a:lnTo>
                    <a:pt x="147" y="34"/>
                  </a:lnTo>
                  <a:lnTo>
                    <a:pt x="119" y="51"/>
                  </a:lnTo>
                  <a:lnTo>
                    <a:pt x="93" y="68"/>
                  </a:lnTo>
                  <a:lnTo>
                    <a:pt x="93" y="68"/>
                  </a:lnTo>
                  <a:lnTo>
                    <a:pt x="72" y="82"/>
                  </a:lnTo>
                  <a:lnTo>
                    <a:pt x="52" y="96"/>
                  </a:lnTo>
                  <a:lnTo>
                    <a:pt x="52" y="96"/>
                  </a:lnTo>
                  <a:lnTo>
                    <a:pt x="30" y="116"/>
                  </a:lnTo>
                  <a:lnTo>
                    <a:pt x="17" y="125"/>
                  </a:lnTo>
                  <a:lnTo>
                    <a:pt x="12" y="129"/>
                  </a:lnTo>
                  <a:lnTo>
                    <a:pt x="5" y="130"/>
                  </a:lnTo>
                  <a:lnTo>
                    <a:pt x="5" y="130"/>
                  </a:lnTo>
                  <a:lnTo>
                    <a:pt x="3" y="132"/>
                  </a:lnTo>
                  <a:lnTo>
                    <a:pt x="1" y="133"/>
                  </a:lnTo>
                  <a:lnTo>
                    <a:pt x="0" y="136"/>
                  </a:lnTo>
                  <a:lnTo>
                    <a:pt x="1" y="137"/>
                  </a:lnTo>
                  <a:lnTo>
                    <a:pt x="3" y="141"/>
                  </a:lnTo>
                  <a:lnTo>
                    <a:pt x="5" y="142"/>
                  </a:lnTo>
                  <a:lnTo>
                    <a:pt x="8" y="142"/>
                  </a:lnTo>
                  <a:lnTo>
                    <a:pt x="8" y="142"/>
                  </a:lnTo>
                  <a:lnTo>
                    <a:pt x="16" y="139"/>
                  </a:lnTo>
                  <a:lnTo>
                    <a:pt x="24" y="134"/>
                  </a:lnTo>
                  <a:lnTo>
                    <a:pt x="38" y="124"/>
                  </a:lnTo>
                  <a:lnTo>
                    <a:pt x="38" y="124"/>
                  </a:lnTo>
                  <a:lnTo>
                    <a:pt x="51" y="115"/>
                  </a:lnTo>
                  <a:lnTo>
                    <a:pt x="63" y="104"/>
                  </a:lnTo>
                  <a:lnTo>
                    <a:pt x="76" y="94"/>
                  </a:lnTo>
                  <a:lnTo>
                    <a:pt x="89" y="85"/>
                  </a:lnTo>
                  <a:lnTo>
                    <a:pt x="89" y="85"/>
                  </a:lnTo>
                  <a:lnTo>
                    <a:pt x="148" y="47"/>
                  </a:lnTo>
                  <a:lnTo>
                    <a:pt x="209" y="10"/>
                  </a:lnTo>
                  <a:lnTo>
                    <a:pt x="209" y="10"/>
                  </a:lnTo>
                  <a:lnTo>
                    <a:pt x="211" y="9"/>
                  </a:lnTo>
                  <a:lnTo>
                    <a:pt x="212" y="6"/>
                  </a:lnTo>
                  <a:lnTo>
                    <a:pt x="211" y="2"/>
                  </a:lnTo>
                  <a:lnTo>
                    <a:pt x="208" y="0"/>
                  </a:lnTo>
                  <a:lnTo>
                    <a:pt x="205" y="0"/>
                  </a:lnTo>
                  <a:lnTo>
                    <a:pt x="203" y="1"/>
                  </a:lnTo>
                  <a:lnTo>
                    <a:pt x="203"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52" name="Freeform 1072"/>
            <p:cNvSpPr/>
            <p:nvPr/>
          </p:nvSpPr>
          <p:spPr bwMode="auto">
            <a:xfrm>
              <a:off x="9261604" y="4315031"/>
              <a:ext cx="636350" cy="424232"/>
            </a:xfrm>
            <a:custGeom>
              <a:avLst/>
              <a:gdLst/>
              <a:ahLst/>
              <a:cxnLst>
                <a:cxn ang="0">
                  <a:pos x="340" y="0"/>
                </a:cxn>
                <a:cxn ang="0">
                  <a:pos x="340" y="0"/>
                </a:cxn>
                <a:cxn ang="0">
                  <a:pos x="331" y="2"/>
                </a:cxn>
                <a:cxn ang="0">
                  <a:pos x="323" y="8"/>
                </a:cxn>
                <a:cxn ang="0">
                  <a:pos x="314" y="13"/>
                </a:cxn>
                <a:cxn ang="0">
                  <a:pos x="306" y="19"/>
                </a:cxn>
                <a:cxn ang="0">
                  <a:pos x="292" y="34"/>
                </a:cxn>
                <a:cxn ang="0">
                  <a:pos x="284" y="40"/>
                </a:cxn>
                <a:cxn ang="0">
                  <a:pos x="276" y="46"/>
                </a:cxn>
                <a:cxn ang="0">
                  <a:pos x="276" y="46"/>
                </a:cxn>
                <a:cxn ang="0">
                  <a:pos x="229" y="77"/>
                </a:cxn>
                <a:cxn ang="0">
                  <a:pos x="182" y="108"/>
                </a:cxn>
                <a:cxn ang="0">
                  <a:pos x="182" y="108"/>
                </a:cxn>
                <a:cxn ang="0">
                  <a:pos x="136" y="137"/>
                </a:cxn>
                <a:cxn ang="0">
                  <a:pos x="90" y="166"/>
                </a:cxn>
                <a:cxn ang="0">
                  <a:pos x="90" y="166"/>
                </a:cxn>
                <a:cxn ang="0">
                  <a:pos x="47" y="197"/>
                </a:cxn>
                <a:cxn ang="0">
                  <a:pos x="26" y="212"/>
                </a:cxn>
                <a:cxn ang="0">
                  <a:pos x="14" y="218"/>
                </a:cxn>
                <a:cxn ang="0">
                  <a:pos x="2" y="223"/>
                </a:cxn>
                <a:cxn ang="0">
                  <a:pos x="2" y="223"/>
                </a:cxn>
                <a:cxn ang="0">
                  <a:pos x="0" y="225"/>
                </a:cxn>
                <a:cxn ang="0">
                  <a:pos x="0" y="226"/>
                </a:cxn>
                <a:cxn ang="0">
                  <a:pos x="0" y="229"/>
                </a:cxn>
                <a:cxn ang="0">
                  <a:pos x="0" y="230"/>
                </a:cxn>
                <a:cxn ang="0">
                  <a:pos x="4" y="234"/>
                </a:cxn>
                <a:cxn ang="0">
                  <a:pos x="5" y="234"/>
                </a:cxn>
                <a:cxn ang="0">
                  <a:pos x="8" y="233"/>
                </a:cxn>
                <a:cxn ang="0">
                  <a:pos x="8" y="233"/>
                </a:cxn>
                <a:cxn ang="0">
                  <a:pos x="19" y="227"/>
                </a:cxn>
                <a:cxn ang="0">
                  <a:pos x="29" y="222"/>
                </a:cxn>
                <a:cxn ang="0">
                  <a:pos x="50" y="209"/>
                </a:cxn>
                <a:cxn ang="0">
                  <a:pos x="68" y="195"/>
                </a:cxn>
                <a:cxn ang="0">
                  <a:pos x="87" y="182"/>
                </a:cxn>
                <a:cxn ang="0">
                  <a:pos x="87" y="182"/>
                </a:cxn>
                <a:cxn ang="0">
                  <a:pos x="133" y="153"/>
                </a:cxn>
                <a:cxn ang="0">
                  <a:pos x="178" y="124"/>
                </a:cxn>
                <a:cxn ang="0">
                  <a:pos x="178" y="124"/>
                </a:cxn>
                <a:cxn ang="0">
                  <a:pos x="222" y="97"/>
                </a:cxn>
                <a:cxn ang="0">
                  <a:pos x="265" y="68"/>
                </a:cxn>
                <a:cxn ang="0">
                  <a:pos x="265" y="68"/>
                </a:cxn>
                <a:cxn ang="0">
                  <a:pos x="284" y="56"/>
                </a:cxn>
                <a:cxn ang="0">
                  <a:pos x="293" y="51"/>
                </a:cxn>
                <a:cxn ang="0">
                  <a:pos x="301" y="44"/>
                </a:cxn>
                <a:cxn ang="0">
                  <a:pos x="301" y="44"/>
                </a:cxn>
                <a:cxn ang="0">
                  <a:pos x="310" y="34"/>
                </a:cxn>
                <a:cxn ang="0">
                  <a:pos x="319" y="23"/>
                </a:cxn>
                <a:cxn ang="0">
                  <a:pos x="324" y="19"/>
                </a:cxn>
                <a:cxn ang="0">
                  <a:pos x="331" y="15"/>
                </a:cxn>
                <a:cxn ang="0">
                  <a:pos x="337" y="13"/>
                </a:cxn>
                <a:cxn ang="0">
                  <a:pos x="344" y="12"/>
                </a:cxn>
                <a:cxn ang="0">
                  <a:pos x="344" y="12"/>
                </a:cxn>
                <a:cxn ang="0">
                  <a:pos x="346" y="10"/>
                </a:cxn>
                <a:cxn ang="0">
                  <a:pos x="348" y="9"/>
                </a:cxn>
                <a:cxn ang="0">
                  <a:pos x="348" y="6"/>
                </a:cxn>
                <a:cxn ang="0">
                  <a:pos x="348" y="5"/>
                </a:cxn>
                <a:cxn ang="0">
                  <a:pos x="345" y="1"/>
                </a:cxn>
                <a:cxn ang="0">
                  <a:pos x="343" y="0"/>
                </a:cxn>
                <a:cxn ang="0">
                  <a:pos x="340" y="0"/>
                </a:cxn>
                <a:cxn ang="0">
                  <a:pos x="340" y="0"/>
                </a:cxn>
              </a:cxnLst>
              <a:rect l="0" t="0" r="r" b="b"/>
              <a:pathLst>
                <a:path w="348" h="234">
                  <a:moveTo>
                    <a:pt x="340" y="0"/>
                  </a:moveTo>
                  <a:lnTo>
                    <a:pt x="340" y="0"/>
                  </a:lnTo>
                  <a:lnTo>
                    <a:pt x="331" y="2"/>
                  </a:lnTo>
                  <a:lnTo>
                    <a:pt x="323" y="8"/>
                  </a:lnTo>
                  <a:lnTo>
                    <a:pt x="314" y="13"/>
                  </a:lnTo>
                  <a:lnTo>
                    <a:pt x="306" y="19"/>
                  </a:lnTo>
                  <a:lnTo>
                    <a:pt x="292" y="34"/>
                  </a:lnTo>
                  <a:lnTo>
                    <a:pt x="284" y="40"/>
                  </a:lnTo>
                  <a:lnTo>
                    <a:pt x="276" y="46"/>
                  </a:lnTo>
                  <a:lnTo>
                    <a:pt x="276" y="46"/>
                  </a:lnTo>
                  <a:lnTo>
                    <a:pt x="229" y="77"/>
                  </a:lnTo>
                  <a:lnTo>
                    <a:pt x="182" y="108"/>
                  </a:lnTo>
                  <a:lnTo>
                    <a:pt x="182" y="108"/>
                  </a:lnTo>
                  <a:lnTo>
                    <a:pt x="136" y="137"/>
                  </a:lnTo>
                  <a:lnTo>
                    <a:pt x="90" y="166"/>
                  </a:lnTo>
                  <a:lnTo>
                    <a:pt x="90" y="166"/>
                  </a:lnTo>
                  <a:lnTo>
                    <a:pt x="47" y="197"/>
                  </a:lnTo>
                  <a:lnTo>
                    <a:pt x="26" y="212"/>
                  </a:lnTo>
                  <a:lnTo>
                    <a:pt x="14" y="218"/>
                  </a:lnTo>
                  <a:lnTo>
                    <a:pt x="2" y="223"/>
                  </a:lnTo>
                  <a:lnTo>
                    <a:pt x="2" y="223"/>
                  </a:lnTo>
                  <a:lnTo>
                    <a:pt x="0" y="225"/>
                  </a:lnTo>
                  <a:lnTo>
                    <a:pt x="0" y="226"/>
                  </a:lnTo>
                  <a:lnTo>
                    <a:pt x="0" y="229"/>
                  </a:lnTo>
                  <a:lnTo>
                    <a:pt x="0" y="230"/>
                  </a:lnTo>
                  <a:lnTo>
                    <a:pt x="4" y="234"/>
                  </a:lnTo>
                  <a:lnTo>
                    <a:pt x="5" y="234"/>
                  </a:lnTo>
                  <a:lnTo>
                    <a:pt x="8" y="233"/>
                  </a:lnTo>
                  <a:lnTo>
                    <a:pt x="8" y="233"/>
                  </a:lnTo>
                  <a:lnTo>
                    <a:pt x="19" y="227"/>
                  </a:lnTo>
                  <a:lnTo>
                    <a:pt x="29" y="222"/>
                  </a:lnTo>
                  <a:lnTo>
                    <a:pt x="50" y="209"/>
                  </a:lnTo>
                  <a:lnTo>
                    <a:pt x="68" y="195"/>
                  </a:lnTo>
                  <a:lnTo>
                    <a:pt x="87" y="182"/>
                  </a:lnTo>
                  <a:lnTo>
                    <a:pt x="87" y="182"/>
                  </a:lnTo>
                  <a:lnTo>
                    <a:pt x="133" y="153"/>
                  </a:lnTo>
                  <a:lnTo>
                    <a:pt x="178" y="124"/>
                  </a:lnTo>
                  <a:lnTo>
                    <a:pt x="178" y="124"/>
                  </a:lnTo>
                  <a:lnTo>
                    <a:pt x="222" y="97"/>
                  </a:lnTo>
                  <a:lnTo>
                    <a:pt x="265" y="68"/>
                  </a:lnTo>
                  <a:lnTo>
                    <a:pt x="265" y="68"/>
                  </a:lnTo>
                  <a:lnTo>
                    <a:pt x="284" y="56"/>
                  </a:lnTo>
                  <a:lnTo>
                    <a:pt x="293" y="51"/>
                  </a:lnTo>
                  <a:lnTo>
                    <a:pt x="301" y="44"/>
                  </a:lnTo>
                  <a:lnTo>
                    <a:pt x="301" y="44"/>
                  </a:lnTo>
                  <a:lnTo>
                    <a:pt x="310" y="34"/>
                  </a:lnTo>
                  <a:lnTo>
                    <a:pt x="319" y="23"/>
                  </a:lnTo>
                  <a:lnTo>
                    <a:pt x="324" y="19"/>
                  </a:lnTo>
                  <a:lnTo>
                    <a:pt x="331" y="15"/>
                  </a:lnTo>
                  <a:lnTo>
                    <a:pt x="337" y="13"/>
                  </a:lnTo>
                  <a:lnTo>
                    <a:pt x="344" y="12"/>
                  </a:lnTo>
                  <a:lnTo>
                    <a:pt x="344" y="12"/>
                  </a:lnTo>
                  <a:lnTo>
                    <a:pt x="346" y="10"/>
                  </a:lnTo>
                  <a:lnTo>
                    <a:pt x="348" y="9"/>
                  </a:lnTo>
                  <a:lnTo>
                    <a:pt x="348" y="6"/>
                  </a:lnTo>
                  <a:lnTo>
                    <a:pt x="348" y="5"/>
                  </a:lnTo>
                  <a:lnTo>
                    <a:pt x="345" y="1"/>
                  </a:lnTo>
                  <a:lnTo>
                    <a:pt x="343" y="0"/>
                  </a:lnTo>
                  <a:lnTo>
                    <a:pt x="340" y="0"/>
                  </a:lnTo>
                  <a:lnTo>
                    <a:pt x="340" y="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86" name="Freeform 1106"/>
            <p:cNvSpPr/>
            <p:nvPr/>
          </p:nvSpPr>
          <p:spPr bwMode="auto">
            <a:xfrm>
              <a:off x="9034862" y="3232508"/>
              <a:ext cx="117029" cy="160916"/>
            </a:xfrm>
            <a:custGeom>
              <a:avLst/>
              <a:gdLst/>
              <a:ahLst/>
              <a:cxnLst>
                <a:cxn ang="0">
                  <a:pos x="54" y="3"/>
                </a:cxn>
                <a:cxn ang="0">
                  <a:pos x="54" y="3"/>
                </a:cxn>
                <a:cxn ang="0">
                  <a:pos x="39" y="21"/>
                </a:cxn>
                <a:cxn ang="0">
                  <a:pos x="23" y="40"/>
                </a:cxn>
                <a:cxn ang="0">
                  <a:pos x="15" y="49"/>
                </a:cxn>
                <a:cxn ang="0">
                  <a:pos x="10" y="59"/>
                </a:cxn>
                <a:cxn ang="0">
                  <a:pos x="3" y="70"/>
                </a:cxn>
                <a:cxn ang="0">
                  <a:pos x="0" y="81"/>
                </a:cxn>
                <a:cxn ang="0">
                  <a:pos x="0" y="81"/>
                </a:cxn>
                <a:cxn ang="0">
                  <a:pos x="0" y="84"/>
                </a:cxn>
                <a:cxn ang="0">
                  <a:pos x="1" y="85"/>
                </a:cxn>
                <a:cxn ang="0">
                  <a:pos x="3" y="88"/>
                </a:cxn>
                <a:cxn ang="0">
                  <a:pos x="9" y="88"/>
                </a:cxn>
                <a:cxn ang="0">
                  <a:pos x="10" y="87"/>
                </a:cxn>
                <a:cxn ang="0">
                  <a:pos x="11" y="84"/>
                </a:cxn>
                <a:cxn ang="0">
                  <a:pos x="11" y="84"/>
                </a:cxn>
                <a:cxn ang="0">
                  <a:pos x="15" y="74"/>
                </a:cxn>
                <a:cxn ang="0">
                  <a:pos x="20" y="63"/>
                </a:cxn>
                <a:cxn ang="0">
                  <a:pos x="26" y="54"/>
                </a:cxn>
                <a:cxn ang="0">
                  <a:pos x="32" y="45"/>
                </a:cxn>
                <a:cxn ang="0">
                  <a:pos x="48" y="28"/>
                </a:cxn>
                <a:cxn ang="0">
                  <a:pos x="62" y="11"/>
                </a:cxn>
                <a:cxn ang="0">
                  <a:pos x="62" y="11"/>
                </a:cxn>
                <a:cxn ang="0">
                  <a:pos x="64" y="8"/>
                </a:cxn>
                <a:cxn ang="0">
                  <a:pos x="64" y="7"/>
                </a:cxn>
                <a:cxn ang="0">
                  <a:pos x="62" y="3"/>
                </a:cxn>
                <a:cxn ang="0">
                  <a:pos x="61" y="2"/>
                </a:cxn>
                <a:cxn ang="0">
                  <a:pos x="58" y="0"/>
                </a:cxn>
                <a:cxn ang="0">
                  <a:pos x="57" y="2"/>
                </a:cxn>
                <a:cxn ang="0">
                  <a:pos x="54" y="3"/>
                </a:cxn>
                <a:cxn ang="0">
                  <a:pos x="54" y="3"/>
                </a:cxn>
              </a:cxnLst>
              <a:rect l="0" t="0" r="r" b="b"/>
              <a:pathLst>
                <a:path w="64" h="88">
                  <a:moveTo>
                    <a:pt x="54" y="3"/>
                  </a:moveTo>
                  <a:lnTo>
                    <a:pt x="54" y="3"/>
                  </a:lnTo>
                  <a:lnTo>
                    <a:pt x="39" y="21"/>
                  </a:lnTo>
                  <a:lnTo>
                    <a:pt x="23" y="40"/>
                  </a:lnTo>
                  <a:lnTo>
                    <a:pt x="15" y="49"/>
                  </a:lnTo>
                  <a:lnTo>
                    <a:pt x="10" y="59"/>
                  </a:lnTo>
                  <a:lnTo>
                    <a:pt x="3" y="70"/>
                  </a:lnTo>
                  <a:lnTo>
                    <a:pt x="0" y="81"/>
                  </a:lnTo>
                  <a:lnTo>
                    <a:pt x="0" y="81"/>
                  </a:lnTo>
                  <a:lnTo>
                    <a:pt x="0" y="84"/>
                  </a:lnTo>
                  <a:lnTo>
                    <a:pt x="1" y="85"/>
                  </a:lnTo>
                  <a:lnTo>
                    <a:pt x="3" y="88"/>
                  </a:lnTo>
                  <a:lnTo>
                    <a:pt x="9" y="88"/>
                  </a:lnTo>
                  <a:lnTo>
                    <a:pt x="10" y="87"/>
                  </a:lnTo>
                  <a:lnTo>
                    <a:pt x="11" y="84"/>
                  </a:lnTo>
                  <a:lnTo>
                    <a:pt x="11" y="84"/>
                  </a:lnTo>
                  <a:lnTo>
                    <a:pt x="15" y="74"/>
                  </a:lnTo>
                  <a:lnTo>
                    <a:pt x="20" y="63"/>
                  </a:lnTo>
                  <a:lnTo>
                    <a:pt x="26" y="54"/>
                  </a:lnTo>
                  <a:lnTo>
                    <a:pt x="32" y="45"/>
                  </a:lnTo>
                  <a:lnTo>
                    <a:pt x="48" y="28"/>
                  </a:lnTo>
                  <a:lnTo>
                    <a:pt x="62" y="11"/>
                  </a:lnTo>
                  <a:lnTo>
                    <a:pt x="62" y="11"/>
                  </a:lnTo>
                  <a:lnTo>
                    <a:pt x="64" y="8"/>
                  </a:lnTo>
                  <a:lnTo>
                    <a:pt x="64" y="7"/>
                  </a:lnTo>
                  <a:lnTo>
                    <a:pt x="62" y="3"/>
                  </a:lnTo>
                  <a:lnTo>
                    <a:pt x="61" y="2"/>
                  </a:lnTo>
                  <a:lnTo>
                    <a:pt x="58" y="0"/>
                  </a:lnTo>
                  <a:lnTo>
                    <a:pt x="57" y="2"/>
                  </a:lnTo>
                  <a:lnTo>
                    <a:pt x="54" y="3"/>
                  </a:lnTo>
                  <a:lnTo>
                    <a:pt x="54" y="3"/>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87" name="Freeform 1107"/>
            <p:cNvSpPr/>
            <p:nvPr/>
          </p:nvSpPr>
          <p:spPr bwMode="auto">
            <a:xfrm>
              <a:off x="9151891" y="3210567"/>
              <a:ext cx="124346" cy="190173"/>
            </a:xfrm>
            <a:custGeom>
              <a:avLst/>
              <a:gdLst/>
              <a:ahLst/>
              <a:cxnLst>
                <a:cxn ang="0">
                  <a:pos x="59" y="1"/>
                </a:cxn>
                <a:cxn ang="0">
                  <a:pos x="59" y="1"/>
                </a:cxn>
                <a:cxn ang="0">
                  <a:pos x="50" y="12"/>
                </a:cxn>
                <a:cxn ang="0">
                  <a:pos x="43" y="22"/>
                </a:cxn>
                <a:cxn ang="0">
                  <a:pos x="29" y="43"/>
                </a:cxn>
                <a:cxn ang="0">
                  <a:pos x="29" y="43"/>
                </a:cxn>
                <a:cxn ang="0">
                  <a:pos x="13" y="68"/>
                </a:cxn>
                <a:cxn ang="0">
                  <a:pos x="5" y="81"/>
                </a:cxn>
                <a:cxn ang="0">
                  <a:pos x="0" y="95"/>
                </a:cxn>
                <a:cxn ang="0">
                  <a:pos x="0" y="95"/>
                </a:cxn>
                <a:cxn ang="0">
                  <a:pos x="0" y="98"/>
                </a:cxn>
                <a:cxn ang="0">
                  <a:pos x="0" y="99"/>
                </a:cxn>
                <a:cxn ang="0">
                  <a:pos x="4" y="102"/>
                </a:cxn>
                <a:cxn ang="0">
                  <a:pos x="8" y="102"/>
                </a:cxn>
                <a:cxn ang="0">
                  <a:pos x="9" y="101"/>
                </a:cxn>
                <a:cxn ang="0">
                  <a:pos x="10" y="98"/>
                </a:cxn>
                <a:cxn ang="0">
                  <a:pos x="10" y="98"/>
                </a:cxn>
                <a:cxn ang="0">
                  <a:pos x="16" y="86"/>
                </a:cxn>
                <a:cxn ang="0">
                  <a:pos x="22" y="74"/>
                </a:cxn>
                <a:cxn ang="0">
                  <a:pos x="37" y="54"/>
                </a:cxn>
                <a:cxn ang="0">
                  <a:pos x="37" y="54"/>
                </a:cxn>
                <a:cxn ang="0">
                  <a:pos x="51" y="31"/>
                </a:cxn>
                <a:cxn ang="0">
                  <a:pos x="58" y="20"/>
                </a:cxn>
                <a:cxn ang="0">
                  <a:pos x="67" y="9"/>
                </a:cxn>
                <a:cxn ang="0">
                  <a:pos x="67" y="9"/>
                </a:cxn>
                <a:cxn ang="0">
                  <a:pos x="68" y="8"/>
                </a:cxn>
                <a:cxn ang="0">
                  <a:pos x="68" y="5"/>
                </a:cxn>
                <a:cxn ang="0">
                  <a:pos x="67" y="1"/>
                </a:cxn>
                <a:cxn ang="0">
                  <a:pos x="63" y="0"/>
                </a:cxn>
                <a:cxn ang="0">
                  <a:pos x="60" y="0"/>
                </a:cxn>
                <a:cxn ang="0">
                  <a:pos x="59" y="1"/>
                </a:cxn>
                <a:cxn ang="0">
                  <a:pos x="59" y="1"/>
                </a:cxn>
              </a:cxnLst>
              <a:rect l="0" t="0" r="r" b="b"/>
              <a:pathLst>
                <a:path w="68" h="102">
                  <a:moveTo>
                    <a:pt x="59" y="1"/>
                  </a:moveTo>
                  <a:lnTo>
                    <a:pt x="59" y="1"/>
                  </a:lnTo>
                  <a:lnTo>
                    <a:pt x="50" y="12"/>
                  </a:lnTo>
                  <a:lnTo>
                    <a:pt x="43" y="22"/>
                  </a:lnTo>
                  <a:lnTo>
                    <a:pt x="29" y="43"/>
                  </a:lnTo>
                  <a:lnTo>
                    <a:pt x="29" y="43"/>
                  </a:lnTo>
                  <a:lnTo>
                    <a:pt x="13" y="68"/>
                  </a:lnTo>
                  <a:lnTo>
                    <a:pt x="5" y="81"/>
                  </a:lnTo>
                  <a:lnTo>
                    <a:pt x="0" y="95"/>
                  </a:lnTo>
                  <a:lnTo>
                    <a:pt x="0" y="95"/>
                  </a:lnTo>
                  <a:lnTo>
                    <a:pt x="0" y="98"/>
                  </a:lnTo>
                  <a:lnTo>
                    <a:pt x="0" y="99"/>
                  </a:lnTo>
                  <a:lnTo>
                    <a:pt x="4" y="102"/>
                  </a:lnTo>
                  <a:lnTo>
                    <a:pt x="8" y="102"/>
                  </a:lnTo>
                  <a:lnTo>
                    <a:pt x="9" y="101"/>
                  </a:lnTo>
                  <a:lnTo>
                    <a:pt x="10" y="98"/>
                  </a:lnTo>
                  <a:lnTo>
                    <a:pt x="10" y="98"/>
                  </a:lnTo>
                  <a:lnTo>
                    <a:pt x="16" y="86"/>
                  </a:lnTo>
                  <a:lnTo>
                    <a:pt x="22" y="74"/>
                  </a:lnTo>
                  <a:lnTo>
                    <a:pt x="37" y="54"/>
                  </a:lnTo>
                  <a:lnTo>
                    <a:pt x="37" y="54"/>
                  </a:lnTo>
                  <a:lnTo>
                    <a:pt x="51" y="31"/>
                  </a:lnTo>
                  <a:lnTo>
                    <a:pt x="58" y="20"/>
                  </a:lnTo>
                  <a:lnTo>
                    <a:pt x="67" y="9"/>
                  </a:lnTo>
                  <a:lnTo>
                    <a:pt x="67" y="9"/>
                  </a:lnTo>
                  <a:lnTo>
                    <a:pt x="68" y="8"/>
                  </a:lnTo>
                  <a:lnTo>
                    <a:pt x="68" y="5"/>
                  </a:lnTo>
                  <a:lnTo>
                    <a:pt x="67" y="1"/>
                  </a:lnTo>
                  <a:lnTo>
                    <a:pt x="63" y="0"/>
                  </a:lnTo>
                  <a:lnTo>
                    <a:pt x="60" y="0"/>
                  </a:lnTo>
                  <a:lnTo>
                    <a:pt x="59" y="1"/>
                  </a:lnTo>
                  <a:lnTo>
                    <a:pt x="59"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88" name="Freeform 1108"/>
            <p:cNvSpPr/>
            <p:nvPr/>
          </p:nvSpPr>
          <p:spPr bwMode="auto">
            <a:xfrm>
              <a:off x="9268921" y="3195938"/>
              <a:ext cx="131658" cy="204802"/>
            </a:xfrm>
            <a:custGeom>
              <a:avLst/>
              <a:gdLst/>
              <a:ahLst/>
              <a:cxnLst>
                <a:cxn ang="0">
                  <a:pos x="62" y="3"/>
                </a:cxn>
                <a:cxn ang="0">
                  <a:pos x="62" y="3"/>
                </a:cxn>
                <a:cxn ang="0">
                  <a:pos x="47" y="29"/>
                </a:cxn>
                <a:cxn ang="0">
                  <a:pos x="31" y="52"/>
                </a:cxn>
                <a:cxn ang="0">
                  <a:pos x="16" y="77"/>
                </a:cxn>
                <a:cxn ang="0">
                  <a:pos x="1" y="102"/>
                </a:cxn>
                <a:cxn ang="0">
                  <a:pos x="1" y="102"/>
                </a:cxn>
                <a:cxn ang="0">
                  <a:pos x="0" y="105"/>
                </a:cxn>
                <a:cxn ang="0">
                  <a:pos x="1" y="106"/>
                </a:cxn>
                <a:cxn ang="0">
                  <a:pos x="4" y="110"/>
                </a:cxn>
                <a:cxn ang="0">
                  <a:pos x="8" y="110"/>
                </a:cxn>
                <a:cxn ang="0">
                  <a:pos x="9" y="110"/>
                </a:cxn>
                <a:cxn ang="0">
                  <a:pos x="11" y="107"/>
                </a:cxn>
                <a:cxn ang="0">
                  <a:pos x="11" y="107"/>
                </a:cxn>
                <a:cxn ang="0">
                  <a:pos x="25" y="82"/>
                </a:cxn>
                <a:cxn ang="0">
                  <a:pos x="42" y="59"/>
                </a:cxn>
                <a:cxn ang="0">
                  <a:pos x="58" y="34"/>
                </a:cxn>
                <a:cxn ang="0">
                  <a:pos x="72" y="9"/>
                </a:cxn>
                <a:cxn ang="0">
                  <a:pos x="72" y="9"/>
                </a:cxn>
                <a:cxn ang="0">
                  <a:pos x="72" y="7"/>
                </a:cxn>
                <a:cxn ang="0">
                  <a:pos x="72" y="4"/>
                </a:cxn>
                <a:cxn ang="0">
                  <a:pos x="69" y="1"/>
                </a:cxn>
                <a:cxn ang="0">
                  <a:pos x="66" y="0"/>
                </a:cxn>
                <a:cxn ang="0">
                  <a:pos x="64" y="1"/>
                </a:cxn>
                <a:cxn ang="0">
                  <a:pos x="62" y="3"/>
                </a:cxn>
                <a:cxn ang="0">
                  <a:pos x="62" y="3"/>
                </a:cxn>
              </a:cxnLst>
              <a:rect l="0" t="0" r="r" b="b"/>
              <a:pathLst>
                <a:path w="72" h="110">
                  <a:moveTo>
                    <a:pt x="62" y="3"/>
                  </a:moveTo>
                  <a:lnTo>
                    <a:pt x="62" y="3"/>
                  </a:lnTo>
                  <a:lnTo>
                    <a:pt x="47" y="29"/>
                  </a:lnTo>
                  <a:lnTo>
                    <a:pt x="31" y="52"/>
                  </a:lnTo>
                  <a:lnTo>
                    <a:pt x="16" y="77"/>
                  </a:lnTo>
                  <a:lnTo>
                    <a:pt x="1" y="102"/>
                  </a:lnTo>
                  <a:lnTo>
                    <a:pt x="1" y="102"/>
                  </a:lnTo>
                  <a:lnTo>
                    <a:pt x="0" y="105"/>
                  </a:lnTo>
                  <a:lnTo>
                    <a:pt x="1" y="106"/>
                  </a:lnTo>
                  <a:lnTo>
                    <a:pt x="4" y="110"/>
                  </a:lnTo>
                  <a:lnTo>
                    <a:pt x="8" y="110"/>
                  </a:lnTo>
                  <a:lnTo>
                    <a:pt x="9" y="110"/>
                  </a:lnTo>
                  <a:lnTo>
                    <a:pt x="11" y="107"/>
                  </a:lnTo>
                  <a:lnTo>
                    <a:pt x="11" y="107"/>
                  </a:lnTo>
                  <a:lnTo>
                    <a:pt x="25" y="82"/>
                  </a:lnTo>
                  <a:lnTo>
                    <a:pt x="42" y="59"/>
                  </a:lnTo>
                  <a:lnTo>
                    <a:pt x="58" y="34"/>
                  </a:lnTo>
                  <a:lnTo>
                    <a:pt x="72" y="9"/>
                  </a:lnTo>
                  <a:lnTo>
                    <a:pt x="72" y="9"/>
                  </a:lnTo>
                  <a:lnTo>
                    <a:pt x="72" y="7"/>
                  </a:lnTo>
                  <a:lnTo>
                    <a:pt x="72" y="4"/>
                  </a:lnTo>
                  <a:lnTo>
                    <a:pt x="69" y="1"/>
                  </a:lnTo>
                  <a:lnTo>
                    <a:pt x="66" y="0"/>
                  </a:lnTo>
                  <a:lnTo>
                    <a:pt x="64" y="1"/>
                  </a:lnTo>
                  <a:lnTo>
                    <a:pt x="62" y="3"/>
                  </a:lnTo>
                  <a:lnTo>
                    <a:pt x="62" y="3"/>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89" name="Freeform 1109"/>
            <p:cNvSpPr/>
            <p:nvPr/>
          </p:nvSpPr>
          <p:spPr bwMode="auto">
            <a:xfrm>
              <a:off x="9385950" y="3203250"/>
              <a:ext cx="109717" cy="197490"/>
            </a:xfrm>
            <a:custGeom>
              <a:avLst/>
              <a:gdLst/>
              <a:ahLst/>
              <a:cxnLst>
                <a:cxn ang="0">
                  <a:pos x="49" y="3"/>
                </a:cxn>
                <a:cxn ang="0">
                  <a:pos x="49" y="3"/>
                </a:cxn>
                <a:cxn ang="0">
                  <a:pos x="0" y="98"/>
                </a:cxn>
                <a:cxn ang="0">
                  <a:pos x="0" y="98"/>
                </a:cxn>
                <a:cxn ang="0">
                  <a:pos x="0" y="101"/>
                </a:cxn>
                <a:cxn ang="0">
                  <a:pos x="0" y="102"/>
                </a:cxn>
                <a:cxn ang="0">
                  <a:pos x="2" y="106"/>
                </a:cxn>
                <a:cxn ang="0">
                  <a:pos x="6" y="106"/>
                </a:cxn>
                <a:cxn ang="0">
                  <a:pos x="9" y="106"/>
                </a:cxn>
                <a:cxn ang="0">
                  <a:pos x="10" y="103"/>
                </a:cxn>
                <a:cxn ang="0">
                  <a:pos x="10" y="103"/>
                </a:cxn>
                <a:cxn ang="0">
                  <a:pos x="60" y="9"/>
                </a:cxn>
                <a:cxn ang="0">
                  <a:pos x="60" y="9"/>
                </a:cxn>
                <a:cxn ang="0">
                  <a:pos x="60" y="6"/>
                </a:cxn>
                <a:cxn ang="0">
                  <a:pos x="60" y="4"/>
                </a:cxn>
                <a:cxn ang="0">
                  <a:pos x="57" y="1"/>
                </a:cxn>
                <a:cxn ang="0">
                  <a:pos x="53" y="0"/>
                </a:cxn>
                <a:cxn ang="0">
                  <a:pos x="51" y="1"/>
                </a:cxn>
                <a:cxn ang="0">
                  <a:pos x="49" y="3"/>
                </a:cxn>
                <a:cxn ang="0">
                  <a:pos x="49" y="3"/>
                </a:cxn>
              </a:cxnLst>
              <a:rect l="0" t="0" r="r" b="b"/>
              <a:pathLst>
                <a:path w="60" h="106">
                  <a:moveTo>
                    <a:pt x="49" y="3"/>
                  </a:moveTo>
                  <a:lnTo>
                    <a:pt x="49" y="3"/>
                  </a:lnTo>
                  <a:lnTo>
                    <a:pt x="0" y="98"/>
                  </a:lnTo>
                  <a:lnTo>
                    <a:pt x="0" y="98"/>
                  </a:lnTo>
                  <a:lnTo>
                    <a:pt x="0" y="101"/>
                  </a:lnTo>
                  <a:lnTo>
                    <a:pt x="0" y="102"/>
                  </a:lnTo>
                  <a:lnTo>
                    <a:pt x="2" y="106"/>
                  </a:lnTo>
                  <a:lnTo>
                    <a:pt x="6" y="106"/>
                  </a:lnTo>
                  <a:lnTo>
                    <a:pt x="9" y="106"/>
                  </a:lnTo>
                  <a:lnTo>
                    <a:pt x="10" y="103"/>
                  </a:lnTo>
                  <a:lnTo>
                    <a:pt x="10" y="103"/>
                  </a:lnTo>
                  <a:lnTo>
                    <a:pt x="60" y="9"/>
                  </a:lnTo>
                  <a:lnTo>
                    <a:pt x="60" y="9"/>
                  </a:lnTo>
                  <a:lnTo>
                    <a:pt x="60" y="6"/>
                  </a:lnTo>
                  <a:lnTo>
                    <a:pt x="60" y="4"/>
                  </a:lnTo>
                  <a:lnTo>
                    <a:pt x="57" y="1"/>
                  </a:lnTo>
                  <a:lnTo>
                    <a:pt x="53" y="0"/>
                  </a:lnTo>
                  <a:lnTo>
                    <a:pt x="51" y="1"/>
                  </a:lnTo>
                  <a:lnTo>
                    <a:pt x="49" y="3"/>
                  </a:lnTo>
                  <a:lnTo>
                    <a:pt x="49" y="3"/>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90" name="Freeform 1110"/>
            <p:cNvSpPr/>
            <p:nvPr/>
          </p:nvSpPr>
          <p:spPr bwMode="auto">
            <a:xfrm>
              <a:off x="9495663" y="3217879"/>
              <a:ext cx="102401" cy="175544"/>
            </a:xfrm>
            <a:custGeom>
              <a:avLst/>
              <a:gdLst/>
              <a:ahLst/>
              <a:cxnLst>
                <a:cxn ang="0">
                  <a:pos x="44" y="1"/>
                </a:cxn>
                <a:cxn ang="0">
                  <a:pos x="44" y="1"/>
                </a:cxn>
                <a:cxn ang="0">
                  <a:pos x="38" y="9"/>
                </a:cxn>
                <a:cxn ang="0">
                  <a:pos x="32" y="17"/>
                </a:cxn>
                <a:cxn ang="0">
                  <a:pos x="25" y="34"/>
                </a:cxn>
                <a:cxn ang="0">
                  <a:pos x="25" y="34"/>
                </a:cxn>
                <a:cxn ang="0">
                  <a:pos x="13" y="60"/>
                </a:cxn>
                <a:cxn ang="0">
                  <a:pos x="1" y="86"/>
                </a:cxn>
                <a:cxn ang="0">
                  <a:pos x="1" y="86"/>
                </a:cxn>
                <a:cxn ang="0">
                  <a:pos x="0" y="89"/>
                </a:cxn>
                <a:cxn ang="0">
                  <a:pos x="1" y="90"/>
                </a:cxn>
                <a:cxn ang="0">
                  <a:pos x="4" y="94"/>
                </a:cxn>
                <a:cxn ang="0">
                  <a:pos x="8" y="95"/>
                </a:cxn>
                <a:cxn ang="0">
                  <a:pos x="9" y="94"/>
                </a:cxn>
                <a:cxn ang="0">
                  <a:pos x="10" y="91"/>
                </a:cxn>
                <a:cxn ang="0">
                  <a:pos x="10" y="91"/>
                </a:cxn>
                <a:cxn ang="0">
                  <a:pos x="21" y="70"/>
                </a:cxn>
                <a:cxn ang="0">
                  <a:pos x="31" y="48"/>
                </a:cxn>
                <a:cxn ang="0">
                  <a:pos x="31" y="48"/>
                </a:cxn>
                <a:cxn ang="0">
                  <a:pos x="40" y="27"/>
                </a:cxn>
                <a:cxn ang="0">
                  <a:pos x="45" y="18"/>
                </a:cxn>
                <a:cxn ang="0">
                  <a:pos x="52" y="9"/>
                </a:cxn>
                <a:cxn ang="0">
                  <a:pos x="52" y="9"/>
                </a:cxn>
                <a:cxn ang="0">
                  <a:pos x="53" y="8"/>
                </a:cxn>
                <a:cxn ang="0">
                  <a:pos x="53" y="5"/>
                </a:cxn>
                <a:cxn ang="0">
                  <a:pos x="51" y="1"/>
                </a:cxn>
                <a:cxn ang="0">
                  <a:pos x="49" y="0"/>
                </a:cxn>
                <a:cxn ang="0">
                  <a:pos x="48" y="0"/>
                </a:cxn>
                <a:cxn ang="0">
                  <a:pos x="45" y="0"/>
                </a:cxn>
                <a:cxn ang="0">
                  <a:pos x="44" y="1"/>
                </a:cxn>
                <a:cxn ang="0">
                  <a:pos x="44" y="1"/>
                </a:cxn>
              </a:cxnLst>
              <a:rect l="0" t="0" r="r" b="b"/>
              <a:pathLst>
                <a:path w="53" h="95">
                  <a:moveTo>
                    <a:pt x="44" y="1"/>
                  </a:moveTo>
                  <a:lnTo>
                    <a:pt x="44" y="1"/>
                  </a:lnTo>
                  <a:lnTo>
                    <a:pt x="38" y="9"/>
                  </a:lnTo>
                  <a:lnTo>
                    <a:pt x="32" y="17"/>
                  </a:lnTo>
                  <a:lnTo>
                    <a:pt x="25" y="34"/>
                  </a:lnTo>
                  <a:lnTo>
                    <a:pt x="25" y="34"/>
                  </a:lnTo>
                  <a:lnTo>
                    <a:pt x="13" y="60"/>
                  </a:lnTo>
                  <a:lnTo>
                    <a:pt x="1" y="86"/>
                  </a:lnTo>
                  <a:lnTo>
                    <a:pt x="1" y="86"/>
                  </a:lnTo>
                  <a:lnTo>
                    <a:pt x="0" y="89"/>
                  </a:lnTo>
                  <a:lnTo>
                    <a:pt x="1" y="90"/>
                  </a:lnTo>
                  <a:lnTo>
                    <a:pt x="4" y="94"/>
                  </a:lnTo>
                  <a:lnTo>
                    <a:pt x="8" y="95"/>
                  </a:lnTo>
                  <a:lnTo>
                    <a:pt x="9" y="94"/>
                  </a:lnTo>
                  <a:lnTo>
                    <a:pt x="10" y="91"/>
                  </a:lnTo>
                  <a:lnTo>
                    <a:pt x="10" y="91"/>
                  </a:lnTo>
                  <a:lnTo>
                    <a:pt x="21" y="70"/>
                  </a:lnTo>
                  <a:lnTo>
                    <a:pt x="31" y="48"/>
                  </a:lnTo>
                  <a:lnTo>
                    <a:pt x="31" y="48"/>
                  </a:lnTo>
                  <a:lnTo>
                    <a:pt x="40" y="27"/>
                  </a:lnTo>
                  <a:lnTo>
                    <a:pt x="45" y="18"/>
                  </a:lnTo>
                  <a:lnTo>
                    <a:pt x="52" y="9"/>
                  </a:lnTo>
                  <a:lnTo>
                    <a:pt x="52" y="9"/>
                  </a:lnTo>
                  <a:lnTo>
                    <a:pt x="53" y="8"/>
                  </a:lnTo>
                  <a:lnTo>
                    <a:pt x="53" y="5"/>
                  </a:lnTo>
                  <a:lnTo>
                    <a:pt x="51" y="1"/>
                  </a:lnTo>
                  <a:lnTo>
                    <a:pt x="49" y="0"/>
                  </a:lnTo>
                  <a:lnTo>
                    <a:pt x="48" y="0"/>
                  </a:lnTo>
                  <a:lnTo>
                    <a:pt x="45" y="0"/>
                  </a:lnTo>
                  <a:lnTo>
                    <a:pt x="44" y="1"/>
                  </a:lnTo>
                  <a:lnTo>
                    <a:pt x="44" y="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91" name="Freeform 1111"/>
            <p:cNvSpPr/>
            <p:nvPr/>
          </p:nvSpPr>
          <p:spPr bwMode="auto">
            <a:xfrm>
              <a:off x="9583435" y="3239824"/>
              <a:ext cx="80460" cy="153604"/>
            </a:xfrm>
            <a:custGeom>
              <a:avLst/>
              <a:gdLst/>
              <a:ahLst/>
              <a:cxnLst>
                <a:cxn ang="0">
                  <a:pos x="36" y="2"/>
                </a:cxn>
                <a:cxn ang="0">
                  <a:pos x="36" y="2"/>
                </a:cxn>
                <a:cxn ang="0">
                  <a:pos x="19" y="38"/>
                </a:cxn>
                <a:cxn ang="0">
                  <a:pos x="2" y="74"/>
                </a:cxn>
                <a:cxn ang="0">
                  <a:pos x="2" y="74"/>
                </a:cxn>
                <a:cxn ang="0">
                  <a:pos x="0" y="77"/>
                </a:cxn>
                <a:cxn ang="0">
                  <a:pos x="2" y="79"/>
                </a:cxn>
                <a:cxn ang="0">
                  <a:pos x="4" y="82"/>
                </a:cxn>
                <a:cxn ang="0">
                  <a:pos x="6" y="83"/>
                </a:cxn>
                <a:cxn ang="0">
                  <a:pos x="8" y="83"/>
                </a:cxn>
                <a:cxn ang="0">
                  <a:pos x="10" y="82"/>
                </a:cxn>
                <a:cxn ang="0">
                  <a:pos x="11" y="79"/>
                </a:cxn>
                <a:cxn ang="0">
                  <a:pos x="11" y="79"/>
                </a:cxn>
                <a:cxn ang="0">
                  <a:pos x="28" y="44"/>
                </a:cxn>
                <a:cxn ang="0">
                  <a:pos x="45" y="7"/>
                </a:cxn>
                <a:cxn ang="0">
                  <a:pos x="45" y="7"/>
                </a:cxn>
                <a:cxn ang="0">
                  <a:pos x="46" y="5"/>
                </a:cxn>
                <a:cxn ang="0">
                  <a:pos x="46" y="4"/>
                </a:cxn>
                <a:cxn ang="0">
                  <a:pos x="44" y="0"/>
                </a:cxn>
                <a:cxn ang="0">
                  <a:pos x="40" y="0"/>
                </a:cxn>
                <a:cxn ang="0">
                  <a:pos x="37" y="0"/>
                </a:cxn>
                <a:cxn ang="0">
                  <a:pos x="36" y="2"/>
                </a:cxn>
                <a:cxn ang="0">
                  <a:pos x="36" y="2"/>
                </a:cxn>
              </a:cxnLst>
              <a:rect l="0" t="0" r="r" b="b"/>
              <a:pathLst>
                <a:path w="46" h="83">
                  <a:moveTo>
                    <a:pt x="36" y="2"/>
                  </a:moveTo>
                  <a:lnTo>
                    <a:pt x="36" y="2"/>
                  </a:lnTo>
                  <a:lnTo>
                    <a:pt x="19" y="38"/>
                  </a:lnTo>
                  <a:lnTo>
                    <a:pt x="2" y="74"/>
                  </a:lnTo>
                  <a:lnTo>
                    <a:pt x="2" y="74"/>
                  </a:lnTo>
                  <a:lnTo>
                    <a:pt x="0" y="77"/>
                  </a:lnTo>
                  <a:lnTo>
                    <a:pt x="2" y="79"/>
                  </a:lnTo>
                  <a:lnTo>
                    <a:pt x="4" y="82"/>
                  </a:lnTo>
                  <a:lnTo>
                    <a:pt x="6" y="83"/>
                  </a:lnTo>
                  <a:lnTo>
                    <a:pt x="8" y="83"/>
                  </a:lnTo>
                  <a:lnTo>
                    <a:pt x="10" y="82"/>
                  </a:lnTo>
                  <a:lnTo>
                    <a:pt x="11" y="79"/>
                  </a:lnTo>
                  <a:lnTo>
                    <a:pt x="11" y="79"/>
                  </a:lnTo>
                  <a:lnTo>
                    <a:pt x="28" y="44"/>
                  </a:lnTo>
                  <a:lnTo>
                    <a:pt x="45" y="7"/>
                  </a:lnTo>
                  <a:lnTo>
                    <a:pt x="45" y="7"/>
                  </a:lnTo>
                  <a:lnTo>
                    <a:pt x="46" y="5"/>
                  </a:lnTo>
                  <a:lnTo>
                    <a:pt x="46" y="4"/>
                  </a:lnTo>
                  <a:lnTo>
                    <a:pt x="44" y="0"/>
                  </a:lnTo>
                  <a:lnTo>
                    <a:pt x="40" y="0"/>
                  </a:lnTo>
                  <a:lnTo>
                    <a:pt x="37" y="0"/>
                  </a:lnTo>
                  <a:lnTo>
                    <a:pt x="36" y="2"/>
                  </a:lnTo>
                  <a:lnTo>
                    <a:pt x="36" y="2"/>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92" name="Freeform 1112"/>
            <p:cNvSpPr/>
            <p:nvPr/>
          </p:nvSpPr>
          <p:spPr bwMode="auto">
            <a:xfrm>
              <a:off x="9744351" y="3078909"/>
              <a:ext cx="43886" cy="197490"/>
            </a:xfrm>
            <a:custGeom>
              <a:avLst/>
              <a:gdLst/>
              <a:ahLst/>
              <a:cxnLst>
                <a:cxn ang="0">
                  <a:pos x="26" y="99"/>
                </a:cxn>
                <a:cxn ang="0">
                  <a:pos x="26" y="99"/>
                </a:cxn>
                <a:cxn ang="0">
                  <a:pos x="25" y="89"/>
                </a:cxn>
                <a:cxn ang="0">
                  <a:pos x="25" y="77"/>
                </a:cxn>
                <a:cxn ang="0">
                  <a:pos x="24" y="67"/>
                </a:cxn>
                <a:cxn ang="0">
                  <a:pos x="22" y="57"/>
                </a:cxn>
                <a:cxn ang="0">
                  <a:pos x="22" y="57"/>
                </a:cxn>
                <a:cxn ang="0">
                  <a:pos x="12" y="4"/>
                </a:cxn>
                <a:cxn ang="0">
                  <a:pos x="12" y="4"/>
                </a:cxn>
                <a:cxn ang="0">
                  <a:pos x="11" y="1"/>
                </a:cxn>
                <a:cxn ang="0">
                  <a:pos x="9" y="0"/>
                </a:cxn>
                <a:cxn ang="0">
                  <a:pos x="5" y="0"/>
                </a:cxn>
                <a:cxn ang="0">
                  <a:pos x="1" y="3"/>
                </a:cxn>
                <a:cxn ang="0">
                  <a:pos x="0" y="4"/>
                </a:cxn>
                <a:cxn ang="0">
                  <a:pos x="0" y="6"/>
                </a:cxn>
                <a:cxn ang="0">
                  <a:pos x="0" y="6"/>
                </a:cxn>
                <a:cxn ang="0">
                  <a:pos x="11" y="54"/>
                </a:cxn>
                <a:cxn ang="0">
                  <a:pos x="11" y="54"/>
                </a:cxn>
                <a:cxn ang="0">
                  <a:pos x="12" y="65"/>
                </a:cxn>
                <a:cxn ang="0">
                  <a:pos x="13" y="77"/>
                </a:cxn>
                <a:cxn ang="0">
                  <a:pos x="13" y="90"/>
                </a:cxn>
                <a:cxn ang="0">
                  <a:pos x="16" y="102"/>
                </a:cxn>
                <a:cxn ang="0">
                  <a:pos x="16" y="102"/>
                </a:cxn>
                <a:cxn ang="0">
                  <a:pos x="17" y="105"/>
                </a:cxn>
                <a:cxn ang="0">
                  <a:pos x="18" y="106"/>
                </a:cxn>
                <a:cxn ang="0">
                  <a:pos x="22" y="106"/>
                </a:cxn>
                <a:cxn ang="0">
                  <a:pos x="26" y="103"/>
                </a:cxn>
                <a:cxn ang="0">
                  <a:pos x="26" y="101"/>
                </a:cxn>
                <a:cxn ang="0">
                  <a:pos x="26" y="99"/>
                </a:cxn>
                <a:cxn ang="0">
                  <a:pos x="26" y="99"/>
                </a:cxn>
              </a:cxnLst>
              <a:rect l="0" t="0" r="r" b="b"/>
              <a:pathLst>
                <a:path w="26" h="106">
                  <a:moveTo>
                    <a:pt x="26" y="99"/>
                  </a:moveTo>
                  <a:lnTo>
                    <a:pt x="26" y="99"/>
                  </a:lnTo>
                  <a:lnTo>
                    <a:pt x="25" y="89"/>
                  </a:lnTo>
                  <a:lnTo>
                    <a:pt x="25" y="77"/>
                  </a:lnTo>
                  <a:lnTo>
                    <a:pt x="24" y="67"/>
                  </a:lnTo>
                  <a:lnTo>
                    <a:pt x="22" y="57"/>
                  </a:lnTo>
                  <a:lnTo>
                    <a:pt x="22" y="57"/>
                  </a:lnTo>
                  <a:lnTo>
                    <a:pt x="12" y="4"/>
                  </a:lnTo>
                  <a:lnTo>
                    <a:pt x="12" y="4"/>
                  </a:lnTo>
                  <a:lnTo>
                    <a:pt x="11" y="1"/>
                  </a:lnTo>
                  <a:lnTo>
                    <a:pt x="9" y="0"/>
                  </a:lnTo>
                  <a:lnTo>
                    <a:pt x="5" y="0"/>
                  </a:lnTo>
                  <a:lnTo>
                    <a:pt x="1" y="3"/>
                  </a:lnTo>
                  <a:lnTo>
                    <a:pt x="0" y="4"/>
                  </a:lnTo>
                  <a:lnTo>
                    <a:pt x="0" y="6"/>
                  </a:lnTo>
                  <a:lnTo>
                    <a:pt x="0" y="6"/>
                  </a:lnTo>
                  <a:lnTo>
                    <a:pt x="11" y="54"/>
                  </a:lnTo>
                  <a:lnTo>
                    <a:pt x="11" y="54"/>
                  </a:lnTo>
                  <a:lnTo>
                    <a:pt x="12" y="65"/>
                  </a:lnTo>
                  <a:lnTo>
                    <a:pt x="13" y="77"/>
                  </a:lnTo>
                  <a:lnTo>
                    <a:pt x="13" y="90"/>
                  </a:lnTo>
                  <a:lnTo>
                    <a:pt x="16" y="102"/>
                  </a:lnTo>
                  <a:lnTo>
                    <a:pt x="16" y="102"/>
                  </a:lnTo>
                  <a:lnTo>
                    <a:pt x="17" y="105"/>
                  </a:lnTo>
                  <a:lnTo>
                    <a:pt x="18" y="106"/>
                  </a:lnTo>
                  <a:lnTo>
                    <a:pt x="22" y="106"/>
                  </a:lnTo>
                  <a:lnTo>
                    <a:pt x="26" y="103"/>
                  </a:lnTo>
                  <a:lnTo>
                    <a:pt x="26" y="101"/>
                  </a:lnTo>
                  <a:lnTo>
                    <a:pt x="26" y="99"/>
                  </a:lnTo>
                  <a:lnTo>
                    <a:pt x="26" y="99"/>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93" name="Freeform 1113"/>
            <p:cNvSpPr/>
            <p:nvPr/>
          </p:nvSpPr>
          <p:spPr bwMode="auto">
            <a:xfrm>
              <a:off x="9795553" y="2991137"/>
              <a:ext cx="80460" cy="234059"/>
            </a:xfrm>
            <a:custGeom>
              <a:avLst/>
              <a:gdLst/>
              <a:ahLst/>
              <a:cxnLst>
                <a:cxn ang="0">
                  <a:pos x="46" y="121"/>
                </a:cxn>
                <a:cxn ang="0">
                  <a:pos x="46" y="121"/>
                </a:cxn>
                <a:cxn ang="0">
                  <a:pos x="39" y="107"/>
                </a:cxn>
                <a:cxn ang="0">
                  <a:pos x="36" y="93"/>
                </a:cxn>
                <a:cxn ang="0">
                  <a:pos x="32" y="80"/>
                </a:cxn>
                <a:cxn ang="0">
                  <a:pos x="29" y="64"/>
                </a:cxn>
                <a:cxn ang="0">
                  <a:pos x="29" y="64"/>
                </a:cxn>
                <a:cxn ang="0">
                  <a:pos x="25" y="50"/>
                </a:cxn>
                <a:cxn ang="0">
                  <a:pos x="20" y="36"/>
                </a:cxn>
                <a:cxn ang="0">
                  <a:pos x="15" y="21"/>
                </a:cxn>
                <a:cxn ang="0">
                  <a:pos x="13" y="13"/>
                </a:cxn>
                <a:cxn ang="0">
                  <a:pos x="12" y="5"/>
                </a:cxn>
                <a:cxn ang="0">
                  <a:pos x="12" y="5"/>
                </a:cxn>
                <a:cxn ang="0">
                  <a:pos x="12" y="3"/>
                </a:cxn>
                <a:cxn ang="0">
                  <a:pos x="11" y="2"/>
                </a:cxn>
                <a:cxn ang="0">
                  <a:pos x="5" y="0"/>
                </a:cxn>
                <a:cxn ang="0">
                  <a:pos x="3" y="2"/>
                </a:cxn>
                <a:cxn ang="0">
                  <a:pos x="2" y="3"/>
                </a:cxn>
                <a:cxn ang="0">
                  <a:pos x="0" y="5"/>
                </a:cxn>
                <a:cxn ang="0">
                  <a:pos x="0" y="5"/>
                </a:cxn>
                <a:cxn ang="0">
                  <a:pos x="2" y="13"/>
                </a:cxn>
                <a:cxn ang="0">
                  <a:pos x="3" y="22"/>
                </a:cxn>
                <a:cxn ang="0">
                  <a:pos x="8" y="37"/>
                </a:cxn>
                <a:cxn ang="0">
                  <a:pos x="13" y="53"/>
                </a:cxn>
                <a:cxn ang="0">
                  <a:pos x="19" y="68"/>
                </a:cxn>
                <a:cxn ang="0">
                  <a:pos x="19" y="68"/>
                </a:cxn>
                <a:cxn ang="0">
                  <a:pos x="25" y="97"/>
                </a:cxn>
                <a:cxn ang="0">
                  <a:pos x="29" y="111"/>
                </a:cxn>
                <a:cxn ang="0">
                  <a:pos x="36" y="127"/>
                </a:cxn>
                <a:cxn ang="0">
                  <a:pos x="36" y="127"/>
                </a:cxn>
                <a:cxn ang="0">
                  <a:pos x="37" y="128"/>
                </a:cxn>
                <a:cxn ang="0">
                  <a:pos x="39" y="130"/>
                </a:cxn>
                <a:cxn ang="0">
                  <a:pos x="43" y="128"/>
                </a:cxn>
                <a:cxn ang="0">
                  <a:pos x="46" y="126"/>
                </a:cxn>
                <a:cxn ang="0">
                  <a:pos x="46" y="123"/>
                </a:cxn>
                <a:cxn ang="0">
                  <a:pos x="46" y="121"/>
                </a:cxn>
                <a:cxn ang="0">
                  <a:pos x="46" y="121"/>
                </a:cxn>
              </a:cxnLst>
              <a:rect l="0" t="0" r="r" b="b"/>
              <a:pathLst>
                <a:path w="46" h="130">
                  <a:moveTo>
                    <a:pt x="46" y="121"/>
                  </a:moveTo>
                  <a:lnTo>
                    <a:pt x="46" y="121"/>
                  </a:lnTo>
                  <a:lnTo>
                    <a:pt x="39" y="107"/>
                  </a:lnTo>
                  <a:lnTo>
                    <a:pt x="36" y="93"/>
                  </a:lnTo>
                  <a:lnTo>
                    <a:pt x="32" y="80"/>
                  </a:lnTo>
                  <a:lnTo>
                    <a:pt x="29" y="64"/>
                  </a:lnTo>
                  <a:lnTo>
                    <a:pt x="29" y="64"/>
                  </a:lnTo>
                  <a:lnTo>
                    <a:pt x="25" y="50"/>
                  </a:lnTo>
                  <a:lnTo>
                    <a:pt x="20" y="36"/>
                  </a:lnTo>
                  <a:lnTo>
                    <a:pt x="15" y="21"/>
                  </a:lnTo>
                  <a:lnTo>
                    <a:pt x="13" y="13"/>
                  </a:lnTo>
                  <a:lnTo>
                    <a:pt x="12" y="5"/>
                  </a:lnTo>
                  <a:lnTo>
                    <a:pt x="12" y="5"/>
                  </a:lnTo>
                  <a:lnTo>
                    <a:pt x="12" y="3"/>
                  </a:lnTo>
                  <a:lnTo>
                    <a:pt x="11" y="2"/>
                  </a:lnTo>
                  <a:lnTo>
                    <a:pt x="5" y="0"/>
                  </a:lnTo>
                  <a:lnTo>
                    <a:pt x="3" y="2"/>
                  </a:lnTo>
                  <a:lnTo>
                    <a:pt x="2" y="3"/>
                  </a:lnTo>
                  <a:lnTo>
                    <a:pt x="0" y="5"/>
                  </a:lnTo>
                  <a:lnTo>
                    <a:pt x="0" y="5"/>
                  </a:lnTo>
                  <a:lnTo>
                    <a:pt x="2" y="13"/>
                  </a:lnTo>
                  <a:lnTo>
                    <a:pt x="3" y="22"/>
                  </a:lnTo>
                  <a:lnTo>
                    <a:pt x="8" y="37"/>
                  </a:lnTo>
                  <a:lnTo>
                    <a:pt x="13" y="53"/>
                  </a:lnTo>
                  <a:lnTo>
                    <a:pt x="19" y="68"/>
                  </a:lnTo>
                  <a:lnTo>
                    <a:pt x="19" y="68"/>
                  </a:lnTo>
                  <a:lnTo>
                    <a:pt x="25" y="97"/>
                  </a:lnTo>
                  <a:lnTo>
                    <a:pt x="29" y="111"/>
                  </a:lnTo>
                  <a:lnTo>
                    <a:pt x="36" y="127"/>
                  </a:lnTo>
                  <a:lnTo>
                    <a:pt x="36" y="127"/>
                  </a:lnTo>
                  <a:lnTo>
                    <a:pt x="37" y="128"/>
                  </a:lnTo>
                  <a:lnTo>
                    <a:pt x="39" y="130"/>
                  </a:lnTo>
                  <a:lnTo>
                    <a:pt x="43" y="128"/>
                  </a:lnTo>
                  <a:lnTo>
                    <a:pt x="46" y="126"/>
                  </a:lnTo>
                  <a:lnTo>
                    <a:pt x="46" y="123"/>
                  </a:lnTo>
                  <a:lnTo>
                    <a:pt x="46" y="121"/>
                  </a:lnTo>
                  <a:lnTo>
                    <a:pt x="46" y="12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94" name="Freeform 1114"/>
            <p:cNvSpPr/>
            <p:nvPr/>
          </p:nvSpPr>
          <p:spPr bwMode="auto">
            <a:xfrm>
              <a:off x="9846751" y="2925305"/>
              <a:ext cx="80460" cy="204802"/>
            </a:xfrm>
            <a:custGeom>
              <a:avLst/>
              <a:gdLst/>
              <a:ahLst/>
              <a:cxnLst>
                <a:cxn ang="0">
                  <a:pos x="35" y="53"/>
                </a:cxn>
                <a:cxn ang="0">
                  <a:pos x="35" y="53"/>
                </a:cxn>
                <a:cxn ang="0">
                  <a:pos x="30" y="41"/>
                </a:cxn>
                <a:cxn ang="0">
                  <a:pos x="22" y="29"/>
                </a:cxn>
                <a:cxn ang="0">
                  <a:pos x="22" y="29"/>
                </a:cxn>
                <a:cxn ang="0">
                  <a:pos x="14" y="19"/>
                </a:cxn>
                <a:cxn ang="0">
                  <a:pos x="11" y="13"/>
                </a:cxn>
                <a:cxn ang="0">
                  <a:pos x="10" y="9"/>
                </a:cxn>
                <a:cxn ang="0">
                  <a:pos x="10" y="7"/>
                </a:cxn>
                <a:cxn ang="0">
                  <a:pos x="10" y="7"/>
                </a:cxn>
                <a:cxn ang="0">
                  <a:pos x="10" y="4"/>
                </a:cxn>
                <a:cxn ang="0">
                  <a:pos x="9" y="3"/>
                </a:cxn>
                <a:cxn ang="0">
                  <a:pos x="6" y="0"/>
                </a:cxn>
                <a:cxn ang="0">
                  <a:pos x="4" y="0"/>
                </a:cxn>
                <a:cxn ang="0">
                  <a:pos x="2" y="0"/>
                </a:cxn>
                <a:cxn ang="0">
                  <a:pos x="0" y="2"/>
                </a:cxn>
                <a:cxn ang="0">
                  <a:pos x="0" y="4"/>
                </a:cxn>
                <a:cxn ang="0">
                  <a:pos x="0" y="4"/>
                </a:cxn>
                <a:cxn ang="0">
                  <a:pos x="0" y="8"/>
                </a:cxn>
                <a:cxn ang="0">
                  <a:pos x="0" y="13"/>
                </a:cxn>
                <a:cxn ang="0">
                  <a:pos x="2" y="21"/>
                </a:cxn>
                <a:cxn ang="0">
                  <a:pos x="8" y="28"/>
                </a:cxn>
                <a:cxn ang="0">
                  <a:pos x="13" y="36"/>
                </a:cxn>
                <a:cxn ang="0">
                  <a:pos x="13" y="36"/>
                </a:cxn>
                <a:cxn ang="0">
                  <a:pos x="18" y="43"/>
                </a:cxn>
                <a:cxn ang="0">
                  <a:pos x="22" y="51"/>
                </a:cxn>
                <a:cxn ang="0">
                  <a:pos x="26" y="59"/>
                </a:cxn>
                <a:cxn ang="0">
                  <a:pos x="28" y="68"/>
                </a:cxn>
                <a:cxn ang="0">
                  <a:pos x="32" y="87"/>
                </a:cxn>
                <a:cxn ang="0">
                  <a:pos x="34" y="105"/>
                </a:cxn>
                <a:cxn ang="0">
                  <a:pos x="34" y="105"/>
                </a:cxn>
                <a:cxn ang="0">
                  <a:pos x="34" y="106"/>
                </a:cxn>
                <a:cxn ang="0">
                  <a:pos x="35" y="109"/>
                </a:cxn>
                <a:cxn ang="0">
                  <a:pos x="39" y="110"/>
                </a:cxn>
                <a:cxn ang="0">
                  <a:pos x="43" y="109"/>
                </a:cxn>
                <a:cxn ang="0">
                  <a:pos x="44" y="106"/>
                </a:cxn>
                <a:cxn ang="0">
                  <a:pos x="45" y="105"/>
                </a:cxn>
                <a:cxn ang="0">
                  <a:pos x="45" y="105"/>
                </a:cxn>
                <a:cxn ang="0">
                  <a:pos x="44" y="90"/>
                </a:cxn>
                <a:cxn ang="0">
                  <a:pos x="43" y="77"/>
                </a:cxn>
                <a:cxn ang="0">
                  <a:pos x="40" y="64"/>
                </a:cxn>
                <a:cxn ang="0">
                  <a:pos x="35" y="53"/>
                </a:cxn>
                <a:cxn ang="0">
                  <a:pos x="35" y="53"/>
                </a:cxn>
              </a:cxnLst>
              <a:rect l="0" t="0" r="r" b="b"/>
              <a:pathLst>
                <a:path w="45" h="110">
                  <a:moveTo>
                    <a:pt x="35" y="53"/>
                  </a:moveTo>
                  <a:lnTo>
                    <a:pt x="35" y="53"/>
                  </a:lnTo>
                  <a:lnTo>
                    <a:pt x="30" y="41"/>
                  </a:lnTo>
                  <a:lnTo>
                    <a:pt x="22" y="29"/>
                  </a:lnTo>
                  <a:lnTo>
                    <a:pt x="22" y="29"/>
                  </a:lnTo>
                  <a:lnTo>
                    <a:pt x="14" y="19"/>
                  </a:lnTo>
                  <a:lnTo>
                    <a:pt x="11" y="13"/>
                  </a:lnTo>
                  <a:lnTo>
                    <a:pt x="10" y="9"/>
                  </a:lnTo>
                  <a:lnTo>
                    <a:pt x="10" y="7"/>
                  </a:lnTo>
                  <a:lnTo>
                    <a:pt x="10" y="7"/>
                  </a:lnTo>
                  <a:lnTo>
                    <a:pt x="10" y="4"/>
                  </a:lnTo>
                  <a:lnTo>
                    <a:pt x="9" y="3"/>
                  </a:lnTo>
                  <a:lnTo>
                    <a:pt x="6" y="0"/>
                  </a:lnTo>
                  <a:lnTo>
                    <a:pt x="4" y="0"/>
                  </a:lnTo>
                  <a:lnTo>
                    <a:pt x="2" y="0"/>
                  </a:lnTo>
                  <a:lnTo>
                    <a:pt x="0" y="2"/>
                  </a:lnTo>
                  <a:lnTo>
                    <a:pt x="0" y="4"/>
                  </a:lnTo>
                  <a:lnTo>
                    <a:pt x="0" y="4"/>
                  </a:lnTo>
                  <a:lnTo>
                    <a:pt x="0" y="8"/>
                  </a:lnTo>
                  <a:lnTo>
                    <a:pt x="0" y="13"/>
                  </a:lnTo>
                  <a:lnTo>
                    <a:pt x="2" y="21"/>
                  </a:lnTo>
                  <a:lnTo>
                    <a:pt x="8" y="28"/>
                  </a:lnTo>
                  <a:lnTo>
                    <a:pt x="13" y="36"/>
                  </a:lnTo>
                  <a:lnTo>
                    <a:pt x="13" y="36"/>
                  </a:lnTo>
                  <a:lnTo>
                    <a:pt x="18" y="43"/>
                  </a:lnTo>
                  <a:lnTo>
                    <a:pt x="22" y="51"/>
                  </a:lnTo>
                  <a:lnTo>
                    <a:pt x="26" y="59"/>
                  </a:lnTo>
                  <a:lnTo>
                    <a:pt x="28" y="68"/>
                  </a:lnTo>
                  <a:lnTo>
                    <a:pt x="32" y="87"/>
                  </a:lnTo>
                  <a:lnTo>
                    <a:pt x="34" y="105"/>
                  </a:lnTo>
                  <a:lnTo>
                    <a:pt x="34" y="105"/>
                  </a:lnTo>
                  <a:lnTo>
                    <a:pt x="34" y="106"/>
                  </a:lnTo>
                  <a:lnTo>
                    <a:pt x="35" y="109"/>
                  </a:lnTo>
                  <a:lnTo>
                    <a:pt x="39" y="110"/>
                  </a:lnTo>
                  <a:lnTo>
                    <a:pt x="43" y="109"/>
                  </a:lnTo>
                  <a:lnTo>
                    <a:pt x="44" y="106"/>
                  </a:lnTo>
                  <a:lnTo>
                    <a:pt x="45" y="105"/>
                  </a:lnTo>
                  <a:lnTo>
                    <a:pt x="45" y="105"/>
                  </a:lnTo>
                  <a:lnTo>
                    <a:pt x="44" y="90"/>
                  </a:lnTo>
                  <a:lnTo>
                    <a:pt x="43" y="77"/>
                  </a:lnTo>
                  <a:lnTo>
                    <a:pt x="40" y="64"/>
                  </a:lnTo>
                  <a:lnTo>
                    <a:pt x="35" y="53"/>
                  </a:lnTo>
                  <a:lnTo>
                    <a:pt x="35" y="53"/>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95" name="Freeform 1115"/>
            <p:cNvSpPr/>
            <p:nvPr/>
          </p:nvSpPr>
          <p:spPr bwMode="auto">
            <a:xfrm>
              <a:off x="9927211" y="2830221"/>
              <a:ext cx="80460" cy="212118"/>
            </a:xfrm>
            <a:custGeom>
              <a:avLst/>
              <a:gdLst/>
              <a:ahLst/>
              <a:cxnLst>
                <a:cxn ang="0">
                  <a:pos x="32" y="51"/>
                </a:cxn>
                <a:cxn ang="0">
                  <a:pos x="32" y="51"/>
                </a:cxn>
                <a:cxn ang="0">
                  <a:pos x="27" y="27"/>
                </a:cxn>
                <a:cxn ang="0">
                  <a:pos x="27" y="27"/>
                </a:cxn>
                <a:cxn ang="0">
                  <a:pos x="24" y="21"/>
                </a:cxn>
                <a:cxn ang="0">
                  <a:pos x="19" y="14"/>
                </a:cxn>
                <a:cxn ang="0">
                  <a:pos x="11" y="2"/>
                </a:cxn>
                <a:cxn ang="0">
                  <a:pos x="11" y="2"/>
                </a:cxn>
                <a:cxn ang="0">
                  <a:pos x="8" y="1"/>
                </a:cxn>
                <a:cxn ang="0">
                  <a:pos x="7" y="0"/>
                </a:cxn>
                <a:cxn ang="0">
                  <a:pos x="3" y="1"/>
                </a:cxn>
                <a:cxn ang="0">
                  <a:pos x="0" y="4"/>
                </a:cxn>
                <a:cxn ang="0">
                  <a:pos x="0" y="6"/>
                </a:cxn>
                <a:cxn ang="0">
                  <a:pos x="0" y="7"/>
                </a:cxn>
                <a:cxn ang="0">
                  <a:pos x="0" y="7"/>
                </a:cxn>
                <a:cxn ang="0">
                  <a:pos x="14" y="30"/>
                </a:cxn>
                <a:cxn ang="0">
                  <a:pos x="17" y="41"/>
                </a:cxn>
                <a:cxn ang="0">
                  <a:pos x="21" y="53"/>
                </a:cxn>
                <a:cxn ang="0">
                  <a:pos x="21" y="53"/>
                </a:cxn>
                <a:cxn ang="0">
                  <a:pos x="27" y="82"/>
                </a:cxn>
                <a:cxn ang="0">
                  <a:pos x="29" y="96"/>
                </a:cxn>
                <a:cxn ang="0">
                  <a:pos x="31" y="112"/>
                </a:cxn>
                <a:cxn ang="0">
                  <a:pos x="31" y="112"/>
                </a:cxn>
                <a:cxn ang="0">
                  <a:pos x="31" y="115"/>
                </a:cxn>
                <a:cxn ang="0">
                  <a:pos x="32" y="116"/>
                </a:cxn>
                <a:cxn ang="0">
                  <a:pos x="36" y="117"/>
                </a:cxn>
                <a:cxn ang="0">
                  <a:pos x="40" y="116"/>
                </a:cxn>
                <a:cxn ang="0">
                  <a:pos x="41" y="115"/>
                </a:cxn>
                <a:cxn ang="0">
                  <a:pos x="42" y="112"/>
                </a:cxn>
                <a:cxn ang="0">
                  <a:pos x="42" y="112"/>
                </a:cxn>
                <a:cxn ang="0">
                  <a:pos x="41" y="96"/>
                </a:cxn>
                <a:cxn ang="0">
                  <a:pos x="38" y="81"/>
                </a:cxn>
                <a:cxn ang="0">
                  <a:pos x="36" y="65"/>
                </a:cxn>
                <a:cxn ang="0">
                  <a:pos x="32" y="51"/>
                </a:cxn>
                <a:cxn ang="0">
                  <a:pos x="32" y="51"/>
                </a:cxn>
              </a:cxnLst>
              <a:rect l="0" t="0" r="r" b="b"/>
              <a:pathLst>
                <a:path w="42" h="117">
                  <a:moveTo>
                    <a:pt x="32" y="51"/>
                  </a:moveTo>
                  <a:lnTo>
                    <a:pt x="32" y="51"/>
                  </a:lnTo>
                  <a:lnTo>
                    <a:pt x="27" y="27"/>
                  </a:lnTo>
                  <a:lnTo>
                    <a:pt x="27" y="27"/>
                  </a:lnTo>
                  <a:lnTo>
                    <a:pt x="24" y="21"/>
                  </a:lnTo>
                  <a:lnTo>
                    <a:pt x="19" y="14"/>
                  </a:lnTo>
                  <a:lnTo>
                    <a:pt x="11" y="2"/>
                  </a:lnTo>
                  <a:lnTo>
                    <a:pt x="11" y="2"/>
                  </a:lnTo>
                  <a:lnTo>
                    <a:pt x="8" y="1"/>
                  </a:lnTo>
                  <a:lnTo>
                    <a:pt x="7" y="0"/>
                  </a:lnTo>
                  <a:lnTo>
                    <a:pt x="3" y="1"/>
                  </a:lnTo>
                  <a:lnTo>
                    <a:pt x="0" y="4"/>
                  </a:lnTo>
                  <a:lnTo>
                    <a:pt x="0" y="6"/>
                  </a:lnTo>
                  <a:lnTo>
                    <a:pt x="0" y="7"/>
                  </a:lnTo>
                  <a:lnTo>
                    <a:pt x="0" y="7"/>
                  </a:lnTo>
                  <a:lnTo>
                    <a:pt x="14" y="30"/>
                  </a:lnTo>
                  <a:lnTo>
                    <a:pt x="17" y="41"/>
                  </a:lnTo>
                  <a:lnTo>
                    <a:pt x="21" y="53"/>
                  </a:lnTo>
                  <a:lnTo>
                    <a:pt x="21" y="53"/>
                  </a:lnTo>
                  <a:lnTo>
                    <a:pt x="27" y="82"/>
                  </a:lnTo>
                  <a:lnTo>
                    <a:pt x="29" y="96"/>
                  </a:lnTo>
                  <a:lnTo>
                    <a:pt x="31" y="112"/>
                  </a:lnTo>
                  <a:lnTo>
                    <a:pt x="31" y="112"/>
                  </a:lnTo>
                  <a:lnTo>
                    <a:pt x="31" y="115"/>
                  </a:lnTo>
                  <a:lnTo>
                    <a:pt x="32" y="116"/>
                  </a:lnTo>
                  <a:lnTo>
                    <a:pt x="36" y="117"/>
                  </a:lnTo>
                  <a:lnTo>
                    <a:pt x="40" y="116"/>
                  </a:lnTo>
                  <a:lnTo>
                    <a:pt x="41" y="115"/>
                  </a:lnTo>
                  <a:lnTo>
                    <a:pt x="42" y="112"/>
                  </a:lnTo>
                  <a:lnTo>
                    <a:pt x="42" y="112"/>
                  </a:lnTo>
                  <a:lnTo>
                    <a:pt x="41" y="96"/>
                  </a:lnTo>
                  <a:lnTo>
                    <a:pt x="38" y="81"/>
                  </a:lnTo>
                  <a:lnTo>
                    <a:pt x="36" y="65"/>
                  </a:lnTo>
                  <a:lnTo>
                    <a:pt x="32" y="51"/>
                  </a:lnTo>
                  <a:lnTo>
                    <a:pt x="32" y="51"/>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96" name="Freeform 1116"/>
            <p:cNvSpPr/>
            <p:nvPr/>
          </p:nvSpPr>
          <p:spPr bwMode="auto">
            <a:xfrm>
              <a:off x="10029612" y="2764390"/>
              <a:ext cx="65831" cy="219430"/>
            </a:xfrm>
            <a:custGeom>
              <a:avLst/>
              <a:gdLst/>
              <a:ahLst/>
              <a:cxnLst>
                <a:cxn ang="0">
                  <a:pos x="11" y="4"/>
                </a:cxn>
                <a:cxn ang="0">
                  <a:pos x="11" y="4"/>
                </a:cxn>
                <a:cxn ang="0">
                  <a:pos x="9" y="1"/>
                </a:cxn>
                <a:cxn ang="0">
                  <a:pos x="8" y="0"/>
                </a:cxn>
                <a:cxn ang="0">
                  <a:pos x="7" y="0"/>
                </a:cxn>
                <a:cxn ang="0">
                  <a:pos x="4" y="0"/>
                </a:cxn>
                <a:cxn ang="0">
                  <a:pos x="0" y="2"/>
                </a:cxn>
                <a:cxn ang="0">
                  <a:pos x="0" y="4"/>
                </a:cxn>
                <a:cxn ang="0">
                  <a:pos x="0" y="6"/>
                </a:cxn>
                <a:cxn ang="0">
                  <a:pos x="0" y="6"/>
                </a:cxn>
                <a:cxn ang="0">
                  <a:pos x="3" y="19"/>
                </a:cxn>
                <a:cxn ang="0">
                  <a:pos x="5" y="32"/>
                </a:cxn>
                <a:cxn ang="0">
                  <a:pos x="14" y="58"/>
                </a:cxn>
                <a:cxn ang="0">
                  <a:pos x="22" y="85"/>
                </a:cxn>
                <a:cxn ang="0">
                  <a:pos x="25" y="98"/>
                </a:cxn>
                <a:cxn ang="0">
                  <a:pos x="26" y="112"/>
                </a:cxn>
                <a:cxn ang="0">
                  <a:pos x="26" y="112"/>
                </a:cxn>
                <a:cxn ang="0">
                  <a:pos x="26" y="113"/>
                </a:cxn>
                <a:cxn ang="0">
                  <a:pos x="28" y="116"/>
                </a:cxn>
                <a:cxn ang="0">
                  <a:pos x="31" y="117"/>
                </a:cxn>
                <a:cxn ang="0">
                  <a:pos x="35" y="116"/>
                </a:cxn>
                <a:cxn ang="0">
                  <a:pos x="37" y="113"/>
                </a:cxn>
                <a:cxn ang="0">
                  <a:pos x="37" y="112"/>
                </a:cxn>
                <a:cxn ang="0">
                  <a:pos x="37" y="112"/>
                </a:cxn>
                <a:cxn ang="0">
                  <a:pos x="35" y="98"/>
                </a:cxn>
                <a:cxn ang="0">
                  <a:pos x="33" y="83"/>
                </a:cxn>
                <a:cxn ang="0">
                  <a:pos x="25" y="57"/>
                </a:cxn>
                <a:cxn ang="0">
                  <a:pos x="17" y="31"/>
                </a:cxn>
                <a:cxn ang="0">
                  <a:pos x="13" y="17"/>
                </a:cxn>
                <a:cxn ang="0">
                  <a:pos x="11" y="4"/>
                </a:cxn>
                <a:cxn ang="0">
                  <a:pos x="11" y="4"/>
                </a:cxn>
              </a:cxnLst>
              <a:rect l="0" t="0" r="r" b="b"/>
              <a:pathLst>
                <a:path w="37" h="117">
                  <a:moveTo>
                    <a:pt x="11" y="4"/>
                  </a:moveTo>
                  <a:lnTo>
                    <a:pt x="11" y="4"/>
                  </a:lnTo>
                  <a:lnTo>
                    <a:pt x="9" y="1"/>
                  </a:lnTo>
                  <a:lnTo>
                    <a:pt x="8" y="0"/>
                  </a:lnTo>
                  <a:lnTo>
                    <a:pt x="7" y="0"/>
                  </a:lnTo>
                  <a:lnTo>
                    <a:pt x="4" y="0"/>
                  </a:lnTo>
                  <a:lnTo>
                    <a:pt x="0" y="2"/>
                  </a:lnTo>
                  <a:lnTo>
                    <a:pt x="0" y="4"/>
                  </a:lnTo>
                  <a:lnTo>
                    <a:pt x="0" y="6"/>
                  </a:lnTo>
                  <a:lnTo>
                    <a:pt x="0" y="6"/>
                  </a:lnTo>
                  <a:lnTo>
                    <a:pt x="3" y="19"/>
                  </a:lnTo>
                  <a:lnTo>
                    <a:pt x="5" y="32"/>
                  </a:lnTo>
                  <a:lnTo>
                    <a:pt x="14" y="58"/>
                  </a:lnTo>
                  <a:lnTo>
                    <a:pt x="22" y="85"/>
                  </a:lnTo>
                  <a:lnTo>
                    <a:pt x="25" y="98"/>
                  </a:lnTo>
                  <a:lnTo>
                    <a:pt x="26" y="112"/>
                  </a:lnTo>
                  <a:lnTo>
                    <a:pt x="26" y="112"/>
                  </a:lnTo>
                  <a:lnTo>
                    <a:pt x="26" y="113"/>
                  </a:lnTo>
                  <a:lnTo>
                    <a:pt x="28" y="116"/>
                  </a:lnTo>
                  <a:lnTo>
                    <a:pt x="31" y="117"/>
                  </a:lnTo>
                  <a:lnTo>
                    <a:pt x="35" y="116"/>
                  </a:lnTo>
                  <a:lnTo>
                    <a:pt x="37" y="113"/>
                  </a:lnTo>
                  <a:lnTo>
                    <a:pt x="37" y="112"/>
                  </a:lnTo>
                  <a:lnTo>
                    <a:pt x="37" y="112"/>
                  </a:lnTo>
                  <a:lnTo>
                    <a:pt x="35" y="98"/>
                  </a:lnTo>
                  <a:lnTo>
                    <a:pt x="33" y="83"/>
                  </a:lnTo>
                  <a:lnTo>
                    <a:pt x="25" y="57"/>
                  </a:lnTo>
                  <a:lnTo>
                    <a:pt x="17" y="31"/>
                  </a:lnTo>
                  <a:lnTo>
                    <a:pt x="13" y="17"/>
                  </a:lnTo>
                  <a:lnTo>
                    <a:pt x="11" y="4"/>
                  </a:lnTo>
                  <a:lnTo>
                    <a:pt x="11" y="4"/>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97" name="Freeform 1117"/>
            <p:cNvSpPr/>
            <p:nvPr/>
          </p:nvSpPr>
          <p:spPr bwMode="auto">
            <a:xfrm>
              <a:off x="10095439" y="2727820"/>
              <a:ext cx="51203" cy="168232"/>
            </a:xfrm>
            <a:custGeom>
              <a:avLst/>
              <a:gdLst/>
              <a:ahLst/>
              <a:cxnLst>
                <a:cxn ang="0">
                  <a:pos x="23" y="50"/>
                </a:cxn>
                <a:cxn ang="0">
                  <a:pos x="23" y="50"/>
                </a:cxn>
                <a:cxn ang="0">
                  <a:pos x="21" y="39"/>
                </a:cxn>
                <a:cxn ang="0">
                  <a:pos x="17" y="28"/>
                </a:cxn>
                <a:cxn ang="0">
                  <a:pos x="14" y="17"/>
                </a:cxn>
                <a:cxn ang="0">
                  <a:pos x="11" y="7"/>
                </a:cxn>
                <a:cxn ang="0">
                  <a:pos x="11" y="7"/>
                </a:cxn>
                <a:cxn ang="0">
                  <a:pos x="11" y="4"/>
                </a:cxn>
                <a:cxn ang="0">
                  <a:pos x="10" y="1"/>
                </a:cxn>
                <a:cxn ang="0">
                  <a:pos x="6" y="0"/>
                </a:cxn>
                <a:cxn ang="0">
                  <a:pos x="4" y="1"/>
                </a:cxn>
                <a:cxn ang="0">
                  <a:pos x="2" y="1"/>
                </a:cxn>
                <a:cxn ang="0">
                  <a:pos x="1" y="4"/>
                </a:cxn>
                <a:cxn ang="0">
                  <a:pos x="0" y="7"/>
                </a:cxn>
                <a:cxn ang="0">
                  <a:pos x="0" y="7"/>
                </a:cxn>
                <a:cxn ang="0">
                  <a:pos x="2" y="20"/>
                </a:cxn>
                <a:cxn ang="0">
                  <a:pos x="6" y="31"/>
                </a:cxn>
                <a:cxn ang="0">
                  <a:pos x="6" y="31"/>
                </a:cxn>
                <a:cxn ang="0">
                  <a:pos x="11" y="45"/>
                </a:cxn>
                <a:cxn ang="0">
                  <a:pos x="14" y="60"/>
                </a:cxn>
                <a:cxn ang="0">
                  <a:pos x="15" y="76"/>
                </a:cxn>
                <a:cxn ang="0">
                  <a:pos x="15" y="90"/>
                </a:cxn>
                <a:cxn ang="0">
                  <a:pos x="15" y="90"/>
                </a:cxn>
                <a:cxn ang="0">
                  <a:pos x="17" y="92"/>
                </a:cxn>
                <a:cxn ang="0">
                  <a:pos x="18" y="94"/>
                </a:cxn>
                <a:cxn ang="0">
                  <a:pos x="22" y="96"/>
                </a:cxn>
                <a:cxn ang="0">
                  <a:pos x="26" y="94"/>
                </a:cxn>
                <a:cxn ang="0">
                  <a:pos x="26" y="92"/>
                </a:cxn>
                <a:cxn ang="0">
                  <a:pos x="27" y="90"/>
                </a:cxn>
                <a:cxn ang="0">
                  <a:pos x="27" y="90"/>
                </a:cxn>
                <a:cxn ang="0">
                  <a:pos x="26" y="69"/>
                </a:cxn>
                <a:cxn ang="0">
                  <a:pos x="23" y="50"/>
                </a:cxn>
                <a:cxn ang="0">
                  <a:pos x="23" y="50"/>
                </a:cxn>
              </a:cxnLst>
              <a:rect l="0" t="0" r="r" b="b"/>
              <a:pathLst>
                <a:path w="27" h="96">
                  <a:moveTo>
                    <a:pt x="23" y="50"/>
                  </a:moveTo>
                  <a:lnTo>
                    <a:pt x="23" y="50"/>
                  </a:lnTo>
                  <a:lnTo>
                    <a:pt x="21" y="39"/>
                  </a:lnTo>
                  <a:lnTo>
                    <a:pt x="17" y="28"/>
                  </a:lnTo>
                  <a:lnTo>
                    <a:pt x="14" y="17"/>
                  </a:lnTo>
                  <a:lnTo>
                    <a:pt x="11" y="7"/>
                  </a:lnTo>
                  <a:lnTo>
                    <a:pt x="11" y="7"/>
                  </a:lnTo>
                  <a:lnTo>
                    <a:pt x="11" y="4"/>
                  </a:lnTo>
                  <a:lnTo>
                    <a:pt x="10" y="1"/>
                  </a:lnTo>
                  <a:lnTo>
                    <a:pt x="6" y="0"/>
                  </a:lnTo>
                  <a:lnTo>
                    <a:pt x="4" y="1"/>
                  </a:lnTo>
                  <a:lnTo>
                    <a:pt x="2" y="1"/>
                  </a:lnTo>
                  <a:lnTo>
                    <a:pt x="1" y="4"/>
                  </a:lnTo>
                  <a:lnTo>
                    <a:pt x="0" y="7"/>
                  </a:lnTo>
                  <a:lnTo>
                    <a:pt x="0" y="7"/>
                  </a:lnTo>
                  <a:lnTo>
                    <a:pt x="2" y="20"/>
                  </a:lnTo>
                  <a:lnTo>
                    <a:pt x="6" y="31"/>
                  </a:lnTo>
                  <a:lnTo>
                    <a:pt x="6" y="31"/>
                  </a:lnTo>
                  <a:lnTo>
                    <a:pt x="11" y="45"/>
                  </a:lnTo>
                  <a:lnTo>
                    <a:pt x="14" y="60"/>
                  </a:lnTo>
                  <a:lnTo>
                    <a:pt x="15" y="76"/>
                  </a:lnTo>
                  <a:lnTo>
                    <a:pt x="15" y="90"/>
                  </a:lnTo>
                  <a:lnTo>
                    <a:pt x="15" y="90"/>
                  </a:lnTo>
                  <a:lnTo>
                    <a:pt x="17" y="92"/>
                  </a:lnTo>
                  <a:lnTo>
                    <a:pt x="18" y="94"/>
                  </a:lnTo>
                  <a:lnTo>
                    <a:pt x="22" y="96"/>
                  </a:lnTo>
                  <a:lnTo>
                    <a:pt x="26" y="94"/>
                  </a:lnTo>
                  <a:lnTo>
                    <a:pt x="26" y="92"/>
                  </a:lnTo>
                  <a:lnTo>
                    <a:pt x="27" y="90"/>
                  </a:lnTo>
                  <a:lnTo>
                    <a:pt x="27" y="90"/>
                  </a:lnTo>
                  <a:lnTo>
                    <a:pt x="26" y="69"/>
                  </a:lnTo>
                  <a:lnTo>
                    <a:pt x="23" y="50"/>
                  </a:lnTo>
                  <a:lnTo>
                    <a:pt x="23" y="50"/>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98" name="Freeform 1118"/>
            <p:cNvSpPr/>
            <p:nvPr/>
          </p:nvSpPr>
          <p:spPr bwMode="auto">
            <a:xfrm>
              <a:off x="10146642" y="2647360"/>
              <a:ext cx="36574" cy="146287"/>
            </a:xfrm>
            <a:custGeom>
              <a:avLst/>
              <a:gdLst/>
              <a:ahLst/>
              <a:cxnLst>
                <a:cxn ang="0">
                  <a:pos x="11" y="4"/>
                </a:cxn>
                <a:cxn ang="0">
                  <a:pos x="11" y="4"/>
                </a:cxn>
                <a:cxn ang="0">
                  <a:pos x="11" y="3"/>
                </a:cxn>
                <a:cxn ang="0">
                  <a:pos x="9" y="2"/>
                </a:cxn>
                <a:cxn ang="0">
                  <a:pos x="7" y="0"/>
                </a:cxn>
                <a:cxn ang="0">
                  <a:pos x="4" y="0"/>
                </a:cxn>
                <a:cxn ang="0">
                  <a:pos x="1" y="3"/>
                </a:cxn>
                <a:cxn ang="0">
                  <a:pos x="0" y="5"/>
                </a:cxn>
                <a:cxn ang="0">
                  <a:pos x="0" y="8"/>
                </a:cxn>
                <a:cxn ang="0">
                  <a:pos x="0" y="8"/>
                </a:cxn>
                <a:cxn ang="0">
                  <a:pos x="7" y="41"/>
                </a:cxn>
                <a:cxn ang="0">
                  <a:pos x="9" y="58"/>
                </a:cxn>
                <a:cxn ang="0">
                  <a:pos x="12" y="75"/>
                </a:cxn>
                <a:cxn ang="0">
                  <a:pos x="12" y="75"/>
                </a:cxn>
                <a:cxn ang="0">
                  <a:pos x="12" y="77"/>
                </a:cxn>
                <a:cxn ang="0">
                  <a:pos x="13" y="79"/>
                </a:cxn>
                <a:cxn ang="0">
                  <a:pos x="17" y="80"/>
                </a:cxn>
                <a:cxn ang="0">
                  <a:pos x="21" y="79"/>
                </a:cxn>
                <a:cxn ang="0">
                  <a:pos x="22" y="77"/>
                </a:cxn>
                <a:cxn ang="0">
                  <a:pos x="22" y="75"/>
                </a:cxn>
                <a:cxn ang="0">
                  <a:pos x="22" y="75"/>
                </a:cxn>
                <a:cxn ang="0">
                  <a:pos x="21" y="56"/>
                </a:cxn>
                <a:cxn ang="0">
                  <a:pos x="18" y="39"/>
                </a:cxn>
                <a:cxn ang="0">
                  <a:pos x="11" y="4"/>
                </a:cxn>
                <a:cxn ang="0">
                  <a:pos x="11" y="4"/>
                </a:cxn>
              </a:cxnLst>
              <a:rect l="0" t="0" r="r" b="b"/>
              <a:pathLst>
                <a:path w="22" h="80">
                  <a:moveTo>
                    <a:pt x="11" y="4"/>
                  </a:moveTo>
                  <a:lnTo>
                    <a:pt x="11" y="4"/>
                  </a:lnTo>
                  <a:lnTo>
                    <a:pt x="11" y="3"/>
                  </a:lnTo>
                  <a:lnTo>
                    <a:pt x="9" y="2"/>
                  </a:lnTo>
                  <a:lnTo>
                    <a:pt x="7" y="0"/>
                  </a:lnTo>
                  <a:lnTo>
                    <a:pt x="4" y="0"/>
                  </a:lnTo>
                  <a:lnTo>
                    <a:pt x="1" y="3"/>
                  </a:lnTo>
                  <a:lnTo>
                    <a:pt x="0" y="5"/>
                  </a:lnTo>
                  <a:lnTo>
                    <a:pt x="0" y="8"/>
                  </a:lnTo>
                  <a:lnTo>
                    <a:pt x="0" y="8"/>
                  </a:lnTo>
                  <a:lnTo>
                    <a:pt x="7" y="41"/>
                  </a:lnTo>
                  <a:lnTo>
                    <a:pt x="9" y="58"/>
                  </a:lnTo>
                  <a:lnTo>
                    <a:pt x="12" y="75"/>
                  </a:lnTo>
                  <a:lnTo>
                    <a:pt x="12" y="75"/>
                  </a:lnTo>
                  <a:lnTo>
                    <a:pt x="12" y="77"/>
                  </a:lnTo>
                  <a:lnTo>
                    <a:pt x="13" y="79"/>
                  </a:lnTo>
                  <a:lnTo>
                    <a:pt x="17" y="80"/>
                  </a:lnTo>
                  <a:lnTo>
                    <a:pt x="21" y="79"/>
                  </a:lnTo>
                  <a:lnTo>
                    <a:pt x="22" y="77"/>
                  </a:lnTo>
                  <a:lnTo>
                    <a:pt x="22" y="75"/>
                  </a:lnTo>
                  <a:lnTo>
                    <a:pt x="22" y="75"/>
                  </a:lnTo>
                  <a:lnTo>
                    <a:pt x="21" y="56"/>
                  </a:lnTo>
                  <a:lnTo>
                    <a:pt x="18" y="39"/>
                  </a:lnTo>
                  <a:lnTo>
                    <a:pt x="11" y="4"/>
                  </a:lnTo>
                  <a:lnTo>
                    <a:pt x="11" y="4"/>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299" name="Freeform 1119"/>
            <p:cNvSpPr/>
            <p:nvPr/>
          </p:nvSpPr>
          <p:spPr bwMode="auto">
            <a:xfrm>
              <a:off x="7835310" y="1762327"/>
              <a:ext cx="3437740" cy="3115910"/>
            </a:xfrm>
            <a:custGeom>
              <a:avLst/>
              <a:gdLst/>
              <a:ahLst/>
              <a:cxnLst>
                <a:cxn ang="0">
                  <a:pos x="1865" y="753"/>
                </a:cxn>
                <a:cxn ang="0">
                  <a:pos x="1836" y="535"/>
                </a:cxn>
                <a:cxn ang="0">
                  <a:pos x="1792" y="437"/>
                </a:cxn>
                <a:cxn ang="0">
                  <a:pos x="1652" y="245"/>
                </a:cxn>
                <a:cxn ang="0">
                  <a:pos x="1526" y="145"/>
                </a:cxn>
                <a:cxn ang="0">
                  <a:pos x="1313" y="54"/>
                </a:cxn>
                <a:cxn ang="0">
                  <a:pos x="1153" y="17"/>
                </a:cxn>
                <a:cxn ang="0">
                  <a:pos x="1026" y="5"/>
                </a:cxn>
                <a:cxn ang="0">
                  <a:pos x="954" y="0"/>
                </a:cxn>
                <a:cxn ang="0">
                  <a:pos x="937" y="1"/>
                </a:cxn>
                <a:cxn ang="0">
                  <a:pos x="913" y="4"/>
                </a:cxn>
                <a:cxn ang="0">
                  <a:pos x="782" y="9"/>
                </a:cxn>
                <a:cxn ang="0">
                  <a:pos x="643" y="37"/>
                </a:cxn>
                <a:cxn ang="0">
                  <a:pos x="463" y="88"/>
                </a:cxn>
                <a:cxn ang="0">
                  <a:pos x="281" y="199"/>
                </a:cxn>
                <a:cxn ang="0">
                  <a:pos x="158" y="332"/>
                </a:cxn>
                <a:cxn ang="0">
                  <a:pos x="65" y="485"/>
                </a:cxn>
                <a:cxn ang="0">
                  <a:pos x="26" y="642"/>
                </a:cxn>
                <a:cxn ang="0">
                  <a:pos x="10" y="850"/>
                </a:cxn>
                <a:cxn ang="0">
                  <a:pos x="0" y="984"/>
                </a:cxn>
                <a:cxn ang="0">
                  <a:pos x="34" y="1048"/>
                </a:cxn>
                <a:cxn ang="0">
                  <a:pos x="53" y="931"/>
                </a:cxn>
                <a:cxn ang="0">
                  <a:pos x="66" y="747"/>
                </a:cxn>
                <a:cxn ang="0">
                  <a:pos x="108" y="507"/>
                </a:cxn>
                <a:cxn ang="0">
                  <a:pos x="194" y="362"/>
                </a:cxn>
                <a:cxn ang="0">
                  <a:pos x="344" y="211"/>
                </a:cxn>
                <a:cxn ang="0">
                  <a:pos x="544" y="111"/>
                </a:cxn>
                <a:cxn ang="0">
                  <a:pos x="681" y="77"/>
                </a:cxn>
                <a:cxn ang="0">
                  <a:pos x="838" y="55"/>
                </a:cxn>
                <a:cxn ang="0">
                  <a:pos x="941" y="50"/>
                </a:cxn>
                <a:cxn ang="0">
                  <a:pos x="1075" y="55"/>
                </a:cxn>
                <a:cxn ang="0">
                  <a:pos x="1200" y="77"/>
                </a:cxn>
                <a:cxn ang="0">
                  <a:pos x="1374" y="123"/>
                </a:cxn>
                <a:cxn ang="0">
                  <a:pos x="1538" y="211"/>
                </a:cxn>
                <a:cxn ang="0">
                  <a:pos x="1713" y="399"/>
                </a:cxn>
                <a:cxn ang="0">
                  <a:pos x="1785" y="540"/>
                </a:cxn>
                <a:cxn ang="0">
                  <a:pos x="1815" y="747"/>
                </a:cxn>
                <a:cxn ang="0">
                  <a:pos x="1830" y="955"/>
                </a:cxn>
                <a:cxn ang="0">
                  <a:pos x="1798" y="1155"/>
                </a:cxn>
                <a:cxn ang="0">
                  <a:pos x="1755" y="1280"/>
                </a:cxn>
                <a:cxn ang="0">
                  <a:pos x="1700" y="1364"/>
                </a:cxn>
                <a:cxn ang="0">
                  <a:pos x="1620" y="1454"/>
                </a:cxn>
                <a:cxn ang="0">
                  <a:pos x="1408" y="1576"/>
                </a:cxn>
                <a:cxn ang="0">
                  <a:pos x="1144" y="1645"/>
                </a:cxn>
                <a:cxn ang="0">
                  <a:pos x="940" y="1661"/>
                </a:cxn>
                <a:cxn ang="0">
                  <a:pos x="830" y="1656"/>
                </a:cxn>
                <a:cxn ang="0">
                  <a:pos x="821" y="1701"/>
                </a:cxn>
                <a:cxn ang="0">
                  <a:pos x="941" y="1705"/>
                </a:cxn>
                <a:cxn ang="0">
                  <a:pos x="1152" y="1688"/>
                </a:cxn>
                <a:cxn ang="0">
                  <a:pos x="1284" y="1666"/>
                </a:cxn>
                <a:cxn ang="0">
                  <a:pos x="1393" y="1630"/>
                </a:cxn>
                <a:cxn ang="0">
                  <a:pos x="1624" y="1513"/>
                </a:cxn>
                <a:cxn ang="0">
                  <a:pos x="1705" y="1436"/>
                </a:cxn>
                <a:cxn ang="0">
                  <a:pos x="1799" y="1301"/>
                </a:cxn>
                <a:cxn ang="0">
                  <a:pos x="1837" y="1190"/>
                </a:cxn>
                <a:cxn ang="0">
                  <a:pos x="1874" y="1040"/>
                </a:cxn>
                <a:cxn ang="0">
                  <a:pos x="1879" y="906"/>
                </a:cxn>
              </a:cxnLst>
              <a:rect l="0" t="0" r="r" b="b"/>
              <a:pathLst>
                <a:path w="1882" h="1707">
                  <a:moveTo>
                    <a:pt x="1875" y="876"/>
                  </a:moveTo>
                  <a:lnTo>
                    <a:pt x="1875" y="876"/>
                  </a:lnTo>
                  <a:lnTo>
                    <a:pt x="1871" y="850"/>
                  </a:lnTo>
                  <a:lnTo>
                    <a:pt x="1869" y="825"/>
                  </a:lnTo>
                  <a:lnTo>
                    <a:pt x="1869" y="825"/>
                  </a:lnTo>
                  <a:lnTo>
                    <a:pt x="1865" y="753"/>
                  </a:lnTo>
                  <a:lnTo>
                    <a:pt x="1865" y="753"/>
                  </a:lnTo>
                  <a:lnTo>
                    <a:pt x="1860" y="679"/>
                  </a:lnTo>
                  <a:lnTo>
                    <a:pt x="1856" y="642"/>
                  </a:lnTo>
                  <a:lnTo>
                    <a:pt x="1851" y="606"/>
                  </a:lnTo>
                  <a:lnTo>
                    <a:pt x="1844" y="569"/>
                  </a:lnTo>
                  <a:lnTo>
                    <a:pt x="1836" y="535"/>
                  </a:lnTo>
                  <a:lnTo>
                    <a:pt x="1830" y="518"/>
                  </a:lnTo>
                  <a:lnTo>
                    <a:pt x="1824" y="501"/>
                  </a:lnTo>
                  <a:lnTo>
                    <a:pt x="1816" y="485"/>
                  </a:lnTo>
                  <a:lnTo>
                    <a:pt x="1809" y="470"/>
                  </a:lnTo>
                  <a:lnTo>
                    <a:pt x="1809" y="470"/>
                  </a:lnTo>
                  <a:lnTo>
                    <a:pt x="1792" y="437"/>
                  </a:lnTo>
                  <a:lnTo>
                    <a:pt x="1772" y="403"/>
                  </a:lnTo>
                  <a:lnTo>
                    <a:pt x="1750" y="368"/>
                  </a:lnTo>
                  <a:lnTo>
                    <a:pt x="1725" y="332"/>
                  </a:lnTo>
                  <a:lnTo>
                    <a:pt x="1697" y="296"/>
                  </a:lnTo>
                  <a:lnTo>
                    <a:pt x="1667" y="262"/>
                  </a:lnTo>
                  <a:lnTo>
                    <a:pt x="1652" y="245"/>
                  </a:lnTo>
                  <a:lnTo>
                    <a:pt x="1635" y="229"/>
                  </a:lnTo>
                  <a:lnTo>
                    <a:pt x="1618" y="213"/>
                  </a:lnTo>
                  <a:lnTo>
                    <a:pt x="1601" y="199"/>
                  </a:lnTo>
                  <a:lnTo>
                    <a:pt x="1601" y="199"/>
                  </a:lnTo>
                  <a:lnTo>
                    <a:pt x="1563" y="170"/>
                  </a:lnTo>
                  <a:lnTo>
                    <a:pt x="1526" y="145"/>
                  </a:lnTo>
                  <a:lnTo>
                    <a:pt x="1489" y="123"/>
                  </a:lnTo>
                  <a:lnTo>
                    <a:pt x="1454" y="103"/>
                  </a:lnTo>
                  <a:lnTo>
                    <a:pt x="1419" y="88"/>
                  </a:lnTo>
                  <a:lnTo>
                    <a:pt x="1384" y="73"/>
                  </a:lnTo>
                  <a:lnTo>
                    <a:pt x="1348" y="62"/>
                  </a:lnTo>
                  <a:lnTo>
                    <a:pt x="1313" y="54"/>
                  </a:lnTo>
                  <a:lnTo>
                    <a:pt x="1313" y="54"/>
                  </a:lnTo>
                  <a:lnTo>
                    <a:pt x="1275" y="45"/>
                  </a:lnTo>
                  <a:lnTo>
                    <a:pt x="1238" y="37"/>
                  </a:lnTo>
                  <a:lnTo>
                    <a:pt x="1238" y="37"/>
                  </a:lnTo>
                  <a:lnTo>
                    <a:pt x="1182" y="22"/>
                  </a:lnTo>
                  <a:lnTo>
                    <a:pt x="1153" y="17"/>
                  </a:lnTo>
                  <a:lnTo>
                    <a:pt x="1125" y="12"/>
                  </a:lnTo>
                  <a:lnTo>
                    <a:pt x="1125" y="12"/>
                  </a:lnTo>
                  <a:lnTo>
                    <a:pt x="1100" y="9"/>
                  </a:lnTo>
                  <a:lnTo>
                    <a:pt x="1075" y="7"/>
                  </a:lnTo>
                  <a:lnTo>
                    <a:pt x="1026" y="5"/>
                  </a:lnTo>
                  <a:lnTo>
                    <a:pt x="1026" y="5"/>
                  </a:lnTo>
                  <a:lnTo>
                    <a:pt x="998" y="5"/>
                  </a:lnTo>
                  <a:lnTo>
                    <a:pt x="969" y="4"/>
                  </a:lnTo>
                  <a:lnTo>
                    <a:pt x="969" y="4"/>
                  </a:lnTo>
                  <a:lnTo>
                    <a:pt x="962" y="1"/>
                  </a:lnTo>
                  <a:lnTo>
                    <a:pt x="954" y="0"/>
                  </a:lnTo>
                  <a:lnTo>
                    <a:pt x="954" y="0"/>
                  </a:lnTo>
                  <a:lnTo>
                    <a:pt x="952" y="0"/>
                  </a:lnTo>
                  <a:lnTo>
                    <a:pt x="952" y="0"/>
                  </a:lnTo>
                  <a:lnTo>
                    <a:pt x="945" y="1"/>
                  </a:lnTo>
                  <a:lnTo>
                    <a:pt x="941" y="1"/>
                  </a:lnTo>
                  <a:lnTo>
                    <a:pt x="937" y="1"/>
                  </a:lnTo>
                  <a:lnTo>
                    <a:pt x="937" y="1"/>
                  </a:lnTo>
                  <a:lnTo>
                    <a:pt x="931" y="0"/>
                  </a:lnTo>
                  <a:lnTo>
                    <a:pt x="931" y="0"/>
                  </a:lnTo>
                  <a:lnTo>
                    <a:pt x="927" y="0"/>
                  </a:lnTo>
                  <a:lnTo>
                    <a:pt x="927" y="0"/>
                  </a:lnTo>
                  <a:lnTo>
                    <a:pt x="920" y="1"/>
                  </a:lnTo>
                  <a:lnTo>
                    <a:pt x="913" y="4"/>
                  </a:lnTo>
                  <a:lnTo>
                    <a:pt x="913" y="4"/>
                  </a:lnTo>
                  <a:lnTo>
                    <a:pt x="884" y="5"/>
                  </a:lnTo>
                  <a:lnTo>
                    <a:pt x="855" y="5"/>
                  </a:lnTo>
                  <a:lnTo>
                    <a:pt x="855" y="5"/>
                  </a:lnTo>
                  <a:lnTo>
                    <a:pt x="807" y="7"/>
                  </a:lnTo>
                  <a:lnTo>
                    <a:pt x="782" y="9"/>
                  </a:lnTo>
                  <a:lnTo>
                    <a:pt x="757" y="12"/>
                  </a:lnTo>
                  <a:lnTo>
                    <a:pt x="757" y="12"/>
                  </a:lnTo>
                  <a:lnTo>
                    <a:pt x="728" y="17"/>
                  </a:lnTo>
                  <a:lnTo>
                    <a:pt x="699" y="22"/>
                  </a:lnTo>
                  <a:lnTo>
                    <a:pt x="643" y="37"/>
                  </a:lnTo>
                  <a:lnTo>
                    <a:pt x="643" y="37"/>
                  </a:lnTo>
                  <a:lnTo>
                    <a:pt x="607" y="45"/>
                  </a:lnTo>
                  <a:lnTo>
                    <a:pt x="569" y="54"/>
                  </a:lnTo>
                  <a:lnTo>
                    <a:pt x="569" y="54"/>
                  </a:lnTo>
                  <a:lnTo>
                    <a:pt x="533" y="62"/>
                  </a:lnTo>
                  <a:lnTo>
                    <a:pt x="498" y="73"/>
                  </a:lnTo>
                  <a:lnTo>
                    <a:pt x="463" y="88"/>
                  </a:lnTo>
                  <a:lnTo>
                    <a:pt x="427" y="103"/>
                  </a:lnTo>
                  <a:lnTo>
                    <a:pt x="392" y="123"/>
                  </a:lnTo>
                  <a:lnTo>
                    <a:pt x="355" y="145"/>
                  </a:lnTo>
                  <a:lnTo>
                    <a:pt x="319" y="170"/>
                  </a:lnTo>
                  <a:lnTo>
                    <a:pt x="281" y="199"/>
                  </a:lnTo>
                  <a:lnTo>
                    <a:pt x="281" y="199"/>
                  </a:lnTo>
                  <a:lnTo>
                    <a:pt x="264" y="213"/>
                  </a:lnTo>
                  <a:lnTo>
                    <a:pt x="247" y="229"/>
                  </a:lnTo>
                  <a:lnTo>
                    <a:pt x="230" y="245"/>
                  </a:lnTo>
                  <a:lnTo>
                    <a:pt x="214" y="262"/>
                  </a:lnTo>
                  <a:lnTo>
                    <a:pt x="185" y="296"/>
                  </a:lnTo>
                  <a:lnTo>
                    <a:pt x="158" y="332"/>
                  </a:lnTo>
                  <a:lnTo>
                    <a:pt x="133" y="368"/>
                  </a:lnTo>
                  <a:lnTo>
                    <a:pt x="109" y="403"/>
                  </a:lnTo>
                  <a:lnTo>
                    <a:pt x="90" y="437"/>
                  </a:lnTo>
                  <a:lnTo>
                    <a:pt x="73" y="470"/>
                  </a:lnTo>
                  <a:lnTo>
                    <a:pt x="73" y="470"/>
                  </a:lnTo>
                  <a:lnTo>
                    <a:pt x="65" y="485"/>
                  </a:lnTo>
                  <a:lnTo>
                    <a:pt x="58" y="501"/>
                  </a:lnTo>
                  <a:lnTo>
                    <a:pt x="52" y="518"/>
                  </a:lnTo>
                  <a:lnTo>
                    <a:pt x="47" y="535"/>
                  </a:lnTo>
                  <a:lnTo>
                    <a:pt x="37" y="569"/>
                  </a:lnTo>
                  <a:lnTo>
                    <a:pt x="31" y="606"/>
                  </a:lnTo>
                  <a:lnTo>
                    <a:pt x="26" y="642"/>
                  </a:lnTo>
                  <a:lnTo>
                    <a:pt x="22" y="679"/>
                  </a:lnTo>
                  <a:lnTo>
                    <a:pt x="18" y="753"/>
                  </a:lnTo>
                  <a:lnTo>
                    <a:pt x="18" y="753"/>
                  </a:lnTo>
                  <a:lnTo>
                    <a:pt x="13" y="825"/>
                  </a:lnTo>
                  <a:lnTo>
                    <a:pt x="13" y="825"/>
                  </a:lnTo>
                  <a:lnTo>
                    <a:pt x="10" y="850"/>
                  </a:lnTo>
                  <a:lnTo>
                    <a:pt x="7" y="876"/>
                  </a:lnTo>
                  <a:lnTo>
                    <a:pt x="7" y="876"/>
                  </a:lnTo>
                  <a:lnTo>
                    <a:pt x="2" y="906"/>
                  </a:lnTo>
                  <a:lnTo>
                    <a:pt x="0" y="938"/>
                  </a:lnTo>
                  <a:lnTo>
                    <a:pt x="0" y="969"/>
                  </a:lnTo>
                  <a:lnTo>
                    <a:pt x="0" y="984"/>
                  </a:lnTo>
                  <a:lnTo>
                    <a:pt x="2" y="999"/>
                  </a:lnTo>
                  <a:lnTo>
                    <a:pt x="2" y="999"/>
                  </a:lnTo>
                  <a:lnTo>
                    <a:pt x="13" y="1069"/>
                  </a:lnTo>
                  <a:lnTo>
                    <a:pt x="13" y="1069"/>
                  </a:lnTo>
                  <a:lnTo>
                    <a:pt x="23" y="1057"/>
                  </a:lnTo>
                  <a:lnTo>
                    <a:pt x="34" y="1048"/>
                  </a:lnTo>
                  <a:lnTo>
                    <a:pt x="45" y="1038"/>
                  </a:lnTo>
                  <a:lnTo>
                    <a:pt x="57" y="1029"/>
                  </a:lnTo>
                  <a:lnTo>
                    <a:pt x="57" y="1029"/>
                  </a:lnTo>
                  <a:lnTo>
                    <a:pt x="55" y="1006"/>
                  </a:lnTo>
                  <a:lnTo>
                    <a:pt x="53" y="981"/>
                  </a:lnTo>
                  <a:lnTo>
                    <a:pt x="53" y="931"/>
                  </a:lnTo>
                  <a:lnTo>
                    <a:pt x="56" y="879"/>
                  </a:lnTo>
                  <a:lnTo>
                    <a:pt x="61" y="824"/>
                  </a:lnTo>
                  <a:lnTo>
                    <a:pt x="61" y="824"/>
                  </a:lnTo>
                  <a:lnTo>
                    <a:pt x="64" y="786"/>
                  </a:lnTo>
                  <a:lnTo>
                    <a:pt x="66" y="747"/>
                  </a:lnTo>
                  <a:lnTo>
                    <a:pt x="66" y="747"/>
                  </a:lnTo>
                  <a:lnTo>
                    <a:pt x="72" y="676"/>
                  </a:lnTo>
                  <a:lnTo>
                    <a:pt x="75" y="642"/>
                  </a:lnTo>
                  <a:lnTo>
                    <a:pt x="81" y="607"/>
                  </a:lnTo>
                  <a:lnTo>
                    <a:pt x="87" y="573"/>
                  </a:lnTo>
                  <a:lnTo>
                    <a:pt x="96" y="540"/>
                  </a:lnTo>
                  <a:lnTo>
                    <a:pt x="108" y="507"/>
                  </a:lnTo>
                  <a:lnTo>
                    <a:pt x="115" y="492"/>
                  </a:lnTo>
                  <a:lnTo>
                    <a:pt x="123" y="476"/>
                  </a:lnTo>
                  <a:lnTo>
                    <a:pt x="123" y="476"/>
                  </a:lnTo>
                  <a:lnTo>
                    <a:pt x="145" y="437"/>
                  </a:lnTo>
                  <a:lnTo>
                    <a:pt x="168" y="399"/>
                  </a:lnTo>
                  <a:lnTo>
                    <a:pt x="194" y="362"/>
                  </a:lnTo>
                  <a:lnTo>
                    <a:pt x="222" y="327"/>
                  </a:lnTo>
                  <a:lnTo>
                    <a:pt x="251" y="294"/>
                  </a:lnTo>
                  <a:lnTo>
                    <a:pt x="281" y="264"/>
                  </a:lnTo>
                  <a:lnTo>
                    <a:pt x="312" y="237"/>
                  </a:lnTo>
                  <a:lnTo>
                    <a:pt x="344" y="211"/>
                  </a:lnTo>
                  <a:lnTo>
                    <a:pt x="344" y="211"/>
                  </a:lnTo>
                  <a:lnTo>
                    <a:pt x="375" y="190"/>
                  </a:lnTo>
                  <a:lnTo>
                    <a:pt x="406" y="170"/>
                  </a:lnTo>
                  <a:lnTo>
                    <a:pt x="439" y="153"/>
                  </a:lnTo>
                  <a:lnTo>
                    <a:pt x="473" y="136"/>
                  </a:lnTo>
                  <a:lnTo>
                    <a:pt x="508" y="123"/>
                  </a:lnTo>
                  <a:lnTo>
                    <a:pt x="544" y="111"/>
                  </a:lnTo>
                  <a:lnTo>
                    <a:pt x="582" y="101"/>
                  </a:lnTo>
                  <a:lnTo>
                    <a:pt x="621" y="92"/>
                  </a:lnTo>
                  <a:lnTo>
                    <a:pt x="621" y="92"/>
                  </a:lnTo>
                  <a:lnTo>
                    <a:pt x="651" y="85"/>
                  </a:lnTo>
                  <a:lnTo>
                    <a:pt x="681" y="77"/>
                  </a:lnTo>
                  <a:lnTo>
                    <a:pt x="681" y="77"/>
                  </a:lnTo>
                  <a:lnTo>
                    <a:pt x="712" y="71"/>
                  </a:lnTo>
                  <a:lnTo>
                    <a:pt x="743" y="63"/>
                  </a:lnTo>
                  <a:lnTo>
                    <a:pt x="775" y="58"/>
                  </a:lnTo>
                  <a:lnTo>
                    <a:pt x="808" y="55"/>
                  </a:lnTo>
                  <a:lnTo>
                    <a:pt x="808" y="55"/>
                  </a:lnTo>
                  <a:lnTo>
                    <a:pt x="838" y="55"/>
                  </a:lnTo>
                  <a:lnTo>
                    <a:pt x="838" y="55"/>
                  </a:lnTo>
                  <a:lnTo>
                    <a:pt x="889" y="52"/>
                  </a:lnTo>
                  <a:lnTo>
                    <a:pt x="915" y="51"/>
                  </a:lnTo>
                  <a:lnTo>
                    <a:pt x="941" y="50"/>
                  </a:lnTo>
                  <a:lnTo>
                    <a:pt x="941" y="50"/>
                  </a:lnTo>
                  <a:lnTo>
                    <a:pt x="941" y="50"/>
                  </a:lnTo>
                  <a:lnTo>
                    <a:pt x="941" y="50"/>
                  </a:lnTo>
                  <a:lnTo>
                    <a:pt x="966" y="51"/>
                  </a:lnTo>
                  <a:lnTo>
                    <a:pt x="992" y="52"/>
                  </a:lnTo>
                  <a:lnTo>
                    <a:pt x="1043" y="55"/>
                  </a:lnTo>
                  <a:lnTo>
                    <a:pt x="1043" y="55"/>
                  </a:lnTo>
                  <a:lnTo>
                    <a:pt x="1075" y="55"/>
                  </a:lnTo>
                  <a:lnTo>
                    <a:pt x="1075" y="55"/>
                  </a:lnTo>
                  <a:lnTo>
                    <a:pt x="1106" y="58"/>
                  </a:lnTo>
                  <a:lnTo>
                    <a:pt x="1139" y="63"/>
                  </a:lnTo>
                  <a:lnTo>
                    <a:pt x="1170" y="71"/>
                  </a:lnTo>
                  <a:lnTo>
                    <a:pt x="1200" y="77"/>
                  </a:lnTo>
                  <a:lnTo>
                    <a:pt x="1200" y="77"/>
                  </a:lnTo>
                  <a:lnTo>
                    <a:pt x="1230" y="85"/>
                  </a:lnTo>
                  <a:lnTo>
                    <a:pt x="1262" y="92"/>
                  </a:lnTo>
                  <a:lnTo>
                    <a:pt x="1262" y="92"/>
                  </a:lnTo>
                  <a:lnTo>
                    <a:pt x="1300" y="101"/>
                  </a:lnTo>
                  <a:lnTo>
                    <a:pt x="1338" y="111"/>
                  </a:lnTo>
                  <a:lnTo>
                    <a:pt x="1374" y="123"/>
                  </a:lnTo>
                  <a:lnTo>
                    <a:pt x="1408" y="136"/>
                  </a:lnTo>
                  <a:lnTo>
                    <a:pt x="1442" y="153"/>
                  </a:lnTo>
                  <a:lnTo>
                    <a:pt x="1475" y="170"/>
                  </a:lnTo>
                  <a:lnTo>
                    <a:pt x="1506" y="190"/>
                  </a:lnTo>
                  <a:lnTo>
                    <a:pt x="1538" y="211"/>
                  </a:lnTo>
                  <a:lnTo>
                    <a:pt x="1538" y="211"/>
                  </a:lnTo>
                  <a:lnTo>
                    <a:pt x="1569" y="237"/>
                  </a:lnTo>
                  <a:lnTo>
                    <a:pt x="1601" y="264"/>
                  </a:lnTo>
                  <a:lnTo>
                    <a:pt x="1631" y="294"/>
                  </a:lnTo>
                  <a:lnTo>
                    <a:pt x="1660" y="327"/>
                  </a:lnTo>
                  <a:lnTo>
                    <a:pt x="1687" y="362"/>
                  </a:lnTo>
                  <a:lnTo>
                    <a:pt x="1713" y="399"/>
                  </a:lnTo>
                  <a:lnTo>
                    <a:pt x="1737" y="437"/>
                  </a:lnTo>
                  <a:lnTo>
                    <a:pt x="1759" y="476"/>
                  </a:lnTo>
                  <a:lnTo>
                    <a:pt x="1759" y="476"/>
                  </a:lnTo>
                  <a:lnTo>
                    <a:pt x="1767" y="492"/>
                  </a:lnTo>
                  <a:lnTo>
                    <a:pt x="1773" y="507"/>
                  </a:lnTo>
                  <a:lnTo>
                    <a:pt x="1785" y="540"/>
                  </a:lnTo>
                  <a:lnTo>
                    <a:pt x="1794" y="573"/>
                  </a:lnTo>
                  <a:lnTo>
                    <a:pt x="1801" y="607"/>
                  </a:lnTo>
                  <a:lnTo>
                    <a:pt x="1806" y="642"/>
                  </a:lnTo>
                  <a:lnTo>
                    <a:pt x="1810" y="676"/>
                  </a:lnTo>
                  <a:lnTo>
                    <a:pt x="1815" y="747"/>
                  </a:lnTo>
                  <a:lnTo>
                    <a:pt x="1815" y="747"/>
                  </a:lnTo>
                  <a:lnTo>
                    <a:pt x="1818" y="786"/>
                  </a:lnTo>
                  <a:lnTo>
                    <a:pt x="1822" y="824"/>
                  </a:lnTo>
                  <a:lnTo>
                    <a:pt x="1822" y="824"/>
                  </a:lnTo>
                  <a:lnTo>
                    <a:pt x="1826" y="870"/>
                  </a:lnTo>
                  <a:lnTo>
                    <a:pt x="1828" y="913"/>
                  </a:lnTo>
                  <a:lnTo>
                    <a:pt x="1830" y="955"/>
                  </a:lnTo>
                  <a:lnTo>
                    <a:pt x="1828" y="995"/>
                  </a:lnTo>
                  <a:lnTo>
                    <a:pt x="1824" y="1035"/>
                  </a:lnTo>
                  <a:lnTo>
                    <a:pt x="1819" y="1075"/>
                  </a:lnTo>
                  <a:lnTo>
                    <a:pt x="1810" y="1114"/>
                  </a:lnTo>
                  <a:lnTo>
                    <a:pt x="1798" y="1155"/>
                  </a:lnTo>
                  <a:lnTo>
                    <a:pt x="1798" y="1155"/>
                  </a:lnTo>
                  <a:lnTo>
                    <a:pt x="1785" y="1194"/>
                  </a:lnTo>
                  <a:lnTo>
                    <a:pt x="1785" y="1194"/>
                  </a:lnTo>
                  <a:lnTo>
                    <a:pt x="1777" y="1223"/>
                  </a:lnTo>
                  <a:lnTo>
                    <a:pt x="1767" y="1252"/>
                  </a:lnTo>
                  <a:lnTo>
                    <a:pt x="1762" y="1266"/>
                  </a:lnTo>
                  <a:lnTo>
                    <a:pt x="1755" y="1280"/>
                  </a:lnTo>
                  <a:lnTo>
                    <a:pt x="1747" y="1293"/>
                  </a:lnTo>
                  <a:lnTo>
                    <a:pt x="1739" y="1307"/>
                  </a:lnTo>
                  <a:lnTo>
                    <a:pt x="1739" y="1307"/>
                  </a:lnTo>
                  <a:lnTo>
                    <a:pt x="1722" y="1331"/>
                  </a:lnTo>
                  <a:lnTo>
                    <a:pt x="1722" y="1331"/>
                  </a:lnTo>
                  <a:lnTo>
                    <a:pt x="1700" y="1364"/>
                  </a:lnTo>
                  <a:lnTo>
                    <a:pt x="1677" y="1397"/>
                  </a:lnTo>
                  <a:lnTo>
                    <a:pt x="1663" y="1412"/>
                  </a:lnTo>
                  <a:lnTo>
                    <a:pt x="1650" y="1427"/>
                  </a:lnTo>
                  <a:lnTo>
                    <a:pt x="1636" y="1441"/>
                  </a:lnTo>
                  <a:lnTo>
                    <a:pt x="1620" y="1454"/>
                  </a:lnTo>
                  <a:lnTo>
                    <a:pt x="1620" y="1454"/>
                  </a:lnTo>
                  <a:lnTo>
                    <a:pt x="1589" y="1478"/>
                  </a:lnTo>
                  <a:lnTo>
                    <a:pt x="1556" y="1500"/>
                  </a:lnTo>
                  <a:lnTo>
                    <a:pt x="1522" y="1521"/>
                  </a:lnTo>
                  <a:lnTo>
                    <a:pt x="1486" y="1541"/>
                  </a:lnTo>
                  <a:lnTo>
                    <a:pt x="1448" y="1559"/>
                  </a:lnTo>
                  <a:lnTo>
                    <a:pt x="1408" y="1576"/>
                  </a:lnTo>
                  <a:lnTo>
                    <a:pt x="1367" y="1592"/>
                  </a:lnTo>
                  <a:lnTo>
                    <a:pt x="1325" y="1606"/>
                  </a:lnTo>
                  <a:lnTo>
                    <a:pt x="1281" y="1618"/>
                  </a:lnTo>
                  <a:lnTo>
                    <a:pt x="1237" y="1628"/>
                  </a:lnTo>
                  <a:lnTo>
                    <a:pt x="1191" y="1637"/>
                  </a:lnTo>
                  <a:lnTo>
                    <a:pt x="1144" y="1645"/>
                  </a:lnTo>
                  <a:lnTo>
                    <a:pt x="1096" y="1652"/>
                  </a:lnTo>
                  <a:lnTo>
                    <a:pt x="1047" y="1656"/>
                  </a:lnTo>
                  <a:lnTo>
                    <a:pt x="999" y="1658"/>
                  </a:lnTo>
                  <a:lnTo>
                    <a:pt x="949" y="1660"/>
                  </a:lnTo>
                  <a:lnTo>
                    <a:pt x="949" y="1660"/>
                  </a:lnTo>
                  <a:lnTo>
                    <a:pt x="940" y="1661"/>
                  </a:lnTo>
                  <a:lnTo>
                    <a:pt x="940" y="1661"/>
                  </a:lnTo>
                  <a:lnTo>
                    <a:pt x="932" y="1660"/>
                  </a:lnTo>
                  <a:lnTo>
                    <a:pt x="932" y="1660"/>
                  </a:lnTo>
                  <a:lnTo>
                    <a:pt x="898" y="1658"/>
                  </a:lnTo>
                  <a:lnTo>
                    <a:pt x="864" y="1657"/>
                  </a:lnTo>
                  <a:lnTo>
                    <a:pt x="830" y="1656"/>
                  </a:lnTo>
                  <a:lnTo>
                    <a:pt x="797" y="1652"/>
                  </a:lnTo>
                  <a:lnTo>
                    <a:pt x="797" y="1652"/>
                  </a:lnTo>
                  <a:lnTo>
                    <a:pt x="792" y="1675"/>
                  </a:lnTo>
                  <a:lnTo>
                    <a:pt x="787" y="1698"/>
                  </a:lnTo>
                  <a:lnTo>
                    <a:pt x="787" y="1698"/>
                  </a:lnTo>
                  <a:lnTo>
                    <a:pt x="821" y="1701"/>
                  </a:lnTo>
                  <a:lnTo>
                    <a:pt x="856" y="1704"/>
                  </a:lnTo>
                  <a:lnTo>
                    <a:pt x="893" y="1707"/>
                  </a:lnTo>
                  <a:lnTo>
                    <a:pt x="932" y="1707"/>
                  </a:lnTo>
                  <a:lnTo>
                    <a:pt x="932" y="1707"/>
                  </a:lnTo>
                  <a:lnTo>
                    <a:pt x="941" y="1705"/>
                  </a:lnTo>
                  <a:lnTo>
                    <a:pt x="941" y="1705"/>
                  </a:lnTo>
                  <a:lnTo>
                    <a:pt x="949" y="1707"/>
                  </a:lnTo>
                  <a:lnTo>
                    <a:pt x="949" y="1707"/>
                  </a:lnTo>
                  <a:lnTo>
                    <a:pt x="1004" y="1705"/>
                  </a:lnTo>
                  <a:lnTo>
                    <a:pt x="1056" y="1703"/>
                  </a:lnTo>
                  <a:lnTo>
                    <a:pt x="1105" y="1696"/>
                  </a:lnTo>
                  <a:lnTo>
                    <a:pt x="1152" y="1688"/>
                  </a:lnTo>
                  <a:lnTo>
                    <a:pt x="1152" y="1688"/>
                  </a:lnTo>
                  <a:lnTo>
                    <a:pt x="1183" y="1682"/>
                  </a:lnTo>
                  <a:lnTo>
                    <a:pt x="1216" y="1677"/>
                  </a:lnTo>
                  <a:lnTo>
                    <a:pt x="1216" y="1677"/>
                  </a:lnTo>
                  <a:lnTo>
                    <a:pt x="1250" y="1671"/>
                  </a:lnTo>
                  <a:lnTo>
                    <a:pt x="1284" y="1666"/>
                  </a:lnTo>
                  <a:lnTo>
                    <a:pt x="1318" y="1657"/>
                  </a:lnTo>
                  <a:lnTo>
                    <a:pt x="1334" y="1652"/>
                  </a:lnTo>
                  <a:lnTo>
                    <a:pt x="1350" y="1647"/>
                  </a:lnTo>
                  <a:lnTo>
                    <a:pt x="1350" y="1647"/>
                  </a:lnTo>
                  <a:lnTo>
                    <a:pt x="1393" y="1630"/>
                  </a:lnTo>
                  <a:lnTo>
                    <a:pt x="1393" y="1630"/>
                  </a:lnTo>
                  <a:lnTo>
                    <a:pt x="1466" y="1599"/>
                  </a:lnTo>
                  <a:lnTo>
                    <a:pt x="1503" y="1582"/>
                  </a:lnTo>
                  <a:lnTo>
                    <a:pt x="1539" y="1565"/>
                  </a:lnTo>
                  <a:lnTo>
                    <a:pt x="1573" y="1546"/>
                  </a:lnTo>
                  <a:lnTo>
                    <a:pt x="1607" y="1525"/>
                  </a:lnTo>
                  <a:lnTo>
                    <a:pt x="1624" y="1513"/>
                  </a:lnTo>
                  <a:lnTo>
                    <a:pt x="1640" y="1501"/>
                  </a:lnTo>
                  <a:lnTo>
                    <a:pt x="1654" y="1488"/>
                  </a:lnTo>
                  <a:lnTo>
                    <a:pt x="1670" y="1474"/>
                  </a:lnTo>
                  <a:lnTo>
                    <a:pt x="1670" y="1474"/>
                  </a:lnTo>
                  <a:lnTo>
                    <a:pt x="1688" y="1456"/>
                  </a:lnTo>
                  <a:lnTo>
                    <a:pt x="1705" y="1436"/>
                  </a:lnTo>
                  <a:lnTo>
                    <a:pt x="1722" y="1415"/>
                  </a:lnTo>
                  <a:lnTo>
                    <a:pt x="1738" y="1394"/>
                  </a:lnTo>
                  <a:lnTo>
                    <a:pt x="1767" y="1354"/>
                  </a:lnTo>
                  <a:lnTo>
                    <a:pt x="1793" y="1313"/>
                  </a:lnTo>
                  <a:lnTo>
                    <a:pt x="1793" y="1313"/>
                  </a:lnTo>
                  <a:lnTo>
                    <a:pt x="1799" y="1301"/>
                  </a:lnTo>
                  <a:lnTo>
                    <a:pt x="1805" y="1290"/>
                  </a:lnTo>
                  <a:lnTo>
                    <a:pt x="1815" y="1265"/>
                  </a:lnTo>
                  <a:lnTo>
                    <a:pt x="1823" y="1239"/>
                  </a:lnTo>
                  <a:lnTo>
                    <a:pt x="1831" y="1212"/>
                  </a:lnTo>
                  <a:lnTo>
                    <a:pt x="1831" y="1212"/>
                  </a:lnTo>
                  <a:lnTo>
                    <a:pt x="1837" y="1190"/>
                  </a:lnTo>
                  <a:lnTo>
                    <a:pt x="1844" y="1168"/>
                  </a:lnTo>
                  <a:lnTo>
                    <a:pt x="1844" y="1168"/>
                  </a:lnTo>
                  <a:lnTo>
                    <a:pt x="1851" y="1146"/>
                  </a:lnTo>
                  <a:lnTo>
                    <a:pt x="1857" y="1125"/>
                  </a:lnTo>
                  <a:lnTo>
                    <a:pt x="1866" y="1082"/>
                  </a:lnTo>
                  <a:lnTo>
                    <a:pt x="1874" y="1040"/>
                  </a:lnTo>
                  <a:lnTo>
                    <a:pt x="1881" y="999"/>
                  </a:lnTo>
                  <a:lnTo>
                    <a:pt x="1881" y="999"/>
                  </a:lnTo>
                  <a:lnTo>
                    <a:pt x="1882" y="984"/>
                  </a:lnTo>
                  <a:lnTo>
                    <a:pt x="1882" y="969"/>
                  </a:lnTo>
                  <a:lnTo>
                    <a:pt x="1882" y="938"/>
                  </a:lnTo>
                  <a:lnTo>
                    <a:pt x="1879" y="906"/>
                  </a:lnTo>
                  <a:lnTo>
                    <a:pt x="1875" y="876"/>
                  </a:lnTo>
                  <a:lnTo>
                    <a:pt x="1875" y="876"/>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300" name="Freeform 1120"/>
            <p:cNvSpPr/>
            <p:nvPr/>
          </p:nvSpPr>
          <p:spPr bwMode="auto">
            <a:xfrm>
              <a:off x="8361943" y="2208500"/>
              <a:ext cx="2413732" cy="2179674"/>
            </a:xfrm>
            <a:custGeom>
              <a:avLst/>
              <a:gdLst/>
              <a:ahLst/>
              <a:cxnLst>
                <a:cxn ang="0">
                  <a:pos x="1260" y="339"/>
                </a:cxn>
                <a:cxn ang="0">
                  <a:pos x="1222" y="252"/>
                </a:cxn>
                <a:cxn ang="0">
                  <a:pos x="1166" y="183"/>
                </a:cxn>
                <a:cxn ang="0">
                  <a:pos x="1103" y="141"/>
                </a:cxn>
                <a:cxn ang="0">
                  <a:pos x="1001" y="74"/>
                </a:cxn>
                <a:cxn ang="0">
                  <a:pos x="943" y="46"/>
                </a:cxn>
                <a:cxn ang="0">
                  <a:pos x="840" y="20"/>
                </a:cxn>
                <a:cxn ang="0">
                  <a:pos x="712" y="1"/>
                </a:cxn>
                <a:cxn ang="0">
                  <a:pos x="555" y="6"/>
                </a:cxn>
                <a:cxn ang="0">
                  <a:pos x="394" y="30"/>
                </a:cxn>
                <a:cxn ang="0">
                  <a:pos x="268" y="86"/>
                </a:cxn>
                <a:cxn ang="0">
                  <a:pos x="158" y="170"/>
                </a:cxn>
                <a:cxn ang="0">
                  <a:pos x="69" y="268"/>
                </a:cxn>
                <a:cxn ang="0">
                  <a:pos x="28" y="360"/>
                </a:cxn>
                <a:cxn ang="0">
                  <a:pos x="14" y="412"/>
                </a:cxn>
                <a:cxn ang="0">
                  <a:pos x="3" y="518"/>
                </a:cxn>
                <a:cxn ang="0">
                  <a:pos x="1" y="685"/>
                </a:cxn>
                <a:cxn ang="0">
                  <a:pos x="37" y="732"/>
                </a:cxn>
                <a:cxn ang="0">
                  <a:pos x="47" y="673"/>
                </a:cxn>
                <a:cxn ang="0">
                  <a:pos x="51" y="507"/>
                </a:cxn>
                <a:cxn ang="0">
                  <a:pos x="77" y="371"/>
                </a:cxn>
                <a:cxn ang="0">
                  <a:pos x="141" y="247"/>
                </a:cxn>
                <a:cxn ang="0">
                  <a:pos x="205" y="187"/>
                </a:cxn>
                <a:cxn ang="0">
                  <a:pos x="298" y="120"/>
                </a:cxn>
                <a:cxn ang="0">
                  <a:pos x="381" y="80"/>
                </a:cxn>
                <a:cxn ang="0">
                  <a:pos x="502" y="56"/>
                </a:cxn>
                <a:cxn ang="0">
                  <a:pos x="667" y="47"/>
                </a:cxn>
                <a:cxn ang="0">
                  <a:pos x="777" y="52"/>
                </a:cxn>
                <a:cxn ang="0">
                  <a:pos x="862" y="76"/>
                </a:cxn>
                <a:cxn ang="0">
                  <a:pos x="934" y="94"/>
                </a:cxn>
                <a:cxn ang="0">
                  <a:pos x="986" y="123"/>
                </a:cxn>
                <a:cxn ang="0">
                  <a:pos x="1045" y="162"/>
                </a:cxn>
                <a:cxn ang="0">
                  <a:pos x="1147" y="231"/>
                </a:cxn>
                <a:cxn ang="0">
                  <a:pos x="1203" y="316"/>
                </a:cxn>
                <a:cxn ang="0">
                  <a:pos x="1257" y="509"/>
                </a:cxn>
                <a:cxn ang="0">
                  <a:pos x="1277" y="629"/>
                </a:cxn>
                <a:cxn ang="0">
                  <a:pos x="1269" y="783"/>
                </a:cxn>
                <a:cxn ang="0">
                  <a:pos x="1218" y="926"/>
                </a:cxn>
                <a:cxn ang="0">
                  <a:pos x="1142" y="1019"/>
                </a:cxn>
                <a:cxn ang="0">
                  <a:pos x="1014" y="1091"/>
                </a:cxn>
                <a:cxn ang="0">
                  <a:pos x="866" y="1129"/>
                </a:cxn>
                <a:cxn ang="0">
                  <a:pos x="697" y="1146"/>
                </a:cxn>
                <a:cxn ang="0">
                  <a:pos x="531" y="1131"/>
                </a:cxn>
                <a:cxn ang="0">
                  <a:pos x="597" y="1186"/>
                </a:cxn>
                <a:cxn ang="0">
                  <a:pos x="748" y="1190"/>
                </a:cxn>
                <a:cxn ang="0">
                  <a:pos x="819" y="1180"/>
                </a:cxn>
                <a:cxn ang="0">
                  <a:pos x="916" y="1166"/>
                </a:cxn>
                <a:cxn ang="0">
                  <a:pos x="1039" y="1130"/>
                </a:cxn>
                <a:cxn ang="0">
                  <a:pos x="1154" y="1063"/>
                </a:cxn>
                <a:cxn ang="0">
                  <a:pos x="1231" y="991"/>
                </a:cxn>
                <a:cxn ang="0">
                  <a:pos x="1290" y="880"/>
                </a:cxn>
                <a:cxn ang="0">
                  <a:pos x="1317" y="756"/>
                </a:cxn>
                <a:cxn ang="0">
                  <a:pos x="1321" y="622"/>
                </a:cxn>
                <a:cxn ang="0">
                  <a:pos x="1294" y="462"/>
                </a:cxn>
              </a:cxnLst>
              <a:rect l="0" t="0" r="r" b="b"/>
              <a:pathLst>
                <a:path w="1323" h="1190">
                  <a:moveTo>
                    <a:pt x="1294" y="462"/>
                  </a:moveTo>
                  <a:lnTo>
                    <a:pt x="1294" y="462"/>
                  </a:lnTo>
                  <a:lnTo>
                    <a:pt x="1282" y="413"/>
                  </a:lnTo>
                  <a:lnTo>
                    <a:pt x="1268" y="363"/>
                  </a:lnTo>
                  <a:lnTo>
                    <a:pt x="1260" y="339"/>
                  </a:lnTo>
                  <a:lnTo>
                    <a:pt x="1251" y="314"/>
                  </a:lnTo>
                  <a:lnTo>
                    <a:pt x="1241" y="290"/>
                  </a:lnTo>
                  <a:lnTo>
                    <a:pt x="1231" y="268"/>
                  </a:lnTo>
                  <a:lnTo>
                    <a:pt x="1231" y="268"/>
                  </a:lnTo>
                  <a:lnTo>
                    <a:pt x="1222" y="252"/>
                  </a:lnTo>
                  <a:lnTo>
                    <a:pt x="1213" y="237"/>
                  </a:lnTo>
                  <a:lnTo>
                    <a:pt x="1202" y="222"/>
                  </a:lnTo>
                  <a:lnTo>
                    <a:pt x="1192" y="208"/>
                  </a:lnTo>
                  <a:lnTo>
                    <a:pt x="1179" y="195"/>
                  </a:lnTo>
                  <a:lnTo>
                    <a:pt x="1166" y="183"/>
                  </a:lnTo>
                  <a:lnTo>
                    <a:pt x="1152" y="173"/>
                  </a:lnTo>
                  <a:lnTo>
                    <a:pt x="1137" y="162"/>
                  </a:lnTo>
                  <a:lnTo>
                    <a:pt x="1137" y="162"/>
                  </a:lnTo>
                  <a:lnTo>
                    <a:pt x="1120" y="152"/>
                  </a:lnTo>
                  <a:lnTo>
                    <a:pt x="1103" y="141"/>
                  </a:lnTo>
                  <a:lnTo>
                    <a:pt x="1070" y="116"/>
                  </a:lnTo>
                  <a:lnTo>
                    <a:pt x="1053" y="105"/>
                  </a:lnTo>
                  <a:lnTo>
                    <a:pt x="1036" y="93"/>
                  </a:lnTo>
                  <a:lnTo>
                    <a:pt x="1018" y="84"/>
                  </a:lnTo>
                  <a:lnTo>
                    <a:pt x="1001" y="74"/>
                  </a:lnTo>
                  <a:lnTo>
                    <a:pt x="1001" y="74"/>
                  </a:lnTo>
                  <a:lnTo>
                    <a:pt x="984" y="67"/>
                  </a:lnTo>
                  <a:lnTo>
                    <a:pt x="968" y="57"/>
                  </a:lnTo>
                  <a:lnTo>
                    <a:pt x="952" y="50"/>
                  </a:lnTo>
                  <a:lnTo>
                    <a:pt x="943" y="46"/>
                  </a:lnTo>
                  <a:lnTo>
                    <a:pt x="935" y="43"/>
                  </a:lnTo>
                  <a:lnTo>
                    <a:pt x="935" y="43"/>
                  </a:lnTo>
                  <a:lnTo>
                    <a:pt x="887" y="31"/>
                  </a:lnTo>
                  <a:lnTo>
                    <a:pt x="840" y="20"/>
                  </a:lnTo>
                  <a:lnTo>
                    <a:pt x="840" y="20"/>
                  </a:lnTo>
                  <a:lnTo>
                    <a:pt x="819" y="14"/>
                  </a:lnTo>
                  <a:lnTo>
                    <a:pt x="798" y="10"/>
                  </a:lnTo>
                  <a:lnTo>
                    <a:pt x="776" y="6"/>
                  </a:lnTo>
                  <a:lnTo>
                    <a:pt x="755" y="4"/>
                  </a:lnTo>
                  <a:lnTo>
                    <a:pt x="712" y="1"/>
                  </a:lnTo>
                  <a:lnTo>
                    <a:pt x="668" y="0"/>
                  </a:lnTo>
                  <a:lnTo>
                    <a:pt x="668" y="0"/>
                  </a:lnTo>
                  <a:lnTo>
                    <a:pt x="648" y="0"/>
                  </a:lnTo>
                  <a:lnTo>
                    <a:pt x="620" y="1"/>
                  </a:lnTo>
                  <a:lnTo>
                    <a:pt x="555" y="6"/>
                  </a:lnTo>
                  <a:lnTo>
                    <a:pt x="485" y="14"/>
                  </a:lnTo>
                  <a:lnTo>
                    <a:pt x="453" y="18"/>
                  </a:lnTo>
                  <a:lnTo>
                    <a:pt x="423" y="23"/>
                  </a:lnTo>
                  <a:lnTo>
                    <a:pt x="423" y="23"/>
                  </a:lnTo>
                  <a:lnTo>
                    <a:pt x="394" y="30"/>
                  </a:lnTo>
                  <a:lnTo>
                    <a:pt x="368" y="38"/>
                  </a:lnTo>
                  <a:lnTo>
                    <a:pt x="341" y="47"/>
                  </a:lnTo>
                  <a:lnTo>
                    <a:pt x="317" y="59"/>
                  </a:lnTo>
                  <a:lnTo>
                    <a:pt x="292" y="72"/>
                  </a:lnTo>
                  <a:lnTo>
                    <a:pt x="268" y="86"/>
                  </a:lnTo>
                  <a:lnTo>
                    <a:pt x="245" y="102"/>
                  </a:lnTo>
                  <a:lnTo>
                    <a:pt x="222" y="120"/>
                  </a:lnTo>
                  <a:lnTo>
                    <a:pt x="222" y="120"/>
                  </a:lnTo>
                  <a:lnTo>
                    <a:pt x="179" y="153"/>
                  </a:lnTo>
                  <a:lnTo>
                    <a:pt x="158" y="170"/>
                  </a:lnTo>
                  <a:lnTo>
                    <a:pt x="139" y="187"/>
                  </a:lnTo>
                  <a:lnTo>
                    <a:pt x="119" y="204"/>
                  </a:lnTo>
                  <a:lnTo>
                    <a:pt x="101" y="224"/>
                  </a:lnTo>
                  <a:lnTo>
                    <a:pt x="84" y="244"/>
                  </a:lnTo>
                  <a:lnTo>
                    <a:pt x="69" y="268"/>
                  </a:lnTo>
                  <a:lnTo>
                    <a:pt x="69" y="268"/>
                  </a:lnTo>
                  <a:lnTo>
                    <a:pt x="58" y="290"/>
                  </a:lnTo>
                  <a:lnTo>
                    <a:pt x="47" y="312"/>
                  </a:lnTo>
                  <a:lnTo>
                    <a:pt x="38" y="336"/>
                  </a:lnTo>
                  <a:lnTo>
                    <a:pt x="28" y="360"/>
                  </a:lnTo>
                  <a:lnTo>
                    <a:pt x="28" y="360"/>
                  </a:lnTo>
                  <a:lnTo>
                    <a:pt x="22" y="371"/>
                  </a:lnTo>
                  <a:lnTo>
                    <a:pt x="18" y="384"/>
                  </a:lnTo>
                  <a:lnTo>
                    <a:pt x="16" y="399"/>
                  </a:lnTo>
                  <a:lnTo>
                    <a:pt x="14" y="412"/>
                  </a:lnTo>
                  <a:lnTo>
                    <a:pt x="12" y="441"/>
                  </a:lnTo>
                  <a:lnTo>
                    <a:pt x="9" y="468"/>
                  </a:lnTo>
                  <a:lnTo>
                    <a:pt x="9" y="468"/>
                  </a:lnTo>
                  <a:lnTo>
                    <a:pt x="5" y="492"/>
                  </a:lnTo>
                  <a:lnTo>
                    <a:pt x="3" y="518"/>
                  </a:lnTo>
                  <a:lnTo>
                    <a:pt x="0" y="568"/>
                  </a:lnTo>
                  <a:lnTo>
                    <a:pt x="0" y="617"/>
                  </a:lnTo>
                  <a:lnTo>
                    <a:pt x="0" y="668"/>
                  </a:lnTo>
                  <a:lnTo>
                    <a:pt x="0" y="668"/>
                  </a:lnTo>
                  <a:lnTo>
                    <a:pt x="1" y="685"/>
                  </a:lnTo>
                  <a:lnTo>
                    <a:pt x="3" y="701"/>
                  </a:lnTo>
                  <a:lnTo>
                    <a:pt x="7" y="717"/>
                  </a:lnTo>
                  <a:lnTo>
                    <a:pt x="10" y="731"/>
                  </a:lnTo>
                  <a:lnTo>
                    <a:pt x="10" y="731"/>
                  </a:lnTo>
                  <a:lnTo>
                    <a:pt x="37" y="732"/>
                  </a:lnTo>
                  <a:lnTo>
                    <a:pt x="62" y="735"/>
                  </a:lnTo>
                  <a:lnTo>
                    <a:pt x="62" y="735"/>
                  </a:lnTo>
                  <a:lnTo>
                    <a:pt x="55" y="714"/>
                  </a:lnTo>
                  <a:lnTo>
                    <a:pt x="51" y="694"/>
                  </a:lnTo>
                  <a:lnTo>
                    <a:pt x="47" y="673"/>
                  </a:lnTo>
                  <a:lnTo>
                    <a:pt x="46" y="650"/>
                  </a:lnTo>
                  <a:lnTo>
                    <a:pt x="46" y="650"/>
                  </a:lnTo>
                  <a:lnTo>
                    <a:pt x="47" y="592"/>
                  </a:lnTo>
                  <a:lnTo>
                    <a:pt x="48" y="536"/>
                  </a:lnTo>
                  <a:lnTo>
                    <a:pt x="51" y="507"/>
                  </a:lnTo>
                  <a:lnTo>
                    <a:pt x="54" y="480"/>
                  </a:lnTo>
                  <a:lnTo>
                    <a:pt x="58" y="452"/>
                  </a:lnTo>
                  <a:lnTo>
                    <a:pt x="63" y="425"/>
                  </a:lnTo>
                  <a:lnTo>
                    <a:pt x="69" y="399"/>
                  </a:lnTo>
                  <a:lnTo>
                    <a:pt x="77" y="371"/>
                  </a:lnTo>
                  <a:lnTo>
                    <a:pt x="86" y="346"/>
                  </a:lnTo>
                  <a:lnTo>
                    <a:pt x="97" y="320"/>
                  </a:lnTo>
                  <a:lnTo>
                    <a:pt x="110" y="295"/>
                  </a:lnTo>
                  <a:lnTo>
                    <a:pt x="124" y="272"/>
                  </a:lnTo>
                  <a:lnTo>
                    <a:pt x="141" y="247"/>
                  </a:lnTo>
                  <a:lnTo>
                    <a:pt x="161" y="225"/>
                  </a:lnTo>
                  <a:lnTo>
                    <a:pt x="161" y="225"/>
                  </a:lnTo>
                  <a:lnTo>
                    <a:pt x="170" y="214"/>
                  </a:lnTo>
                  <a:lnTo>
                    <a:pt x="182" y="204"/>
                  </a:lnTo>
                  <a:lnTo>
                    <a:pt x="205" y="187"/>
                  </a:lnTo>
                  <a:lnTo>
                    <a:pt x="230" y="170"/>
                  </a:lnTo>
                  <a:lnTo>
                    <a:pt x="254" y="153"/>
                  </a:lnTo>
                  <a:lnTo>
                    <a:pt x="254" y="153"/>
                  </a:lnTo>
                  <a:lnTo>
                    <a:pt x="284" y="131"/>
                  </a:lnTo>
                  <a:lnTo>
                    <a:pt x="298" y="120"/>
                  </a:lnTo>
                  <a:lnTo>
                    <a:pt x="314" y="111"/>
                  </a:lnTo>
                  <a:lnTo>
                    <a:pt x="330" y="102"/>
                  </a:lnTo>
                  <a:lnTo>
                    <a:pt x="347" y="94"/>
                  </a:lnTo>
                  <a:lnTo>
                    <a:pt x="362" y="86"/>
                  </a:lnTo>
                  <a:lnTo>
                    <a:pt x="381" y="80"/>
                  </a:lnTo>
                  <a:lnTo>
                    <a:pt x="381" y="80"/>
                  </a:lnTo>
                  <a:lnTo>
                    <a:pt x="398" y="74"/>
                  </a:lnTo>
                  <a:lnTo>
                    <a:pt x="417" y="71"/>
                  </a:lnTo>
                  <a:lnTo>
                    <a:pt x="459" y="63"/>
                  </a:lnTo>
                  <a:lnTo>
                    <a:pt x="502" y="56"/>
                  </a:lnTo>
                  <a:lnTo>
                    <a:pt x="546" y="52"/>
                  </a:lnTo>
                  <a:lnTo>
                    <a:pt x="585" y="50"/>
                  </a:lnTo>
                  <a:lnTo>
                    <a:pt x="620" y="47"/>
                  </a:lnTo>
                  <a:lnTo>
                    <a:pt x="649" y="47"/>
                  </a:lnTo>
                  <a:lnTo>
                    <a:pt x="667" y="47"/>
                  </a:lnTo>
                  <a:lnTo>
                    <a:pt x="667" y="47"/>
                  </a:lnTo>
                  <a:lnTo>
                    <a:pt x="723" y="50"/>
                  </a:lnTo>
                  <a:lnTo>
                    <a:pt x="752" y="51"/>
                  </a:lnTo>
                  <a:lnTo>
                    <a:pt x="777" y="52"/>
                  </a:lnTo>
                  <a:lnTo>
                    <a:pt x="777" y="52"/>
                  </a:lnTo>
                  <a:lnTo>
                    <a:pt x="789" y="55"/>
                  </a:lnTo>
                  <a:lnTo>
                    <a:pt x="802" y="57"/>
                  </a:lnTo>
                  <a:lnTo>
                    <a:pt x="825" y="65"/>
                  </a:lnTo>
                  <a:lnTo>
                    <a:pt x="850" y="73"/>
                  </a:lnTo>
                  <a:lnTo>
                    <a:pt x="862" y="76"/>
                  </a:lnTo>
                  <a:lnTo>
                    <a:pt x="874" y="78"/>
                  </a:lnTo>
                  <a:lnTo>
                    <a:pt x="874" y="78"/>
                  </a:lnTo>
                  <a:lnTo>
                    <a:pt x="900" y="84"/>
                  </a:lnTo>
                  <a:lnTo>
                    <a:pt x="922" y="90"/>
                  </a:lnTo>
                  <a:lnTo>
                    <a:pt x="934" y="94"/>
                  </a:lnTo>
                  <a:lnTo>
                    <a:pt x="946" y="98"/>
                  </a:lnTo>
                  <a:lnTo>
                    <a:pt x="956" y="103"/>
                  </a:lnTo>
                  <a:lnTo>
                    <a:pt x="968" y="111"/>
                  </a:lnTo>
                  <a:lnTo>
                    <a:pt x="968" y="111"/>
                  </a:lnTo>
                  <a:lnTo>
                    <a:pt x="986" y="123"/>
                  </a:lnTo>
                  <a:lnTo>
                    <a:pt x="1006" y="137"/>
                  </a:lnTo>
                  <a:lnTo>
                    <a:pt x="1026" y="152"/>
                  </a:lnTo>
                  <a:lnTo>
                    <a:pt x="1036" y="157"/>
                  </a:lnTo>
                  <a:lnTo>
                    <a:pt x="1045" y="162"/>
                  </a:lnTo>
                  <a:lnTo>
                    <a:pt x="1045" y="162"/>
                  </a:lnTo>
                  <a:lnTo>
                    <a:pt x="1067" y="173"/>
                  </a:lnTo>
                  <a:lnTo>
                    <a:pt x="1088" y="186"/>
                  </a:lnTo>
                  <a:lnTo>
                    <a:pt x="1109" y="199"/>
                  </a:lnTo>
                  <a:lnTo>
                    <a:pt x="1129" y="214"/>
                  </a:lnTo>
                  <a:lnTo>
                    <a:pt x="1147" y="231"/>
                  </a:lnTo>
                  <a:lnTo>
                    <a:pt x="1164" y="250"/>
                  </a:lnTo>
                  <a:lnTo>
                    <a:pt x="1179" y="269"/>
                  </a:lnTo>
                  <a:lnTo>
                    <a:pt x="1192" y="292"/>
                  </a:lnTo>
                  <a:lnTo>
                    <a:pt x="1192" y="292"/>
                  </a:lnTo>
                  <a:lnTo>
                    <a:pt x="1203" y="316"/>
                  </a:lnTo>
                  <a:lnTo>
                    <a:pt x="1213" y="343"/>
                  </a:lnTo>
                  <a:lnTo>
                    <a:pt x="1222" y="370"/>
                  </a:lnTo>
                  <a:lnTo>
                    <a:pt x="1231" y="397"/>
                  </a:lnTo>
                  <a:lnTo>
                    <a:pt x="1244" y="454"/>
                  </a:lnTo>
                  <a:lnTo>
                    <a:pt x="1257" y="509"/>
                  </a:lnTo>
                  <a:lnTo>
                    <a:pt x="1257" y="509"/>
                  </a:lnTo>
                  <a:lnTo>
                    <a:pt x="1264" y="539"/>
                  </a:lnTo>
                  <a:lnTo>
                    <a:pt x="1269" y="569"/>
                  </a:lnTo>
                  <a:lnTo>
                    <a:pt x="1273" y="599"/>
                  </a:lnTo>
                  <a:lnTo>
                    <a:pt x="1277" y="629"/>
                  </a:lnTo>
                  <a:lnTo>
                    <a:pt x="1278" y="660"/>
                  </a:lnTo>
                  <a:lnTo>
                    <a:pt x="1278" y="692"/>
                  </a:lnTo>
                  <a:lnTo>
                    <a:pt x="1277" y="722"/>
                  </a:lnTo>
                  <a:lnTo>
                    <a:pt x="1273" y="753"/>
                  </a:lnTo>
                  <a:lnTo>
                    <a:pt x="1269" y="783"/>
                  </a:lnTo>
                  <a:lnTo>
                    <a:pt x="1262" y="813"/>
                  </a:lnTo>
                  <a:lnTo>
                    <a:pt x="1254" y="843"/>
                  </a:lnTo>
                  <a:lnTo>
                    <a:pt x="1244" y="872"/>
                  </a:lnTo>
                  <a:lnTo>
                    <a:pt x="1232" y="900"/>
                  </a:lnTo>
                  <a:lnTo>
                    <a:pt x="1218" y="926"/>
                  </a:lnTo>
                  <a:lnTo>
                    <a:pt x="1202" y="952"/>
                  </a:lnTo>
                  <a:lnTo>
                    <a:pt x="1184" y="977"/>
                  </a:lnTo>
                  <a:lnTo>
                    <a:pt x="1184" y="977"/>
                  </a:lnTo>
                  <a:lnTo>
                    <a:pt x="1164" y="999"/>
                  </a:lnTo>
                  <a:lnTo>
                    <a:pt x="1142" y="1019"/>
                  </a:lnTo>
                  <a:lnTo>
                    <a:pt x="1118" y="1037"/>
                  </a:lnTo>
                  <a:lnTo>
                    <a:pt x="1095" y="1053"/>
                  </a:lnTo>
                  <a:lnTo>
                    <a:pt x="1069" y="1067"/>
                  </a:lnTo>
                  <a:lnTo>
                    <a:pt x="1041" y="1080"/>
                  </a:lnTo>
                  <a:lnTo>
                    <a:pt x="1014" y="1091"/>
                  </a:lnTo>
                  <a:lnTo>
                    <a:pt x="985" y="1101"/>
                  </a:lnTo>
                  <a:lnTo>
                    <a:pt x="956" y="1109"/>
                  </a:lnTo>
                  <a:lnTo>
                    <a:pt x="926" y="1117"/>
                  </a:lnTo>
                  <a:lnTo>
                    <a:pt x="896" y="1123"/>
                  </a:lnTo>
                  <a:lnTo>
                    <a:pt x="866" y="1129"/>
                  </a:lnTo>
                  <a:lnTo>
                    <a:pt x="808" y="1138"/>
                  </a:lnTo>
                  <a:lnTo>
                    <a:pt x="751" y="1143"/>
                  </a:lnTo>
                  <a:lnTo>
                    <a:pt x="751" y="1143"/>
                  </a:lnTo>
                  <a:lnTo>
                    <a:pt x="725" y="1146"/>
                  </a:lnTo>
                  <a:lnTo>
                    <a:pt x="697" y="1146"/>
                  </a:lnTo>
                  <a:lnTo>
                    <a:pt x="670" y="1146"/>
                  </a:lnTo>
                  <a:lnTo>
                    <a:pt x="641" y="1144"/>
                  </a:lnTo>
                  <a:lnTo>
                    <a:pt x="586" y="1138"/>
                  </a:lnTo>
                  <a:lnTo>
                    <a:pt x="531" y="1131"/>
                  </a:lnTo>
                  <a:lnTo>
                    <a:pt x="531" y="1131"/>
                  </a:lnTo>
                  <a:lnTo>
                    <a:pt x="531" y="1177"/>
                  </a:lnTo>
                  <a:lnTo>
                    <a:pt x="531" y="1177"/>
                  </a:lnTo>
                  <a:lnTo>
                    <a:pt x="572" y="1183"/>
                  </a:lnTo>
                  <a:lnTo>
                    <a:pt x="572" y="1183"/>
                  </a:lnTo>
                  <a:lnTo>
                    <a:pt x="597" y="1186"/>
                  </a:lnTo>
                  <a:lnTo>
                    <a:pt x="621" y="1187"/>
                  </a:lnTo>
                  <a:lnTo>
                    <a:pt x="671" y="1187"/>
                  </a:lnTo>
                  <a:lnTo>
                    <a:pt x="671" y="1187"/>
                  </a:lnTo>
                  <a:lnTo>
                    <a:pt x="734" y="1190"/>
                  </a:lnTo>
                  <a:lnTo>
                    <a:pt x="748" y="1190"/>
                  </a:lnTo>
                  <a:lnTo>
                    <a:pt x="764" y="1189"/>
                  </a:lnTo>
                  <a:lnTo>
                    <a:pt x="780" y="1187"/>
                  </a:lnTo>
                  <a:lnTo>
                    <a:pt x="794" y="1185"/>
                  </a:lnTo>
                  <a:lnTo>
                    <a:pt x="794" y="1185"/>
                  </a:lnTo>
                  <a:lnTo>
                    <a:pt x="819" y="1180"/>
                  </a:lnTo>
                  <a:lnTo>
                    <a:pt x="842" y="1177"/>
                  </a:lnTo>
                  <a:lnTo>
                    <a:pt x="867" y="1176"/>
                  </a:lnTo>
                  <a:lnTo>
                    <a:pt x="891" y="1172"/>
                  </a:lnTo>
                  <a:lnTo>
                    <a:pt x="891" y="1172"/>
                  </a:lnTo>
                  <a:lnTo>
                    <a:pt x="916" y="1166"/>
                  </a:lnTo>
                  <a:lnTo>
                    <a:pt x="941" y="1160"/>
                  </a:lnTo>
                  <a:lnTo>
                    <a:pt x="989" y="1147"/>
                  </a:lnTo>
                  <a:lnTo>
                    <a:pt x="989" y="1147"/>
                  </a:lnTo>
                  <a:lnTo>
                    <a:pt x="1014" y="1139"/>
                  </a:lnTo>
                  <a:lnTo>
                    <a:pt x="1039" y="1130"/>
                  </a:lnTo>
                  <a:lnTo>
                    <a:pt x="1064" y="1119"/>
                  </a:lnTo>
                  <a:lnTo>
                    <a:pt x="1087" y="1106"/>
                  </a:lnTo>
                  <a:lnTo>
                    <a:pt x="1111" y="1093"/>
                  </a:lnTo>
                  <a:lnTo>
                    <a:pt x="1133" y="1079"/>
                  </a:lnTo>
                  <a:lnTo>
                    <a:pt x="1154" y="1063"/>
                  </a:lnTo>
                  <a:lnTo>
                    <a:pt x="1175" y="1047"/>
                  </a:lnTo>
                  <a:lnTo>
                    <a:pt x="1175" y="1047"/>
                  </a:lnTo>
                  <a:lnTo>
                    <a:pt x="1196" y="1030"/>
                  </a:lnTo>
                  <a:lnTo>
                    <a:pt x="1214" y="1011"/>
                  </a:lnTo>
                  <a:lnTo>
                    <a:pt x="1231" y="991"/>
                  </a:lnTo>
                  <a:lnTo>
                    <a:pt x="1247" y="970"/>
                  </a:lnTo>
                  <a:lnTo>
                    <a:pt x="1260" y="949"/>
                  </a:lnTo>
                  <a:lnTo>
                    <a:pt x="1271" y="927"/>
                  </a:lnTo>
                  <a:lnTo>
                    <a:pt x="1282" y="904"/>
                  </a:lnTo>
                  <a:lnTo>
                    <a:pt x="1290" y="880"/>
                  </a:lnTo>
                  <a:lnTo>
                    <a:pt x="1298" y="857"/>
                  </a:lnTo>
                  <a:lnTo>
                    <a:pt x="1304" y="832"/>
                  </a:lnTo>
                  <a:lnTo>
                    <a:pt x="1309" y="807"/>
                  </a:lnTo>
                  <a:lnTo>
                    <a:pt x="1313" y="782"/>
                  </a:lnTo>
                  <a:lnTo>
                    <a:pt x="1317" y="756"/>
                  </a:lnTo>
                  <a:lnTo>
                    <a:pt x="1320" y="730"/>
                  </a:lnTo>
                  <a:lnTo>
                    <a:pt x="1323" y="677"/>
                  </a:lnTo>
                  <a:lnTo>
                    <a:pt x="1323" y="677"/>
                  </a:lnTo>
                  <a:lnTo>
                    <a:pt x="1323" y="650"/>
                  </a:lnTo>
                  <a:lnTo>
                    <a:pt x="1321" y="622"/>
                  </a:lnTo>
                  <a:lnTo>
                    <a:pt x="1319" y="596"/>
                  </a:lnTo>
                  <a:lnTo>
                    <a:pt x="1315" y="569"/>
                  </a:lnTo>
                  <a:lnTo>
                    <a:pt x="1306" y="515"/>
                  </a:lnTo>
                  <a:lnTo>
                    <a:pt x="1294" y="462"/>
                  </a:lnTo>
                  <a:lnTo>
                    <a:pt x="1294" y="462"/>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301" name="Freeform 1121"/>
            <p:cNvSpPr>
              <a:spLocks noEditPoints="1"/>
            </p:cNvSpPr>
            <p:nvPr/>
          </p:nvSpPr>
          <p:spPr bwMode="auto">
            <a:xfrm>
              <a:off x="9422520" y="2362103"/>
              <a:ext cx="292574" cy="263316"/>
            </a:xfrm>
            <a:custGeom>
              <a:avLst/>
              <a:gdLst/>
              <a:ahLst/>
              <a:cxnLst>
                <a:cxn ang="0">
                  <a:pos x="75" y="0"/>
                </a:cxn>
                <a:cxn ang="0">
                  <a:pos x="48" y="7"/>
                </a:cxn>
                <a:cxn ang="0">
                  <a:pos x="21" y="23"/>
                </a:cxn>
                <a:cxn ang="0">
                  <a:pos x="11" y="32"/>
                </a:cxn>
                <a:cxn ang="0">
                  <a:pos x="4" y="45"/>
                </a:cxn>
                <a:cxn ang="0">
                  <a:pos x="0" y="58"/>
                </a:cxn>
                <a:cxn ang="0">
                  <a:pos x="2" y="74"/>
                </a:cxn>
                <a:cxn ang="0">
                  <a:pos x="6" y="87"/>
                </a:cxn>
                <a:cxn ang="0">
                  <a:pos x="17" y="111"/>
                </a:cxn>
                <a:cxn ang="0">
                  <a:pos x="27" y="122"/>
                </a:cxn>
                <a:cxn ang="0">
                  <a:pos x="50" y="140"/>
                </a:cxn>
                <a:cxn ang="0">
                  <a:pos x="78" y="145"/>
                </a:cxn>
                <a:cxn ang="0">
                  <a:pos x="83" y="145"/>
                </a:cxn>
                <a:cxn ang="0">
                  <a:pos x="83" y="145"/>
                </a:cxn>
                <a:cxn ang="0">
                  <a:pos x="85" y="145"/>
                </a:cxn>
                <a:cxn ang="0">
                  <a:pos x="93" y="144"/>
                </a:cxn>
                <a:cxn ang="0">
                  <a:pos x="105" y="142"/>
                </a:cxn>
                <a:cxn ang="0">
                  <a:pos x="127" y="132"/>
                </a:cxn>
                <a:cxn ang="0">
                  <a:pos x="138" y="126"/>
                </a:cxn>
                <a:cxn ang="0">
                  <a:pos x="150" y="113"/>
                </a:cxn>
                <a:cxn ang="0">
                  <a:pos x="155" y="98"/>
                </a:cxn>
                <a:cxn ang="0">
                  <a:pos x="157" y="66"/>
                </a:cxn>
                <a:cxn ang="0">
                  <a:pos x="159" y="59"/>
                </a:cxn>
                <a:cxn ang="0">
                  <a:pos x="155" y="45"/>
                </a:cxn>
                <a:cxn ang="0">
                  <a:pos x="148" y="33"/>
                </a:cxn>
                <a:cxn ang="0">
                  <a:pos x="131" y="17"/>
                </a:cxn>
                <a:cxn ang="0">
                  <a:pos x="104" y="4"/>
                </a:cxn>
                <a:cxn ang="0">
                  <a:pos x="75" y="0"/>
                </a:cxn>
                <a:cxn ang="0">
                  <a:pos x="110" y="89"/>
                </a:cxn>
                <a:cxn ang="0">
                  <a:pos x="105" y="93"/>
                </a:cxn>
                <a:cxn ang="0">
                  <a:pos x="91" y="100"/>
                </a:cxn>
                <a:cxn ang="0">
                  <a:pos x="84" y="100"/>
                </a:cxn>
                <a:cxn ang="0">
                  <a:pos x="71" y="98"/>
                </a:cxn>
                <a:cxn ang="0">
                  <a:pos x="62" y="93"/>
                </a:cxn>
                <a:cxn ang="0">
                  <a:pos x="54" y="84"/>
                </a:cxn>
                <a:cxn ang="0">
                  <a:pos x="49" y="72"/>
                </a:cxn>
                <a:cxn ang="0">
                  <a:pos x="48" y="60"/>
                </a:cxn>
                <a:cxn ang="0">
                  <a:pos x="54" y="54"/>
                </a:cxn>
                <a:cxn ang="0">
                  <a:pos x="76" y="46"/>
                </a:cxn>
                <a:cxn ang="0">
                  <a:pos x="82" y="46"/>
                </a:cxn>
                <a:cxn ang="0">
                  <a:pos x="92" y="47"/>
                </a:cxn>
                <a:cxn ang="0">
                  <a:pos x="104" y="54"/>
                </a:cxn>
                <a:cxn ang="0">
                  <a:pos x="112" y="62"/>
                </a:cxn>
                <a:cxn ang="0">
                  <a:pos x="113" y="66"/>
                </a:cxn>
                <a:cxn ang="0">
                  <a:pos x="112" y="85"/>
                </a:cxn>
                <a:cxn ang="0">
                  <a:pos x="110" y="89"/>
                </a:cxn>
              </a:cxnLst>
              <a:rect l="0" t="0" r="r" b="b"/>
              <a:pathLst>
                <a:path w="159" h="145">
                  <a:moveTo>
                    <a:pt x="75" y="0"/>
                  </a:moveTo>
                  <a:lnTo>
                    <a:pt x="75" y="0"/>
                  </a:lnTo>
                  <a:lnTo>
                    <a:pt x="62" y="3"/>
                  </a:lnTo>
                  <a:lnTo>
                    <a:pt x="48" y="7"/>
                  </a:lnTo>
                  <a:lnTo>
                    <a:pt x="33" y="13"/>
                  </a:lnTo>
                  <a:lnTo>
                    <a:pt x="21" y="23"/>
                  </a:lnTo>
                  <a:lnTo>
                    <a:pt x="16" y="26"/>
                  </a:lnTo>
                  <a:lnTo>
                    <a:pt x="11" y="32"/>
                  </a:lnTo>
                  <a:lnTo>
                    <a:pt x="7" y="38"/>
                  </a:lnTo>
                  <a:lnTo>
                    <a:pt x="4" y="45"/>
                  </a:lnTo>
                  <a:lnTo>
                    <a:pt x="2" y="51"/>
                  </a:lnTo>
                  <a:lnTo>
                    <a:pt x="0" y="58"/>
                  </a:lnTo>
                  <a:lnTo>
                    <a:pt x="0" y="66"/>
                  </a:lnTo>
                  <a:lnTo>
                    <a:pt x="2" y="74"/>
                  </a:lnTo>
                  <a:lnTo>
                    <a:pt x="2" y="74"/>
                  </a:lnTo>
                  <a:lnTo>
                    <a:pt x="6" y="87"/>
                  </a:lnTo>
                  <a:lnTo>
                    <a:pt x="11" y="100"/>
                  </a:lnTo>
                  <a:lnTo>
                    <a:pt x="17" y="111"/>
                  </a:lnTo>
                  <a:lnTo>
                    <a:pt x="27" y="122"/>
                  </a:lnTo>
                  <a:lnTo>
                    <a:pt x="27" y="122"/>
                  </a:lnTo>
                  <a:lnTo>
                    <a:pt x="38" y="132"/>
                  </a:lnTo>
                  <a:lnTo>
                    <a:pt x="50" y="140"/>
                  </a:lnTo>
                  <a:lnTo>
                    <a:pt x="63" y="144"/>
                  </a:lnTo>
                  <a:lnTo>
                    <a:pt x="78" y="145"/>
                  </a:lnTo>
                  <a:lnTo>
                    <a:pt x="78" y="145"/>
                  </a:lnTo>
                  <a:lnTo>
                    <a:pt x="83" y="145"/>
                  </a:lnTo>
                  <a:lnTo>
                    <a:pt x="83" y="145"/>
                  </a:lnTo>
                  <a:lnTo>
                    <a:pt x="83" y="145"/>
                  </a:lnTo>
                  <a:lnTo>
                    <a:pt x="83" y="145"/>
                  </a:lnTo>
                  <a:lnTo>
                    <a:pt x="85" y="145"/>
                  </a:lnTo>
                  <a:lnTo>
                    <a:pt x="85" y="145"/>
                  </a:lnTo>
                  <a:lnTo>
                    <a:pt x="93" y="144"/>
                  </a:lnTo>
                  <a:lnTo>
                    <a:pt x="93" y="144"/>
                  </a:lnTo>
                  <a:lnTo>
                    <a:pt x="105" y="142"/>
                  </a:lnTo>
                  <a:lnTo>
                    <a:pt x="117" y="138"/>
                  </a:lnTo>
                  <a:lnTo>
                    <a:pt x="127" y="132"/>
                  </a:lnTo>
                  <a:lnTo>
                    <a:pt x="138" y="126"/>
                  </a:lnTo>
                  <a:lnTo>
                    <a:pt x="138" y="126"/>
                  </a:lnTo>
                  <a:lnTo>
                    <a:pt x="144" y="119"/>
                  </a:lnTo>
                  <a:lnTo>
                    <a:pt x="150" y="113"/>
                  </a:lnTo>
                  <a:lnTo>
                    <a:pt x="152" y="106"/>
                  </a:lnTo>
                  <a:lnTo>
                    <a:pt x="155" y="98"/>
                  </a:lnTo>
                  <a:lnTo>
                    <a:pt x="156" y="83"/>
                  </a:lnTo>
                  <a:lnTo>
                    <a:pt x="157" y="66"/>
                  </a:lnTo>
                  <a:lnTo>
                    <a:pt x="157" y="66"/>
                  </a:lnTo>
                  <a:lnTo>
                    <a:pt x="159" y="59"/>
                  </a:lnTo>
                  <a:lnTo>
                    <a:pt x="157" y="51"/>
                  </a:lnTo>
                  <a:lnTo>
                    <a:pt x="155" y="45"/>
                  </a:lnTo>
                  <a:lnTo>
                    <a:pt x="152" y="38"/>
                  </a:lnTo>
                  <a:lnTo>
                    <a:pt x="148" y="33"/>
                  </a:lnTo>
                  <a:lnTo>
                    <a:pt x="143" y="26"/>
                  </a:lnTo>
                  <a:lnTo>
                    <a:pt x="131" y="17"/>
                  </a:lnTo>
                  <a:lnTo>
                    <a:pt x="118" y="9"/>
                  </a:lnTo>
                  <a:lnTo>
                    <a:pt x="104" y="4"/>
                  </a:lnTo>
                  <a:lnTo>
                    <a:pt x="89" y="2"/>
                  </a:lnTo>
                  <a:lnTo>
                    <a:pt x="75" y="0"/>
                  </a:lnTo>
                  <a:lnTo>
                    <a:pt x="75" y="0"/>
                  </a:lnTo>
                  <a:close/>
                  <a:moveTo>
                    <a:pt x="110" y="89"/>
                  </a:moveTo>
                  <a:lnTo>
                    <a:pt x="110" y="89"/>
                  </a:lnTo>
                  <a:lnTo>
                    <a:pt x="105" y="93"/>
                  </a:lnTo>
                  <a:lnTo>
                    <a:pt x="99" y="97"/>
                  </a:lnTo>
                  <a:lnTo>
                    <a:pt x="91" y="100"/>
                  </a:lnTo>
                  <a:lnTo>
                    <a:pt x="84" y="100"/>
                  </a:lnTo>
                  <a:lnTo>
                    <a:pt x="84" y="100"/>
                  </a:lnTo>
                  <a:lnTo>
                    <a:pt x="76" y="100"/>
                  </a:lnTo>
                  <a:lnTo>
                    <a:pt x="71" y="98"/>
                  </a:lnTo>
                  <a:lnTo>
                    <a:pt x="66" y="96"/>
                  </a:lnTo>
                  <a:lnTo>
                    <a:pt x="62" y="93"/>
                  </a:lnTo>
                  <a:lnTo>
                    <a:pt x="58" y="89"/>
                  </a:lnTo>
                  <a:lnTo>
                    <a:pt x="54" y="84"/>
                  </a:lnTo>
                  <a:lnTo>
                    <a:pt x="49" y="72"/>
                  </a:lnTo>
                  <a:lnTo>
                    <a:pt x="49" y="72"/>
                  </a:lnTo>
                  <a:lnTo>
                    <a:pt x="46" y="66"/>
                  </a:lnTo>
                  <a:lnTo>
                    <a:pt x="48" y="60"/>
                  </a:lnTo>
                  <a:lnTo>
                    <a:pt x="50" y="57"/>
                  </a:lnTo>
                  <a:lnTo>
                    <a:pt x="54" y="54"/>
                  </a:lnTo>
                  <a:lnTo>
                    <a:pt x="66" y="50"/>
                  </a:lnTo>
                  <a:lnTo>
                    <a:pt x="76" y="46"/>
                  </a:lnTo>
                  <a:lnTo>
                    <a:pt x="76" y="46"/>
                  </a:lnTo>
                  <a:lnTo>
                    <a:pt x="82" y="46"/>
                  </a:lnTo>
                  <a:lnTo>
                    <a:pt x="87" y="46"/>
                  </a:lnTo>
                  <a:lnTo>
                    <a:pt x="92" y="47"/>
                  </a:lnTo>
                  <a:lnTo>
                    <a:pt x="99" y="50"/>
                  </a:lnTo>
                  <a:lnTo>
                    <a:pt x="104" y="54"/>
                  </a:lnTo>
                  <a:lnTo>
                    <a:pt x="109" y="58"/>
                  </a:lnTo>
                  <a:lnTo>
                    <a:pt x="112" y="62"/>
                  </a:lnTo>
                  <a:lnTo>
                    <a:pt x="113" y="66"/>
                  </a:lnTo>
                  <a:lnTo>
                    <a:pt x="113" y="66"/>
                  </a:lnTo>
                  <a:lnTo>
                    <a:pt x="112" y="79"/>
                  </a:lnTo>
                  <a:lnTo>
                    <a:pt x="112" y="85"/>
                  </a:lnTo>
                  <a:lnTo>
                    <a:pt x="110" y="89"/>
                  </a:lnTo>
                  <a:lnTo>
                    <a:pt x="110" y="89"/>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302" name="Freeform 1122"/>
            <p:cNvSpPr>
              <a:spLocks noEditPoints="1"/>
            </p:cNvSpPr>
            <p:nvPr/>
          </p:nvSpPr>
          <p:spPr bwMode="auto">
            <a:xfrm>
              <a:off x="8500913" y="3173993"/>
              <a:ext cx="277945" cy="248688"/>
            </a:xfrm>
            <a:custGeom>
              <a:avLst/>
              <a:gdLst/>
              <a:ahLst/>
              <a:cxnLst>
                <a:cxn ang="0">
                  <a:pos x="81" y="0"/>
                </a:cxn>
                <a:cxn ang="0">
                  <a:pos x="52" y="3"/>
                </a:cxn>
                <a:cxn ang="0">
                  <a:pos x="27" y="15"/>
                </a:cxn>
                <a:cxn ang="0">
                  <a:pos x="8" y="34"/>
                </a:cxn>
                <a:cxn ang="0">
                  <a:pos x="2" y="46"/>
                </a:cxn>
                <a:cxn ang="0">
                  <a:pos x="0" y="60"/>
                </a:cxn>
                <a:cxn ang="0">
                  <a:pos x="0" y="74"/>
                </a:cxn>
                <a:cxn ang="0">
                  <a:pos x="8" y="101"/>
                </a:cxn>
                <a:cxn ang="0">
                  <a:pos x="16" y="111"/>
                </a:cxn>
                <a:cxn ang="0">
                  <a:pos x="31" y="125"/>
                </a:cxn>
                <a:cxn ang="0">
                  <a:pos x="51" y="130"/>
                </a:cxn>
                <a:cxn ang="0">
                  <a:pos x="53" y="132"/>
                </a:cxn>
                <a:cxn ang="0">
                  <a:pos x="61" y="136"/>
                </a:cxn>
                <a:cxn ang="0">
                  <a:pos x="67" y="136"/>
                </a:cxn>
                <a:cxn ang="0">
                  <a:pos x="97" y="135"/>
                </a:cxn>
                <a:cxn ang="0">
                  <a:pos x="110" y="130"/>
                </a:cxn>
                <a:cxn ang="0">
                  <a:pos x="123" y="121"/>
                </a:cxn>
                <a:cxn ang="0">
                  <a:pos x="133" y="111"/>
                </a:cxn>
                <a:cxn ang="0">
                  <a:pos x="146" y="94"/>
                </a:cxn>
                <a:cxn ang="0">
                  <a:pos x="150" y="81"/>
                </a:cxn>
                <a:cxn ang="0">
                  <a:pos x="152" y="74"/>
                </a:cxn>
                <a:cxn ang="0">
                  <a:pos x="152" y="59"/>
                </a:cxn>
                <a:cxn ang="0">
                  <a:pos x="148" y="46"/>
                </a:cxn>
                <a:cxn ang="0">
                  <a:pos x="132" y="22"/>
                </a:cxn>
                <a:cxn ang="0">
                  <a:pos x="108" y="7"/>
                </a:cxn>
                <a:cxn ang="0">
                  <a:pos x="81" y="0"/>
                </a:cxn>
                <a:cxn ang="0">
                  <a:pos x="90" y="88"/>
                </a:cxn>
                <a:cxn ang="0">
                  <a:pos x="84" y="91"/>
                </a:cxn>
                <a:cxn ang="0">
                  <a:pos x="77" y="87"/>
                </a:cxn>
                <a:cxn ang="0">
                  <a:pos x="69" y="85"/>
                </a:cxn>
                <a:cxn ang="0">
                  <a:pos x="57" y="85"/>
                </a:cxn>
                <a:cxn ang="0">
                  <a:pos x="48" y="80"/>
                </a:cxn>
                <a:cxn ang="0">
                  <a:pos x="47" y="76"/>
                </a:cxn>
                <a:cxn ang="0">
                  <a:pos x="46" y="60"/>
                </a:cxn>
                <a:cxn ang="0">
                  <a:pos x="47" y="57"/>
                </a:cxn>
                <a:cxn ang="0">
                  <a:pos x="55" y="51"/>
                </a:cxn>
                <a:cxn ang="0">
                  <a:pos x="72" y="46"/>
                </a:cxn>
                <a:cxn ang="0">
                  <a:pos x="81" y="46"/>
                </a:cxn>
                <a:cxn ang="0">
                  <a:pos x="90" y="47"/>
                </a:cxn>
                <a:cxn ang="0">
                  <a:pos x="99" y="54"/>
                </a:cxn>
                <a:cxn ang="0">
                  <a:pos x="104" y="63"/>
                </a:cxn>
                <a:cxn ang="0">
                  <a:pos x="106" y="72"/>
                </a:cxn>
                <a:cxn ang="0">
                  <a:pos x="104" y="77"/>
                </a:cxn>
                <a:cxn ang="0">
                  <a:pos x="90" y="88"/>
                </a:cxn>
              </a:cxnLst>
              <a:rect l="0" t="0" r="r" b="b"/>
              <a:pathLst>
                <a:path w="152" h="136">
                  <a:moveTo>
                    <a:pt x="81" y="0"/>
                  </a:moveTo>
                  <a:lnTo>
                    <a:pt x="81" y="0"/>
                  </a:lnTo>
                  <a:lnTo>
                    <a:pt x="67" y="0"/>
                  </a:lnTo>
                  <a:lnTo>
                    <a:pt x="52" y="3"/>
                  </a:lnTo>
                  <a:lnTo>
                    <a:pt x="39" y="8"/>
                  </a:lnTo>
                  <a:lnTo>
                    <a:pt x="27" y="15"/>
                  </a:lnTo>
                  <a:lnTo>
                    <a:pt x="17" y="24"/>
                  </a:lnTo>
                  <a:lnTo>
                    <a:pt x="8" y="34"/>
                  </a:lnTo>
                  <a:lnTo>
                    <a:pt x="5" y="40"/>
                  </a:lnTo>
                  <a:lnTo>
                    <a:pt x="2" y="46"/>
                  </a:lnTo>
                  <a:lnTo>
                    <a:pt x="1" y="53"/>
                  </a:lnTo>
                  <a:lnTo>
                    <a:pt x="0" y="60"/>
                  </a:lnTo>
                  <a:lnTo>
                    <a:pt x="0" y="60"/>
                  </a:lnTo>
                  <a:lnTo>
                    <a:pt x="0" y="74"/>
                  </a:lnTo>
                  <a:lnTo>
                    <a:pt x="2" y="88"/>
                  </a:lnTo>
                  <a:lnTo>
                    <a:pt x="8" y="101"/>
                  </a:lnTo>
                  <a:lnTo>
                    <a:pt x="16" y="111"/>
                  </a:lnTo>
                  <a:lnTo>
                    <a:pt x="16" y="111"/>
                  </a:lnTo>
                  <a:lnTo>
                    <a:pt x="23" y="119"/>
                  </a:lnTo>
                  <a:lnTo>
                    <a:pt x="31" y="125"/>
                  </a:lnTo>
                  <a:lnTo>
                    <a:pt x="40" y="128"/>
                  </a:lnTo>
                  <a:lnTo>
                    <a:pt x="51" y="130"/>
                  </a:lnTo>
                  <a:lnTo>
                    <a:pt x="51" y="130"/>
                  </a:lnTo>
                  <a:lnTo>
                    <a:pt x="53" y="132"/>
                  </a:lnTo>
                  <a:lnTo>
                    <a:pt x="57" y="135"/>
                  </a:lnTo>
                  <a:lnTo>
                    <a:pt x="61" y="136"/>
                  </a:lnTo>
                  <a:lnTo>
                    <a:pt x="67" y="136"/>
                  </a:lnTo>
                  <a:lnTo>
                    <a:pt x="67" y="136"/>
                  </a:lnTo>
                  <a:lnTo>
                    <a:pt x="82" y="136"/>
                  </a:lnTo>
                  <a:lnTo>
                    <a:pt x="97" y="135"/>
                  </a:lnTo>
                  <a:lnTo>
                    <a:pt x="103" y="132"/>
                  </a:lnTo>
                  <a:lnTo>
                    <a:pt x="110" y="130"/>
                  </a:lnTo>
                  <a:lnTo>
                    <a:pt x="116" y="126"/>
                  </a:lnTo>
                  <a:lnTo>
                    <a:pt x="123" y="121"/>
                  </a:lnTo>
                  <a:lnTo>
                    <a:pt x="123" y="121"/>
                  </a:lnTo>
                  <a:lnTo>
                    <a:pt x="133" y="111"/>
                  </a:lnTo>
                  <a:lnTo>
                    <a:pt x="142" y="101"/>
                  </a:lnTo>
                  <a:lnTo>
                    <a:pt x="146" y="94"/>
                  </a:lnTo>
                  <a:lnTo>
                    <a:pt x="149" y="88"/>
                  </a:lnTo>
                  <a:lnTo>
                    <a:pt x="150" y="81"/>
                  </a:lnTo>
                  <a:lnTo>
                    <a:pt x="152" y="74"/>
                  </a:lnTo>
                  <a:lnTo>
                    <a:pt x="152" y="74"/>
                  </a:lnTo>
                  <a:lnTo>
                    <a:pt x="152" y="67"/>
                  </a:lnTo>
                  <a:lnTo>
                    <a:pt x="152" y="59"/>
                  </a:lnTo>
                  <a:lnTo>
                    <a:pt x="149" y="53"/>
                  </a:lnTo>
                  <a:lnTo>
                    <a:pt x="148" y="46"/>
                  </a:lnTo>
                  <a:lnTo>
                    <a:pt x="140" y="33"/>
                  </a:lnTo>
                  <a:lnTo>
                    <a:pt x="132" y="22"/>
                  </a:lnTo>
                  <a:lnTo>
                    <a:pt x="120" y="13"/>
                  </a:lnTo>
                  <a:lnTo>
                    <a:pt x="108" y="7"/>
                  </a:lnTo>
                  <a:lnTo>
                    <a:pt x="94" y="2"/>
                  </a:lnTo>
                  <a:lnTo>
                    <a:pt x="81" y="0"/>
                  </a:lnTo>
                  <a:lnTo>
                    <a:pt x="81" y="0"/>
                  </a:lnTo>
                  <a:close/>
                  <a:moveTo>
                    <a:pt x="90" y="88"/>
                  </a:moveTo>
                  <a:lnTo>
                    <a:pt x="90" y="88"/>
                  </a:lnTo>
                  <a:lnTo>
                    <a:pt x="84" y="91"/>
                  </a:lnTo>
                  <a:lnTo>
                    <a:pt x="84" y="91"/>
                  </a:lnTo>
                  <a:lnTo>
                    <a:pt x="77" y="87"/>
                  </a:lnTo>
                  <a:lnTo>
                    <a:pt x="73" y="85"/>
                  </a:lnTo>
                  <a:lnTo>
                    <a:pt x="69" y="85"/>
                  </a:lnTo>
                  <a:lnTo>
                    <a:pt x="69" y="85"/>
                  </a:lnTo>
                  <a:lnTo>
                    <a:pt x="57" y="85"/>
                  </a:lnTo>
                  <a:lnTo>
                    <a:pt x="52" y="84"/>
                  </a:lnTo>
                  <a:lnTo>
                    <a:pt x="48" y="80"/>
                  </a:lnTo>
                  <a:lnTo>
                    <a:pt x="48" y="80"/>
                  </a:lnTo>
                  <a:lnTo>
                    <a:pt x="47" y="76"/>
                  </a:lnTo>
                  <a:lnTo>
                    <a:pt x="46" y="71"/>
                  </a:lnTo>
                  <a:lnTo>
                    <a:pt x="46" y="60"/>
                  </a:lnTo>
                  <a:lnTo>
                    <a:pt x="46" y="60"/>
                  </a:lnTo>
                  <a:lnTo>
                    <a:pt x="47" y="57"/>
                  </a:lnTo>
                  <a:lnTo>
                    <a:pt x="50" y="54"/>
                  </a:lnTo>
                  <a:lnTo>
                    <a:pt x="55" y="51"/>
                  </a:lnTo>
                  <a:lnTo>
                    <a:pt x="60" y="49"/>
                  </a:lnTo>
                  <a:lnTo>
                    <a:pt x="72" y="46"/>
                  </a:lnTo>
                  <a:lnTo>
                    <a:pt x="81" y="46"/>
                  </a:lnTo>
                  <a:lnTo>
                    <a:pt x="81" y="46"/>
                  </a:lnTo>
                  <a:lnTo>
                    <a:pt x="85" y="46"/>
                  </a:lnTo>
                  <a:lnTo>
                    <a:pt x="90" y="47"/>
                  </a:lnTo>
                  <a:lnTo>
                    <a:pt x="94" y="50"/>
                  </a:lnTo>
                  <a:lnTo>
                    <a:pt x="99" y="54"/>
                  </a:lnTo>
                  <a:lnTo>
                    <a:pt x="102" y="58"/>
                  </a:lnTo>
                  <a:lnTo>
                    <a:pt x="104" y="63"/>
                  </a:lnTo>
                  <a:lnTo>
                    <a:pt x="106" y="68"/>
                  </a:lnTo>
                  <a:lnTo>
                    <a:pt x="106" y="72"/>
                  </a:lnTo>
                  <a:lnTo>
                    <a:pt x="106" y="72"/>
                  </a:lnTo>
                  <a:lnTo>
                    <a:pt x="104" y="77"/>
                  </a:lnTo>
                  <a:lnTo>
                    <a:pt x="99" y="81"/>
                  </a:lnTo>
                  <a:lnTo>
                    <a:pt x="90" y="88"/>
                  </a:lnTo>
                  <a:lnTo>
                    <a:pt x="90" y="88"/>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303" name="Freeform 1123"/>
            <p:cNvSpPr>
              <a:spLocks noEditPoints="1"/>
            </p:cNvSpPr>
            <p:nvPr/>
          </p:nvSpPr>
          <p:spPr bwMode="auto">
            <a:xfrm>
              <a:off x="10336814" y="3152052"/>
              <a:ext cx="270633" cy="256004"/>
            </a:xfrm>
            <a:custGeom>
              <a:avLst/>
              <a:gdLst/>
              <a:ahLst/>
              <a:cxnLst>
                <a:cxn ang="0">
                  <a:pos x="80" y="0"/>
                </a:cxn>
                <a:cxn ang="0">
                  <a:pos x="67" y="0"/>
                </a:cxn>
                <a:cxn ang="0">
                  <a:pos x="39" y="10"/>
                </a:cxn>
                <a:cxn ang="0">
                  <a:pos x="17" y="28"/>
                </a:cxn>
                <a:cxn ang="0">
                  <a:pos x="2" y="52"/>
                </a:cxn>
                <a:cxn ang="0">
                  <a:pos x="0" y="65"/>
                </a:cxn>
                <a:cxn ang="0">
                  <a:pos x="0" y="80"/>
                </a:cxn>
                <a:cxn ang="0">
                  <a:pos x="8" y="105"/>
                </a:cxn>
                <a:cxn ang="0">
                  <a:pos x="23" y="125"/>
                </a:cxn>
                <a:cxn ang="0">
                  <a:pos x="48" y="135"/>
                </a:cxn>
                <a:cxn ang="0">
                  <a:pos x="64" y="138"/>
                </a:cxn>
                <a:cxn ang="0">
                  <a:pos x="65" y="138"/>
                </a:cxn>
                <a:cxn ang="0">
                  <a:pos x="67" y="138"/>
                </a:cxn>
                <a:cxn ang="0">
                  <a:pos x="94" y="137"/>
                </a:cxn>
                <a:cxn ang="0">
                  <a:pos x="112" y="129"/>
                </a:cxn>
                <a:cxn ang="0">
                  <a:pos x="118" y="125"/>
                </a:cxn>
                <a:cxn ang="0">
                  <a:pos x="137" y="105"/>
                </a:cxn>
                <a:cxn ang="0">
                  <a:pos x="142" y="93"/>
                </a:cxn>
                <a:cxn ang="0">
                  <a:pos x="146" y="80"/>
                </a:cxn>
                <a:cxn ang="0">
                  <a:pos x="146" y="74"/>
                </a:cxn>
                <a:cxn ang="0">
                  <a:pos x="141" y="53"/>
                </a:cxn>
                <a:cxn ang="0">
                  <a:pos x="127" y="29"/>
                </a:cxn>
                <a:cxn ang="0">
                  <a:pos x="104" y="11"/>
                </a:cxn>
                <a:cxn ang="0">
                  <a:pos x="80" y="0"/>
                </a:cxn>
                <a:cxn ang="0">
                  <a:pos x="67" y="92"/>
                </a:cxn>
                <a:cxn ang="0">
                  <a:pos x="64" y="92"/>
                </a:cxn>
                <a:cxn ang="0">
                  <a:pos x="64" y="92"/>
                </a:cxn>
                <a:cxn ang="0">
                  <a:pos x="57" y="91"/>
                </a:cxn>
                <a:cxn ang="0">
                  <a:pos x="48" y="87"/>
                </a:cxn>
                <a:cxn ang="0">
                  <a:pos x="44" y="79"/>
                </a:cxn>
                <a:cxn ang="0">
                  <a:pos x="46" y="70"/>
                </a:cxn>
                <a:cxn ang="0">
                  <a:pos x="53" y="57"/>
                </a:cxn>
                <a:cxn ang="0">
                  <a:pos x="60" y="50"/>
                </a:cxn>
                <a:cxn ang="0">
                  <a:pos x="69" y="46"/>
                </a:cxn>
                <a:cxn ang="0">
                  <a:pos x="77" y="49"/>
                </a:cxn>
                <a:cxn ang="0">
                  <a:pos x="85" y="53"/>
                </a:cxn>
                <a:cxn ang="0">
                  <a:pos x="98" y="66"/>
                </a:cxn>
                <a:cxn ang="0">
                  <a:pos x="101" y="75"/>
                </a:cxn>
                <a:cxn ang="0">
                  <a:pos x="99" y="80"/>
                </a:cxn>
                <a:cxn ang="0">
                  <a:pos x="93" y="88"/>
                </a:cxn>
                <a:cxn ang="0">
                  <a:pos x="77" y="92"/>
                </a:cxn>
                <a:cxn ang="0">
                  <a:pos x="67" y="92"/>
                </a:cxn>
              </a:cxnLst>
              <a:rect l="0" t="0" r="r" b="b"/>
              <a:pathLst>
                <a:path w="146" h="138">
                  <a:moveTo>
                    <a:pt x="80" y="0"/>
                  </a:moveTo>
                  <a:lnTo>
                    <a:pt x="80" y="0"/>
                  </a:lnTo>
                  <a:lnTo>
                    <a:pt x="73" y="0"/>
                  </a:lnTo>
                  <a:lnTo>
                    <a:pt x="67" y="0"/>
                  </a:lnTo>
                  <a:lnTo>
                    <a:pt x="52" y="4"/>
                  </a:lnTo>
                  <a:lnTo>
                    <a:pt x="39" y="10"/>
                  </a:lnTo>
                  <a:lnTo>
                    <a:pt x="27" y="17"/>
                  </a:lnTo>
                  <a:lnTo>
                    <a:pt x="17" y="28"/>
                  </a:lnTo>
                  <a:lnTo>
                    <a:pt x="8" y="40"/>
                  </a:lnTo>
                  <a:lnTo>
                    <a:pt x="2" y="52"/>
                  </a:lnTo>
                  <a:lnTo>
                    <a:pt x="0" y="58"/>
                  </a:lnTo>
                  <a:lnTo>
                    <a:pt x="0" y="65"/>
                  </a:lnTo>
                  <a:lnTo>
                    <a:pt x="0" y="65"/>
                  </a:lnTo>
                  <a:lnTo>
                    <a:pt x="0" y="80"/>
                  </a:lnTo>
                  <a:lnTo>
                    <a:pt x="2" y="93"/>
                  </a:lnTo>
                  <a:lnTo>
                    <a:pt x="8" y="105"/>
                  </a:lnTo>
                  <a:lnTo>
                    <a:pt x="14" y="117"/>
                  </a:lnTo>
                  <a:lnTo>
                    <a:pt x="23" y="125"/>
                  </a:lnTo>
                  <a:lnTo>
                    <a:pt x="35" y="131"/>
                  </a:lnTo>
                  <a:lnTo>
                    <a:pt x="48" y="135"/>
                  </a:lnTo>
                  <a:lnTo>
                    <a:pt x="64" y="138"/>
                  </a:lnTo>
                  <a:lnTo>
                    <a:pt x="64" y="138"/>
                  </a:lnTo>
                  <a:lnTo>
                    <a:pt x="65" y="138"/>
                  </a:lnTo>
                  <a:lnTo>
                    <a:pt x="65" y="138"/>
                  </a:lnTo>
                  <a:lnTo>
                    <a:pt x="67" y="138"/>
                  </a:lnTo>
                  <a:lnTo>
                    <a:pt x="67" y="138"/>
                  </a:lnTo>
                  <a:lnTo>
                    <a:pt x="81" y="138"/>
                  </a:lnTo>
                  <a:lnTo>
                    <a:pt x="94" y="137"/>
                  </a:lnTo>
                  <a:lnTo>
                    <a:pt x="106" y="133"/>
                  </a:lnTo>
                  <a:lnTo>
                    <a:pt x="112" y="129"/>
                  </a:lnTo>
                  <a:lnTo>
                    <a:pt x="118" y="125"/>
                  </a:lnTo>
                  <a:lnTo>
                    <a:pt x="118" y="125"/>
                  </a:lnTo>
                  <a:lnTo>
                    <a:pt x="128" y="116"/>
                  </a:lnTo>
                  <a:lnTo>
                    <a:pt x="137" y="105"/>
                  </a:lnTo>
                  <a:lnTo>
                    <a:pt x="140" y="100"/>
                  </a:lnTo>
                  <a:lnTo>
                    <a:pt x="142" y="93"/>
                  </a:lnTo>
                  <a:lnTo>
                    <a:pt x="145" y="87"/>
                  </a:lnTo>
                  <a:lnTo>
                    <a:pt x="146" y="80"/>
                  </a:lnTo>
                  <a:lnTo>
                    <a:pt x="146" y="80"/>
                  </a:lnTo>
                  <a:lnTo>
                    <a:pt x="146" y="74"/>
                  </a:lnTo>
                  <a:lnTo>
                    <a:pt x="145" y="66"/>
                  </a:lnTo>
                  <a:lnTo>
                    <a:pt x="141" y="53"/>
                  </a:lnTo>
                  <a:lnTo>
                    <a:pt x="136" y="41"/>
                  </a:lnTo>
                  <a:lnTo>
                    <a:pt x="127" y="29"/>
                  </a:lnTo>
                  <a:lnTo>
                    <a:pt x="116" y="19"/>
                  </a:lnTo>
                  <a:lnTo>
                    <a:pt x="104" y="11"/>
                  </a:lnTo>
                  <a:lnTo>
                    <a:pt x="93" y="4"/>
                  </a:lnTo>
                  <a:lnTo>
                    <a:pt x="80" y="0"/>
                  </a:lnTo>
                  <a:lnTo>
                    <a:pt x="80" y="0"/>
                  </a:lnTo>
                  <a:close/>
                  <a:moveTo>
                    <a:pt x="67" y="92"/>
                  </a:moveTo>
                  <a:lnTo>
                    <a:pt x="67" y="92"/>
                  </a:lnTo>
                  <a:lnTo>
                    <a:pt x="64" y="92"/>
                  </a:lnTo>
                  <a:lnTo>
                    <a:pt x="64" y="92"/>
                  </a:lnTo>
                  <a:lnTo>
                    <a:pt x="64" y="92"/>
                  </a:lnTo>
                  <a:lnTo>
                    <a:pt x="64" y="92"/>
                  </a:lnTo>
                  <a:lnTo>
                    <a:pt x="57" y="91"/>
                  </a:lnTo>
                  <a:lnTo>
                    <a:pt x="52" y="89"/>
                  </a:lnTo>
                  <a:lnTo>
                    <a:pt x="48" y="87"/>
                  </a:lnTo>
                  <a:lnTo>
                    <a:pt x="46" y="83"/>
                  </a:lnTo>
                  <a:lnTo>
                    <a:pt x="44" y="79"/>
                  </a:lnTo>
                  <a:lnTo>
                    <a:pt x="44" y="74"/>
                  </a:lnTo>
                  <a:lnTo>
                    <a:pt x="46" y="70"/>
                  </a:lnTo>
                  <a:lnTo>
                    <a:pt x="47" y="65"/>
                  </a:lnTo>
                  <a:lnTo>
                    <a:pt x="53" y="57"/>
                  </a:lnTo>
                  <a:lnTo>
                    <a:pt x="56" y="53"/>
                  </a:lnTo>
                  <a:lnTo>
                    <a:pt x="60" y="50"/>
                  </a:lnTo>
                  <a:lnTo>
                    <a:pt x="65" y="48"/>
                  </a:lnTo>
                  <a:lnTo>
                    <a:pt x="69" y="46"/>
                  </a:lnTo>
                  <a:lnTo>
                    <a:pt x="73" y="48"/>
                  </a:lnTo>
                  <a:lnTo>
                    <a:pt x="77" y="49"/>
                  </a:lnTo>
                  <a:lnTo>
                    <a:pt x="77" y="49"/>
                  </a:lnTo>
                  <a:lnTo>
                    <a:pt x="85" y="53"/>
                  </a:lnTo>
                  <a:lnTo>
                    <a:pt x="93" y="59"/>
                  </a:lnTo>
                  <a:lnTo>
                    <a:pt x="98" y="66"/>
                  </a:lnTo>
                  <a:lnTo>
                    <a:pt x="99" y="70"/>
                  </a:lnTo>
                  <a:lnTo>
                    <a:pt x="101" y="75"/>
                  </a:lnTo>
                  <a:lnTo>
                    <a:pt x="101" y="75"/>
                  </a:lnTo>
                  <a:lnTo>
                    <a:pt x="99" y="80"/>
                  </a:lnTo>
                  <a:lnTo>
                    <a:pt x="97" y="86"/>
                  </a:lnTo>
                  <a:lnTo>
                    <a:pt x="93" y="88"/>
                  </a:lnTo>
                  <a:lnTo>
                    <a:pt x="87" y="89"/>
                  </a:lnTo>
                  <a:lnTo>
                    <a:pt x="77" y="92"/>
                  </a:lnTo>
                  <a:lnTo>
                    <a:pt x="67" y="92"/>
                  </a:lnTo>
                  <a:lnTo>
                    <a:pt x="67" y="92"/>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304" name="Freeform 1124"/>
            <p:cNvSpPr>
              <a:spLocks noEditPoints="1"/>
            </p:cNvSpPr>
            <p:nvPr/>
          </p:nvSpPr>
          <p:spPr bwMode="auto">
            <a:xfrm>
              <a:off x="9429836" y="3978571"/>
              <a:ext cx="292574" cy="256004"/>
            </a:xfrm>
            <a:custGeom>
              <a:avLst/>
              <a:gdLst/>
              <a:ahLst/>
              <a:cxnLst>
                <a:cxn ang="0">
                  <a:pos x="160" y="65"/>
                </a:cxn>
                <a:cxn ang="0">
                  <a:pos x="157" y="47"/>
                </a:cxn>
                <a:cxn ang="0">
                  <a:pos x="152" y="31"/>
                </a:cxn>
                <a:cxn ang="0">
                  <a:pos x="143" y="20"/>
                </a:cxn>
                <a:cxn ang="0">
                  <a:pos x="131" y="11"/>
                </a:cxn>
                <a:cxn ang="0">
                  <a:pos x="118" y="4"/>
                </a:cxn>
                <a:cxn ang="0">
                  <a:pos x="86" y="0"/>
                </a:cxn>
                <a:cxn ang="0">
                  <a:pos x="68" y="1"/>
                </a:cxn>
                <a:cxn ang="0">
                  <a:pos x="38" y="8"/>
                </a:cxn>
                <a:cxn ang="0">
                  <a:pos x="24" y="14"/>
                </a:cxn>
                <a:cxn ang="0">
                  <a:pos x="12" y="24"/>
                </a:cxn>
                <a:cxn ang="0">
                  <a:pos x="7" y="30"/>
                </a:cxn>
                <a:cxn ang="0">
                  <a:pos x="1" y="46"/>
                </a:cxn>
                <a:cxn ang="0">
                  <a:pos x="0" y="62"/>
                </a:cxn>
                <a:cxn ang="0">
                  <a:pos x="5" y="85"/>
                </a:cxn>
                <a:cxn ang="0">
                  <a:pos x="8" y="92"/>
                </a:cxn>
                <a:cxn ang="0">
                  <a:pos x="21" y="113"/>
                </a:cxn>
                <a:cxn ang="0">
                  <a:pos x="46" y="133"/>
                </a:cxn>
                <a:cxn ang="0">
                  <a:pos x="62" y="140"/>
                </a:cxn>
                <a:cxn ang="0">
                  <a:pos x="77" y="144"/>
                </a:cxn>
                <a:cxn ang="0">
                  <a:pos x="93" y="144"/>
                </a:cxn>
                <a:cxn ang="0">
                  <a:pos x="109" y="139"/>
                </a:cxn>
                <a:cxn ang="0">
                  <a:pos x="113" y="136"/>
                </a:cxn>
                <a:cxn ang="0">
                  <a:pos x="116" y="133"/>
                </a:cxn>
                <a:cxn ang="0">
                  <a:pos x="132" y="128"/>
                </a:cxn>
                <a:cxn ang="0">
                  <a:pos x="145" y="119"/>
                </a:cxn>
                <a:cxn ang="0">
                  <a:pos x="150" y="113"/>
                </a:cxn>
                <a:cxn ang="0">
                  <a:pos x="157" y="101"/>
                </a:cxn>
                <a:cxn ang="0">
                  <a:pos x="160" y="80"/>
                </a:cxn>
                <a:cxn ang="0">
                  <a:pos x="160" y="65"/>
                </a:cxn>
                <a:cxn ang="0">
                  <a:pos x="50" y="72"/>
                </a:cxn>
                <a:cxn ang="0">
                  <a:pos x="46" y="62"/>
                </a:cxn>
                <a:cxn ang="0">
                  <a:pos x="47" y="54"/>
                </a:cxn>
                <a:cxn ang="0">
                  <a:pos x="50" y="52"/>
                </a:cxn>
                <a:cxn ang="0">
                  <a:pos x="62" y="48"/>
                </a:cxn>
                <a:cxn ang="0">
                  <a:pos x="75" y="46"/>
                </a:cxn>
                <a:cxn ang="0">
                  <a:pos x="94" y="45"/>
                </a:cxn>
                <a:cxn ang="0">
                  <a:pos x="106" y="48"/>
                </a:cxn>
                <a:cxn ang="0">
                  <a:pos x="113" y="58"/>
                </a:cxn>
                <a:cxn ang="0">
                  <a:pos x="114" y="65"/>
                </a:cxn>
                <a:cxn ang="0">
                  <a:pos x="114" y="85"/>
                </a:cxn>
                <a:cxn ang="0">
                  <a:pos x="113" y="86"/>
                </a:cxn>
                <a:cxn ang="0">
                  <a:pos x="102" y="90"/>
                </a:cxn>
                <a:cxn ang="0">
                  <a:pos x="88" y="90"/>
                </a:cxn>
                <a:cxn ang="0">
                  <a:pos x="79" y="93"/>
                </a:cxn>
                <a:cxn ang="0">
                  <a:pos x="72" y="97"/>
                </a:cxn>
                <a:cxn ang="0">
                  <a:pos x="65" y="92"/>
                </a:cxn>
                <a:cxn ang="0">
                  <a:pos x="50" y="72"/>
                </a:cxn>
              </a:cxnLst>
              <a:rect l="0" t="0" r="r" b="b"/>
              <a:pathLst>
                <a:path w="160" h="144">
                  <a:moveTo>
                    <a:pt x="160" y="65"/>
                  </a:moveTo>
                  <a:lnTo>
                    <a:pt x="160" y="65"/>
                  </a:lnTo>
                  <a:lnTo>
                    <a:pt x="160" y="55"/>
                  </a:lnTo>
                  <a:lnTo>
                    <a:pt x="157" y="47"/>
                  </a:lnTo>
                  <a:lnTo>
                    <a:pt x="154" y="39"/>
                  </a:lnTo>
                  <a:lnTo>
                    <a:pt x="152" y="31"/>
                  </a:lnTo>
                  <a:lnTo>
                    <a:pt x="148" y="25"/>
                  </a:lnTo>
                  <a:lnTo>
                    <a:pt x="143" y="20"/>
                  </a:lnTo>
                  <a:lnTo>
                    <a:pt x="137" y="14"/>
                  </a:lnTo>
                  <a:lnTo>
                    <a:pt x="131" y="11"/>
                  </a:lnTo>
                  <a:lnTo>
                    <a:pt x="124" y="7"/>
                  </a:lnTo>
                  <a:lnTo>
                    <a:pt x="118" y="4"/>
                  </a:lnTo>
                  <a:lnTo>
                    <a:pt x="102" y="0"/>
                  </a:lnTo>
                  <a:lnTo>
                    <a:pt x="86" y="0"/>
                  </a:lnTo>
                  <a:lnTo>
                    <a:pt x="68" y="1"/>
                  </a:lnTo>
                  <a:lnTo>
                    <a:pt x="68" y="1"/>
                  </a:lnTo>
                  <a:lnTo>
                    <a:pt x="52" y="4"/>
                  </a:lnTo>
                  <a:lnTo>
                    <a:pt x="38" y="8"/>
                  </a:lnTo>
                  <a:lnTo>
                    <a:pt x="30" y="11"/>
                  </a:lnTo>
                  <a:lnTo>
                    <a:pt x="24" y="14"/>
                  </a:lnTo>
                  <a:lnTo>
                    <a:pt x="17" y="18"/>
                  </a:lnTo>
                  <a:lnTo>
                    <a:pt x="12" y="24"/>
                  </a:lnTo>
                  <a:lnTo>
                    <a:pt x="12" y="24"/>
                  </a:lnTo>
                  <a:lnTo>
                    <a:pt x="7" y="30"/>
                  </a:lnTo>
                  <a:lnTo>
                    <a:pt x="3" y="38"/>
                  </a:lnTo>
                  <a:lnTo>
                    <a:pt x="1" y="46"/>
                  </a:lnTo>
                  <a:lnTo>
                    <a:pt x="0" y="54"/>
                  </a:lnTo>
                  <a:lnTo>
                    <a:pt x="0" y="62"/>
                  </a:lnTo>
                  <a:lnTo>
                    <a:pt x="1" y="69"/>
                  </a:lnTo>
                  <a:lnTo>
                    <a:pt x="5" y="85"/>
                  </a:lnTo>
                  <a:lnTo>
                    <a:pt x="5" y="85"/>
                  </a:lnTo>
                  <a:lnTo>
                    <a:pt x="8" y="92"/>
                  </a:lnTo>
                  <a:lnTo>
                    <a:pt x="12" y="99"/>
                  </a:lnTo>
                  <a:lnTo>
                    <a:pt x="21" y="113"/>
                  </a:lnTo>
                  <a:lnTo>
                    <a:pt x="33" y="124"/>
                  </a:lnTo>
                  <a:lnTo>
                    <a:pt x="46" y="133"/>
                  </a:lnTo>
                  <a:lnTo>
                    <a:pt x="54" y="137"/>
                  </a:lnTo>
                  <a:lnTo>
                    <a:pt x="62" y="140"/>
                  </a:lnTo>
                  <a:lnTo>
                    <a:pt x="69" y="143"/>
                  </a:lnTo>
                  <a:lnTo>
                    <a:pt x="77" y="144"/>
                  </a:lnTo>
                  <a:lnTo>
                    <a:pt x="85" y="144"/>
                  </a:lnTo>
                  <a:lnTo>
                    <a:pt x="93" y="144"/>
                  </a:lnTo>
                  <a:lnTo>
                    <a:pt x="101" y="141"/>
                  </a:lnTo>
                  <a:lnTo>
                    <a:pt x="109" y="139"/>
                  </a:lnTo>
                  <a:lnTo>
                    <a:pt x="109" y="139"/>
                  </a:lnTo>
                  <a:lnTo>
                    <a:pt x="113" y="136"/>
                  </a:lnTo>
                  <a:lnTo>
                    <a:pt x="116" y="133"/>
                  </a:lnTo>
                  <a:lnTo>
                    <a:pt x="116" y="133"/>
                  </a:lnTo>
                  <a:lnTo>
                    <a:pt x="124" y="131"/>
                  </a:lnTo>
                  <a:lnTo>
                    <a:pt x="132" y="128"/>
                  </a:lnTo>
                  <a:lnTo>
                    <a:pt x="140" y="124"/>
                  </a:lnTo>
                  <a:lnTo>
                    <a:pt x="145" y="119"/>
                  </a:lnTo>
                  <a:lnTo>
                    <a:pt x="145" y="119"/>
                  </a:lnTo>
                  <a:lnTo>
                    <a:pt x="150" y="113"/>
                  </a:lnTo>
                  <a:lnTo>
                    <a:pt x="154" y="106"/>
                  </a:lnTo>
                  <a:lnTo>
                    <a:pt x="157" y="101"/>
                  </a:lnTo>
                  <a:lnTo>
                    <a:pt x="158" y="94"/>
                  </a:lnTo>
                  <a:lnTo>
                    <a:pt x="160" y="80"/>
                  </a:lnTo>
                  <a:lnTo>
                    <a:pt x="160" y="65"/>
                  </a:lnTo>
                  <a:lnTo>
                    <a:pt x="160" y="65"/>
                  </a:lnTo>
                  <a:close/>
                  <a:moveTo>
                    <a:pt x="50" y="72"/>
                  </a:moveTo>
                  <a:lnTo>
                    <a:pt x="50" y="72"/>
                  </a:lnTo>
                  <a:lnTo>
                    <a:pt x="47" y="67"/>
                  </a:lnTo>
                  <a:lnTo>
                    <a:pt x="46" y="62"/>
                  </a:lnTo>
                  <a:lnTo>
                    <a:pt x="46" y="56"/>
                  </a:lnTo>
                  <a:lnTo>
                    <a:pt x="47" y="54"/>
                  </a:lnTo>
                  <a:lnTo>
                    <a:pt x="50" y="52"/>
                  </a:lnTo>
                  <a:lnTo>
                    <a:pt x="50" y="52"/>
                  </a:lnTo>
                  <a:lnTo>
                    <a:pt x="55" y="50"/>
                  </a:lnTo>
                  <a:lnTo>
                    <a:pt x="62" y="48"/>
                  </a:lnTo>
                  <a:lnTo>
                    <a:pt x="75" y="46"/>
                  </a:lnTo>
                  <a:lnTo>
                    <a:pt x="75" y="46"/>
                  </a:lnTo>
                  <a:lnTo>
                    <a:pt x="88" y="45"/>
                  </a:lnTo>
                  <a:lnTo>
                    <a:pt x="94" y="45"/>
                  </a:lnTo>
                  <a:lnTo>
                    <a:pt x="101" y="46"/>
                  </a:lnTo>
                  <a:lnTo>
                    <a:pt x="106" y="48"/>
                  </a:lnTo>
                  <a:lnTo>
                    <a:pt x="110" y="52"/>
                  </a:lnTo>
                  <a:lnTo>
                    <a:pt x="113" y="58"/>
                  </a:lnTo>
                  <a:lnTo>
                    <a:pt x="114" y="65"/>
                  </a:lnTo>
                  <a:lnTo>
                    <a:pt x="114" y="65"/>
                  </a:lnTo>
                  <a:lnTo>
                    <a:pt x="114" y="75"/>
                  </a:lnTo>
                  <a:lnTo>
                    <a:pt x="114" y="85"/>
                  </a:lnTo>
                  <a:lnTo>
                    <a:pt x="114" y="85"/>
                  </a:lnTo>
                  <a:lnTo>
                    <a:pt x="113" y="86"/>
                  </a:lnTo>
                  <a:lnTo>
                    <a:pt x="110" y="89"/>
                  </a:lnTo>
                  <a:lnTo>
                    <a:pt x="102" y="90"/>
                  </a:lnTo>
                  <a:lnTo>
                    <a:pt x="88" y="90"/>
                  </a:lnTo>
                  <a:lnTo>
                    <a:pt x="88" y="90"/>
                  </a:lnTo>
                  <a:lnTo>
                    <a:pt x="84" y="92"/>
                  </a:lnTo>
                  <a:lnTo>
                    <a:pt x="79" y="93"/>
                  </a:lnTo>
                  <a:lnTo>
                    <a:pt x="76" y="94"/>
                  </a:lnTo>
                  <a:lnTo>
                    <a:pt x="72" y="97"/>
                  </a:lnTo>
                  <a:lnTo>
                    <a:pt x="72" y="97"/>
                  </a:lnTo>
                  <a:lnTo>
                    <a:pt x="65" y="92"/>
                  </a:lnTo>
                  <a:lnTo>
                    <a:pt x="59" y="85"/>
                  </a:lnTo>
                  <a:lnTo>
                    <a:pt x="50" y="72"/>
                  </a:lnTo>
                  <a:lnTo>
                    <a:pt x="50" y="72"/>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305" name="Freeform 1125"/>
            <p:cNvSpPr>
              <a:spLocks noEditPoints="1"/>
            </p:cNvSpPr>
            <p:nvPr/>
          </p:nvSpPr>
          <p:spPr bwMode="auto">
            <a:xfrm>
              <a:off x="8969031" y="3159364"/>
              <a:ext cx="797265" cy="307202"/>
            </a:xfrm>
            <a:custGeom>
              <a:avLst/>
              <a:gdLst/>
              <a:ahLst/>
              <a:cxnLst>
                <a:cxn ang="0">
                  <a:pos x="404" y="24"/>
                </a:cxn>
                <a:cxn ang="0">
                  <a:pos x="381" y="12"/>
                </a:cxn>
                <a:cxn ang="0">
                  <a:pos x="345" y="9"/>
                </a:cxn>
                <a:cxn ang="0">
                  <a:pos x="333" y="5"/>
                </a:cxn>
                <a:cxn ang="0">
                  <a:pos x="152" y="3"/>
                </a:cxn>
                <a:cxn ang="0">
                  <a:pos x="85" y="1"/>
                </a:cxn>
                <a:cxn ang="0">
                  <a:pos x="61" y="1"/>
                </a:cxn>
                <a:cxn ang="0">
                  <a:pos x="33" y="13"/>
                </a:cxn>
                <a:cxn ang="0">
                  <a:pos x="16" y="29"/>
                </a:cxn>
                <a:cxn ang="0">
                  <a:pos x="1" y="63"/>
                </a:cxn>
                <a:cxn ang="0">
                  <a:pos x="0" y="97"/>
                </a:cxn>
                <a:cxn ang="0">
                  <a:pos x="6" y="127"/>
                </a:cxn>
                <a:cxn ang="0">
                  <a:pos x="17" y="139"/>
                </a:cxn>
                <a:cxn ang="0">
                  <a:pos x="52" y="156"/>
                </a:cxn>
                <a:cxn ang="0">
                  <a:pos x="71" y="160"/>
                </a:cxn>
                <a:cxn ang="0">
                  <a:pos x="272" y="168"/>
                </a:cxn>
                <a:cxn ang="0">
                  <a:pos x="345" y="168"/>
                </a:cxn>
                <a:cxn ang="0">
                  <a:pos x="365" y="166"/>
                </a:cxn>
                <a:cxn ang="0">
                  <a:pos x="392" y="162"/>
                </a:cxn>
                <a:cxn ang="0">
                  <a:pos x="405" y="154"/>
                </a:cxn>
                <a:cxn ang="0">
                  <a:pos x="421" y="135"/>
                </a:cxn>
                <a:cxn ang="0">
                  <a:pos x="432" y="111"/>
                </a:cxn>
                <a:cxn ang="0">
                  <a:pos x="434" y="85"/>
                </a:cxn>
                <a:cxn ang="0">
                  <a:pos x="429" y="60"/>
                </a:cxn>
                <a:cxn ang="0">
                  <a:pos x="411" y="30"/>
                </a:cxn>
                <a:cxn ang="0">
                  <a:pos x="374" y="120"/>
                </a:cxn>
                <a:cxn ang="0">
                  <a:pos x="336" y="120"/>
                </a:cxn>
                <a:cxn ang="0">
                  <a:pos x="326" y="123"/>
                </a:cxn>
                <a:cxn ang="0">
                  <a:pos x="207" y="120"/>
                </a:cxn>
                <a:cxn ang="0">
                  <a:pos x="82" y="114"/>
                </a:cxn>
                <a:cxn ang="0">
                  <a:pos x="61" y="113"/>
                </a:cxn>
                <a:cxn ang="0">
                  <a:pos x="51" y="106"/>
                </a:cxn>
                <a:cxn ang="0">
                  <a:pos x="46" y="97"/>
                </a:cxn>
                <a:cxn ang="0">
                  <a:pos x="46" y="80"/>
                </a:cxn>
                <a:cxn ang="0">
                  <a:pos x="50" y="58"/>
                </a:cxn>
                <a:cxn ang="0">
                  <a:pos x="60" y="50"/>
                </a:cxn>
                <a:cxn ang="0">
                  <a:pos x="74" y="49"/>
                </a:cxn>
                <a:cxn ang="0">
                  <a:pos x="200" y="49"/>
                </a:cxn>
                <a:cxn ang="0">
                  <a:pos x="331" y="54"/>
                </a:cxn>
                <a:cxn ang="0">
                  <a:pos x="356" y="54"/>
                </a:cxn>
                <a:cxn ang="0">
                  <a:pos x="373" y="58"/>
                </a:cxn>
                <a:cxn ang="0">
                  <a:pos x="384" y="71"/>
                </a:cxn>
                <a:cxn ang="0">
                  <a:pos x="388" y="88"/>
                </a:cxn>
                <a:cxn ang="0">
                  <a:pos x="382" y="111"/>
                </a:cxn>
              </a:cxnLst>
              <a:rect l="0" t="0" r="r" b="b"/>
              <a:pathLst>
                <a:path w="434" h="169">
                  <a:moveTo>
                    <a:pt x="411" y="30"/>
                  </a:moveTo>
                  <a:lnTo>
                    <a:pt x="411" y="30"/>
                  </a:lnTo>
                  <a:lnTo>
                    <a:pt x="404" y="24"/>
                  </a:lnTo>
                  <a:lnTo>
                    <a:pt x="396" y="18"/>
                  </a:lnTo>
                  <a:lnTo>
                    <a:pt x="388" y="14"/>
                  </a:lnTo>
                  <a:lnTo>
                    <a:pt x="381" y="12"/>
                  </a:lnTo>
                  <a:lnTo>
                    <a:pt x="371" y="9"/>
                  </a:lnTo>
                  <a:lnTo>
                    <a:pt x="362" y="9"/>
                  </a:lnTo>
                  <a:lnTo>
                    <a:pt x="345" y="9"/>
                  </a:lnTo>
                  <a:lnTo>
                    <a:pt x="345" y="9"/>
                  </a:lnTo>
                  <a:lnTo>
                    <a:pt x="340" y="7"/>
                  </a:lnTo>
                  <a:lnTo>
                    <a:pt x="333" y="5"/>
                  </a:lnTo>
                  <a:lnTo>
                    <a:pt x="333" y="5"/>
                  </a:lnTo>
                  <a:lnTo>
                    <a:pt x="212" y="4"/>
                  </a:lnTo>
                  <a:lnTo>
                    <a:pt x="152" y="3"/>
                  </a:lnTo>
                  <a:lnTo>
                    <a:pt x="90" y="3"/>
                  </a:lnTo>
                  <a:lnTo>
                    <a:pt x="90" y="3"/>
                  </a:lnTo>
                  <a:lnTo>
                    <a:pt x="85" y="1"/>
                  </a:lnTo>
                  <a:lnTo>
                    <a:pt x="80" y="0"/>
                  </a:lnTo>
                  <a:lnTo>
                    <a:pt x="80" y="0"/>
                  </a:lnTo>
                  <a:lnTo>
                    <a:pt x="61" y="1"/>
                  </a:lnTo>
                  <a:lnTo>
                    <a:pt x="46" y="7"/>
                  </a:lnTo>
                  <a:lnTo>
                    <a:pt x="39" y="9"/>
                  </a:lnTo>
                  <a:lnTo>
                    <a:pt x="33" y="13"/>
                  </a:lnTo>
                  <a:lnTo>
                    <a:pt x="26" y="17"/>
                  </a:lnTo>
                  <a:lnTo>
                    <a:pt x="21" y="22"/>
                  </a:lnTo>
                  <a:lnTo>
                    <a:pt x="16" y="29"/>
                  </a:lnTo>
                  <a:lnTo>
                    <a:pt x="12" y="34"/>
                  </a:lnTo>
                  <a:lnTo>
                    <a:pt x="5" y="47"/>
                  </a:lnTo>
                  <a:lnTo>
                    <a:pt x="1" y="63"/>
                  </a:lnTo>
                  <a:lnTo>
                    <a:pt x="0" y="80"/>
                  </a:lnTo>
                  <a:lnTo>
                    <a:pt x="0" y="80"/>
                  </a:lnTo>
                  <a:lnTo>
                    <a:pt x="0" y="97"/>
                  </a:lnTo>
                  <a:lnTo>
                    <a:pt x="1" y="113"/>
                  </a:lnTo>
                  <a:lnTo>
                    <a:pt x="3" y="119"/>
                  </a:lnTo>
                  <a:lnTo>
                    <a:pt x="6" y="127"/>
                  </a:lnTo>
                  <a:lnTo>
                    <a:pt x="10" y="134"/>
                  </a:lnTo>
                  <a:lnTo>
                    <a:pt x="17" y="139"/>
                  </a:lnTo>
                  <a:lnTo>
                    <a:pt x="17" y="139"/>
                  </a:lnTo>
                  <a:lnTo>
                    <a:pt x="29" y="147"/>
                  </a:lnTo>
                  <a:lnTo>
                    <a:pt x="40" y="152"/>
                  </a:lnTo>
                  <a:lnTo>
                    <a:pt x="52" y="156"/>
                  </a:lnTo>
                  <a:lnTo>
                    <a:pt x="65" y="158"/>
                  </a:lnTo>
                  <a:lnTo>
                    <a:pt x="65" y="158"/>
                  </a:lnTo>
                  <a:lnTo>
                    <a:pt x="71" y="160"/>
                  </a:lnTo>
                  <a:lnTo>
                    <a:pt x="71" y="160"/>
                  </a:lnTo>
                  <a:lnTo>
                    <a:pt x="205" y="166"/>
                  </a:lnTo>
                  <a:lnTo>
                    <a:pt x="272" y="168"/>
                  </a:lnTo>
                  <a:lnTo>
                    <a:pt x="339" y="169"/>
                  </a:lnTo>
                  <a:lnTo>
                    <a:pt x="339" y="169"/>
                  </a:lnTo>
                  <a:lnTo>
                    <a:pt x="345" y="168"/>
                  </a:lnTo>
                  <a:lnTo>
                    <a:pt x="349" y="166"/>
                  </a:lnTo>
                  <a:lnTo>
                    <a:pt x="349" y="166"/>
                  </a:lnTo>
                  <a:lnTo>
                    <a:pt x="365" y="166"/>
                  </a:lnTo>
                  <a:lnTo>
                    <a:pt x="379" y="165"/>
                  </a:lnTo>
                  <a:lnTo>
                    <a:pt x="386" y="164"/>
                  </a:lnTo>
                  <a:lnTo>
                    <a:pt x="392" y="162"/>
                  </a:lnTo>
                  <a:lnTo>
                    <a:pt x="399" y="158"/>
                  </a:lnTo>
                  <a:lnTo>
                    <a:pt x="405" y="154"/>
                  </a:lnTo>
                  <a:lnTo>
                    <a:pt x="405" y="154"/>
                  </a:lnTo>
                  <a:lnTo>
                    <a:pt x="412" y="148"/>
                  </a:lnTo>
                  <a:lnTo>
                    <a:pt x="417" y="141"/>
                  </a:lnTo>
                  <a:lnTo>
                    <a:pt x="421" y="135"/>
                  </a:lnTo>
                  <a:lnTo>
                    <a:pt x="425" y="127"/>
                  </a:lnTo>
                  <a:lnTo>
                    <a:pt x="429" y="119"/>
                  </a:lnTo>
                  <a:lnTo>
                    <a:pt x="432" y="111"/>
                  </a:lnTo>
                  <a:lnTo>
                    <a:pt x="434" y="94"/>
                  </a:lnTo>
                  <a:lnTo>
                    <a:pt x="434" y="94"/>
                  </a:lnTo>
                  <a:lnTo>
                    <a:pt x="434" y="85"/>
                  </a:lnTo>
                  <a:lnTo>
                    <a:pt x="433" y="76"/>
                  </a:lnTo>
                  <a:lnTo>
                    <a:pt x="432" y="68"/>
                  </a:lnTo>
                  <a:lnTo>
                    <a:pt x="429" y="60"/>
                  </a:lnTo>
                  <a:lnTo>
                    <a:pt x="421" y="45"/>
                  </a:lnTo>
                  <a:lnTo>
                    <a:pt x="411" y="30"/>
                  </a:lnTo>
                  <a:lnTo>
                    <a:pt x="411" y="30"/>
                  </a:lnTo>
                  <a:close/>
                  <a:moveTo>
                    <a:pt x="378" y="118"/>
                  </a:moveTo>
                  <a:lnTo>
                    <a:pt x="378" y="118"/>
                  </a:lnTo>
                  <a:lnTo>
                    <a:pt x="374" y="120"/>
                  </a:lnTo>
                  <a:lnTo>
                    <a:pt x="369" y="122"/>
                  </a:lnTo>
                  <a:lnTo>
                    <a:pt x="358" y="122"/>
                  </a:lnTo>
                  <a:lnTo>
                    <a:pt x="336" y="120"/>
                  </a:lnTo>
                  <a:lnTo>
                    <a:pt x="336" y="120"/>
                  </a:lnTo>
                  <a:lnTo>
                    <a:pt x="331" y="120"/>
                  </a:lnTo>
                  <a:lnTo>
                    <a:pt x="326" y="123"/>
                  </a:lnTo>
                  <a:lnTo>
                    <a:pt x="326" y="123"/>
                  </a:lnTo>
                  <a:lnTo>
                    <a:pt x="265" y="122"/>
                  </a:lnTo>
                  <a:lnTo>
                    <a:pt x="207" y="120"/>
                  </a:lnTo>
                  <a:lnTo>
                    <a:pt x="89" y="115"/>
                  </a:lnTo>
                  <a:lnTo>
                    <a:pt x="89" y="115"/>
                  </a:lnTo>
                  <a:lnTo>
                    <a:pt x="82" y="114"/>
                  </a:lnTo>
                  <a:lnTo>
                    <a:pt x="82" y="114"/>
                  </a:lnTo>
                  <a:lnTo>
                    <a:pt x="68" y="114"/>
                  </a:lnTo>
                  <a:lnTo>
                    <a:pt x="61" y="113"/>
                  </a:lnTo>
                  <a:lnTo>
                    <a:pt x="55" y="109"/>
                  </a:lnTo>
                  <a:lnTo>
                    <a:pt x="55" y="109"/>
                  </a:lnTo>
                  <a:lnTo>
                    <a:pt x="51" y="106"/>
                  </a:lnTo>
                  <a:lnTo>
                    <a:pt x="48" y="103"/>
                  </a:lnTo>
                  <a:lnTo>
                    <a:pt x="46" y="101"/>
                  </a:lnTo>
                  <a:lnTo>
                    <a:pt x="46" y="97"/>
                  </a:lnTo>
                  <a:lnTo>
                    <a:pt x="44" y="89"/>
                  </a:lnTo>
                  <a:lnTo>
                    <a:pt x="46" y="80"/>
                  </a:lnTo>
                  <a:lnTo>
                    <a:pt x="46" y="80"/>
                  </a:lnTo>
                  <a:lnTo>
                    <a:pt x="47" y="68"/>
                  </a:lnTo>
                  <a:lnTo>
                    <a:pt x="48" y="63"/>
                  </a:lnTo>
                  <a:lnTo>
                    <a:pt x="50" y="58"/>
                  </a:lnTo>
                  <a:lnTo>
                    <a:pt x="52" y="55"/>
                  </a:lnTo>
                  <a:lnTo>
                    <a:pt x="56" y="51"/>
                  </a:lnTo>
                  <a:lnTo>
                    <a:pt x="60" y="50"/>
                  </a:lnTo>
                  <a:lnTo>
                    <a:pt x="65" y="47"/>
                  </a:lnTo>
                  <a:lnTo>
                    <a:pt x="65" y="47"/>
                  </a:lnTo>
                  <a:lnTo>
                    <a:pt x="74" y="49"/>
                  </a:lnTo>
                  <a:lnTo>
                    <a:pt x="74" y="49"/>
                  </a:lnTo>
                  <a:lnTo>
                    <a:pt x="137" y="49"/>
                  </a:lnTo>
                  <a:lnTo>
                    <a:pt x="200" y="49"/>
                  </a:lnTo>
                  <a:lnTo>
                    <a:pt x="326" y="51"/>
                  </a:lnTo>
                  <a:lnTo>
                    <a:pt x="326" y="51"/>
                  </a:lnTo>
                  <a:lnTo>
                    <a:pt x="331" y="54"/>
                  </a:lnTo>
                  <a:lnTo>
                    <a:pt x="336" y="55"/>
                  </a:lnTo>
                  <a:lnTo>
                    <a:pt x="336" y="55"/>
                  </a:lnTo>
                  <a:lnTo>
                    <a:pt x="356" y="54"/>
                  </a:lnTo>
                  <a:lnTo>
                    <a:pt x="365" y="54"/>
                  </a:lnTo>
                  <a:lnTo>
                    <a:pt x="370" y="55"/>
                  </a:lnTo>
                  <a:lnTo>
                    <a:pt x="373" y="58"/>
                  </a:lnTo>
                  <a:lnTo>
                    <a:pt x="373" y="58"/>
                  </a:lnTo>
                  <a:lnTo>
                    <a:pt x="379" y="64"/>
                  </a:lnTo>
                  <a:lnTo>
                    <a:pt x="384" y="71"/>
                  </a:lnTo>
                  <a:lnTo>
                    <a:pt x="387" y="80"/>
                  </a:lnTo>
                  <a:lnTo>
                    <a:pt x="388" y="88"/>
                  </a:lnTo>
                  <a:lnTo>
                    <a:pt x="388" y="88"/>
                  </a:lnTo>
                  <a:lnTo>
                    <a:pt x="388" y="96"/>
                  </a:lnTo>
                  <a:lnTo>
                    <a:pt x="386" y="105"/>
                  </a:lnTo>
                  <a:lnTo>
                    <a:pt x="382" y="111"/>
                  </a:lnTo>
                  <a:lnTo>
                    <a:pt x="378" y="118"/>
                  </a:lnTo>
                  <a:lnTo>
                    <a:pt x="378" y="118"/>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306" name="Freeform 1126"/>
            <p:cNvSpPr/>
            <p:nvPr/>
          </p:nvSpPr>
          <p:spPr bwMode="auto">
            <a:xfrm>
              <a:off x="9554178" y="2618103"/>
              <a:ext cx="753379" cy="804578"/>
            </a:xfrm>
            <a:custGeom>
              <a:avLst/>
              <a:gdLst/>
              <a:ahLst/>
              <a:cxnLst>
                <a:cxn ang="0">
                  <a:pos x="386" y="25"/>
                </a:cxn>
                <a:cxn ang="0">
                  <a:pos x="373" y="13"/>
                </a:cxn>
                <a:cxn ang="0">
                  <a:pos x="357" y="6"/>
                </a:cxn>
                <a:cxn ang="0">
                  <a:pos x="323" y="0"/>
                </a:cxn>
                <a:cxn ang="0">
                  <a:pos x="314" y="0"/>
                </a:cxn>
                <a:cxn ang="0">
                  <a:pos x="297" y="5"/>
                </a:cxn>
                <a:cxn ang="0">
                  <a:pos x="283" y="14"/>
                </a:cxn>
                <a:cxn ang="0">
                  <a:pos x="263" y="34"/>
                </a:cxn>
                <a:cxn ang="0">
                  <a:pos x="259" y="36"/>
                </a:cxn>
                <a:cxn ang="0">
                  <a:pos x="254" y="40"/>
                </a:cxn>
                <a:cxn ang="0">
                  <a:pos x="59" y="248"/>
                </a:cxn>
                <a:cxn ang="0">
                  <a:pos x="6" y="308"/>
                </a:cxn>
                <a:cxn ang="0">
                  <a:pos x="0" y="311"/>
                </a:cxn>
                <a:cxn ang="0">
                  <a:pos x="29" y="312"/>
                </a:cxn>
                <a:cxn ang="0">
                  <a:pos x="57" y="319"/>
                </a:cxn>
                <a:cxn ang="0">
                  <a:pos x="113" y="257"/>
                </a:cxn>
                <a:cxn ang="0">
                  <a:pos x="282" y="77"/>
                </a:cxn>
                <a:cxn ang="0">
                  <a:pos x="287" y="74"/>
                </a:cxn>
                <a:cxn ang="0">
                  <a:pos x="292" y="70"/>
                </a:cxn>
                <a:cxn ang="0">
                  <a:pos x="312" y="48"/>
                </a:cxn>
                <a:cxn ang="0">
                  <a:pos x="320" y="46"/>
                </a:cxn>
                <a:cxn ang="0">
                  <a:pos x="327" y="44"/>
                </a:cxn>
                <a:cxn ang="0">
                  <a:pos x="344" y="50"/>
                </a:cxn>
                <a:cxn ang="0">
                  <a:pos x="352" y="55"/>
                </a:cxn>
                <a:cxn ang="0">
                  <a:pos x="361" y="68"/>
                </a:cxn>
                <a:cxn ang="0">
                  <a:pos x="367" y="84"/>
                </a:cxn>
                <a:cxn ang="0">
                  <a:pos x="367" y="87"/>
                </a:cxn>
                <a:cxn ang="0">
                  <a:pos x="356" y="101"/>
                </a:cxn>
                <a:cxn ang="0">
                  <a:pos x="340" y="115"/>
                </a:cxn>
                <a:cxn ang="0">
                  <a:pos x="335" y="125"/>
                </a:cxn>
                <a:cxn ang="0">
                  <a:pos x="223" y="244"/>
                </a:cxn>
                <a:cxn ang="0">
                  <a:pos x="101" y="371"/>
                </a:cxn>
                <a:cxn ang="0">
                  <a:pos x="101" y="379"/>
                </a:cxn>
                <a:cxn ang="0">
                  <a:pos x="102" y="392"/>
                </a:cxn>
                <a:cxn ang="0">
                  <a:pos x="100" y="422"/>
                </a:cxn>
                <a:cxn ang="0">
                  <a:pos x="96" y="438"/>
                </a:cxn>
                <a:cxn ang="0">
                  <a:pos x="104" y="431"/>
                </a:cxn>
                <a:cxn ang="0">
                  <a:pos x="109" y="429"/>
                </a:cxn>
                <a:cxn ang="0">
                  <a:pos x="245" y="288"/>
                </a:cxn>
                <a:cxn ang="0">
                  <a:pos x="378" y="145"/>
                </a:cxn>
                <a:cxn ang="0">
                  <a:pos x="381" y="141"/>
                </a:cxn>
                <a:cxn ang="0">
                  <a:pos x="384" y="136"/>
                </a:cxn>
                <a:cxn ang="0">
                  <a:pos x="402" y="114"/>
                </a:cxn>
                <a:cxn ang="0">
                  <a:pos x="409" y="102"/>
                </a:cxn>
                <a:cxn ang="0">
                  <a:pos x="412" y="87"/>
                </a:cxn>
                <a:cxn ang="0">
                  <a:pos x="412" y="78"/>
                </a:cxn>
                <a:cxn ang="0">
                  <a:pos x="409" y="61"/>
                </a:cxn>
                <a:cxn ang="0">
                  <a:pos x="402" y="46"/>
                </a:cxn>
                <a:cxn ang="0">
                  <a:pos x="386" y="25"/>
                </a:cxn>
              </a:cxnLst>
              <a:rect l="0" t="0" r="r" b="b"/>
              <a:pathLst>
                <a:path w="412" h="438">
                  <a:moveTo>
                    <a:pt x="386" y="25"/>
                  </a:moveTo>
                  <a:lnTo>
                    <a:pt x="386" y="25"/>
                  </a:lnTo>
                  <a:lnTo>
                    <a:pt x="380" y="18"/>
                  </a:lnTo>
                  <a:lnTo>
                    <a:pt x="373" y="13"/>
                  </a:lnTo>
                  <a:lnTo>
                    <a:pt x="365" y="9"/>
                  </a:lnTo>
                  <a:lnTo>
                    <a:pt x="357" y="6"/>
                  </a:lnTo>
                  <a:lnTo>
                    <a:pt x="342" y="1"/>
                  </a:lnTo>
                  <a:lnTo>
                    <a:pt x="323" y="0"/>
                  </a:lnTo>
                  <a:lnTo>
                    <a:pt x="323" y="0"/>
                  </a:lnTo>
                  <a:lnTo>
                    <a:pt x="314" y="0"/>
                  </a:lnTo>
                  <a:lnTo>
                    <a:pt x="305" y="1"/>
                  </a:lnTo>
                  <a:lnTo>
                    <a:pt x="297" y="5"/>
                  </a:lnTo>
                  <a:lnTo>
                    <a:pt x="289" y="9"/>
                  </a:lnTo>
                  <a:lnTo>
                    <a:pt x="283" y="14"/>
                  </a:lnTo>
                  <a:lnTo>
                    <a:pt x="276" y="21"/>
                  </a:lnTo>
                  <a:lnTo>
                    <a:pt x="263" y="34"/>
                  </a:lnTo>
                  <a:lnTo>
                    <a:pt x="263" y="34"/>
                  </a:lnTo>
                  <a:lnTo>
                    <a:pt x="259" y="36"/>
                  </a:lnTo>
                  <a:lnTo>
                    <a:pt x="254" y="40"/>
                  </a:lnTo>
                  <a:lnTo>
                    <a:pt x="254" y="40"/>
                  </a:lnTo>
                  <a:lnTo>
                    <a:pt x="130" y="174"/>
                  </a:lnTo>
                  <a:lnTo>
                    <a:pt x="59" y="248"/>
                  </a:lnTo>
                  <a:lnTo>
                    <a:pt x="6" y="308"/>
                  </a:lnTo>
                  <a:lnTo>
                    <a:pt x="6" y="308"/>
                  </a:lnTo>
                  <a:lnTo>
                    <a:pt x="0" y="311"/>
                  </a:lnTo>
                  <a:lnTo>
                    <a:pt x="0" y="311"/>
                  </a:lnTo>
                  <a:lnTo>
                    <a:pt x="15" y="311"/>
                  </a:lnTo>
                  <a:lnTo>
                    <a:pt x="29" y="312"/>
                  </a:lnTo>
                  <a:lnTo>
                    <a:pt x="44" y="315"/>
                  </a:lnTo>
                  <a:lnTo>
                    <a:pt x="57" y="319"/>
                  </a:lnTo>
                  <a:lnTo>
                    <a:pt x="57" y="319"/>
                  </a:lnTo>
                  <a:lnTo>
                    <a:pt x="113" y="257"/>
                  </a:lnTo>
                  <a:lnTo>
                    <a:pt x="176" y="191"/>
                  </a:lnTo>
                  <a:lnTo>
                    <a:pt x="282" y="77"/>
                  </a:lnTo>
                  <a:lnTo>
                    <a:pt x="282" y="77"/>
                  </a:lnTo>
                  <a:lnTo>
                    <a:pt x="287" y="74"/>
                  </a:lnTo>
                  <a:lnTo>
                    <a:pt x="292" y="70"/>
                  </a:lnTo>
                  <a:lnTo>
                    <a:pt x="292" y="70"/>
                  </a:lnTo>
                  <a:lnTo>
                    <a:pt x="304" y="56"/>
                  </a:lnTo>
                  <a:lnTo>
                    <a:pt x="312" y="48"/>
                  </a:lnTo>
                  <a:lnTo>
                    <a:pt x="316" y="47"/>
                  </a:lnTo>
                  <a:lnTo>
                    <a:pt x="320" y="46"/>
                  </a:lnTo>
                  <a:lnTo>
                    <a:pt x="320" y="46"/>
                  </a:lnTo>
                  <a:lnTo>
                    <a:pt x="327" y="44"/>
                  </a:lnTo>
                  <a:lnTo>
                    <a:pt x="337" y="47"/>
                  </a:lnTo>
                  <a:lnTo>
                    <a:pt x="344" y="50"/>
                  </a:lnTo>
                  <a:lnTo>
                    <a:pt x="352" y="55"/>
                  </a:lnTo>
                  <a:lnTo>
                    <a:pt x="352" y="55"/>
                  </a:lnTo>
                  <a:lnTo>
                    <a:pt x="357" y="60"/>
                  </a:lnTo>
                  <a:lnTo>
                    <a:pt x="361" y="68"/>
                  </a:lnTo>
                  <a:lnTo>
                    <a:pt x="365" y="76"/>
                  </a:lnTo>
                  <a:lnTo>
                    <a:pt x="367" y="84"/>
                  </a:lnTo>
                  <a:lnTo>
                    <a:pt x="367" y="84"/>
                  </a:lnTo>
                  <a:lnTo>
                    <a:pt x="367" y="87"/>
                  </a:lnTo>
                  <a:lnTo>
                    <a:pt x="364" y="91"/>
                  </a:lnTo>
                  <a:lnTo>
                    <a:pt x="356" y="101"/>
                  </a:lnTo>
                  <a:lnTo>
                    <a:pt x="340" y="115"/>
                  </a:lnTo>
                  <a:lnTo>
                    <a:pt x="340" y="115"/>
                  </a:lnTo>
                  <a:lnTo>
                    <a:pt x="337" y="120"/>
                  </a:lnTo>
                  <a:lnTo>
                    <a:pt x="335" y="125"/>
                  </a:lnTo>
                  <a:lnTo>
                    <a:pt x="335" y="125"/>
                  </a:lnTo>
                  <a:lnTo>
                    <a:pt x="223" y="244"/>
                  </a:lnTo>
                  <a:lnTo>
                    <a:pt x="156" y="314"/>
                  </a:lnTo>
                  <a:lnTo>
                    <a:pt x="101" y="371"/>
                  </a:lnTo>
                  <a:lnTo>
                    <a:pt x="101" y="371"/>
                  </a:lnTo>
                  <a:lnTo>
                    <a:pt x="101" y="379"/>
                  </a:lnTo>
                  <a:lnTo>
                    <a:pt x="101" y="379"/>
                  </a:lnTo>
                  <a:lnTo>
                    <a:pt x="102" y="392"/>
                  </a:lnTo>
                  <a:lnTo>
                    <a:pt x="101" y="408"/>
                  </a:lnTo>
                  <a:lnTo>
                    <a:pt x="100" y="422"/>
                  </a:lnTo>
                  <a:lnTo>
                    <a:pt x="96" y="438"/>
                  </a:lnTo>
                  <a:lnTo>
                    <a:pt x="96" y="438"/>
                  </a:lnTo>
                  <a:lnTo>
                    <a:pt x="104" y="431"/>
                  </a:lnTo>
                  <a:lnTo>
                    <a:pt x="104" y="431"/>
                  </a:lnTo>
                  <a:lnTo>
                    <a:pt x="109" y="429"/>
                  </a:lnTo>
                  <a:lnTo>
                    <a:pt x="109" y="429"/>
                  </a:lnTo>
                  <a:lnTo>
                    <a:pt x="169" y="367"/>
                  </a:lnTo>
                  <a:lnTo>
                    <a:pt x="245" y="288"/>
                  </a:lnTo>
                  <a:lnTo>
                    <a:pt x="320" y="209"/>
                  </a:lnTo>
                  <a:lnTo>
                    <a:pt x="378" y="145"/>
                  </a:lnTo>
                  <a:lnTo>
                    <a:pt x="378" y="145"/>
                  </a:lnTo>
                  <a:lnTo>
                    <a:pt x="381" y="141"/>
                  </a:lnTo>
                  <a:lnTo>
                    <a:pt x="384" y="136"/>
                  </a:lnTo>
                  <a:lnTo>
                    <a:pt x="384" y="136"/>
                  </a:lnTo>
                  <a:lnTo>
                    <a:pt x="394" y="125"/>
                  </a:lnTo>
                  <a:lnTo>
                    <a:pt x="402" y="114"/>
                  </a:lnTo>
                  <a:lnTo>
                    <a:pt x="406" y="108"/>
                  </a:lnTo>
                  <a:lnTo>
                    <a:pt x="409" y="102"/>
                  </a:lnTo>
                  <a:lnTo>
                    <a:pt x="411" y="94"/>
                  </a:lnTo>
                  <a:lnTo>
                    <a:pt x="412" y="87"/>
                  </a:lnTo>
                  <a:lnTo>
                    <a:pt x="412" y="87"/>
                  </a:lnTo>
                  <a:lnTo>
                    <a:pt x="412" y="78"/>
                  </a:lnTo>
                  <a:lnTo>
                    <a:pt x="411" y="70"/>
                  </a:lnTo>
                  <a:lnTo>
                    <a:pt x="409" y="61"/>
                  </a:lnTo>
                  <a:lnTo>
                    <a:pt x="406" y="53"/>
                  </a:lnTo>
                  <a:lnTo>
                    <a:pt x="402" y="46"/>
                  </a:lnTo>
                  <a:lnTo>
                    <a:pt x="398" y="38"/>
                  </a:lnTo>
                  <a:lnTo>
                    <a:pt x="386" y="25"/>
                  </a:lnTo>
                  <a:lnTo>
                    <a:pt x="386" y="25"/>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313" name="Freeform 1133"/>
            <p:cNvSpPr>
              <a:spLocks noEditPoints="1"/>
            </p:cNvSpPr>
            <p:nvPr/>
          </p:nvSpPr>
          <p:spPr bwMode="auto">
            <a:xfrm>
              <a:off x="7461406" y="3510453"/>
              <a:ext cx="1939173" cy="1762759"/>
            </a:xfrm>
            <a:custGeom>
              <a:avLst/>
              <a:gdLst/>
              <a:ahLst/>
              <a:cxnLst>
                <a:cxn ang="0">
                  <a:pos x="822" y="97"/>
                </a:cxn>
                <a:cxn ang="0">
                  <a:pos x="713" y="47"/>
                </a:cxn>
                <a:cxn ang="0">
                  <a:pos x="508" y="2"/>
                </a:cxn>
                <a:cxn ang="0">
                  <a:pos x="410" y="7"/>
                </a:cxn>
                <a:cxn ang="0">
                  <a:pos x="266" y="28"/>
                </a:cxn>
                <a:cxn ang="0">
                  <a:pos x="160" y="78"/>
                </a:cxn>
                <a:cxn ang="0">
                  <a:pos x="92" y="148"/>
                </a:cxn>
                <a:cxn ang="0">
                  <a:pos x="34" y="259"/>
                </a:cxn>
                <a:cxn ang="0">
                  <a:pos x="7" y="381"/>
                </a:cxn>
                <a:cxn ang="0">
                  <a:pos x="0" y="531"/>
                </a:cxn>
                <a:cxn ang="0">
                  <a:pos x="28" y="650"/>
                </a:cxn>
                <a:cxn ang="0">
                  <a:pos x="88" y="760"/>
                </a:cxn>
                <a:cxn ang="0">
                  <a:pos x="173" y="846"/>
                </a:cxn>
                <a:cxn ang="0">
                  <a:pos x="293" y="918"/>
                </a:cxn>
                <a:cxn ang="0">
                  <a:pos x="389" y="950"/>
                </a:cxn>
                <a:cxn ang="0">
                  <a:pos x="551" y="964"/>
                </a:cxn>
                <a:cxn ang="0">
                  <a:pos x="620" y="955"/>
                </a:cxn>
                <a:cxn ang="0">
                  <a:pos x="731" y="925"/>
                </a:cxn>
                <a:cxn ang="0">
                  <a:pos x="836" y="875"/>
                </a:cxn>
                <a:cxn ang="0">
                  <a:pos x="896" y="807"/>
                </a:cxn>
                <a:cxn ang="0">
                  <a:pos x="938" y="696"/>
                </a:cxn>
                <a:cxn ang="0">
                  <a:pos x="972" y="462"/>
                </a:cxn>
                <a:cxn ang="0">
                  <a:pos x="975" y="377"/>
                </a:cxn>
                <a:cxn ang="0">
                  <a:pos x="955" y="270"/>
                </a:cxn>
                <a:cxn ang="0">
                  <a:pos x="908" y="173"/>
                </a:cxn>
                <a:cxn ang="0">
                  <a:pos x="922" y="475"/>
                </a:cxn>
                <a:cxn ang="0">
                  <a:pos x="914" y="555"/>
                </a:cxn>
                <a:cxn ang="0">
                  <a:pos x="890" y="695"/>
                </a:cxn>
                <a:cxn ang="0">
                  <a:pos x="835" y="810"/>
                </a:cxn>
                <a:cxn ang="0">
                  <a:pos x="754" y="869"/>
                </a:cxn>
                <a:cxn ang="0">
                  <a:pos x="633" y="903"/>
                </a:cxn>
                <a:cxn ang="0">
                  <a:pos x="555" y="920"/>
                </a:cxn>
                <a:cxn ang="0">
                  <a:pos x="428" y="912"/>
                </a:cxn>
                <a:cxn ang="0">
                  <a:pos x="311" y="875"/>
                </a:cxn>
                <a:cxn ang="0">
                  <a:pos x="211" y="811"/>
                </a:cxn>
                <a:cxn ang="0">
                  <a:pos x="126" y="731"/>
                </a:cxn>
                <a:cxn ang="0">
                  <a:pos x="73" y="641"/>
                </a:cxn>
                <a:cxn ang="0">
                  <a:pos x="46" y="540"/>
                </a:cxn>
                <a:cxn ang="0">
                  <a:pos x="50" y="372"/>
                </a:cxn>
                <a:cxn ang="0">
                  <a:pos x="81" y="254"/>
                </a:cxn>
                <a:cxn ang="0">
                  <a:pos x="130" y="174"/>
                </a:cxn>
                <a:cxn ang="0">
                  <a:pos x="219" y="101"/>
                </a:cxn>
                <a:cxn ang="0">
                  <a:pos x="319" y="63"/>
                </a:cxn>
                <a:cxn ang="0">
                  <a:pos x="455" y="51"/>
                </a:cxn>
                <a:cxn ang="0">
                  <a:pos x="475" y="50"/>
                </a:cxn>
                <a:cxn ang="0">
                  <a:pos x="527" y="49"/>
                </a:cxn>
                <a:cxn ang="0">
                  <a:pos x="637" y="70"/>
                </a:cxn>
                <a:cxn ang="0">
                  <a:pos x="768" y="118"/>
                </a:cxn>
                <a:cxn ang="0">
                  <a:pos x="863" y="193"/>
                </a:cxn>
                <a:cxn ang="0">
                  <a:pos x="907" y="271"/>
                </a:cxn>
                <a:cxn ang="0">
                  <a:pos x="930" y="393"/>
                </a:cxn>
                <a:cxn ang="0">
                  <a:pos x="922" y="475"/>
                </a:cxn>
              </a:cxnLst>
              <a:rect l="0" t="0" r="r" b="b"/>
              <a:pathLst>
                <a:path w="975" h="964">
                  <a:moveTo>
                    <a:pt x="879" y="142"/>
                  </a:moveTo>
                  <a:lnTo>
                    <a:pt x="879" y="142"/>
                  </a:lnTo>
                  <a:lnTo>
                    <a:pt x="861" y="125"/>
                  </a:lnTo>
                  <a:lnTo>
                    <a:pt x="843" y="110"/>
                  </a:lnTo>
                  <a:lnTo>
                    <a:pt x="822" y="97"/>
                  </a:lnTo>
                  <a:lnTo>
                    <a:pt x="801" y="84"/>
                  </a:lnTo>
                  <a:lnTo>
                    <a:pt x="780" y="74"/>
                  </a:lnTo>
                  <a:lnTo>
                    <a:pt x="758" y="64"/>
                  </a:lnTo>
                  <a:lnTo>
                    <a:pt x="735" y="55"/>
                  </a:lnTo>
                  <a:lnTo>
                    <a:pt x="713" y="47"/>
                  </a:lnTo>
                  <a:lnTo>
                    <a:pt x="667" y="34"/>
                  </a:lnTo>
                  <a:lnTo>
                    <a:pt x="619" y="23"/>
                  </a:lnTo>
                  <a:lnTo>
                    <a:pt x="525" y="4"/>
                  </a:lnTo>
                  <a:lnTo>
                    <a:pt x="525" y="4"/>
                  </a:lnTo>
                  <a:lnTo>
                    <a:pt x="508" y="2"/>
                  </a:lnTo>
                  <a:lnTo>
                    <a:pt x="491" y="0"/>
                  </a:lnTo>
                  <a:lnTo>
                    <a:pt x="474" y="2"/>
                  </a:lnTo>
                  <a:lnTo>
                    <a:pt x="457" y="6"/>
                  </a:lnTo>
                  <a:lnTo>
                    <a:pt x="457" y="6"/>
                  </a:lnTo>
                  <a:lnTo>
                    <a:pt x="410" y="7"/>
                  </a:lnTo>
                  <a:lnTo>
                    <a:pt x="361" y="10"/>
                  </a:lnTo>
                  <a:lnTo>
                    <a:pt x="336" y="13"/>
                  </a:lnTo>
                  <a:lnTo>
                    <a:pt x="313" y="17"/>
                  </a:lnTo>
                  <a:lnTo>
                    <a:pt x="289" y="21"/>
                  </a:lnTo>
                  <a:lnTo>
                    <a:pt x="266" y="28"/>
                  </a:lnTo>
                  <a:lnTo>
                    <a:pt x="243" y="34"/>
                  </a:lnTo>
                  <a:lnTo>
                    <a:pt x="221" y="44"/>
                  </a:lnTo>
                  <a:lnTo>
                    <a:pt x="200" y="53"/>
                  </a:lnTo>
                  <a:lnTo>
                    <a:pt x="179" y="64"/>
                  </a:lnTo>
                  <a:lnTo>
                    <a:pt x="160" y="78"/>
                  </a:lnTo>
                  <a:lnTo>
                    <a:pt x="140" y="92"/>
                  </a:lnTo>
                  <a:lnTo>
                    <a:pt x="123" y="109"/>
                  </a:lnTo>
                  <a:lnTo>
                    <a:pt x="107" y="127"/>
                  </a:lnTo>
                  <a:lnTo>
                    <a:pt x="107" y="127"/>
                  </a:lnTo>
                  <a:lnTo>
                    <a:pt x="92" y="148"/>
                  </a:lnTo>
                  <a:lnTo>
                    <a:pt x="77" y="169"/>
                  </a:lnTo>
                  <a:lnTo>
                    <a:pt x="64" y="191"/>
                  </a:lnTo>
                  <a:lnTo>
                    <a:pt x="52" y="214"/>
                  </a:lnTo>
                  <a:lnTo>
                    <a:pt x="43" y="237"/>
                  </a:lnTo>
                  <a:lnTo>
                    <a:pt x="34" y="259"/>
                  </a:lnTo>
                  <a:lnTo>
                    <a:pt x="26" y="283"/>
                  </a:lnTo>
                  <a:lnTo>
                    <a:pt x="20" y="306"/>
                  </a:lnTo>
                  <a:lnTo>
                    <a:pt x="15" y="331"/>
                  </a:lnTo>
                  <a:lnTo>
                    <a:pt x="11" y="356"/>
                  </a:lnTo>
                  <a:lnTo>
                    <a:pt x="7" y="381"/>
                  </a:lnTo>
                  <a:lnTo>
                    <a:pt x="4" y="406"/>
                  </a:lnTo>
                  <a:lnTo>
                    <a:pt x="0" y="455"/>
                  </a:lnTo>
                  <a:lnTo>
                    <a:pt x="0" y="508"/>
                  </a:lnTo>
                  <a:lnTo>
                    <a:pt x="0" y="508"/>
                  </a:lnTo>
                  <a:lnTo>
                    <a:pt x="0" y="531"/>
                  </a:lnTo>
                  <a:lnTo>
                    <a:pt x="3" y="555"/>
                  </a:lnTo>
                  <a:lnTo>
                    <a:pt x="7" y="578"/>
                  </a:lnTo>
                  <a:lnTo>
                    <a:pt x="12" y="602"/>
                  </a:lnTo>
                  <a:lnTo>
                    <a:pt x="20" y="627"/>
                  </a:lnTo>
                  <a:lnTo>
                    <a:pt x="28" y="650"/>
                  </a:lnTo>
                  <a:lnTo>
                    <a:pt x="37" y="674"/>
                  </a:lnTo>
                  <a:lnTo>
                    <a:pt x="49" y="696"/>
                  </a:lnTo>
                  <a:lnTo>
                    <a:pt x="60" y="718"/>
                  </a:lnTo>
                  <a:lnTo>
                    <a:pt x="73" y="741"/>
                  </a:lnTo>
                  <a:lnTo>
                    <a:pt x="88" y="760"/>
                  </a:lnTo>
                  <a:lnTo>
                    <a:pt x="103" y="781"/>
                  </a:lnTo>
                  <a:lnTo>
                    <a:pt x="119" y="799"/>
                  </a:lnTo>
                  <a:lnTo>
                    <a:pt x="136" y="816"/>
                  </a:lnTo>
                  <a:lnTo>
                    <a:pt x="154" y="832"/>
                  </a:lnTo>
                  <a:lnTo>
                    <a:pt x="173" y="846"/>
                  </a:lnTo>
                  <a:lnTo>
                    <a:pt x="173" y="846"/>
                  </a:lnTo>
                  <a:lnTo>
                    <a:pt x="211" y="873"/>
                  </a:lnTo>
                  <a:lnTo>
                    <a:pt x="251" y="896"/>
                  </a:lnTo>
                  <a:lnTo>
                    <a:pt x="272" y="908"/>
                  </a:lnTo>
                  <a:lnTo>
                    <a:pt x="293" y="918"/>
                  </a:lnTo>
                  <a:lnTo>
                    <a:pt x="315" y="928"/>
                  </a:lnTo>
                  <a:lnTo>
                    <a:pt x="336" y="935"/>
                  </a:lnTo>
                  <a:lnTo>
                    <a:pt x="336" y="935"/>
                  </a:lnTo>
                  <a:lnTo>
                    <a:pt x="362" y="945"/>
                  </a:lnTo>
                  <a:lnTo>
                    <a:pt x="389" y="950"/>
                  </a:lnTo>
                  <a:lnTo>
                    <a:pt x="416" y="955"/>
                  </a:lnTo>
                  <a:lnTo>
                    <a:pt x="442" y="958"/>
                  </a:lnTo>
                  <a:lnTo>
                    <a:pt x="470" y="960"/>
                  </a:lnTo>
                  <a:lnTo>
                    <a:pt x="497" y="962"/>
                  </a:lnTo>
                  <a:lnTo>
                    <a:pt x="551" y="964"/>
                  </a:lnTo>
                  <a:lnTo>
                    <a:pt x="551" y="964"/>
                  </a:lnTo>
                  <a:lnTo>
                    <a:pt x="564" y="964"/>
                  </a:lnTo>
                  <a:lnTo>
                    <a:pt x="574" y="964"/>
                  </a:lnTo>
                  <a:lnTo>
                    <a:pt x="598" y="960"/>
                  </a:lnTo>
                  <a:lnTo>
                    <a:pt x="620" y="955"/>
                  </a:lnTo>
                  <a:lnTo>
                    <a:pt x="642" y="948"/>
                  </a:lnTo>
                  <a:lnTo>
                    <a:pt x="687" y="934"/>
                  </a:lnTo>
                  <a:lnTo>
                    <a:pt x="709" y="929"/>
                  </a:lnTo>
                  <a:lnTo>
                    <a:pt x="731" y="925"/>
                  </a:lnTo>
                  <a:lnTo>
                    <a:pt x="731" y="925"/>
                  </a:lnTo>
                  <a:lnTo>
                    <a:pt x="752" y="920"/>
                  </a:lnTo>
                  <a:lnTo>
                    <a:pt x="773" y="912"/>
                  </a:lnTo>
                  <a:lnTo>
                    <a:pt x="795" y="903"/>
                  </a:lnTo>
                  <a:lnTo>
                    <a:pt x="816" y="890"/>
                  </a:lnTo>
                  <a:lnTo>
                    <a:pt x="836" y="875"/>
                  </a:lnTo>
                  <a:lnTo>
                    <a:pt x="854" y="861"/>
                  </a:lnTo>
                  <a:lnTo>
                    <a:pt x="870" y="844"/>
                  </a:lnTo>
                  <a:lnTo>
                    <a:pt x="883" y="827"/>
                  </a:lnTo>
                  <a:lnTo>
                    <a:pt x="883" y="827"/>
                  </a:lnTo>
                  <a:lnTo>
                    <a:pt x="896" y="807"/>
                  </a:lnTo>
                  <a:lnTo>
                    <a:pt x="907" y="785"/>
                  </a:lnTo>
                  <a:lnTo>
                    <a:pt x="916" y="764"/>
                  </a:lnTo>
                  <a:lnTo>
                    <a:pt x="925" y="742"/>
                  </a:lnTo>
                  <a:lnTo>
                    <a:pt x="931" y="720"/>
                  </a:lnTo>
                  <a:lnTo>
                    <a:pt x="938" y="696"/>
                  </a:lnTo>
                  <a:lnTo>
                    <a:pt x="943" y="674"/>
                  </a:lnTo>
                  <a:lnTo>
                    <a:pt x="949" y="650"/>
                  </a:lnTo>
                  <a:lnTo>
                    <a:pt x="956" y="603"/>
                  </a:lnTo>
                  <a:lnTo>
                    <a:pt x="962" y="556"/>
                  </a:lnTo>
                  <a:lnTo>
                    <a:pt x="972" y="462"/>
                  </a:lnTo>
                  <a:lnTo>
                    <a:pt x="972" y="462"/>
                  </a:lnTo>
                  <a:lnTo>
                    <a:pt x="973" y="441"/>
                  </a:lnTo>
                  <a:lnTo>
                    <a:pt x="975" y="420"/>
                  </a:lnTo>
                  <a:lnTo>
                    <a:pt x="975" y="399"/>
                  </a:lnTo>
                  <a:lnTo>
                    <a:pt x="975" y="377"/>
                  </a:lnTo>
                  <a:lnTo>
                    <a:pt x="972" y="355"/>
                  </a:lnTo>
                  <a:lnTo>
                    <a:pt x="969" y="334"/>
                  </a:lnTo>
                  <a:lnTo>
                    <a:pt x="966" y="312"/>
                  </a:lnTo>
                  <a:lnTo>
                    <a:pt x="962" y="291"/>
                  </a:lnTo>
                  <a:lnTo>
                    <a:pt x="955" y="270"/>
                  </a:lnTo>
                  <a:lnTo>
                    <a:pt x="949" y="249"/>
                  </a:lnTo>
                  <a:lnTo>
                    <a:pt x="939" y="229"/>
                  </a:lnTo>
                  <a:lnTo>
                    <a:pt x="930" y="210"/>
                  </a:lnTo>
                  <a:lnTo>
                    <a:pt x="920" y="191"/>
                  </a:lnTo>
                  <a:lnTo>
                    <a:pt x="908" y="173"/>
                  </a:lnTo>
                  <a:lnTo>
                    <a:pt x="895" y="157"/>
                  </a:lnTo>
                  <a:lnTo>
                    <a:pt x="879" y="142"/>
                  </a:lnTo>
                  <a:lnTo>
                    <a:pt x="879" y="142"/>
                  </a:lnTo>
                  <a:close/>
                  <a:moveTo>
                    <a:pt x="922" y="475"/>
                  </a:moveTo>
                  <a:lnTo>
                    <a:pt x="922" y="475"/>
                  </a:lnTo>
                  <a:lnTo>
                    <a:pt x="920" y="486"/>
                  </a:lnTo>
                  <a:lnTo>
                    <a:pt x="918" y="495"/>
                  </a:lnTo>
                  <a:lnTo>
                    <a:pt x="918" y="514"/>
                  </a:lnTo>
                  <a:lnTo>
                    <a:pt x="917" y="534"/>
                  </a:lnTo>
                  <a:lnTo>
                    <a:pt x="914" y="555"/>
                  </a:lnTo>
                  <a:lnTo>
                    <a:pt x="914" y="555"/>
                  </a:lnTo>
                  <a:lnTo>
                    <a:pt x="904" y="624"/>
                  </a:lnTo>
                  <a:lnTo>
                    <a:pt x="897" y="659"/>
                  </a:lnTo>
                  <a:lnTo>
                    <a:pt x="890" y="695"/>
                  </a:lnTo>
                  <a:lnTo>
                    <a:pt x="890" y="695"/>
                  </a:lnTo>
                  <a:lnTo>
                    <a:pt x="882" y="721"/>
                  </a:lnTo>
                  <a:lnTo>
                    <a:pt x="873" y="746"/>
                  </a:lnTo>
                  <a:lnTo>
                    <a:pt x="862" y="769"/>
                  </a:lnTo>
                  <a:lnTo>
                    <a:pt x="849" y="790"/>
                  </a:lnTo>
                  <a:lnTo>
                    <a:pt x="835" y="810"/>
                  </a:lnTo>
                  <a:lnTo>
                    <a:pt x="816" y="828"/>
                  </a:lnTo>
                  <a:lnTo>
                    <a:pt x="797" y="845"/>
                  </a:lnTo>
                  <a:lnTo>
                    <a:pt x="772" y="860"/>
                  </a:lnTo>
                  <a:lnTo>
                    <a:pt x="772" y="860"/>
                  </a:lnTo>
                  <a:lnTo>
                    <a:pt x="754" y="869"/>
                  </a:lnTo>
                  <a:lnTo>
                    <a:pt x="735" y="877"/>
                  </a:lnTo>
                  <a:lnTo>
                    <a:pt x="714" y="883"/>
                  </a:lnTo>
                  <a:lnTo>
                    <a:pt x="695" y="888"/>
                  </a:lnTo>
                  <a:lnTo>
                    <a:pt x="654" y="897"/>
                  </a:lnTo>
                  <a:lnTo>
                    <a:pt x="633" y="903"/>
                  </a:lnTo>
                  <a:lnTo>
                    <a:pt x="614" y="909"/>
                  </a:lnTo>
                  <a:lnTo>
                    <a:pt x="614" y="909"/>
                  </a:lnTo>
                  <a:lnTo>
                    <a:pt x="595" y="916"/>
                  </a:lnTo>
                  <a:lnTo>
                    <a:pt x="576" y="918"/>
                  </a:lnTo>
                  <a:lnTo>
                    <a:pt x="555" y="920"/>
                  </a:lnTo>
                  <a:lnTo>
                    <a:pt x="534" y="920"/>
                  </a:lnTo>
                  <a:lnTo>
                    <a:pt x="493" y="917"/>
                  </a:lnTo>
                  <a:lnTo>
                    <a:pt x="453" y="913"/>
                  </a:lnTo>
                  <a:lnTo>
                    <a:pt x="453" y="913"/>
                  </a:lnTo>
                  <a:lnTo>
                    <a:pt x="428" y="912"/>
                  </a:lnTo>
                  <a:lnTo>
                    <a:pt x="404" y="908"/>
                  </a:lnTo>
                  <a:lnTo>
                    <a:pt x="379" y="901"/>
                  </a:lnTo>
                  <a:lnTo>
                    <a:pt x="356" y="895"/>
                  </a:lnTo>
                  <a:lnTo>
                    <a:pt x="334" y="886"/>
                  </a:lnTo>
                  <a:lnTo>
                    <a:pt x="311" y="875"/>
                  </a:lnTo>
                  <a:lnTo>
                    <a:pt x="291" y="863"/>
                  </a:lnTo>
                  <a:lnTo>
                    <a:pt x="268" y="850"/>
                  </a:lnTo>
                  <a:lnTo>
                    <a:pt x="268" y="850"/>
                  </a:lnTo>
                  <a:lnTo>
                    <a:pt x="229" y="824"/>
                  </a:lnTo>
                  <a:lnTo>
                    <a:pt x="211" y="811"/>
                  </a:lnTo>
                  <a:lnTo>
                    <a:pt x="192" y="798"/>
                  </a:lnTo>
                  <a:lnTo>
                    <a:pt x="174" y="784"/>
                  </a:lnTo>
                  <a:lnTo>
                    <a:pt x="157" y="768"/>
                  </a:lnTo>
                  <a:lnTo>
                    <a:pt x="141" y="751"/>
                  </a:lnTo>
                  <a:lnTo>
                    <a:pt x="126" y="731"/>
                  </a:lnTo>
                  <a:lnTo>
                    <a:pt x="126" y="731"/>
                  </a:lnTo>
                  <a:lnTo>
                    <a:pt x="111" y="712"/>
                  </a:lnTo>
                  <a:lnTo>
                    <a:pt x="98" y="690"/>
                  </a:lnTo>
                  <a:lnTo>
                    <a:pt x="85" y="666"/>
                  </a:lnTo>
                  <a:lnTo>
                    <a:pt x="73" y="641"/>
                  </a:lnTo>
                  <a:lnTo>
                    <a:pt x="63" y="615"/>
                  </a:lnTo>
                  <a:lnTo>
                    <a:pt x="55" y="590"/>
                  </a:lnTo>
                  <a:lnTo>
                    <a:pt x="49" y="564"/>
                  </a:lnTo>
                  <a:lnTo>
                    <a:pt x="46" y="540"/>
                  </a:lnTo>
                  <a:lnTo>
                    <a:pt x="46" y="540"/>
                  </a:lnTo>
                  <a:lnTo>
                    <a:pt x="43" y="495"/>
                  </a:lnTo>
                  <a:lnTo>
                    <a:pt x="45" y="446"/>
                  </a:lnTo>
                  <a:lnTo>
                    <a:pt x="46" y="421"/>
                  </a:lnTo>
                  <a:lnTo>
                    <a:pt x="47" y="397"/>
                  </a:lnTo>
                  <a:lnTo>
                    <a:pt x="50" y="372"/>
                  </a:lnTo>
                  <a:lnTo>
                    <a:pt x="55" y="348"/>
                  </a:lnTo>
                  <a:lnTo>
                    <a:pt x="59" y="323"/>
                  </a:lnTo>
                  <a:lnTo>
                    <a:pt x="66" y="300"/>
                  </a:lnTo>
                  <a:lnTo>
                    <a:pt x="73" y="276"/>
                  </a:lnTo>
                  <a:lnTo>
                    <a:pt x="81" y="254"/>
                  </a:lnTo>
                  <a:lnTo>
                    <a:pt x="92" y="232"/>
                  </a:lnTo>
                  <a:lnTo>
                    <a:pt x="103" y="211"/>
                  </a:lnTo>
                  <a:lnTo>
                    <a:pt x="115" y="191"/>
                  </a:lnTo>
                  <a:lnTo>
                    <a:pt x="130" y="174"/>
                  </a:lnTo>
                  <a:lnTo>
                    <a:pt x="130" y="174"/>
                  </a:lnTo>
                  <a:lnTo>
                    <a:pt x="147" y="156"/>
                  </a:lnTo>
                  <a:lnTo>
                    <a:pt x="164" y="139"/>
                  </a:lnTo>
                  <a:lnTo>
                    <a:pt x="182" y="125"/>
                  </a:lnTo>
                  <a:lnTo>
                    <a:pt x="199" y="112"/>
                  </a:lnTo>
                  <a:lnTo>
                    <a:pt x="219" y="101"/>
                  </a:lnTo>
                  <a:lnTo>
                    <a:pt x="238" y="91"/>
                  </a:lnTo>
                  <a:lnTo>
                    <a:pt x="258" y="81"/>
                  </a:lnTo>
                  <a:lnTo>
                    <a:pt x="277" y="75"/>
                  </a:lnTo>
                  <a:lnTo>
                    <a:pt x="298" y="68"/>
                  </a:lnTo>
                  <a:lnTo>
                    <a:pt x="319" y="63"/>
                  </a:lnTo>
                  <a:lnTo>
                    <a:pt x="342" y="59"/>
                  </a:lnTo>
                  <a:lnTo>
                    <a:pt x="362" y="57"/>
                  </a:lnTo>
                  <a:lnTo>
                    <a:pt x="408" y="53"/>
                  </a:lnTo>
                  <a:lnTo>
                    <a:pt x="455" y="51"/>
                  </a:lnTo>
                  <a:lnTo>
                    <a:pt x="455" y="51"/>
                  </a:lnTo>
                  <a:lnTo>
                    <a:pt x="462" y="51"/>
                  </a:lnTo>
                  <a:lnTo>
                    <a:pt x="462" y="51"/>
                  </a:lnTo>
                  <a:lnTo>
                    <a:pt x="467" y="51"/>
                  </a:lnTo>
                  <a:lnTo>
                    <a:pt x="467" y="51"/>
                  </a:lnTo>
                  <a:lnTo>
                    <a:pt x="475" y="50"/>
                  </a:lnTo>
                  <a:lnTo>
                    <a:pt x="480" y="47"/>
                  </a:lnTo>
                  <a:lnTo>
                    <a:pt x="480" y="47"/>
                  </a:lnTo>
                  <a:lnTo>
                    <a:pt x="492" y="46"/>
                  </a:lnTo>
                  <a:lnTo>
                    <a:pt x="504" y="46"/>
                  </a:lnTo>
                  <a:lnTo>
                    <a:pt x="527" y="49"/>
                  </a:lnTo>
                  <a:lnTo>
                    <a:pt x="572" y="55"/>
                  </a:lnTo>
                  <a:lnTo>
                    <a:pt x="572" y="55"/>
                  </a:lnTo>
                  <a:lnTo>
                    <a:pt x="594" y="58"/>
                  </a:lnTo>
                  <a:lnTo>
                    <a:pt x="615" y="63"/>
                  </a:lnTo>
                  <a:lnTo>
                    <a:pt x="637" y="70"/>
                  </a:lnTo>
                  <a:lnTo>
                    <a:pt x="661" y="76"/>
                  </a:lnTo>
                  <a:lnTo>
                    <a:pt x="704" y="91"/>
                  </a:lnTo>
                  <a:lnTo>
                    <a:pt x="746" y="108"/>
                  </a:lnTo>
                  <a:lnTo>
                    <a:pt x="746" y="108"/>
                  </a:lnTo>
                  <a:lnTo>
                    <a:pt x="768" y="118"/>
                  </a:lnTo>
                  <a:lnTo>
                    <a:pt x="789" y="130"/>
                  </a:lnTo>
                  <a:lnTo>
                    <a:pt x="810" y="143"/>
                  </a:lnTo>
                  <a:lnTo>
                    <a:pt x="829" y="159"/>
                  </a:lnTo>
                  <a:lnTo>
                    <a:pt x="848" y="174"/>
                  </a:lnTo>
                  <a:lnTo>
                    <a:pt x="863" y="193"/>
                  </a:lnTo>
                  <a:lnTo>
                    <a:pt x="879" y="212"/>
                  </a:lnTo>
                  <a:lnTo>
                    <a:pt x="891" y="233"/>
                  </a:lnTo>
                  <a:lnTo>
                    <a:pt x="891" y="233"/>
                  </a:lnTo>
                  <a:lnTo>
                    <a:pt x="900" y="251"/>
                  </a:lnTo>
                  <a:lnTo>
                    <a:pt x="907" y="271"/>
                  </a:lnTo>
                  <a:lnTo>
                    <a:pt x="913" y="291"/>
                  </a:lnTo>
                  <a:lnTo>
                    <a:pt x="918" y="312"/>
                  </a:lnTo>
                  <a:lnTo>
                    <a:pt x="922" y="333"/>
                  </a:lnTo>
                  <a:lnTo>
                    <a:pt x="925" y="352"/>
                  </a:lnTo>
                  <a:lnTo>
                    <a:pt x="930" y="393"/>
                  </a:lnTo>
                  <a:lnTo>
                    <a:pt x="930" y="393"/>
                  </a:lnTo>
                  <a:lnTo>
                    <a:pt x="930" y="414"/>
                  </a:lnTo>
                  <a:lnTo>
                    <a:pt x="929" y="435"/>
                  </a:lnTo>
                  <a:lnTo>
                    <a:pt x="926" y="455"/>
                  </a:lnTo>
                  <a:lnTo>
                    <a:pt x="922" y="475"/>
                  </a:lnTo>
                  <a:lnTo>
                    <a:pt x="922" y="475"/>
                  </a:lnTo>
                  <a:close/>
                </a:path>
              </a:pathLst>
            </a:custGeom>
            <a:solidFill>
              <a:sysClr val="windowText" lastClr="000000"/>
            </a:solidFill>
            <a:ln w="9525">
              <a:noFill/>
              <a:round/>
            </a:ln>
          </p:spPr>
          <p:txBody>
            <a:bodyPr vert="horz" wrap="square" lIns="121920" tIns="60960" rIns="121920" bIns="6096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991" y="4037869"/>
              <a:ext cx="1717346" cy="81493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Effect transition="in" filter="fade">
                                      <p:cBhvr>
                                        <p:cTn id="9" dur="500"/>
                                        <p:tgtEl>
                                          <p:spTgt spid="11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childTnLst>
                          </p:cTn>
                        </p:par>
                        <p:par>
                          <p:cTn id="14" fill="hold">
                            <p:stCondLst>
                              <p:cond delay="1399"/>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750" fill="hold"/>
                                        <p:tgtEl>
                                          <p:spTgt spid="3"/>
                                        </p:tgtEl>
                                        <p:attrNameLst>
                                          <p:attrName>ppt_w</p:attrName>
                                        </p:attrNameLst>
                                      </p:cBhvr>
                                      <p:tavLst>
                                        <p:tav tm="0">
                                          <p:val>
                                            <p:fltVal val="0"/>
                                          </p:val>
                                        </p:tav>
                                        <p:tav tm="100000">
                                          <p:val>
                                            <p:strVal val="#ppt_w"/>
                                          </p:val>
                                        </p:tav>
                                      </p:tavLst>
                                    </p:anim>
                                    <p:anim calcmode="lin" valueType="num">
                                      <p:cBhvr>
                                        <p:cTn id="18" dur="750" fill="hold"/>
                                        <p:tgtEl>
                                          <p:spTgt spid="3"/>
                                        </p:tgtEl>
                                        <p:attrNameLst>
                                          <p:attrName>ppt_h</p:attrName>
                                        </p:attrNameLst>
                                      </p:cBhvr>
                                      <p:tavLst>
                                        <p:tav tm="0">
                                          <p:val>
                                            <p:fltVal val="0"/>
                                          </p:val>
                                        </p:tav>
                                        <p:tav tm="100000">
                                          <p:val>
                                            <p:strVal val="#ppt_h"/>
                                          </p:val>
                                        </p:tav>
                                      </p:tavLst>
                                    </p:anim>
                                    <p:anim calcmode="lin" valueType="num">
                                      <p:cBhvr>
                                        <p:cTn id="19" dur="750" fill="hold"/>
                                        <p:tgtEl>
                                          <p:spTgt spid="3"/>
                                        </p:tgtEl>
                                        <p:attrNameLst>
                                          <p:attrName>style.rotation</p:attrName>
                                        </p:attrNameLst>
                                      </p:cBhvr>
                                      <p:tavLst>
                                        <p:tav tm="0">
                                          <p:val>
                                            <p:fltVal val="90"/>
                                          </p:val>
                                        </p:tav>
                                        <p:tav tm="100000">
                                          <p:val>
                                            <p:fltVal val="0"/>
                                          </p:val>
                                        </p:tav>
                                      </p:tavLst>
                                    </p:anim>
                                    <p:animEffect transition="in" filter="fade">
                                      <p:cBhvr>
                                        <p:cTn id="20" dur="750"/>
                                        <p:tgtEl>
                                          <p:spTgt spid="3"/>
                                        </p:tgtEl>
                                      </p:cBhvr>
                                    </p:animEffect>
                                  </p:childTnLst>
                                </p:cTn>
                              </p:par>
                            </p:childTnLst>
                          </p:cTn>
                        </p:par>
                        <p:par>
                          <p:cTn id="21" fill="hold">
                            <p:stCondLst>
                              <p:cond delay="2399"/>
                            </p:stCondLst>
                            <p:childTnLst>
                              <p:par>
                                <p:cTn id="22" presetID="22" presetClass="entr" presetSubtype="2" fill="hold" nodeType="after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wipe(right)">
                                      <p:cBhvr>
                                        <p:cTn id="24" dur="500"/>
                                        <p:tgtEl>
                                          <p:spTgt spid="212"/>
                                        </p:tgtEl>
                                      </p:cBhvr>
                                    </p:animEffect>
                                  </p:childTnLst>
                                </p:cTn>
                              </p:par>
                              <p:par>
                                <p:cTn id="25" presetID="22" presetClass="entr" presetSubtype="2" fill="hold"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wipe(right)">
                                      <p:cBhvr>
                                        <p:cTn id="27" dur="500"/>
                                        <p:tgtEl>
                                          <p:spTgt spid="213"/>
                                        </p:tgtEl>
                                      </p:cBhvr>
                                    </p:animEffect>
                                  </p:childTnLst>
                                </p:cTn>
                              </p:par>
                              <p:par>
                                <p:cTn id="28" presetID="22" presetClass="entr" presetSubtype="2" fill="hold" nodeType="withEffect">
                                  <p:stCondLst>
                                    <p:cond delay="0"/>
                                  </p:stCondLst>
                                  <p:childTnLst>
                                    <p:set>
                                      <p:cBhvr>
                                        <p:cTn id="29" dur="1" fill="hold">
                                          <p:stCondLst>
                                            <p:cond delay="0"/>
                                          </p:stCondLst>
                                        </p:cTn>
                                        <p:tgtEl>
                                          <p:spTgt spid="214"/>
                                        </p:tgtEl>
                                        <p:attrNameLst>
                                          <p:attrName>style.visibility</p:attrName>
                                        </p:attrNameLst>
                                      </p:cBhvr>
                                      <p:to>
                                        <p:strVal val="visible"/>
                                      </p:to>
                                    </p:set>
                                    <p:animEffect transition="in" filter="wipe(right)">
                                      <p:cBhvr>
                                        <p:cTn id="30" dur="500"/>
                                        <p:tgtEl>
                                          <p:spTgt spid="214"/>
                                        </p:tgtEl>
                                      </p:cBhvr>
                                    </p:animEffect>
                                  </p:childTnLst>
                                </p:cTn>
                              </p:par>
                              <p:par>
                                <p:cTn id="31" presetID="22" presetClass="entr" presetSubtype="2" fill="hold" nodeType="withEffect">
                                  <p:stCondLst>
                                    <p:cond delay="0"/>
                                  </p:stCondLst>
                                  <p:childTnLst>
                                    <p:set>
                                      <p:cBhvr>
                                        <p:cTn id="32" dur="1" fill="hold">
                                          <p:stCondLst>
                                            <p:cond delay="0"/>
                                          </p:stCondLst>
                                        </p:cTn>
                                        <p:tgtEl>
                                          <p:spTgt spid="215"/>
                                        </p:tgtEl>
                                        <p:attrNameLst>
                                          <p:attrName>style.visibility</p:attrName>
                                        </p:attrNameLst>
                                      </p:cBhvr>
                                      <p:to>
                                        <p:strVal val="visible"/>
                                      </p:to>
                                    </p:set>
                                    <p:animEffect transition="in" filter="wipe(right)">
                                      <p:cBhvr>
                                        <p:cTn id="33" dur="500"/>
                                        <p:tgtEl>
                                          <p:spTgt spid="215"/>
                                        </p:tgtEl>
                                      </p:cBhvr>
                                    </p:animEffect>
                                  </p:childTnLst>
                                </p:cTn>
                              </p:par>
                            </p:childTnLst>
                          </p:cTn>
                        </p:par>
                        <p:par>
                          <p:cTn id="34" fill="hold">
                            <p:stCondLst>
                              <p:cond delay="2899"/>
                            </p:stCondLst>
                            <p:childTnLst>
                              <p:par>
                                <p:cTn id="35" presetID="10" presetClass="entr" presetSubtype="0" fill="hold" grpId="0" nodeType="afterEffect">
                                  <p:stCondLst>
                                    <p:cond delay="0"/>
                                  </p:stCondLst>
                                  <p:iterate type="wd">
                                    <p:tmPct val="10000"/>
                                  </p:iterate>
                                  <p:childTnLst>
                                    <p:set>
                                      <p:cBhvr>
                                        <p:cTn id="36" dur="1" fill="hold">
                                          <p:stCondLst>
                                            <p:cond delay="0"/>
                                          </p:stCondLst>
                                        </p:cTn>
                                        <p:tgtEl>
                                          <p:spTgt spid="208"/>
                                        </p:tgtEl>
                                        <p:attrNameLst>
                                          <p:attrName>style.visibility</p:attrName>
                                        </p:attrNameLst>
                                      </p:cBhvr>
                                      <p:to>
                                        <p:strVal val="visible"/>
                                      </p:to>
                                    </p:set>
                                    <p:animEffect transition="in" filter="fade">
                                      <p:cBhvr>
                                        <p:cTn id="37" dur="500"/>
                                        <p:tgtEl>
                                          <p:spTgt spid="208"/>
                                        </p:tgtEl>
                                      </p:cBhvr>
                                    </p:animEffect>
                                  </p:childTnLst>
                                </p:cTn>
                              </p:par>
                              <p:par>
                                <p:cTn id="38" presetID="10" presetClass="entr" presetSubtype="0" fill="hold" grpId="0" nodeType="withEffect">
                                  <p:stCondLst>
                                    <p:cond delay="250"/>
                                  </p:stCondLst>
                                  <p:iterate type="wd">
                                    <p:tmPct val="10000"/>
                                  </p:iterate>
                                  <p:childTnLst>
                                    <p:set>
                                      <p:cBhvr>
                                        <p:cTn id="39" dur="1" fill="hold">
                                          <p:stCondLst>
                                            <p:cond delay="0"/>
                                          </p:stCondLst>
                                        </p:cTn>
                                        <p:tgtEl>
                                          <p:spTgt spid="209"/>
                                        </p:tgtEl>
                                        <p:attrNameLst>
                                          <p:attrName>style.visibility</p:attrName>
                                        </p:attrNameLst>
                                      </p:cBhvr>
                                      <p:to>
                                        <p:strVal val="visible"/>
                                      </p:to>
                                    </p:set>
                                    <p:animEffect transition="in" filter="fade">
                                      <p:cBhvr>
                                        <p:cTn id="40" dur="500"/>
                                        <p:tgtEl>
                                          <p:spTgt spid="209"/>
                                        </p:tgtEl>
                                      </p:cBhvr>
                                    </p:animEffect>
                                  </p:childTnLst>
                                </p:cTn>
                              </p:par>
                              <p:par>
                                <p:cTn id="41" presetID="10" presetClass="entr" presetSubtype="0" fill="hold" grpId="0" nodeType="withEffect">
                                  <p:stCondLst>
                                    <p:cond delay="500"/>
                                  </p:stCondLst>
                                  <p:iterate type="wd">
                                    <p:tmPct val="10000"/>
                                  </p:iterate>
                                  <p:childTnLst>
                                    <p:set>
                                      <p:cBhvr>
                                        <p:cTn id="42" dur="1" fill="hold">
                                          <p:stCondLst>
                                            <p:cond delay="0"/>
                                          </p:stCondLst>
                                        </p:cTn>
                                        <p:tgtEl>
                                          <p:spTgt spid="210"/>
                                        </p:tgtEl>
                                        <p:attrNameLst>
                                          <p:attrName>style.visibility</p:attrName>
                                        </p:attrNameLst>
                                      </p:cBhvr>
                                      <p:to>
                                        <p:strVal val="visible"/>
                                      </p:to>
                                    </p:set>
                                    <p:animEffect transition="in" filter="fade">
                                      <p:cBhvr>
                                        <p:cTn id="43" dur="500"/>
                                        <p:tgtEl>
                                          <p:spTgt spid="210"/>
                                        </p:tgtEl>
                                      </p:cBhvr>
                                    </p:animEffect>
                                  </p:childTnLst>
                                </p:cTn>
                              </p:par>
                              <p:par>
                                <p:cTn id="44" presetID="10" presetClass="entr" presetSubtype="0" fill="hold" grpId="0" nodeType="withEffect">
                                  <p:stCondLst>
                                    <p:cond delay="750"/>
                                  </p:stCondLst>
                                  <p:iterate type="wd">
                                    <p:tmPct val="10000"/>
                                  </p:iterate>
                                  <p:childTnLst>
                                    <p:set>
                                      <p:cBhvr>
                                        <p:cTn id="45" dur="1" fill="hold">
                                          <p:stCondLst>
                                            <p:cond delay="0"/>
                                          </p:stCondLst>
                                        </p:cTn>
                                        <p:tgtEl>
                                          <p:spTgt spid="211"/>
                                        </p:tgtEl>
                                        <p:attrNameLst>
                                          <p:attrName>style.visibility</p:attrName>
                                        </p:attrNameLst>
                                      </p:cBhvr>
                                      <p:to>
                                        <p:strVal val="visible"/>
                                      </p:to>
                                    </p:set>
                                    <p:animEffect transition="in" filter="fade">
                                      <p:cBhvr>
                                        <p:cTn id="46"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P spid="209" grpId="0"/>
      <p:bldP spid="210" grpId="0"/>
      <p:bldP spid="211" grpId="0"/>
      <p:bldP spid="10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55"/>
          <p:cNvGrpSpPr>
            <a:grpSpLocks noChangeAspect="1"/>
          </p:cNvGrpSpPr>
          <p:nvPr/>
        </p:nvGrpSpPr>
        <p:grpSpPr bwMode="auto">
          <a:xfrm>
            <a:off x="1" y="2311401"/>
            <a:ext cx="12188825" cy="3548063"/>
            <a:chOff x="0" y="1456"/>
            <a:chExt cx="7678" cy="2235"/>
          </a:xfrm>
          <a:solidFill>
            <a:schemeClr val="accent3"/>
          </a:solidFill>
        </p:grpSpPr>
        <p:sp>
          <p:nvSpPr>
            <p:cNvPr id="68" name="Oval 56"/>
            <p:cNvSpPr>
              <a:spLocks noChangeArrowheads="1"/>
            </p:cNvSpPr>
            <p:nvPr/>
          </p:nvSpPr>
          <p:spPr bwMode="auto">
            <a:xfrm>
              <a:off x="2987"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Oval 57"/>
            <p:cNvSpPr>
              <a:spLocks noChangeArrowheads="1"/>
            </p:cNvSpPr>
            <p:nvPr/>
          </p:nvSpPr>
          <p:spPr bwMode="auto">
            <a:xfrm>
              <a:off x="4484"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Oval 58"/>
            <p:cNvSpPr>
              <a:spLocks noChangeArrowheads="1"/>
            </p:cNvSpPr>
            <p:nvPr/>
          </p:nvSpPr>
          <p:spPr bwMode="auto">
            <a:xfrm>
              <a:off x="1634" y="1494"/>
              <a:ext cx="1104" cy="1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59"/>
            <p:cNvSpPr/>
            <p:nvPr/>
          </p:nvSpPr>
          <p:spPr bwMode="auto">
            <a:xfrm>
              <a:off x="0" y="1456"/>
              <a:ext cx="7678" cy="2235"/>
            </a:xfrm>
            <a:custGeom>
              <a:avLst/>
              <a:gdLst>
                <a:gd name="T0" fmla="*/ 3187 w 3200"/>
                <a:gd name="T1" fmla="*/ 0 h 930"/>
                <a:gd name="T2" fmla="*/ 2957 w 3200"/>
                <a:gd name="T3" fmla="*/ 304 h 930"/>
                <a:gd name="T4" fmla="*/ 3151 w 3200"/>
                <a:gd name="T5" fmla="*/ 604 h 930"/>
                <a:gd name="T6" fmla="*/ 3151 w 3200"/>
                <a:gd name="T7" fmla="*/ 636 h 930"/>
                <a:gd name="T8" fmla="*/ 2945 w 3200"/>
                <a:gd name="T9" fmla="*/ 636 h 930"/>
                <a:gd name="T10" fmla="*/ 2865 w 3200"/>
                <a:gd name="T11" fmla="*/ 716 h 930"/>
                <a:gd name="T12" fmla="*/ 2865 w 3200"/>
                <a:gd name="T13" fmla="*/ 784 h 930"/>
                <a:gd name="T14" fmla="*/ 2945 w 3200"/>
                <a:gd name="T15" fmla="*/ 864 h 930"/>
                <a:gd name="T16" fmla="*/ 2674 w 3200"/>
                <a:gd name="T17" fmla="*/ 868 h 930"/>
                <a:gd name="T18" fmla="*/ 2674 w 3200"/>
                <a:gd name="T19" fmla="*/ 581 h 930"/>
                <a:gd name="T20" fmla="*/ 2873 w 3200"/>
                <a:gd name="T21" fmla="*/ 354 h 930"/>
                <a:gd name="T22" fmla="*/ 2643 w 3200"/>
                <a:gd name="T23" fmla="*/ 124 h 930"/>
                <a:gd name="T24" fmla="*/ 2413 w 3200"/>
                <a:gd name="T25" fmla="*/ 354 h 930"/>
                <a:gd name="T26" fmla="*/ 2611 w 3200"/>
                <a:gd name="T27" fmla="*/ 581 h 930"/>
                <a:gd name="T28" fmla="*/ 2611 w 3200"/>
                <a:gd name="T29" fmla="*/ 868 h 930"/>
                <a:gd name="T30" fmla="*/ 2505 w 3200"/>
                <a:gd name="T31" fmla="*/ 868 h 930"/>
                <a:gd name="T32" fmla="*/ 2585 w 3200"/>
                <a:gd name="T33" fmla="*/ 788 h 930"/>
                <a:gd name="T34" fmla="*/ 2585 w 3200"/>
                <a:gd name="T35" fmla="*/ 704 h 930"/>
                <a:gd name="T36" fmla="*/ 2505 w 3200"/>
                <a:gd name="T37" fmla="*/ 624 h 930"/>
                <a:gd name="T38" fmla="*/ 911 w 3200"/>
                <a:gd name="T39" fmla="*/ 624 h 930"/>
                <a:gd name="T40" fmla="*/ 605 w 3200"/>
                <a:gd name="T41" fmla="*/ 624 h 930"/>
                <a:gd name="T42" fmla="*/ 525 w 3200"/>
                <a:gd name="T43" fmla="*/ 704 h 930"/>
                <a:gd name="T44" fmla="*/ 525 w 3200"/>
                <a:gd name="T45" fmla="*/ 788 h 930"/>
                <a:gd name="T46" fmla="*/ 605 w 3200"/>
                <a:gd name="T47" fmla="*/ 868 h 930"/>
                <a:gd name="T48" fmla="*/ 361 w 3200"/>
                <a:gd name="T49" fmla="*/ 868 h 930"/>
                <a:gd name="T50" fmla="*/ 361 w 3200"/>
                <a:gd name="T51" fmla="*/ 570 h 930"/>
                <a:gd name="T52" fmla="*/ 561 w 3200"/>
                <a:gd name="T53" fmla="*/ 342 h 930"/>
                <a:gd name="T54" fmla="*/ 331 w 3200"/>
                <a:gd name="T55" fmla="*/ 112 h 930"/>
                <a:gd name="T56" fmla="*/ 101 w 3200"/>
                <a:gd name="T57" fmla="*/ 342 h 930"/>
                <a:gd name="T58" fmla="*/ 313 w 3200"/>
                <a:gd name="T59" fmla="*/ 571 h 930"/>
                <a:gd name="T60" fmla="*/ 313 w 3200"/>
                <a:gd name="T61" fmla="*/ 868 h 930"/>
                <a:gd name="T62" fmla="*/ 223 w 3200"/>
                <a:gd name="T63" fmla="*/ 868 h 930"/>
                <a:gd name="T64" fmla="*/ 269 w 3200"/>
                <a:gd name="T65" fmla="*/ 796 h 930"/>
                <a:gd name="T66" fmla="*/ 269 w 3200"/>
                <a:gd name="T67" fmla="*/ 728 h 930"/>
                <a:gd name="T68" fmla="*/ 189 w 3200"/>
                <a:gd name="T69" fmla="*/ 648 h 930"/>
                <a:gd name="T70" fmla="*/ 0 w 3200"/>
                <a:gd name="T71" fmla="*/ 648 h 930"/>
                <a:gd name="T72" fmla="*/ 0 w 3200"/>
                <a:gd name="T73" fmla="*/ 930 h 930"/>
                <a:gd name="T74" fmla="*/ 3200 w 3200"/>
                <a:gd name="T75" fmla="*/ 930 h 930"/>
                <a:gd name="T76" fmla="*/ 3200 w 3200"/>
                <a:gd name="T77" fmla="*/ 0 h 930"/>
                <a:gd name="T78" fmla="*/ 3187 w 3200"/>
                <a:gd name="T79"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0" h="930">
                  <a:moveTo>
                    <a:pt x="3187" y="0"/>
                  </a:moveTo>
                  <a:cubicBezTo>
                    <a:pt x="3060" y="0"/>
                    <a:pt x="2957" y="136"/>
                    <a:pt x="2957" y="304"/>
                  </a:cubicBezTo>
                  <a:cubicBezTo>
                    <a:pt x="2957" y="455"/>
                    <a:pt x="3041" y="581"/>
                    <a:pt x="3151" y="604"/>
                  </a:cubicBezTo>
                  <a:cubicBezTo>
                    <a:pt x="3151" y="636"/>
                    <a:pt x="3151" y="636"/>
                    <a:pt x="3151" y="636"/>
                  </a:cubicBezTo>
                  <a:cubicBezTo>
                    <a:pt x="2945" y="636"/>
                    <a:pt x="2945" y="636"/>
                    <a:pt x="2945" y="636"/>
                  </a:cubicBezTo>
                  <a:cubicBezTo>
                    <a:pt x="2901" y="636"/>
                    <a:pt x="2865" y="671"/>
                    <a:pt x="2865" y="716"/>
                  </a:cubicBezTo>
                  <a:cubicBezTo>
                    <a:pt x="2865" y="784"/>
                    <a:pt x="2865" y="784"/>
                    <a:pt x="2865" y="784"/>
                  </a:cubicBezTo>
                  <a:cubicBezTo>
                    <a:pt x="2865" y="828"/>
                    <a:pt x="2901" y="864"/>
                    <a:pt x="2945" y="864"/>
                  </a:cubicBezTo>
                  <a:cubicBezTo>
                    <a:pt x="2674" y="868"/>
                    <a:pt x="2674" y="868"/>
                    <a:pt x="2674" y="868"/>
                  </a:cubicBezTo>
                  <a:cubicBezTo>
                    <a:pt x="2674" y="581"/>
                    <a:pt x="2674" y="581"/>
                    <a:pt x="2674" y="581"/>
                  </a:cubicBezTo>
                  <a:cubicBezTo>
                    <a:pt x="2786" y="566"/>
                    <a:pt x="2873" y="470"/>
                    <a:pt x="2873" y="354"/>
                  </a:cubicBezTo>
                  <a:cubicBezTo>
                    <a:pt x="2873" y="226"/>
                    <a:pt x="2770" y="124"/>
                    <a:pt x="2643" y="124"/>
                  </a:cubicBezTo>
                  <a:cubicBezTo>
                    <a:pt x="2516" y="124"/>
                    <a:pt x="2413" y="226"/>
                    <a:pt x="2413" y="354"/>
                  </a:cubicBezTo>
                  <a:cubicBezTo>
                    <a:pt x="2413" y="470"/>
                    <a:pt x="2499" y="566"/>
                    <a:pt x="2611" y="581"/>
                  </a:cubicBezTo>
                  <a:cubicBezTo>
                    <a:pt x="2611" y="868"/>
                    <a:pt x="2611" y="868"/>
                    <a:pt x="2611" y="868"/>
                  </a:cubicBezTo>
                  <a:cubicBezTo>
                    <a:pt x="2505" y="868"/>
                    <a:pt x="2505" y="868"/>
                    <a:pt x="2505" y="868"/>
                  </a:cubicBezTo>
                  <a:cubicBezTo>
                    <a:pt x="2549" y="868"/>
                    <a:pt x="2585" y="832"/>
                    <a:pt x="2585" y="788"/>
                  </a:cubicBezTo>
                  <a:cubicBezTo>
                    <a:pt x="2585" y="704"/>
                    <a:pt x="2585" y="704"/>
                    <a:pt x="2585" y="704"/>
                  </a:cubicBezTo>
                  <a:cubicBezTo>
                    <a:pt x="2585" y="659"/>
                    <a:pt x="2549" y="624"/>
                    <a:pt x="2505" y="624"/>
                  </a:cubicBezTo>
                  <a:cubicBezTo>
                    <a:pt x="911" y="624"/>
                    <a:pt x="911" y="624"/>
                    <a:pt x="911" y="624"/>
                  </a:cubicBezTo>
                  <a:cubicBezTo>
                    <a:pt x="605" y="624"/>
                    <a:pt x="605" y="624"/>
                    <a:pt x="605" y="624"/>
                  </a:cubicBezTo>
                  <a:cubicBezTo>
                    <a:pt x="561" y="624"/>
                    <a:pt x="525" y="659"/>
                    <a:pt x="525" y="704"/>
                  </a:cubicBezTo>
                  <a:cubicBezTo>
                    <a:pt x="525" y="788"/>
                    <a:pt x="525" y="788"/>
                    <a:pt x="525" y="788"/>
                  </a:cubicBezTo>
                  <a:cubicBezTo>
                    <a:pt x="525" y="832"/>
                    <a:pt x="561" y="868"/>
                    <a:pt x="605" y="868"/>
                  </a:cubicBezTo>
                  <a:cubicBezTo>
                    <a:pt x="361" y="868"/>
                    <a:pt x="361" y="868"/>
                    <a:pt x="361" y="868"/>
                  </a:cubicBezTo>
                  <a:cubicBezTo>
                    <a:pt x="361" y="570"/>
                    <a:pt x="361" y="570"/>
                    <a:pt x="361" y="570"/>
                  </a:cubicBezTo>
                  <a:cubicBezTo>
                    <a:pt x="474" y="555"/>
                    <a:pt x="561" y="458"/>
                    <a:pt x="561" y="342"/>
                  </a:cubicBezTo>
                  <a:cubicBezTo>
                    <a:pt x="561" y="214"/>
                    <a:pt x="458" y="112"/>
                    <a:pt x="331" y="112"/>
                  </a:cubicBezTo>
                  <a:cubicBezTo>
                    <a:pt x="204" y="112"/>
                    <a:pt x="101" y="214"/>
                    <a:pt x="101" y="342"/>
                  </a:cubicBezTo>
                  <a:cubicBezTo>
                    <a:pt x="101" y="462"/>
                    <a:pt x="194" y="562"/>
                    <a:pt x="313" y="571"/>
                  </a:cubicBezTo>
                  <a:cubicBezTo>
                    <a:pt x="313" y="868"/>
                    <a:pt x="313" y="868"/>
                    <a:pt x="313" y="868"/>
                  </a:cubicBezTo>
                  <a:cubicBezTo>
                    <a:pt x="223" y="868"/>
                    <a:pt x="223" y="868"/>
                    <a:pt x="223" y="868"/>
                  </a:cubicBezTo>
                  <a:cubicBezTo>
                    <a:pt x="250" y="855"/>
                    <a:pt x="269" y="827"/>
                    <a:pt x="269" y="796"/>
                  </a:cubicBezTo>
                  <a:cubicBezTo>
                    <a:pt x="269" y="728"/>
                    <a:pt x="269" y="728"/>
                    <a:pt x="269" y="728"/>
                  </a:cubicBezTo>
                  <a:cubicBezTo>
                    <a:pt x="269" y="683"/>
                    <a:pt x="233" y="648"/>
                    <a:pt x="189" y="648"/>
                  </a:cubicBezTo>
                  <a:cubicBezTo>
                    <a:pt x="0" y="648"/>
                    <a:pt x="0" y="648"/>
                    <a:pt x="0" y="648"/>
                  </a:cubicBezTo>
                  <a:cubicBezTo>
                    <a:pt x="0" y="930"/>
                    <a:pt x="0" y="930"/>
                    <a:pt x="0" y="930"/>
                  </a:cubicBezTo>
                  <a:cubicBezTo>
                    <a:pt x="3200" y="930"/>
                    <a:pt x="3200" y="930"/>
                    <a:pt x="3200" y="930"/>
                  </a:cubicBezTo>
                  <a:cubicBezTo>
                    <a:pt x="3200" y="0"/>
                    <a:pt x="3200" y="0"/>
                    <a:pt x="3200" y="0"/>
                  </a:cubicBezTo>
                  <a:cubicBezTo>
                    <a:pt x="3196" y="0"/>
                    <a:pt x="3191" y="0"/>
                    <a:pt x="318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5" name="Group 49"/>
          <p:cNvGrpSpPr>
            <a:grpSpLocks noChangeAspect="1"/>
          </p:cNvGrpSpPr>
          <p:nvPr/>
        </p:nvGrpSpPr>
        <p:grpSpPr bwMode="auto">
          <a:xfrm>
            <a:off x="1992313" y="728663"/>
            <a:ext cx="7575550" cy="1262062"/>
            <a:chOff x="1255" y="459"/>
            <a:chExt cx="4772" cy="795"/>
          </a:xfrm>
          <a:solidFill>
            <a:schemeClr val="accent3"/>
          </a:solidFill>
        </p:grpSpPr>
        <p:sp>
          <p:nvSpPr>
            <p:cNvPr id="57" name="Freeform 50"/>
            <p:cNvSpPr/>
            <p:nvPr/>
          </p:nvSpPr>
          <p:spPr bwMode="auto">
            <a:xfrm>
              <a:off x="1255" y="479"/>
              <a:ext cx="1653" cy="775"/>
            </a:xfrm>
            <a:custGeom>
              <a:avLst/>
              <a:gdLst>
                <a:gd name="T0" fmla="*/ 740 w 841"/>
                <a:gd name="T1" fmla="*/ 144 h 569"/>
                <a:gd name="T2" fmla="*/ 679 w 841"/>
                <a:gd name="T3" fmla="*/ 156 h 569"/>
                <a:gd name="T4" fmla="*/ 629 w 841"/>
                <a:gd name="T5" fmla="*/ 144 h 569"/>
                <a:gd name="T6" fmla="*/ 520 w 841"/>
                <a:gd name="T7" fmla="*/ 195 h 569"/>
                <a:gd name="T8" fmla="*/ 492 w 841"/>
                <a:gd name="T9" fmla="*/ 113 h 569"/>
                <a:gd name="T10" fmla="*/ 415 w 841"/>
                <a:gd name="T11" fmla="*/ 121 h 569"/>
                <a:gd name="T12" fmla="*/ 312 w 841"/>
                <a:gd name="T13" fmla="*/ 0 h 569"/>
                <a:gd name="T14" fmla="*/ 203 w 841"/>
                <a:gd name="T15" fmla="*/ 127 h 569"/>
                <a:gd name="T16" fmla="*/ 96 w 841"/>
                <a:gd name="T17" fmla="*/ 131 h 569"/>
                <a:gd name="T18" fmla="*/ 79 w 841"/>
                <a:gd name="T19" fmla="*/ 239 h 569"/>
                <a:gd name="T20" fmla="*/ 74 w 841"/>
                <a:gd name="T21" fmla="*/ 375 h 569"/>
                <a:gd name="T22" fmla="*/ 60 w 841"/>
                <a:gd name="T23" fmla="*/ 424 h 569"/>
                <a:gd name="T24" fmla="*/ 95 w 841"/>
                <a:gd name="T25" fmla="*/ 477 h 569"/>
                <a:gd name="T26" fmla="*/ 191 w 841"/>
                <a:gd name="T27" fmla="*/ 484 h 569"/>
                <a:gd name="T28" fmla="*/ 259 w 841"/>
                <a:gd name="T29" fmla="*/ 456 h 569"/>
                <a:gd name="T30" fmla="*/ 472 w 841"/>
                <a:gd name="T31" fmla="*/ 453 h 569"/>
                <a:gd name="T32" fmla="*/ 537 w 841"/>
                <a:gd name="T33" fmla="*/ 515 h 569"/>
                <a:gd name="T34" fmla="*/ 644 w 841"/>
                <a:gd name="T35" fmla="*/ 507 h 569"/>
                <a:gd name="T36" fmla="*/ 704 w 841"/>
                <a:gd name="T37" fmla="*/ 397 h 569"/>
                <a:gd name="T38" fmla="*/ 832 w 841"/>
                <a:gd name="T39" fmla="*/ 289 h 569"/>
                <a:gd name="T40" fmla="*/ 740 w 841"/>
                <a:gd name="T41" fmla="*/ 144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1" h="569">
                  <a:moveTo>
                    <a:pt x="740" y="144"/>
                  </a:moveTo>
                  <a:cubicBezTo>
                    <a:pt x="718" y="141"/>
                    <a:pt x="700" y="156"/>
                    <a:pt x="679" y="156"/>
                  </a:cubicBezTo>
                  <a:cubicBezTo>
                    <a:pt x="664" y="156"/>
                    <a:pt x="649" y="144"/>
                    <a:pt x="629" y="144"/>
                  </a:cubicBezTo>
                  <a:cubicBezTo>
                    <a:pt x="586" y="143"/>
                    <a:pt x="546" y="164"/>
                    <a:pt x="520" y="195"/>
                  </a:cubicBezTo>
                  <a:cubicBezTo>
                    <a:pt x="522" y="169"/>
                    <a:pt x="514" y="130"/>
                    <a:pt x="492" y="113"/>
                  </a:cubicBezTo>
                  <a:cubicBezTo>
                    <a:pt x="472" y="97"/>
                    <a:pt x="422" y="89"/>
                    <a:pt x="415" y="121"/>
                  </a:cubicBezTo>
                  <a:cubicBezTo>
                    <a:pt x="401" y="73"/>
                    <a:pt x="384" y="0"/>
                    <a:pt x="312" y="0"/>
                  </a:cubicBezTo>
                  <a:cubicBezTo>
                    <a:pt x="229" y="0"/>
                    <a:pt x="207" y="58"/>
                    <a:pt x="203" y="127"/>
                  </a:cubicBezTo>
                  <a:cubicBezTo>
                    <a:pt x="173" y="96"/>
                    <a:pt x="125" y="105"/>
                    <a:pt x="96" y="131"/>
                  </a:cubicBezTo>
                  <a:cubicBezTo>
                    <a:pt x="62" y="162"/>
                    <a:pt x="63" y="202"/>
                    <a:pt x="79" y="239"/>
                  </a:cubicBezTo>
                  <a:cubicBezTo>
                    <a:pt x="0" y="242"/>
                    <a:pt x="17" y="349"/>
                    <a:pt x="74" y="375"/>
                  </a:cubicBezTo>
                  <a:cubicBezTo>
                    <a:pt x="67" y="389"/>
                    <a:pt x="57" y="403"/>
                    <a:pt x="60" y="424"/>
                  </a:cubicBezTo>
                  <a:cubicBezTo>
                    <a:pt x="63" y="453"/>
                    <a:pt x="67" y="464"/>
                    <a:pt x="95" y="477"/>
                  </a:cubicBezTo>
                  <a:cubicBezTo>
                    <a:pt x="119" y="488"/>
                    <a:pt x="164" y="489"/>
                    <a:pt x="191" y="484"/>
                  </a:cubicBezTo>
                  <a:cubicBezTo>
                    <a:pt x="216" y="479"/>
                    <a:pt x="235" y="460"/>
                    <a:pt x="259" y="456"/>
                  </a:cubicBezTo>
                  <a:cubicBezTo>
                    <a:pt x="270" y="569"/>
                    <a:pt x="453" y="547"/>
                    <a:pt x="472" y="453"/>
                  </a:cubicBezTo>
                  <a:cubicBezTo>
                    <a:pt x="500" y="469"/>
                    <a:pt x="505" y="503"/>
                    <a:pt x="537" y="515"/>
                  </a:cubicBezTo>
                  <a:cubicBezTo>
                    <a:pt x="567" y="528"/>
                    <a:pt x="614" y="518"/>
                    <a:pt x="644" y="507"/>
                  </a:cubicBezTo>
                  <a:cubicBezTo>
                    <a:pt x="675" y="496"/>
                    <a:pt x="767" y="423"/>
                    <a:pt x="704" y="397"/>
                  </a:cubicBezTo>
                  <a:cubicBezTo>
                    <a:pt x="759" y="388"/>
                    <a:pt x="822" y="345"/>
                    <a:pt x="832" y="289"/>
                  </a:cubicBezTo>
                  <a:cubicBezTo>
                    <a:pt x="841" y="230"/>
                    <a:pt x="805" y="154"/>
                    <a:pt x="740" y="1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1"/>
            <p:cNvSpPr/>
            <p:nvPr/>
          </p:nvSpPr>
          <p:spPr bwMode="auto">
            <a:xfrm>
              <a:off x="5131" y="459"/>
              <a:ext cx="896" cy="627"/>
            </a:xfrm>
            <a:custGeom>
              <a:avLst/>
              <a:gdLst>
                <a:gd name="T0" fmla="*/ 559 w 661"/>
                <a:gd name="T1" fmla="*/ 150 h 461"/>
                <a:gd name="T2" fmla="*/ 462 w 661"/>
                <a:gd name="T3" fmla="*/ 27 h 461"/>
                <a:gd name="T4" fmla="*/ 354 w 661"/>
                <a:gd name="T5" fmla="*/ 107 h 461"/>
                <a:gd name="T6" fmla="*/ 195 w 661"/>
                <a:gd name="T7" fmla="*/ 153 h 461"/>
                <a:gd name="T8" fmla="*/ 48 w 661"/>
                <a:gd name="T9" fmla="*/ 147 h 461"/>
                <a:gd name="T10" fmla="*/ 17 w 661"/>
                <a:gd name="T11" fmla="*/ 271 h 461"/>
                <a:gd name="T12" fmla="*/ 47 w 661"/>
                <a:gd name="T13" fmla="*/ 341 h 461"/>
                <a:gd name="T14" fmla="*/ 46 w 661"/>
                <a:gd name="T15" fmla="*/ 407 h 461"/>
                <a:gd name="T16" fmla="*/ 180 w 661"/>
                <a:gd name="T17" fmla="*/ 459 h 461"/>
                <a:gd name="T18" fmla="*/ 291 w 661"/>
                <a:gd name="T19" fmla="*/ 320 h 461"/>
                <a:gd name="T20" fmla="*/ 404 w 661"/>
                <a:gd name="T21" fmla="*/ 443 h 461"/>
                <a:gd name="T22" fmla="*/ 504 w 661"/>
                <a:gd name="T23" fmla="*/ 348 h 461"/>
                <a:gd name="T24" fmla="*/ 655 w 661"/>
                <a:gd name="T25" fmla="*/ 264 h 461"/>
                <a:gd name="T26" fmla="*/ 559 w 661"/>
                <a:gd name="T27" fmla="*/ 15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1" h="461">
                  <a:moveTo>
                    <a:pt x="559" y="150"/>
                  </a:moveTo>
                  <a:cubicBezTo>
                    <a:pt x="557" y="85"/>
                    <a:pt x="533" y="34"/>
                    <a:pt x="462" y="27"/>
                  </a:cubicBezTo>
                  <a:cubicBezTo>
                    <a:pt x="421" y="23"/>
                    <a:pt x="352" y="58"/>
                    <a:pt x="354" y="107"/>
                  </a:cubicBezTo>
                  <a:cubicBezTo>
                    <a:pt x="344" y="0"/>
                    <a:pt x="181" y="56"/>
                    <a:pt x="195" y="153"/>
                  </a:cubicBezTo>
                  <a:cubicBezTo>
                    <a:pt x="144" y="129"/>
                    <a:pt x="99" y="105"/>
                    <a:pt x="48" y="147"/>
                  </a:cubicBezTo>
                  <a:cubicBezTo>
                    <a:pt x="5" y="181"/>
                    <a:pt x="0" y="222"/>
                    <a:pt x="17" y="271"/>
                  </a:cubicBezTo>
                  <a:cubicBezTo>
                    <a:pt x="23" y="287"/>
                    <a:pt x="33" y="319"/>
                    <a:pt x="47" y="341"/>
                  </a:cubicBezTo>
                  <a:cubicBezTo>
                    <a:pt x="32" y="358"/>
                    <a:pt x="29" y="381"/>
                    <a:pt x="46" y="407"/>
                  </a:cubicBezTo>
                  <a:cubicBezTo>
                    <a:pt x="74" y="449"/>
                    <a:pt x="133" y="461"/>
                    <a:pt x="180" y="459"/>
                  </a:cubicBezTo>
                  <a:cubicBezTo>
                    <a:pt x="277" y="454"/>
                    <a:pt x="291" y="410"/>
                    <a:pt x="291" y="320"/>
                  </a:cubicBezTo>
                  <a:cubicBezTo>
                    <a:pt x="297" y="388"/>
                    <a:pt x="330" y="443"/>
                    <a:pt x="404" y="443"/>
                  </a:cubicBezTo>
                  <a:cubicBezTo>
                    <a:pt x="448" y="443"/>
                    <a:pt x="553" y="406"/>
                    <a:pt x="504" y="348"/>
                  </a:cubicBezTo>
                  <a:cubicBezTo>
                    <a:pt x="564" y="358"/>
                    <a:pt x="644" y="334"/>
                    <a:pt x="655" y="264"/>
                  </a:cubicBezTo>
                  <a:cubicBezTo>
                    <a:pt x="661" y="222"/>
                    <a:pt x="604" y="143"/>
                    <a:pt x="559"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2"/>
            <p:cNvSpPr/>
            <p:nvPr/>
          </p:nvSpPr>
          <p:spPr bwMode="auto">
            <a:xfrm>
              <a:off x="3243" y="510"/>
              <a:ext cx="1372" cy="628"/>
            </a:xfrm>
            <a:custGeom>
              <a:avLst/>
              <a:gdLst>
                <a:gd name="T0" fmla="*/ 849 w 1012"/>
                <a:gd name="T1" fmla="*/ 177 h 461"/>
                <a:gd name="T2" fmla="*/ 828 w 1012"/>
                <a:gd name="T3" fmla="*/ 73 h 461"/>
                <a:gd name="T4" fmla="*/ 708 w 1012"/>
                <a:gd name="T5" fmla="*/ 89 h 461"/>
                <a:gd name="T6" fmla="*/ 636 w 1012"/>
                <a:gd name="T7" fmla="*/ 9 h 461"/>
                <a:gd name="T8" fmla="*/ 492 w 1012"/>
                <a:gd name="T9" fmla="*/ 95 h 461"/>
                <a:gd name="T10" fmla="*/ 407 w 1012"/>
                <a:gd name="T11" fmla="*/ 53 h 461"/>
                <a:gd name="T12" fmla="*/ 328 w 1012"/>
                <a:gd name="T13" fmla="*/ 140 h 461"/>
                <a:gd name="T14" fmla="*/ 148 w 1012"/>
                <a:gd name="T15" fmla="*/ 220 h 461"/>
                <a:gd name="T16" fmla="*/ 31 w 1012"/>
                <a:gd name="T17" fmla="*/ 257 h 461"/>
                <a:gd name="T18" fmla="*/ 100 w 1012"/>
                <a:gd name="T19" fmla="*/ 381 h 461"/>
                <a:gd name="T20" fmla="*/ 836 w 1012"/>
                <a:gd name="T21" fmla="*/ 461 h 461"/>
                <a:gd name="T22" fmla="*/ 835 w 1012"/>
                <a:gd name="T23" fmla="*/ 453 h 461"/>
                <a:gd name="T24" fmla="*/ 932 w 1012"/>
                <a:gd name="T25" fmla="*/ 425 h 461"/>
                <a:gd name="T26" fmla="*/ 909 w 1012"/>
                <a:gd name="T27" fmla="*/ 353 h 461"/>
                <a:gd name="T28" fmla="*/ 992 w 1012"/>
                <a:gd name="T29" fmla="*/ 242 h 461"/>
                <a:gd name="T30" fmla="*/ 849 w 1012"/>
                <a:gd name="T31" fmla="*/ 17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2" h="461">
                  <a:moveTo>
                    <a:pt x="849" y="177"/>
                  </a:moveTo>
                  <a:cubicBezTo>
                    <a:pt x="874" y="141"/>
                    <a:pt x="868" y="96"/>
                    <a:pt x="828" y="73"/>
                  </a:cubicBezTo>
                  <a:cubicBezTo>
                    <a:pt x="785" y="48"/>
                    <a:pt x="746" y="67"/>
                    <a:pt x="708" y="89"/>
                  </a:cubicBezTo>
                  <a:cubicBezTo>
                    <a:pt x="697" y="48"/>
                    <a:pt x="684" y="16"/>
                    <a:pt x="636" y="9"/>
                  </a:cubicBezTo>
                  <a:cubicBezTo>
                    <a:pt x="584" y="0"/>
                    <a:pt x="503" y="43"/>
                    <a:pt x="492" y="95"/>
                  </a:cubicBezTo>
                  <a:cubicBezTo>
                    <a:pt x="466" y="71"/>
                    <a:pt x="450" y="47"/>
                    <a:pt x="407" y="53"/>
                  </a:cubicBezTo>
                  <a:cubicBezTo>
                    <a:pt x="369" y="58"/>
                    <a:pt x="326" y="97"/>
                    <a:pt x="328" y="140"/>
                  </a:cubicBezTo>
                  <a:cubicBezTo>
                    <a:pt x="258" y="59"/>
                    <a:pt x="143" y="117"/>
                    <a:pt x="148" y="220"/>
                  </a:cubicBezTo>
                  <a:cubicBezTo>
                    <a:pt x="113" y="185"/>
                    <a:pt x="51" y="224"/>
                    <a:pt x="31" y="257"/>
                  </a:cubicBezTo>
                  <a:cubicBezTo>
                    <a:pt x="0" y="309"/>
                    <a:pt x="52" y="359"/>
                    <a:pt x="100" y="381"/>
                  </a:cubicBezTo>
                  <a:cubicBezTo>
                    <a:pt x="836" y="461"/>
                    <a:pt x="836" y="461"/>
                    <a:pt x="836" y="461"/>
                  </a:cubicBezTo>
                  <a:cubicBezTo>
                    <a:pt x="836" y="456"/>
                    <a:pt x="828" y="455"/>
                    <a:pt x="835" y="453"/>
                  </a:cubicBezTo>
                  <a:cubicBezTo>
                    <a:pt x="866" y="456"/>
                    <a:pt x="914" y="453"/>
                    <a:pt x="932" y="425"/>
                  </a:cubicBezTo>
                  <a:cubicBezTo>
                    <a:pt x="948" y="400"/>
                    <a:pt x="942" y="356"/>
                    <a:pt x="909" y="353"/>
                  </a:cubicBezTo>
                  <a:cubicBezTo>
                    <a:pt x="965" y="352"/>
                    <a:pt x="1012" y="298"/>
                    <a:pt x="992" y="242"/>
                  </a:cubicBezTo>
                  <a:cubicBezTo>
                    <a:pt x="971" y="187"/>
                    <a:pt x="902" y="174"/>
                    <a:pt x="849"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 name="图片 2"/>
          <p:cNvPicPr>
            <a:picLocks noChangeAspect="1"/>
          </p:cNvPicPr>
          <p:nvPr/>
        </p:nvPicPr>
        <p:blipFill>
          <a:blip r:embed="rId3"/>
          <a:stretch>
            <a:fillRect/>
          </a:stretch>
        </p:blipFill>
        <p:spPr>
          <a:xfrm>
            <a:off x="2502196" y="3423412"/>
            <a:ext cx="6952501" cy="2396250"/>
          </a:xfrm>
          <a:prstGeom prst="rect">
            <a:avLst/>
          </a:prstGeom>
        </p:spPr>
      </p:pic>
      <p:pic>
        <p:nvPicPr>
          <p:cNvPr id="63" name="图片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7888" y="4818398"/>
            <a:ext cx="5911427" cy="1860129"/>
          </a:xfrm>
          <a:prstGeom prst="rect">
            <a:avLst/>
          </a:prstGeom>
        </p:spPr>
      </p:pic>
      <p:pic>
        <p:nvPicPr>
          <p:cNvPr id="5" name="图片 4"/>
          <p:cNvPicPr>
            <a:picLocks noChangeAspect="1"/>
          </p:cNvPicPr>
          <p:nvPr/>
        </p:nvPicPr>
        <p:blipFill>
          <a:blip r:embed="rId5"/>
          <a:stretch>
            <a:fillRect/>
          </a:stretch>
        </p:blipFill>
        <p:spPr>
          <a:xfrm>
            <a:off x="2593976" y="2209215"/>
            <a:ext cx="7593751" cy="1687500"/>
          </a:xfrm>
          <a:prstGeom prst="rect">
            <a:avLst/>
          </a:prstGeom>
        </p:spPr>
      </p:pic>
      <p:sp>
        <p:nvSpPr>
          <p:cNvPr id="20" name="文本框 19"/>
          <p:cNvSpPr txBox="1"/>
          <p:nvPr/>
        </p:nvSpPr>
        <p:spPr>
          <a:xfrm>
            <a:off x="4330289" y="2314909"/>
            <a:ext cx="4099541" cy="707886"/>
          </a:xfrm>
          <a:prstGeom prst="rect">
            <a:avLst/>
          </a:prstGeom>
          <a:noFill/>
        </p:spPr>
        <p:txBody>
          <a:bodyPr wrap="square" rtlCol="0">
            <a:spAutoFit/>
          </a:bodyPr>
          <a:lstStyle/>
          <a:p>
            <a:pPr algn="ctr"/>
            <a:r>
              <a:rPr lang="en-US" altLang="zh-CN" sz="4000" b="1" dirty="0">
                <a:solidFill>
                  <a:schemeClr val="bg1"/>
                </a:solidFill>
                <a:latin typeface="方正静蕾简体" panose="02000000000000000000" pitchFamily="2" charset="-122"/>
                <a:ea typeface="方正静蕾简体" panose="02000000000000000000" pitchFamily="2" charset="-122"/>
              </a:rPr>
              <a:t>THANKS FOR WATCHING</a:t>
            </a:r>
            <a:endParaRPr lang="zh-CN" altLang="en-US" sz="4000" b="1" dirty="0">
              <a:solidFill>
                <a:schemeClr val="bg1"/>
              </a:solidFill>
              <a:latin typeface="方正静蕾简体" panose="02000000000000000000" pitchFamily="2" charset="-122"/>
              <a:ea typeface="方正静蕾简体" panose="02000000000000000000" pitchFamily="2" charset="-122"/>
            </a:endParaRPr>
          </a:p>
        </p:txBody>
      </p:sp>
      <p:pic>
        <p:nvPicPr>
          <p:cNvPr id="64" name="图片 6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00000">
            <a:off x="920337" y="3911675"/>
            <a:ext cx="2790656" cy="2641252"/>
          </a:xfrm>
          <a:prstGeom prst="rect">
            <a:avLst/>
          </a:prstGeom>
        </p:spPr>
      </p:pic>
      <p:sp>
        <p:nvSpPr>
          <p:cNvPr id="21" name="文本框 20"/>
          <p:cNvSpPr txBox="1"/>
          <p:nvPr/>
        </p:nvSpPr>
        <p:spPr>
          <a:xfrm>
            <a:off x="5314311" y="4464698"/>
            <a:ext cx="2506353" cy="400110"/>
          </a:xfrm>
          <a:prstGeom prst="rect">
            <a:avLst/>
          </a:prstGeom>
          <a:noFill/>
        </p:spPr>
        <p:txBody>
          <a:bodyPr wrap="square" rtlCol="0">
            <a:spAutoFit/>
          </a:bodyPr>
          <a:lstStyle/>
          <a:p>
            <a:r>
              <a:rPr lang="zh-CN" altLang="en-US" sz="2000" b="1" dirty="0">
                <a:solidFill>
                  <a:srgbClr val="794026"/>
                </a:solidFill>
                <a:latin typeface="方正静蕾简体" panose="02000000000000000000" pitchFamily="2" charset="-122"/>
                <a:ea typeface="方正静蕾简体" panose="02000000000000000000" pitchFamily="2" charset="-122"/>
              </a:rPr>
              <a:t>汇报：巧办网</a:t>
            </a:r>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par>
                          <p:cTn id="16" fill="hold">
                            <p:stCondLst>
                              <p:cond delay="1500"/>
                            </p:stCondLst>
                            <p:childTnLst>
                              <p:par>
                                <p:cTn id="17" presetID="30" presetClass="entr" presetSubtype="0"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800" decel="100000"/>
                                        <p:tgtEl>
                                          <p:spTgt spid="64"/>
                                        </p:tgtEl>
                                      </p:cBhvr>
                                    </p:animEffect>
                                    <p:anim calcmode="lin" valueType="num">
                                      <p:cBhvr>
                                        <p:cTn id="20" dur="800" decel="100000" fill="hold"/>
                                        <p:tgtEl>
                                          <p:spTgt spid="64"/>
                                        </p:tgtEl>
                                        <p:attrNameLst>
                                          <p:attrName>style.rotation</p:attrName>
                                        </p:attrNameLst>
                                      </p:cBhvr>
                                      <p:tavLst>
                                        <p:tav tm="0">
                                          <p:val>
                                            <p:fltVal val="-90"/>
                                          </p:val>
                                        </p:tav>
                                        <p:tav tm="100000">
                                          <p:val>
                                            <p:fltVal val="0"/>
                                          </p:val>
                                        </p:tav>
                                      </p:tavLst>
                                    </p:anim>
                                    <p:anim calcmode="lin" valueType="num">
                                      <p:cBhvr>
                                        <p:cTn id="21" dur="800" decel="100000" fill="hold"/>
                                        <p:tgtEl>
                                          <p:spTgt spid="64"/>
                                        </p:tgtEl>
                                        <p:attrNameLst>
                                          <p:attrName>ppt_x</p:attrName>
                                        </p:attrNameLst>
                                      </p:cBhvr>
                                      <p:tavLst>
                                        <p:tav tm="0">
                                          <p:val>
                                            <p:strVal val="#ppt_x+0.4"/>
                                          </p:val>
                                        </p:tav>
                                        <p:tav tm="100000">
                                          <p:val>
                                            <p:strVal val="#ppt_x-0.05"/>
                                          </p:val>
                                        </p:tav>
                                      </p:tavLst>
                                    </p:anim>
                                    <p:anim calcmode="lin" valueType="num">
                                      <p:cBhvr>
                                        <p:cTn id="22" dur="800" decel="100000" fill="hold"/>
                                        <p:tgtEl>
                                          <p:spTgt spid="64"/>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4"/>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4"/>
                                        </p:tgtEl>
                                        <p:attrNameLst>
                                          <p:attrName>ppt_y</p:attrName>
                                        </p:attrNameLst>
                                      </p:cBhvr>
                                      <p:tavLst>
                                        <p:tav tm="0">
                                          <p:val>
                                            <p:strVal val="#ppt_y+0.1"/>
                                          </p:val>
                                        </p:tav>
                                        <p:tav tm="100000">
                                          <p:val>
                                            <p:strVal val="#ppt_y"/>
                                          </p:val>
                                        </p:tav>
                                      </p:tavLst>
                                    </p:anim>
                                  </p:childTnLst>
                                </p:cTn>
                              </p:par>
                              <p:par>
                                <p:cTn id="25" presetID="56" presetClass="entr" presetSubtype="0" fill="hold" grpId="1" nodeType="withEffect">
                                  <p:stCondLst>
                                    <p:cond delay="0"/>
                                  </p:stCondLst>
                                  <p:iterate type="lt">
                                    <p:tmPct val="10000"/>
                                  </p:iterate>
                                  <p:childTnLst>
                                    <p:set>
                                      <p:cBhvr>
                                        <p:cTn id="26" dur="1" fill="hold">
                                          <p:stCondLst>
                                            <p:cond delay="0"/>
                                          </p:stCondLst>
                                        </p:cTn>
                                        <p:tgtEl>
                                          <p:spTgt spid="20"/>
                                        </p:tgtEl>
                                        <p:attrNameLst>
                                          <p:attrName>style.visibility</p:attrName>
                                        </p:attrNameLst>
                                      </p:cBhvr>
                                      <p:to>
                                        <p:strVal val="visible"/>
                                      </p:to>
                                    </p:set>
                                    <p:anim by="(-#ppt_w*2)" calcmode="lin" valueType="num">
                                      <p:cBhvr rctx="PPT">
                                        <p:cTn id="27" dur="500" autoRev="1" fill="hold">
                                          <p:stCondLst>
                                            <p:cond delay="0"/>
                                          </p:stCondLst>
                                        </p:cTn>
                                        <p:tgtEl>
                                          <p:spTgt spid="20"/>
                                        </p:tgtEl>
                                        <p:attrNameLst>
                                          <p:attrName>ppt_w</p:attrName>
                                        </p:attrNameLst>
                                      </p:cBhvr>
                                    </p:anim>
                                    <p:anim by="(#ppt_w*0.50)" calcmode="lin" valueType="num">
                                      <p:cBhvr>
                                        <p:cTn id="28" dur="500" decel="50000" autoRev="1" fill="hold">
                                          <p:stCondLst>
                                            <p:cond delay="0"/>
                                          </p:stCondLst>
                                        </p:cTn>
                                        <p:tgtEl>
                                          <p:spTgt spid="20"/>
                                        </p:tgtEl>
                                        <p:attrNameLst>
                                          <p:attrName>ppt_x</p:attrName>
                                        </p:attrNameLst>
                                      </p:cBhvr>
                                    </p:anim>
                                    <p:anim from="(-#ppt_h/2)" to="(#ppt_y)" calcmode="lin" valueType="num">
                                      <p:cBhvr>
                                        <p:cTn id="29" dur="1000" fill="hold">
                                          <p:stCondLst>
                                            <p:cond delay="0"/>
                                          </p:stCondLst>
                                        </p:cTn>
                                        <p:tgtEl>
                                          <p:spTgt spid="20"/>
                                        </p:tgtEl>
                                        <p:attrNameLst>
                                          <p:attrName>ppt_y</p:attrName>
                                        </p:attrNameLst>
                                      </p:cBhvr>
                                    </p:anim>
                                    <p:animRot by="21600000">
                                      <p:cBhvr>
                                        <p:cTn id="30" dur="1000" fill="hold">
                                          <p:stCondLst>
                                            <p:cond delay="0"/>
                                          </p:stCondLst>
                                        </p:cTn>
                                        <p:tgtEl>
                                          <p:spTgt spid="20"/>
                                        </p:tgtEl>
                                        <p:attrNameLst>
                                          <p:attrName>r</p:attrName>
                                        </p:attrNameLst>
                                      </p:cBhvr>
                                    </p:animRot>
                                  </p:childTnLst>
                                </p:cTn>
                              </p:par>
                              <p:par>
                                <p:cTn id="31" presetID="12" presetClass="entr" presetSubtype="2" fill="hold" nodeType="withEffect">
                                  <p:stCondLst>
                                    <p:cond delay="500"/>
                                  </p:stCondLst>
                                  <p:childTnLst>
                                    <p:set>
                                      <p:cBhvr>
                                        <p:cTn id="32" dur="1" fill="hold">
                                          <p:stCondLst>
                                            <p:cond delay="0"/>
                                          </p:stCondLst>
                                        </p:cTn>
                                        <p:tgtEl>
                                          <p:spTgt spid="63"/>
                                        </p:tgtEl>
                                        <p:attrNameLst>
                                          <p:attrName>style.visibility</p:attrName>
                                        </p:attrNameLst>
                                      </p:cBhvr>
                                      <p:to>
                                        <p:strVal val="visible"/>
                                      </p:to>
                                    </p:set>
                                    <p:anim calcmode="lin" valueType="num">
                                      <p:cBhvr additive="base">
                                        <p:cTn id="33" dur="3000"/>
                                        <p:tgtEl>
                                          <p:spTgt spid="63"/>
                                        </p:tgtEl>
                                        <p:attrNameLst>
                                          <p:attrName>ppt_x</p:attrName>
                                        </p:attrNameLst>
                                      </p:cBhvr>
                                      <p:tavLst>
                                        <p:tav tm="0">
                                          <p:val>
                                            <p:strVal val="#ppt_x+#ppt_w*1.125000"/>
                                          </p:val>
                                        </p:tav>
                                        <p:tav tm="100000">
                                          <p:val>
                                            <p:strVal val="#ppt_x"/>
                                          </p:val>
                                        </p:tav>
                                      </p:tavLst>
                                    </p:anim>
                                    <p:animEffect transition="in" filter="wipe(left)">
                                      <p:cBhvr>
                                        <p:cTn id="34" dur="3000"/>
                                        <p:tgtEl>
                                          <p:spTgt spid="63"/>
                                        </p:tgtEl>
                                      </p:cBhvr>
                                    </p:animEffect>
                                  </p:childTnLst>
                                </p:cTn>
                              </p:par>
                              <p:par>
                                <p:cTn id="35" presetID="12" presetClass="entr" presetSubtype="2" fill="hold" nodeType="withEffect">
                                  <p:stCondLst>
                                    <p:cond delay="50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3000"/>
                                        <p:tgtEl>
                                          <p:spTgt spid="55"/>
                                        </p:tgtEl>
                                        <p:attrNameLst>
                                          <p:attrName>ppt_x</p:attrName>
                                        </p:attrNameLst>
                                      </p:cBhvr>
                                      <p:tavLst>
                                        <p:tav tm="0">
                                          <p:val>
                                            <p:strVal val="#ppt_x+#ppt_w*1.125000"/>
                                          </p:val>
                                        </p:tav>
                                        <p:tav tm="100000">
                                          <p:val>
                                            <p:strVal val="#ppt_x"/>
                                          </p:val>
                                        </p:tav>
                                      </p:tavLst>
                                    </p:anim>
                                    <p:animEffect transition="in" filter="wipe(left)">
                                      <p:cBhvr>
                                        <p:cTn id="38" dur="3000"/>
                                        <p:tgtEl>
                                          <p:spTgt spid="55"/>
                                        </p:tgtEl>
                                      </p:cBhvr>
                                    </p:animEffect>
                                  </p:childTnLst>
                                </p:cTn>
                              </p:par>
                            </p:childTnLst>
                          </p:cTn>
                        </p:par>
                        <p:par>
                          <p:cTn id="39" fill="hold">
                            <p:stCondLst>
                              <p:cond delay="5000"/>
                            </p:stCondLst>
                            <p:childTnLst>
                              <p:par>
                                <p:cTn id="40" presetID="2" presetClass="entr" presetSubtype="2" fill="hold" grpId="0" nodeType="afterEffect">
                                  <p:stCondLst>
                                    <p:cond delay="0"/>
                                  </p:stCondLst>
                                  <p:iterate type="lt">
                                    <p:tmPct val="10000"/>
                                  </p:iterate>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1+#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iterate type="lt">
                                    <p:tmPct val="10000"/>
                                  </p:iterate>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66512" y="1446509"/>
            <a:ext cx="3271491" cy="2309600"/>
            <a:chOff x="1866512" y="1446509"/>
            <a:chExt cx="3271491" cy="2309600"/>
          </a:xfrm>
        </p:grpSpPr>
        <p:grpSp>
          <p:nvGrpSpPr>
            <p:cNvPr id="3" name="组合 2"/>
            <p:cNvGrpSpPr/>
            <p:nvPr/>
          </p:nvGrpSpPr>
          <p:grpSpPr>
            <a:xfrm>
              <a:off x="1866512" y="1446509"/>
              <a:ext cx="3271491" cy="2309600"/>
              <a:chOff x="3246438" y="1068388"/>
              <a:chExt cx="5711825" cy="4678363"/>
            </a:xfrm>
            <a:solidFill>
              <a:schemeClr val="tx1">
                <a:lumMod val="65000"/>
                <a:lumOff val="35000"/>
              </a:schemeClr>
            </a:solidFill>
          </p:grpSpPr>
          <p:sp>
            <p:nvSpPr>
              <p:cNvPr id="5"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grpSp>
            <p:nvGrpSpPr>
              <p:cNvPr id="12" name="组合 11"/>
              <p:cNvGrpSpPr/>
              <p:nvPr/>
            </p:nvGrpSpPr>
            <p:grpSpPr>
              <a:xfrm>
                <a:off x="3517901" y="1225551"/>
                <a:ext cx="5260975" cy="4090987"/>
                <a:chOff x="3517901" y="1225551"/>
                <a:chExt cx="5260975" cy="4090987"/>
              </a:xfrm>
              <a:grpFill/>
            </p:grpSpPr>
            <p:sp>
              <p:nvSpPr>
                <p:cNvPr id="13"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8"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9"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0"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1"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2"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3"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4"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5"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6"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7"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8"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7"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8"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9"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0"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1"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2"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3"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4"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5"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6"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7"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8"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49"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0"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1"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2"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3"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4"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5"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6"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7"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8"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59"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0"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1"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2"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3"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4"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5"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6"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7"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8"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69"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0"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1"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2"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3"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4"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5"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6"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7"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8"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79"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0"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1"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2"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3"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4"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5"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6"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7"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8"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89"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0"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1"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2"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3"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grpSp>
        </p:grpSp>
        <p:sp>
          <p:nvSpPr>
            <p:cNvPr id="4" name="文本框 49"/>
            <p:cNvSpPr txBox="1">
              <a:spLocks noChangeArrowheads="1"/>
            </p:cNvSpPr>
            <p:nvPr/>
          </p:nvSpPr>
          <p:spPr bwMode="auto">
            <a:xfrm>
              <a:off x="2126549" y="1953474"/>
              <a:ext cx="2686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sz="1800" dirty="0">
                  <a:solidFill>
                    <a:srgbClr val="595959"/>
                  </a:solidFill>
                  <a:latin typeface="方正静蕾简体"/>
                  <a:ea typeface="方正静蕾简体"/>
                  <a:cs typeface="+mn-ea"/>
                </a:rPr>
                <a:t>为客户提供有效服务，是我们工作的方向和价值评价的标尺，成就客户就是成就我们自己。</a:t>
              </a:r>
              <a:endParaRPr lang="zh-CN" altLang="en-US" sz="1800" dirty="0">
                <a:solidFill>
                  <a:srgbClr val="595959"/>
                </a:solidFill>
                <a:latin typeface="方正静蕾简体"/>
                <a:ea typeface="方正静蕾简体"/>
                <a:cs typeface="+mn-ea"/>
                <a:sym typeface="+mn-lt"/>
              </a:endParaRPr>
            </a:p>
          </p:txBody>
        </p:sp>
      </p:grpSp>
      <p:grpSp>
        <p:nvGrpSpPr>
          <p:cNvPr id="94" name="组合 93"/>
          <p:cNvGrpSpPr/>
          <p:nvPr/>
        </p:nvGrpSpPr>
        <p:grpSpPr>
          <a:xfrm>
            <a:off x="7512431" y="1646790"/>
            <a:ext cx="2698523" cy="1980244"/>
            <a:chOff x="7512431" y="1646790"/>
            <a:chExt cx="2698523" cy="1980244"/>
          </a:xfrm>
        </p:grpSpPr>
        <p:grpSp>
          <p:nvGrpSpPr>
            <p:cNvPr id="95" name="组合 94"/>
            <p:cNvGrpSpPr/>
            <p:nvPr/>
          </p:nvGrpSpPr>
          <p:grpSpPr>
            <a:xfrm flipH="1">
              <a:off x="7512431" y="1646790"/>
              <a:ext cx="2698523" cy="1980244"/>
              <a:chOff x="3246438" y="1068388"/>
              <a:chExt cx="5711825" cy="4678363"/>
            </a:xfrm>
            <a:solidFill>
              <a:schemeClr val="tx1">
                <a:lumMod val="65000"/>
                <a:lumOff val="35000"/>
              </a:schemeClr>
            </a:solidFill>
          </p:grpSpPr>
          <p:sp>
            <p:nvSpPr>
              <p:cNvPr id="9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9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grpSp>
            <p:nvGrpSpPr>
              <p:cNvPr id="104" name="组合 103"/>
              <p:cNvGrpSpPr/>
              <p:nvPr/>
            </p:nvGrpSpPr>
            <p:grpSpPr>
              <a:xfrm>
                <a:off x="3517901" y="1225551"/>
                <a:ext cx="5260975" cy="4090987"/>
                <a:chOff x="3517901" y="1225551"/>
                <a:chExt cx="5260975" cy="4090987"/>
              </a:xfrm>
              <a:grpFill/>
            </p:grpSpPr>
            <p:sp>
              <p:nvSpPr>
                <p:cNvPr id="10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0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1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2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2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2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2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2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2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2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2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2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2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3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3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3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3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3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3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3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3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3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3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4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5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6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7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8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8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8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8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8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18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grpSp>
        </p:grpSp>
        <p:sp>
          <p:nvSpPr>
            <p:cNvPr id="96" name="文本框 49"/>
            <p:cNvSpPr txBox="1">
              <a:spLocks noChangeArrowheads="1"/>
            </p:cNvSpPr>
            <p:nvPr/>
          </p:nvSpPr>
          <p:spPr bwMode="auto">
            <a:xfrm>
              <a:off x="7822360" y="2060661"/>
              <a:ext cx="22907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sz="1800" dirty="0">
                  <a:solidFill>
                    <a:srgbClr val="595959"/>
                  </a:solidFill>
                  <a:latin typeface="方正静蕾简体"/>
                  <a:ea typeface="方正静蕾简体"/>
                  <a:cs typeface="+mn-ea"/>
                </a:rPr>
                <a:t>为客户提供有效服务，是我们工作的方向和价值评价的标尺</a:t>
              </a:r>
              <a:endParaRPr lang="zh-CN" altLang="en-US" sz="1800" dirty="0">
                <a:solidFill>
                  <a:srgbClr val="595959"/>
                </a:solidFill>
                <a:latin typeface="方正静蕾简体"/>
                <a:ea typeface="方正静蕾简体"/>
                <a:cs typeface="+mn-ea"/>
                <a:sym typeface="+mn-lt"/>
              </a:endParaRPr>
            </a:p>
          </p:txBody>
        </p:sp>
      </p:grpSp>
      <p:grpSp>
        <p:nvGrpSpPr>
          <p:cNvPr id="186" name="组合 185"/>
          <p:cNvGrpSpPr/>
          <p:nvPr/>
        </p:nvGrpSpPr>
        <p:grpSpPr>
          <a:xfrm>
            <a:off x="1060192" y="4064482"/>
            <a:ext cx="2195954" cy="1643551"/>
            <a:chOff x="1060192" y="4064482"/>
            <a:chExt cx="2195954" cy="1643551"/>
          </a:xfrm>
        </p:grpSpPr>
        <p:grpSp>
          <p:nvGrpSpPr>
            <p:cNvPr id="187" name="组合 186"/>
            <p:cNvGrpSpPr/>
            <p:nvPr/>
          </p:nvGrpSpPr>
          <p:grpSpPr>
            <a:xfrm rot="20550789">
              <a:off x="1060192" y="4064482"/>
              <a:ext cx="2195954" cy="1643551"/>
              <a:chOff x="3246438" y="1068388"/>
              <a:chExt cx="5711825" cy="4678363"/>
            </a:xfrm>
            <a:solidFill>
              <a:schemeClr val="tx1">
                <a:lumMod val="65000"/>
                <a:lumOff val="35000"/>
              </a:schemeClr>
            </a:solidFill>
          </p:grpSpPr>
          <p:sp>
            <p:nvSpPr>
              <p:cNvPr id="18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19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19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19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19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19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19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grpSp>
            <p:nvGrpSpPr>
              <p:cNvPr id="196" name="组合 195"/>
              <p:cNvGrpSpPr/>
              <p:nvPr/>
            </p:nvGrpSpPr>
            <p:grpSpPr>
              <a:xfrm>
                <a:off x="3517901" y="1225551"/>
                <a:ext cx="5260975" cy="4090987"/>
                <a:chOff x="3517901" y="1225551"/>
                <a:chExt cx="5260975" cy="4090987"/>
              </a:xfrm>
              <a:grpFill/>
            </p:grpSpPr>
            <p:sp>
              <p:nvSpPr>
                <p:cNvPr id="19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19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19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0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0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0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0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0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0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0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0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0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0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1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1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1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1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1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1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1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1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1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1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2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2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2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2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2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2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2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2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2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2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3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3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3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3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3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3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3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3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3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3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4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4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4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4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4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4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4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4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4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4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5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5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5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5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5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5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5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5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5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5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6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6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6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6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6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6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6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6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6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6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7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7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7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7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7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7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7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sp>
              <p:nvSpPr>
                <p:cNvPr id="27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mn-lt"/>
                    <a:ea typeface="+mn-ea"/>
                    <a:cs typeface="+mn-ea"/>
                    <a:sym typeface="+mn-lt"/>
                  </a:endParaRPr>
                </a:p>
              </p:txBody>
            </p:sp>
          </p:grpSp>
        </p:grpSp>
        <p:sp>
          <p:nvSpPr>
            <p:cNvPr id="188" name="文本框 49"/>
            <p:cNvSpPr txBox="1">
              <a:spLocks noChangeArrowheads="1"/>
            </p:cNvSpPr>
            <p:nvPr/>
          </p:nvSpPr>
          <p:spPr bwMode="auto">
            <a:xfrm>
              <a:off x="1185863" y="4630738"/>
              <a:ext cx="18208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sz="2000" dirty="0">
                  <a:solidFill>
                    <a:srgbClr val="595959"/>
                  </a:solidFill>
                  <a:latin typeface="方正静蕾简体"/>
                  <a:ea typeface="方正静蕾简体"/>
                  <a:cs typeface="+mn-ea"/>
                </a:rPr>
                <a:t>为客户提供有效服务</a:t>
              </a:r>
              <a:endParaRPr lang="zh-CN" altLang="en-US" dirty="0">
                <a:solidFill>
                  <a:srgbClr val="595959"/>
                </a:solidFill>
                <a:latin typeface="+mn-lt"/>
                <a:ea typeface="+mn-ea"/>
                <a:cs typeface="+mn-ea"/>
                <a:sym typeface="+mn-lt"/>
              </a:endParaRPr>
            </a:p>
          </p:txBody>
        </p:sp>
      </p:grpSp>
      <p:grpSp>
        <p:nvGrpSpPr>
          <p:cNvPr id="278" name="组合 277"/>
          <p:cNvGrpSpPr/>
          <p:nvPr/>
        </p:nvGrpSpPr>
        <p:grpSpPr>
          <a:xfrm>
            <a:off x="8610087" y="4056768"/>
            <a:ext cx="2506734" cy="1762160"/>
            <a:chOff x="8610087" y="4056768"/>
            <a:chExt cx="2506734" cy="1762160"/>
          </a:xfrm>
        </p:grpSpPr>
        <p:grpSp>
          <p:nvGrpSpPr>
            <p:cNvPr id="279" name="组合 278"/>
            <p:cNvGrpSpPr/>
            <p:nvPr/>
          </p:nvGrpSpPr>
          <p:grpSpPr>
            <a:xfrm rot="626096" flipH="1">
              <a:off x="8610087" y="4056768"/>
              <a:ext cx="2506734" cy="1762160"/>
              <a:chOff x="3246438" y="1068388"/>
              <a:chExt cx="5711825" cy="4678363"/>
            </a:xfrm>
            <a:solidFill>
              <a:schemeClr val="tx1">
                <a:lumMod val="65000"/>
                <a:lumOff val="35000"/>
              </a:schemeClr>
            </a:solidFill>
          </p:grpSpPr>
          <p:sp>
            <p:nvSpPr>
              <p:cNvPr id="281"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82"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83"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84"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85"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86"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87"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grpSp>
            <p:nvGrpSpPr>
              <p:cNvPr id="288" name="组合 287"/>
              <p:cNvGrpSpPr/>
              <p:nvPr/>
            </p:nvGrpSpPr>
            <p:grpSpPr>
              <a:xfrm>
                <a:off x="3517901" y="1225551"/>
                <a:ext cx="5260975" cy="4090987"/>
                <a:chOff x="3517901" y="1225551"/>
                <a:chExt cx="5260975" cy="4090987"/>
              </a:xfrm>
              <a:grpFill/>
            </p:grpSpPr>
            <p:sp>
              <p:nvSpPr>
                <p:cNvPr id="289"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0"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3"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4"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5"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6"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7"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8"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299"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0"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1"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2"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3"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4"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5"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6"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7"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8"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09"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0"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1"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2"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3"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4"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5"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6"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7"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8"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19"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0"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1"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2"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3"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4"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5"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6"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7"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8"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29"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0"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1"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2"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3"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4"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5"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6"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7"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8"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39"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0"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1"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2"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3"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4"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5"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6"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7"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8"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49"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0"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1"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2"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3"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4"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5"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6"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7"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8"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59"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0"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1"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2"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3"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4"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5"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6"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7"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8"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sp>
              <p:nvSpPr>
                <p:cNvPr id="369"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mn-lt"/>
                    <a:ea typeface="+mn-ea"/>
                    <a:cs typeface="+mn-ea"/>
                    <a:sym typeface="+mn-lt"/>
                  </a:endParaRPr>
                </a:p>
              </p:txBody>
            </p:sp>
          </p:grpSp>
        </p:grpSp>
        <p:sp>
          <p:nvSpPr>
            <p:cNvPr id="280" name="文本框 49"/>
            <p:cNvSpPr txBox="1">
              <a:spLocks noChangeArrowheads="1"/>
            </p:cNvSpPr>
            <p:nvPr/>
          </p:nvSpPr>
          <p:spPr bwMode="auto">
            <a:xfrm>
              <a:off x="8918214" y="4471333"/>
              <a:ext cx="2171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r>
                <a:rPr lang="zh-CN" altLang="en-US" sz="1800" dirty="0">
                  <a:solidFill>
                    <a:srgbClr val="595959"/>
                  </a:solidFill>
                  <a:latin typeface="方正静蕾简体"/>
                  <a:ea typeface="方正静蕾简体"/>
                  <a:cs typeface="+mn-ea"/>
                </a:rPr>
                <a:t>为客户提供有效服务，是我们工作的方向</a:t>
              </a:r>
              <a:endParaRPr lang="zh-CN" altLang="en-US" sz="1800" dirty="0">
                <a:solidFill>
                  <a:srgbClr val="595959"/>
                </a:solidFill>
                <a:latin typeface="方正静蕾简体"/>
                <a:ea typeface="方正静蕾简体"/>
                <a:cs typeface="+mn-ea"/>
                <a:sym typeface="+mn-lt"/>
              </a:endParaRPr>
            </a:p>
          </p:txBody>
        </p:sp>
      </p:grpSp>
      <p:sp>
        <p:nvSpPr>
          <p:cNvPr id="421" name="文本框 420"/>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422" name="图片 421"/>
          <p:cNvPicPr>
            <a:picLocks noChangeAspect="1"/>
          </p:cNvPicPr>
          <p:nvPr/>
        </p:nvPicPr>
        <p:blipFill>
          <a:blip r:embed="rId3"/>
          <a:stretch>
            <a:fillRect/>
          </a:stretch>
        </p:blipFill>
        <p:spPr>
          <a:xfrm>
            <a:off x="2962804" y="332655"/>
            <a:ext cx="1653160" cy="874539"/>
          </a:xfrm>
          <a:prstGeom prst="rect">
            <a:avLst/>
          </a:prstGeom>
        </p:spPr>
      </p:pic>
      <p:pic>
        <p:nvPicPr>
          <p:cNvPr id="423" name="图片 422"/>
          <p:cNvPicPr>
            <a:picLocks noChangeAspect="1"/>
          </p:cNvPicPr>
          <p:nvPr/>
        </p:nvPicPr>
        <p:blipFill>
          <a:blip r:embed="rId4"/>
          <a:stretch>
            <a:fillRect/>
          </a:stretch>
        </p:blipFill>
        <p:spPr>
          <a:xfrm>
            <a:off x="4100860" y="2787155"/>
            <a:ext cx="4095117" cy="41984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2"/>
                                        </p:tgtEl>
                                        <p:attrNameLst>
                                          <p:attrName>style.visibility</p:attrName>
                                        </p:attrNameLst>
                                      </p:cBhvr>
                                      <p:to>
                                        <p:strVal val="visible"/>
                                      </p:to>
                                    </p:set>
                                    <p:anim calcmode="lin" valueType="num">
                                      <p:cBhvr>
                                        <p:cTn id="7" dur="500" fill="hold"/>
                                        <p:tgtEl>
                                          <p:spTgt spid="422"/>
                                        </p:tgtEl>
                                        <p:attrNameLst>
                                          <p:attrName>ppt_w</p:attrName>
                                        </p:attrNameLst>
                                      </p:cBhvr>
                                      <p:tavLst>
                                        <p:tav tm="0">
                                          <p:val>
                                            <p:fltVal val="0"/>
                                          </p:val>
                                        </p:tav>
                                        <p:tav tm="100000">
                                          <p:val>
                                            <p:strVal val="#ppt_w"/>
                                          </p:val>
                                        </p:tav>
                                      </p:tavLst>
                                    </p:anim>
                                    <p:anim calcmode="lin" valueType="num">
                                      <p:cBhvr>
                                        <p:cTn id="8" dur="500" fill="hold"/>
                                        <p:tgtEl>
                                          <p:spTgt spid="422"/>
                                        </p:tgtEl>
                                        <p:attrNameLst>
                                          <p:attrName>ppt_h</p:attrName>
                                        </p:attrNameLst>
                                      </p:cBhvr>
                                      <p:tavLst>
                                        <p:tav tm="0">
                                          <p:val>
                                            <p:fltVal val="0"/>
                                          </p:val>
                                        </p:tav>
                                        <p:tav tm="100000">
                                          <p:val>
                                            <p:strVal val="#ppt_h"/>
                                          </p:val>
                                        </p:tav>
                                      </p:tavLst>
                                    </p:anim>
                                    <p:animEffect transition="in" filter="fade">
                                      <p:cBhvr>
                                        <p:cTn id="9" dur="500"/>
                                        <p:tgtEl>
                                          <p:spTgt spid="422"/>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421"/>
                                        </p:tgtEl>
                                        <p:attrNameLst>
                                          <p:attrName>style.visibility</p:attrName>
                                        </p:attrNameLst>
                                      </p:cBhvr>
                                      <p:to>
                                        <p:strVal val="visible"/>
                                      </p:to>
                                    </p:set>
                                    <p:animEffect transition="in" filter="fade">
                                      <p:cBhvr>
                                        <p:cTn id="13" dur="500"/>
                                        <p:tgtEl>
                                          <p:spTgt spid="421"/>
                                        </p:tgtEl>
                                      </p:cBhvr>
                                    </p:animEffect>
                                  </p:childTnLst>
                                </p:cTn>
                              </p:par>
                            </p:childTnLst>
                          </p:cTn>
                        </p:par>
                        <p:par>
                          <p:cTn id="14" fill="hold">
                            <p:stCondLst>
                              <p:cond delay="1399"/>
                            </p:stCondLst>
                            <p:childTnLst>
                              <p:par>
                                <p:cTn id="15" presetID="42" presetClass="entr" presetSubtype="0" fill="hold" nodeType="afterEffect">
                                  <p:stCondLst>
                                    <p:cond delay="0"/>
                                  </p:stCondLst>
                                  <p:childTnLst>
                                    <p:set>
                                      <p:cBhvr>
                                        <p:cTn id="16" dur="1" fill="hold">
                                          <p:stCondLst>
                                            <p:cond delay="0"/>
                                          </p:stCondLst>
                                        </p:cTn>
                                        <p:tgtEl>
                                          <p:spTgt spid="423"/>
                                        </p:tgtEl>
                                        <p:attrNameLst>
                                          <p:attrName>style.visibility</p:attrName>
                                        </p:attrNameLst>
                                      </p:cBhvr>
                                      <p:to>
                                        <p:strVal val="visible"/>
                                      </p:to>
                                    </p:set>
                                    <p:animEffect transition="in" filter="fade">
                                      <p:cBhvr>
                                        <p:cTn id="17" dur="750"/>
                                        <p:tgtEl>
                                          <p:spTgt spid="423"/>
                                        </p:tgtEl>
                                      </p:cBhvr>
                                    </p:animEffect>
                                    <p:anim calcmode="lin" valueType="num">
                                      <p:cBhvr>
                                        <p:cTn id="18" dur="750" fill="hold"/>
                                        <p:tgtEl>
                                          <p:spTgt spid="423"/>
                                        </p:tgtEl>
                                        <p:attrNameLst>
                                          <p:attrName>ppt_x</p:attrName>
                                        </p:attrNameLst>
                                      </p:cBhvr>
                                      <p:tavLst>
                                        <p:tav tm="0">
                                          <p:val>
                                            <p:strVal val="#ppt_x"/>
                                          </p:val>
                                        </p:tav>
                                        <p:tav tm="100000">
                                          <p:val>
                                            <p:strVal val="#ppt_x"/>
                                          </p:val>
                                        </p:tav>
                                      </p:tavLst>
                                    </p:anim>
                                    <p:anim calcmode="lin" valueType="num">
                                      <p:cBhvr>
                                        <p:cTn id="19" dur="750" fill="hold"/>
                                        <p:tgtEl>
                                          <p:spTgt spid="423"/>
                                        </p:tgtEl>
                                        <p:attrNameLst>
                                          <p:attrName>ppt_y</p:attrName>
                                        </p:attrNameLst>
                                      </p:cBhvr>
                                      <p:tavLst>
                                        <p:tav tm="0">
                                          <p:val>
                                            <p:strVal val="#ppt_y+.1"/>
                                          </p:val>
                                        </p:tav>
                                        <p:tav tm="100000">
                                          <p:val>
                                            <p:strVal val="#ppt_y"/>
                                          </p:val>
                                        </p:tav>
                                      </p:tavLst>
                                    </p:anim>
                                  </p:childTnLst>
                                </p:cTn>
                              </p:par>
                            </p:childTnLst>
                          </p:cTn>
                        </p:par>
                        <p:par>
                          <p:cTn id="20" fill="hold">
                            <p:stCondLst>
                              <p:cond delay="2399"/>
                            </p:stCondLst>
                            <p:childTnLst>
                              <p:par>
                                <p:cTn id="21" presetID="53" presetClass="entr" presetSubtype="16" fill="hold" nodeType="afterEffect">
                                  <p:stCondLst>
                                    <p:cond delay="0"/>
                                  </p:stCondLst>
                                  <p:childTnLst>
                                    <p:set>
                                      <p:cBhvr>
                                        <p:cTn id="22" dur="1" fill="hold">
                                          <p:stCondLst>
                                            <p:cond delay="0"/>
                                          </p:stCondLst>
                                        </p:cTn>
                                        <p:tgtEl>
                                          <p:spTgt spid="186"/>
                                        </p:tgtEl>
                                        <p:attrNameLst>
                                          <p:attrName>style.visibility</p:attrName>
                                        </p:attrNameLst>
                                      </p:cBhvr>
                                      <p:to>
                                        <p:strVal val="visible"/>
                                      </p:to>
                                    </p:set>
                                    <p:anim calcmode="lin" valueType="num">
                                      <p:cBhvr>
                                        <p:cTn id="23" dur="500" fill="hold"/>
                                        <p:tgtEl>
                                          <p:spTgt spid="186"/>
                                        </p:tgtEl>
                                        <p:attrNameLst>
                                          <p:attrName>ppt_w</p:attrName>
                                        </p:attrNameLst>
                                      </p:cBhvr>
                                      <p:tavLst>
                                        <p:tav tm="0">
                                          <p:val>
                                            <p:fltVal val="0"/>
                                          </p:val>
                                        </p:tav>
                                        <p:tav tm="100000">
                                          <p:val>
                                            <p:strVal val="#ppt_w"/>
                                          </p:val>
                                        </p:tav>
                                      </p:tavLst>
                                    </p:anim>
                                    <p:anim calcmode="lin" valueType="num">
                                      <p:cBhvr>
                                        <p:cTn id="24" dur="500" fill="hold"/>
                                        <p:tgtEl>
                                          <p:spTgt spid="186"/>
                                        </p:tgtEl>
                                        <p:attrNameLst>
                                          <p:attrName>ppt_h</p:attrName>
                                        </p:attrNameLst>
                                      </p:cBhvr>
                                      <p:tavLst>
                                        <p:tav tm="0">
                                          <p:val>
                                            <p:fltVal val="0"/>
                                          </p:val>
                                        </p:tav>
                                        <p:tav tm="100000">
                                          <p:val>
                                            <p:strVal val="#ppt_h"/>
                                          </p:val>
                                        </p:tav>
                                      </p:tavLst>
                                    </p:anim>
                                    <p:animEffect transition="in" filter="fade">
                                      <p:cBhvr>
                                        <p:cTn id="25" dur="500"/>
                                        <p:tgtEl>
                                          <p:spTgt spid="186"/>
                                        </p:tgtEl>
                                      </p:cBhvr>
                                    </p:animEffect>
                                  </p:childTnLst>
                                </p:cTn>
                              </p:par>
                              <p:par>
                                <p:cTn id="26" presetID="53" presetClass="entr" presetSubtype="16" fill="hold" nodeType="withEffect">
                                  <p:stCondLst>
                                    <p:cond delay="10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par>
                                <p:cTn id="31" presetID="53" presetClass="entr" presetSubtype="16" fill="hold" nodeType="withEffect">
                                  <p:stCondLst>
                                    <p:cond delay="250"/>
                                  </p:stCondLst>
                                  <p:childTnLst>
                                    <p:set>
                                      <p:cBhvr>
                                        <p:cTn id="32" dur="1" fill="hold">
                                          <p:stCondLst>
                                            <p:cond delay="0"/>
                                          </p:stCondLst>
                                        </p:cTn>
                                        <p:tgtEl>
                                          <p:spTgt spid="94"/>
                                        </p:tgtEl>
                                        <p:attrNameLst>
                                          <p:attrName>style.visibility</p:attrName>
                                        </p:attrNameLst>
                                      </p:cBhvr>
                                      <p:to>
                                        <p:strVal val="visible"/>
                                      </p:to>
                                    </p:set>
                                    <p:anim calcmode="lin" valueType="num">
                                      <p:cBhvr>
                                        <p:cTn id="33" dur="500" fill="hold"/>
                                        <p:tgtEl>
                                          <p:spTgt spid="94"/>
                                        </p:tgtEl>
                                        <p:attrNameLst>
                                          <p:attrName>ppt_w</p:attrName>
                                        </p:attrNameLst>
                                      </p:cBhvr>
                                      <p:tavLst>
                                        <p:tav tm="0">
                                          <p:val>
                                            <p:fltVal val="0"/>
                                          </p:val>
                                        </p:tav>
                                        <p:tav tm="100000">
                                          <p:val>
                                            <p:strVal val="#ppt_w"/>
                                          </p:val>
                                        </p:tav>
                                      </p:tavLst>
                                    </p:anim>
                                    <p:anim calcmode="lin" valueType="num">
                                      <p:cBhvr>
                                        <p:cTn id="34" dur="500" fill="hold"/>
                                        <p:tgtEl>
                                          <p:spTgt spid="94"/>
                                        </p:tgtEl>
                                        <p:attrNameLst>
                                          <p:attrName>ppt_h</p:attrName>
                                        </p:attrNameLst>
                                      </p:cBhvr>
                                      <p:tavLst>
                                        <p:tav tm="0">
                                          <p:val>
                                            <p:fltVal val="0"/>
                                          </p:val>
                                        </p:tav>
                                        <p:tav tm="100000">
                                          <p:val>
                                            <p:strVal val="#ppt_h"/>
                                          </p:val>
                                        </p:tav>
                                      </p:tavLst>
                                    </p:anim>
                                    <p:animEffect transition="in" filter="fade">
                                      <p:cBhvr>
                                        <p:cTn id="35" dur="500"/>
                                        <p:tgtEl>
                                          <p:spTgt spid="94"/>
                                        </p:tgtEl>
                                      </p:cBhvr>
                                    </p:animEffect>
                                  </p:childTnLst>
                                </p:cTn>
                              </p:par>
                              <p:par>
                                <p:cTn id="36" presetID="53" presetClass="entr" presetSubtype="16" fill="hold" nodeType="withEffect">
                                  <p:stCondLst>
                                    <p:cond delay="400"/>
                                  </p:stCondLst>
                                  <p:childTnLst>
                                    <p:set>
                                      <p:cBhvr>
                                        <p:cTn id="37" dur="1" fill="hold">
                                          <p:stCondLst>
                                            <p:cond delay="0"/>
                                          </p:stCondLst>
                                        </p:cTn>
                                        <p:tgtEl>
                                          <p:spTgt spid="278"/>
                                        </p:tgtEl>
                                        <p:attrNameLst>
                                          <p:attrName>style.visibility</p:attrName>
                                        </p:attrNameLst>
                                      </p:cBhvr>
                                      <p:to>
                                        <p:strVal val="visible"/>
                                      </p:to>
                                    </p:set>
                                    <p:anim calcmode="lin" valueType="num">
                                      <p:cBhvr>
                                        <p:cTn id="38" dur="500" fill="hold"/>
                                        <p:tgtEl>
                                          <p:spTgt spid="278"/>
                                        </p:tgtEl>
                                        <p:attrNameLst>
                                          <p:attrName>ppt_w</p:attrName>
                                        </p:attrNameLst>
                                      </p:cBhvr>
                                      <p:tavLst>
                                        <p:tav tm="0">
                                          <p:val>
                                            <p:fltVal val="0"/>
                                          </p:val>
                                        </p:tav>
                                        <p:tav tm="100000">
                                          <p:val>
                                            <p:strVal val="#ppt_w"/>
                                          </p:val>
                                        </p:tav>
                                      </p:tavLst>
                                    </p:anim>
                                    <p:anim calcmode="lin" valueType="num">
                                      <p:cBhvr>
                                        <p:cTn id="39" dur="500" fill="hold"/>
                                        <p:tgtEl>
                                          <p:spTgt spid="278"/>
                                        </p:tgtEl>
                                        <p:attrNameLst>
                                          <p:attrName>ppt_h</p:attrName>
                                        </p:attrNameLst>
                                      </p:cBhvr>
                                      <p:tavLst>
                                        <p:tav tm="0">
                                          <p:val>
                                            <p:fltVal val="0"/>
                                          </p:val>
                                        </p:tav>
                                        <p:tav tm="100000">
                                          <p:val>
                                            <p:strVal val="#ppt_h"/>
                                          </p:val>
                                        </p:tav>
                                      </p:tavLst>
                                    </p:anim>
                                    <p:animEffect transition="in" filter="fade">
                                      <p:cBhvr>
                                        <p:cTn id="40"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0" name="图片 9"/>
          <p:cNvPicPr>
            <a:picLocks noChangeAspect="1"/>
          </p:cNvPicPr>
          <p:nvPr/>
        </p:nvPicPr>
        <p:blipFill>
          <a:blip r:embed="rId3"/>
          <a:stretch>
            <a:fillRect/>
          </a:stretch>
        </p:blipFill>
        <p:spPr>
          <a:xfrm>
            <a:off x="2962804" y="332655"/>
            <a:ext cx="1653160" cy="874539"/>
          </a:xfrm>
          <a:prstGeom prst="rect">
            <a:avLst/>
          </a:prstGeom>
        </p:spPr>
      </p:pic>
      <p:pic>
        <p:nvPicPr>
          <p:cNvPr id="11" name="图片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1890" y="3887090"/>
            <a:ext cx="2560376" cy="247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5844" y="2551887"/>
            <a:ext cx="2154102" cy="20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3924" y="1591217"/>
            <a:ext cx="1538341" cy="14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0"/>
          <p:cNvSpPr txBox="1"/>
          <p:nvPr/>
        </p:nvSpPr>
        <p:spPr>
          <a:xfrm>
            <a:off x="3379855" y="2047496"/>
            <a:ext cx="885339"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fontAlgn="auto">
              <a:spcBef>
                <a:spcPts val="0"/>
              </a:spcBef>
              <a:spcAft>
                <a:spcPts val="0"/>
              </a:spcAft>
              <a:defRPr/>
            </a:pPr>
            <a:r>
              <a:rPr lang="en-US" altLang="zh-CN" sz="8795" dirty="0">
                <a:ln w="28575">
                  <a:solidFill>
                    <a:sysClr val="window" lastClr="FFFFFF"/>
                  </a:solidFill>
                  <a:prstDash val="solid"/>
                  <a:miter lim="800000"/>
                </a:ln>
                <a:noFill/>
                <a:latin typeface="+mn-lt"/>
                <a:ea typeface="+mn-ea"/>
                <a:cs typeface="+mn-ea"/>
                <a:sym typeface="+mn-lt"/>
              </a:rPr>
              <a:t>A</a:t>
            </a:r>
            <a:endParaRPr lang="zh-CN" altLang="en-US" sz="8795" dirty="0">
              <a:ln w="28575">
                <a:solidFill>
                  <a:sysClr val="window" lastClr="FFFFFF"/>
                </a:solidFill>
                <a:prstDash val="solid"/>
                <a:miter lim="800000"/>
              </a:ln>
              <a:noFill/>
              <a:latin typeface="+mn-lt"/>
              <a:ea typeface="+mn-ea"/>
              <a:cs typeface="+mn-ea"/>
              <a:sym typeface="+mn-lt"/>
            </a:endParaRPr>
          </a:p>
        </p:txBody>
      </p:sp>
      <p:sp>
        <p:nvSpPr>
          <p:cNvPr id="15" name="TextBox 21"/>
          <p:cNvSpPr txBox="1"/>
          <p:nvPr/>
        </p:nvSpPr>
        <p:spPr>
          <a:xfrm>
            <a:off x="2804672" y="3274213"/>
            <a:ext cx="885339"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fontAlgn="auto">
              <a:spcBef>
                <a:spcPts val="0"/>
              </a:spcBef>
              <a:spcAft>
                <a:spcPts val="0"/>
              </a:spcAft>
              <a:defRPr/>
            </a:pPr>
            <a:r>
              <a:rPr lang="en-US" altLang="zh-CN" sz="8795" dirty="0">
                <a:ln w="28575">
                  <a:solidFill>
                    <a:sysClr val="window" lastClr="FFFFFF"/>
                  </a:solidFill>
                  <a:prstDash val="solid"/>
                  <a:miter lim="800000"/>
                </a:ln>
                <a:noFill/>
                <a:latin typeface="+mn-lt"/>
                <a:ea typeface="+mn-ea"/>
                <a:cs typeface="+mn-ea"/>
                <a:sym typeface="+mn-lt"/>
              </a:rPr>
              <a:t>B</a:t>
            </a:r>
            <a:endParaRPr lang="zh-CN" altLang="en-US" sz="8795" dirty="0">
              <a:ln w="28575">
                <a:solidFill>
                  <a:sysClr val="window" lastClr="FFFFFF"/>
                </a:solidFill>
                <a:prstDash val="solid"/>
                <a:miter lim="800000"/>
              </a:ln>
              <a:noFill/>
              <a:latin typeface="+mn-lt"/>
              <a:ea typeface="+mn-ea"/>
              <a:cs typeface="+mn-ea"/>
              <a:sym typeface="+mn-lt"/>
            </a:endParaRPr>
          </a:p>
        </p:txBody>
      </p:sp>
      <p:sp>
        <p:nvSpPr>
          <p:cNvPr id="16" name="TextBox 22"/>
          <p:cNvSpPr txBox="1"/>
          <p:nvPr/>
        </p:nvSpPr>
        <p:spPr>
          <a:xfrm>
            <a:off x="3123781" y="4855384"/>
            <a:ext cx="884880"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fontAlgn="auto">
              <a:spcBef>
                <a:spcPts val="0"/>
              </a:spcBef>
              <a:spcAft>
                <a:spcPts val="0"/>
              </a:spcAft>
              <a:defRPr/>
            </a:pPr>
            <a:r>
              <a:rPr lang="en-US" altLang="zh-CN" sz="8795" dirty="0">
                <a:ln w="28575">
                  <a:solidFill>
                    <a:sysClr val="window" lastClr="FFFFFF"/>
                  </a:solidFill>
                  <a:prstDash val="solid"/>
                  <a:miter lim="800000"/>
                </a:ln>
                <a:noFill/>
                <a:latin typeface="+mn-lt"/>
                <a:ea typeface="+mn-ea"/>
                <a:cs typeface="+mn-ea"/>
                <a:sym typeface="+mn-lt"/>
              </a:rPr>
              <a:t>C</a:t>
            </a:r>
            <a:endParaRPr lang="zh-CN" altLang="en-US" sz="8795" dirty="0">
              <a:ln w="28575">
                <a:solidFill>
                  <a:sysClr val="window" lastClr="FFFFFF"/>
                </a:solidFill>
                <a:prstDash val="solid"/>
                <a:miter lim="800000"/>
              </a:ln>
              <a:noFill/>
              <a:latin typeface="+mn-lt"/>
              <a:ea typeface="+mn-ea"/>
              <a:cs typeface="+mn-ea"/>
              <a:sym typeface="+mn-lt"/>
            </a:endParaRPr>
          </a:p>
        </p:txBody>
      </p:sp>
      <p:cxnSp>
        <p:nvCxnSpPr>
          <p:cNvPr id="17" name="直接连接符 23"/>
          <p:cNvCxnSpPr>
            <a:cxnSpLocks noChangeShapeType="1"/>
          </p:cNvCxnSpPr>
          <p:nvPr/>
        </p:nvCxnSpPr>
        <p:spPr bwMode="auto">
          <a:xfrm>
            <a:off x="4466670" y="2691544"/>
            <a:ext cx="1743595" cy="4232"/>
          </a:xfrm>
          <a:prstGeom prst="line">
            <a:avLst/>
          </a:prstGeom>
          <a:noFill/>
          <a:ln w="12700" algn="ctr">
            <a:solidFill>
              <a:srgbClr val="7ABB2B"/>
            </a:solidFill>
            <a:round/>
            <a:headEnd type="oval" w="med" len="med"/>
            <a:tailEnd type="oval" w="med" len="med"/>
          </a:ln>
          <a:extLst>
            <a:ext uri="{909E8E84-426E-40DD-AFC4-6F175D3DCCD1}">
              <a14:hiddenFill xmlns:a14="http://schemas.microsoft.com/office/drawing/2010/main">
                <a:noFill/>
              </a14:hiddenFill>
            </a:ext>
          </a:extLst>
        </p:spPr>
      </p:cxnSp>
      <p:sp>
        <p:nvSpPr>
          <p:cNvPr id="18" name="TextBox 24"/>
          <p:cNvSpPr txBox="1">
            <a:spLocks noChangeArrowheads="1"/>
          </p:cNvSpPr>
          <p:nvPr/>
        </p:nvSpPr>
        <p:spPr bwMode="auto">
          <a:xfrm>
            <a:off x="6197569" y="2054623"/>
            <a:ext cx="2623857" cy="100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r>
              <a:rPr lang="zh-CN" altLang="en-US" sz="1200" b="0" dirty="0">
                <a:solidFill>
                  <a:srgbClr val="404040"/>
                </a:solidFill>
                <a:latin typeface="+mn-lt"/>
                <a:ea typeface="+mn-ea"/>
                <a:cs typeface="+mn-ea"/>
                <a:sym typeface="+mn-lt"/>
              </a:rPr>
              <a:t>点击此处添加你的相关文字点击此处添加你的相关文字点击此处添加你的相关文字点击此处添加你的相关文字点击此处添加你的相关文字点击此处添加你的相关文字</a:t>
            </a:r>
            <a:endParaRPr lang="en-US" altLang="zh-CN" sz="1200" b="0" dirty="0">
              <a:solidFill>
                <a:srgbClr val="404040"/>
              </a:solidFill>
              <a:latin typeface="+mn-lt"/>
              <a:ea typeface="+mn-ea"/>
              <a:cs typeface="+mn-ea"/>
              <a:sym typeface="+mn-lt"/>
            </a:endParaRPr>
          </a:p>
        </p:txBody>
      </p:sp>
      <p:pic>
        <p:nvPicPr>
          <p:cNvPr id="19" name="图片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6556" y="2479943"/>
            <a:ext cx="224297" cy="2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连接符 26"/>
          <p:cNvCxnSpPr>
            <a:cxnSpLocks noChangeShapeType="1"/>
          </p:cNvCxnSpPr>
          <p:nvPr/>
        </p:nvCxnSpPr>
        <p:spPr bwMode="auto">
          <a:xfrm>
            <a:off x="4382029" y="5539699"/>
            <a:ext cx="1743595" cy="4232"/>
          </a:xfrm>
          <a:prstGeom prst="line">
            <a:avLst/>
          </a:prstGeom>
          <a:noFill/>
          <a:ln w="12700" algn="ctr">
            <a:solidFill>
              <a:srgbClr val="7ABB2B"/>
            </a:solidFill>
            <a:round/>
            <a:headEnd type="oval" w="med" len="med"/>
            <a:tailEnd type="oval" w="med" len="med"/>
          </a:ln>
          <a:extLst>
            <a:ext uri="{909E8E84-426E-40DD-AFC4-6F175D3DCCD1}">
              <a14:hiddenFill xmlns:a14="http://schemas.microsoft.com/office/drawing/2010/main">
                <a:noFill/>
              </a14:hiddenFill>
            </a:ext>
          </a:extLst>
        </p:spPr>
      </p:cxnSp>
      <p:sp>
        <p:nvSpPr>
          <p:cNvPr id="21" name="TextBox 27"/>
          <p:cNvSpPr txBox="1">
            <a:spLocks noChangeArrowheads="1"/>
          </p:cNvSpPr>
          <p:nvPr/>
        </p:nvSpPr>
        <p:spPr bwMode="auto">
          <a:xfrm>
            <a:off x="6197569" y="4919706"/>
            <a:ext cx="2623857" cy="82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just"/>
            <a:r>
              <a:rPr lang="zh-CN" altLang="en-US" sz="1200" b="0" dirty="0">
                <a:solidFill>
                  <a:srgbClr val="404040"/>
                </a:solidFill>
                <a:latin typeface="+mn-lt"/>
                <a:ea typeface="+mn-ea"/>
                <a:cs typeface="+mn-ea"/>
                <a:sym typeface="+mn-lt"/>
              </a:rPr>
              <a:t>点击此处添加你的相关文字点击此处添加你的相关文字点击此处添加你的相关文字点击此处添加你的相关文字点击此处添加你的相关文字</a:t>
            </a:r>
            <a:endParaRPr lang="en-US" altLang="zh-CN" sz="1200" b="0" dirty="0">
              <a:solidFill>
                <a:srgbClr val="262626"/>
              </a:solidFill>
              <a:latin typeface="+mn-lt"/>
              <a:ea typeface="+mn-ea"/>
              <a:cs typeface="+mn-ea"/>
              <a:sym typeface="+mn-lt"/>
            </a:endParaRPr>
          </a:p>
        </p:txBody>
      </p:sp>
      <p:pic>
        <p:nvPicPr>
          <p:cNvPr id="22" name="图片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3859" y="5336561"/>
            <a:ext cx="226413" cy="2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直接连接符 29"/>
          <p:cNvCxnSpPr>
            <a:cxnSpLocks noChangeShapeType="1"/>
          </p:cNvCxnSpPr>
          <p:nvPr/>
        </p:nvCxnSpPr>
        <p:spPr bwMode="auto">
          <a:xfrm>
            <a:off x="4280461" y="4016168"/>
            <a:ext cx="1838815" cy="0"/>
          </a:xfrm>
          <a:prstGeom prst="line">
            <a:avLst/>
          </a:prstGeom>
          <a:noFill/>
          <a:ln w="12700" algn="ctr">
            <a:solidFill>
              <a:srgbClr val="FFC000"/>
            </a:solidFill>
            <a:round/>
            <a:headEnd type="oval" w="med" len="med"/>
            <a:tailEnd type="oval" w="med" len="med"/>
          </a:ln>
          <a:extLst>
            <a:ext uri="{909E8E84-426E-40DD-AFC4-6F175D3DCCD1}">
              <a14:hiddenFill xmlns:a14="http://schemas.microsoft.com/office/drawing/2010/main">
                <a:noFill/>
              </a14:hiddenFill>
            </a:ext>
          </a:extLst>
        </p:spPr>
      </p:cxnSp>
      <p:sp>
        <p:nvSpPr>
          <p:cNvPr id="24" name="TextBox 30"/>
          <p:cNvSpPr txBox="1">
            <a:spLocks noChangeArrowheads="1"/>
          </p:cNvSpPr>
          <p:nvPr/>
        </p:nvSpPr>
        <p:spPr bwMode="auto">
          <a:xfrm>
            <a:off x="6197569" y="3406757"/>
            <a:ext cx="2623857" cy="82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just"/>
            <a:r>
              <a:rPr lang="zh-CN" altLang="en-US" sz="1200" b="0" dirty="0">
                <a:solidFill>
                  <a:srgbClr val="404040"/>
                </a:solidFill>
                <a:latin typeface="+mn-lt"/>
                <a:ea typeface="+mn-ea"/>
                <a:cs typeface="+mn-ea"/>
                <a:sym typeface="+mn-lt"/>
              </a:rPr>
              <a:t>点击此处添加你的相关文字点击此处添加你的相关文字点击此处添加你的相关文字点击此处添加你的相关文字点击此处添加你的相关文字</a:t>
            </a:r>
            <a:endParaRPr lang="en-US" altLang="zh-CN" sz="1200" b="0" dirty="0">
              <a:solidFill>
                <a:srgbClr val="262626"/>
              </a:solidFill>
              <a:latin typeface="+mn-lt"/>
              <a:ea typeface="+mn-ea"/>
              <a:cs typeface="+mn-ea"/>
              <a:sym typeface="+mn-lt"/>
            </a:endParaRPr>
          </a:p>
        </p:txBody>
      </p:sp>
      <p:pic>
        <p:nvPicPr>
          <p:cNvPr id="25" name="图片 3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6556" y="3821495"/>
            <a:ext cx="224297" cy="21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33"/>
          <p:cNvSpPr txBox="1">
            <a:spLocks noChangeArrowheads="1"/>
          </p:cNvSpPr>
          <p:nvPr/>
        </p:nvSpPr>
        <p:spPr bwMode="auto">
          <a:xfrm flipH="1">
            <a:off x="4528034" y="2164656"/>
            <a:ext cx="926814" cy="36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r>
              <a:rPr lang="zh-CN" altLang="en-US" sz="1865" dirty="0">
                <a:solidFill>
                  <a:srgbClr val="7F7F7F"/>
                </a:solidFill>
                <a:latin typeface="+mn-lt"/>
                <a:ea typeface="+mn-ea"/>
                <a:cs typeface="+mn-ea"/>
                <a:sym typeface="+mn-lt"/>
              </a:rPr>
              <a:t>主题</a:t>
            </a:r>
          </a:p>
        </p:txBody>
      </p:sp>
      <p:sp>
        <p:nvSpPr>
          <p:cNvPr id="27" name="TextBox 34"/>
          <p:cNvSpPr txBox="1">
            <a:spLocks noChangeArrowheads="1"/>
          </p:cNvSpPr>
          <p:nvPr/>
        </p:nvSpPr>
        <p:spPr bwMode="auto">
          <a:xfrm flipH="1">
            <a:off x="4468786" y="3504093"/>
            <a:ext cx="926814" cy="36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r>
              <a:rPr lang="zh-CN" altLang="en-US" sz="1865" dirty="0">
                <a:solidFill>
                  <a:srgbClr val="7F7F7F"/>
                </a:solidFill>
                <a:latin typeface="+mn-lt"/>
                <a:ea typeface="+mn-ea"/>
                <a:cs typeface="+mn-ea"/>
                <a:sym typeface="+mn-lt"/>
              </a:rPr>
              <a:t>主题</a:t>
            </a:r>
          </a:p>
        </p:txBody>
      </p:sp>
      <p:sp>
        <p:nvSpPr>
          <p:cNvPr id="28" name="TextBox 35"/>
          <p:cNvSpPr txBox="1">
            <a:spLocks noChangeArrowheads="1"/>
          </p:cNvSpPr>
          <p:nvPr/>
        </p:nvSpPr>
        <p:spPr bwMode="auto">
          <a:xfrm flipH="1">
            <a:off x="4495236" y="5039218"/>
            <a:ext cx="928931" cy="36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r>
              <a:rPr lang="zh-CN" altLang="en-US" sz="1865" dirty="0">
                <a:solidFill>
                  <a:srgbClr val="7F7F7F"/>
                </a:solidFill>
                <a:latin typeface="+mn-lt"/>
                <a:ea typeface="+mn-ea"/>
                <a:cs typeface="+mn-ea"/>
                <a:sym typeface="+mn-lt"/>
              </a:rPr>
              <a:t>主题</a:t>
            </a:r>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399"/>
                            </p:stCondLst>
                            <p:childTnLst>
                              <p:par>
                                <p:cTn id="15" presetID="47"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399"/>
                            </p:stCondLst>
                            <p:childTnLst>
                              <p:par>
                                <p:cTn id="21" presetID="47"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899"/>
                            </p:stCondLst>
                            <p:childTnLst>
                              <p:par>
                                <p:cTn id="27" presetID="47"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350"/>
                                        <p:tgtEl>
                                          <p:spTgt spid="13"/>
                                        </p:tgtEl>
                                      </p:cBhvr>
                                    </p:animEffect>
                                    <p:anim calcmode="lin" valueType="num">
                                      <p:cBhvr>
                                        <p:cTn id="30" dur="350" fill="hold"/>
                                        <p:tgtEl>
                                          <p:spTgt spid="13"/>
                                        </p:tgtEl>
                                        <p:attrNameLst>
                                          <p:attrName>ppt_x</p:attrName>
                                        </p:attrNameLst>
                                      </p:cBhvr>
                                      <p:tavLst>
                                        <p:tav tm="0">
                                          <p:val>
                                            <p:strVal val="#ppt_x"/>
                                          </p:val>
                                        </p:tav>
                                        <p:tav tm="100000">
                                          <p:val>
                                            <p:strVal val="#ppt_x"/>
                                          </p:val>
                                        </p:tav>
                                      </p:tavLst>
                                    </p:anim>
                                    <p:anim calcmode="lin" valueType="num">
                                      <p:cBhvr>
                                        <p:cTn id="31" dur="35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3399"/>
                            </p:stCondLst>
                            <p:childTnLst>
                              <p:par>
                                <p:cTn id="33" presetID="12" presetClass="entr" presetSubtype="4"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p:tgtEl>
                                          <p:spTgt spid="14"/>
                                        </p:tgtEl>
                                        <p:attrNameLst>
                                          <p:attrName>ppt_y</p:attrName>
                                        </p:attrNameLst>
                                      </p:cBhvr>
                                      <p:tavLst>
                                        <p:tav tm="0">
                                          <p:val>
                                            <p:strVal val="#ppt_y+#ppt_h*1.125000"/>
                                          </p:val>
                                        </p:tav>
                                        <p:tav tm="100000">
                                          <p:val>
                                            <p:strVal val="#ppt_y"/>
                                          </p:val>
                                        </p:tav>
                                      </p:tavLst>
                                    </p:anim>
                                    <p:animEffect transition="in" filter="wipe(up)">
                                      <p:cBhvr>
                                        <p:cTn id="36" dur="500"/>
                                        <p:tgtEl>
                                          <p:spTgt spid="14"/>
                                        </p:tgtEl>
                                      </p:cBhvr>
                                    </p:animEffect>
                                  </p:childTnLst>
                                </p:cTn>
                              </p:par>
                              <p:par>
                                <p:cTn id="37" presetID="1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ppt_y</p:attrName>
                                        </p:attrNameLst>
                                      </p:cBhvr>
                                      <p:tavLst>
                                        <p:tav tm="0">
                                          <p:val>
                                            <p:strVal val="#ppt_y+#ppt_h*1.125000"/>
                                          </p:val>
                                        </p:tav>
                                        <p:tav tm="100000">
                                          <p:val>
                                            <p:strVal val="#ppt_y"/>
                                          </p:val>
                                        </p:tav>
                                      </p:tavLst>
                                    </p:anim>
                                    <p:animEffect transition="in" filter="wipe(up)">
                                      <p:cBhvr>
                                        <p:cTn id="40" dur="500"/>
                                        <p:tgtEl>
                                          <p:spTgt spid="15"/>
                                        </p:tgtEl>
                                      </p:cBhvr>
                                    </p:animEffect>
                                  </p:childTnLst>
                                </p:cTn>
                              </p:par>
                              <p:par>
                                <p:cTn id="41" presetID="1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par>
                          <p:cTn id="45" fill="hold">
                            <p:stCondLst>
                              <p:cond delay="3899"/>
                            </p:stCondLst>
                            <p:childTnLst>
                              <p:par>
                                <p:cTn id="46" presetID="2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8"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4399"/>
                            </p:stCondLst>
                            <p:childTnLst>
                              <p:par>
                                <p:cTn id="65" presetID="17" presetClass="entr" presetSubtype="1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strVal val="#ppt_h"/>
                                          </p:val>
                                        </p:tav>
                                        <p:tav tm="100000">
                                          <p:val>
                                            <p:strVal val="#ppt_h"/>
                                          </p:val>
                                        </p:tav>
                                      </p:tavLst>
                                    </p:anim>
                                  </p:childTnLst>
                                </p:cTn>
                              </p:par>
                              <p:par>
                                <p:cTn id="69" presetID="17" presetClass="entr" presetSubtype="1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fltVal val="0"/>
                                          </p:val>
                                        </p:tav>
                                        <p:tav tm="100000">
                                          <p:val>
                                            <p:strVal val="#ppt_w"/>
                                          </p:val>
                                        </p:tav>
                                      </p:tavLst>
                                    </p:anim>
                                    <p:anim calcmode="lin" valueType="num">
                                      <p:cBhvr>
                                        <p:cTn id="72" dur="500" fill="hold"/>
                                        <p:tgtEl>
                                          <p:spTgt spid="27"/>
                                        </p:tgtEl>
                                        <p:attrNameLst>
                                          <p:attrName>ppt_h</p:attrName>
                                        </p:attrNameLst>
                                      </p:cBhvr>
                                      <p:tavLst>
                                        <p:tav tm="0">
                                          <p:val>
                                            <p:strVal val="#ppt_h"/>
                                          </p:val>
                                        </p:tav>
                                        <p:tav tm="100000">
                                          <p:val>
                                            <p:strVal val="#ppt_h"/>
                                          </p:val>
                                        </p:tav>
                                      </p:tavLst>
                                    </p:anim>
                                  </p:childTnLst>
                                </p:cTn>
                              </p:par>
                              <p:par>
                                <p:cTn id="73" presetID="17" presetClass="entr" presetSubtype="1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strVal val="#ppt_h"/>
                                          </p:val>
                                        </p:tav>
                                        <p:tav tm="100000">
                                          <p:val>
                                            <p:strVal val="#ppt_h"/>
                                          </p:val>
                                        </p:tav>
                                      </p:tavLst>
                                    </p:anim>
                                  </p:childTnLst>
                                </p:cTn>
                              </p:par>
                            </p:childTnLst>
                          </p:cTn>
                        </p:par>
                        <p:par>
                          <p:cTn id="77" fill="hold">
                            <p:stCondLst>
                              <p:cond delay="4899"/>
                            </p:stCondLst>
                            <p:childTnLst>
                              <p:par>
                                <p:cTn id="78" presetID="12" presetClass="entr" presetSubtype="8" fill="hold" grpId="0"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slide(fromLeft)">
                                      <p:cBhvr>
                                        <p:cTn id="80" dur="500"/>
                                        <p:tgtEl>
                                          <p:spTgt spid="18"/>
                                        </p:tgtEl>
                                      </p:cBhvr>
                                    </p:animEffect>
                                  </p:childTnLst>
                                </p:cTn>
                              </p:par>
                              <p:par>
                                <p:cTn id="81" presetID="12" presetClass="entr" presetSubtype="8"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slide(fromLeft)">
                                      <p:cBhvr>
                                        <p:cTn id="83" dur="500"/>
                                        <p:tgtEl>
                                          <p:spTgt spid="21"/>
                                        </p:tgtEl>
                                      </p:cBhvr>
                                    </p:animEffect>
                                  </p:childTnLst>
                                </p:cTn>
                              </p:par>
                              <p:par>
                                <p:cTn id="84" presetID="12" presetClass="entr" presetSubtype="8"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slide(fromLeft)">
                                      <p:cBhvr>
                                        <p:cTn id="8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21" grpId="0"/>
      <p:bldP spid="24"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a:lum bright="-40000" contrast="-20000"/>
          </a:blip>
          <a:stretch>
            <a:fillRect/>
          </a:stretch>
        </p:blipFill>
        <p:spPr>
          <a:xfrm>
            <a:off x="1406295" y="1899368"/>
            <a:ext cx="6120000" cy="3788415"/>
          </a:xfrm>
          <a:prstGeom prst="rect">
            <a:avLst/>
          </a:prstGeom>
        </p:spPr>
      </p:pic>
      <p:sp>
        <p:nvSpPr>
          <p:cNvPr id="81" name="文本框 80"/>
          <p:cNvSpPr txBox="1"/>
          <p:nvPr/>
        </p:nvSpPr>
        <p:spPr>
          <a:xfrm>
            <a:off x="2389484" y="2781186"/>
            <a:ext cx="2624544" cy="65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lvl="0" algn="ctr">
              <a:lnSpc>
                <a:spcPct val="114000"/>
              </a:lnSpc>
              <a:defRPr sz="2000">
                <a:solidFill>
                  <a:srgbClr val="000000"/>
                </a:solidFill>
                <a:latin typeface="方正静蕾简体"/>
                <a:ea typeface="方正静蕾简体"/>
                <a:cs typeface="+mn-ea"/>
              </a:defRPr>
            </a:lvl1pPr>
          </a:lstStyle>
          <a:p>
            <a:pPr algn="l"/>
            <a:r>
              <a:rPr lang="zh-CN" altLang="en-US" sz="3200" b="1" dirty="0">
                <a:solidFill>
                  <a:srgbClr val="009AA0"/>
                </a:solidFill>
                <a:sym typeface="+mn-lt"/>
              </a:rPr>
              <a:t>标题文字</a:t>
            </a:r>
          </a:p>
        </p:txBody>
      </p:sp>
      <p:sp>
        <p:nvSpPr>
          <p:cNvPr id="82" name="文本框 93"/>
          <p:cNvSpPr txBox="1">
            <a:spLocks noChangeArrowheads="1"/>
          </p:cNvSpPr>
          <p:nvPr/>
        </p:nvSpPr>
        <p:spPr bwMode="auto">
          <a:xfrm>
            <a:off x="2111672" y="3365386"/>
            <a:ext cx="4006850" cy="114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2000" dirty="0">
                <a:solidFill>
                  <a:srgbClr val="000000"/>
                </a:solidFill>
                <a:latin typeface="方正静蕾简体"/>
                <a:ea typeface="方正静蕾简体"/>
                <a:cs typeface="+mn-ea"/>
                <a:sym typeface="+mn-lt"/>
              </a:rPr>
              <a:t>此处添加详细文本描述，建议与标题相关并符合整体语言风格，语言描述尽量简洁生动。</a:t>
            </a:r>
            <a:endParaRPr lang="en-US" altLang="zh-CN" sz="2000" dirty="0">
              <a:solidFill>
                <a:srgbClr val="000000"/>
              </a:solidFill>
              <a:latin typeface="方正静蕾简体"/>
              <a:ea typeface="方正静蕾简体"/>
              <a:cs typeface="+mn-ea"/>
              <a:sym typeface="+mn-lt"/>
            </a:endParaRPr>
          </a:p>
        </p:txBody>
      </p:sp>
      <p:sp>
        <p:nvSpPr>
          <p:cNvPr id="10" name="文本框 9"/>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1" name="图片 10"/>
          <p:cNvPicPr>
            <a:picLocks noChangeAspect="1"/>
          </p:cNvPicPr>
          <p:nvPr/>
        </p:nvPicPr>
        <p:blipFill>
          <a:blip r:embed="rId4"/>
          <a:stretch>
            <a:fillRect/>
          </a:stretch>
        </p:blipFill>
        <p:spPr>
          <a:xfrm>
            <a:off x="2962804" y="332655"/>
            <a:ext cx="1653160" cy="874539"/>
          </a:xfrm>
          <a:prstGeom prst="rect">
            <a:avLst/>
          </a:prstGeom>
        </p:spPr>
      </p:pic>
      <p:pic>
        <p:nvPicPr>
          <p:cNvPr id="12" name="图片 11"/>
          <p:cNvPicPr>
            <a:picLocks noChangeAspect="1"/>
          </p:cNvPicPr>
          <p:nvPr/>
        </p:nvPicPr>
        <p:blipFill>
          <a:blip r:embed="rId5"/>
          <a:stretch>
            <a:fillRect/>
          </a:stretch>
        </p:blipFill>
        <p:spPr>
          <a:xfrm>
            <a:off x="7161404" y="2572265"/>
            <a:ext cx="3255076" cy="41507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399"/>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399"/>
                            </p:stCondLst>
                            <p:childTnLst>
                              <p:par>
                                <p:cTn id="21" presetID="2" presetClass="entr" presetSubtype="8"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 calcmode="lin" valueType="num">
                                      <p:cBhvr additive="base">
                                        <p:cTn id="23" dur="500" fill="hold"/>
                                        <p:tgtEl>
                                          <p:spTgt spid="72"/>
                                        </p:tgtEl>
                                        <p:attrNameLst>
                                          <p:attrName>ppt_x</p:attrName>
                                        </p:attrNameLst>
                                      </p:cBhvr>
                                      <p:tavLst>
                                        <p:tav tm="0">
                                          <p:val>
                                            <p:strVal val="0-#ppt_w/2"/>
                                          </p:val>
                                        </p:tav>
                                        <p:tav tm="100000">
                                          <p:val>
                                            <p:strVal val="#ppt_x"/>
                                          </p:val>
                                        </p:tav>
                                      </p:tavLst>
                                    </p:anim>
                                    <p:anim calcmode="lin" valueType="num">
                                      <p:cBhvr additive="base">
                                        <p:cTn id="24" dur="500" fill="hold"/>
                                        <p:tgtEl>
                                          <p:spTgt spid="72"/>
                                        </p:tgtEl>
                                        <p:attrNameLst>
                                          <p:attrName>ppt_y</p:attrName>
                                        </p:attrNameLst>
                                      </p:cBhvr>
                                      <p:tavLst>
                                        <p:tav tm="0">
                                          <p:val>
                                            <p:strVal val="#ppt_y"/>
                                          </p:val>
                                        </p:tav>
                                        <p:tav tm="100000">
                                          <p:val>
                                            <p:strVal val="#ppt_y"/>
                                          </p:val>
                                        </p:tav>
                                      </p:tavLst>
                                    </p:anim>
                                  </p:childTnLst>
                                </p:cTn>
                              </p:par>
                            </p:childTnLst>
                          </p:cTn>
                        </p:par>
                        <p:par>
                          <p:cTn id="25" fill="hold">
                            <p:stCondLst>
                              <p:cond delay="2899"/>
                            </p:stCondLst>
                            <p:childTnLst>
                              <p:par>
                                <p:cTn id="26" presetID="2" presetClass="entr" presetSubtype="2" fill="hold" grpId="0" nodeType="afterEffect">
                                  <p:stCondLst>
                                    <p:cond delay="0"/>
                                  </p:stCondLst>
                                  <p:childTnLst>
                                    <p:set>
                                      <p:cBhvr>
                                        <p:cTn id="27" dur="1" fill="hold">
                                          <p:stCondLst>
                                            <p:cond delay="0"/>
                                          </p:stCondLst>
                                        </p:cTn>
                                        <p:tgtEl>
                                          <p:spTgt spid="81"/>
                                        </p:tgtEl>
                                        <p:attrNameLst>
                                          <p:attrName>style.visibility</p:attrName>
                                        </p:attrNameLst>
                                      </p:cBhvr>
                                      <p:to>
                                        <p:strVal val="visible"/>
                                      </p:to>
                                    </p:set>
                                    <p:anim calcmode="lin" valueType="num">
                                      <p:cBhvr additive="base">
                                        <p:cTn id="28" dur="500" fill="hold"/>
                                        <p:tgtEl>
                                          <p:spTgt spid="81"/>
                                        </p:tgtEl>
                                        <p:attrNameLst>
                                          <p:attrName>ppt_x</p:attrName>
                                        </p:attrNameLst>
                                      </p:cBhvr>
                                      <p:tavLst>
                                        <p:tav tm="0">
                                          <p:val>
                                            <p:strVal val="1+#ppt_w/2"/>
                                          </p:val>
                                        </p:tav>
                                        <p:tav tm="100000">
                                          <p:val>
                                            <p:strVal val="#ppt_x"/>
                                          </p:val>
                                        </p:tav>
                                      </p:tavLst>
                                    </p:anim>
                                    <p:anim calcmode="lin" valueType="num">
                                      <p:cBhvr additive="base">
                                        <p:cTn id="29" dur="500" fill="hold"/>
                                        <p:tgtEl>
                                          <p:spTgt spid="81"/>
                                        </p:tgtEl>
                                        <p:attrNameLst>
                                          <p:attrName>ppt_y</p:attrName>
                                        </p:attrNameLst>
                                      </p:cBhvr>
                                      <p:tavLst>
                                        <p:tav tm="0">
                                          <p:val>
                                            <p:strVal val="#ppt_y"/>
                                          </p:val>
                                        </p:tav>
                                        <p:tav tm="100000">
                                          <p:val>
                                            <p:strVal val="#ppt_y"/>
                                          </p:val>
                                        </p:tav>
                                      </p:tavLst>
                                    </p:anim>
                                  </p:childTnLst>
                                </p:cTn>
                              </p:par>
                            </p:childTnLst>
                          </p:cTn>
                        </p:par>
                        <p:par>
                          <p:cTn id="30" fill="hold">
                            <p:stCondLst>
                              <p:cond delay="3399"/>
                            </p:stCondLst>
                            <p:childTnLst>
                              <p:par>
                                <p:cTn id="31" presetID="22" presetClass="entr" presetSubtype="1" fill="hold" grpId="0"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up)">
                                      <p:cBhvr>
                                        <p:cTn id="3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10" name="图片 9"/>
          <p:cNvPicPr>
            <a:picLocks noChangeAspect="1"/>
          </p:cNvPicPr>
          <p:nvPr/>
        </p:nvPicPr>
        <p:blipFill>
          <a:blip r:embed="rId3"/>
          <a:stretch>
            <a:fillRect/>
          </a:stretch>
        </p:blipFill>
        <p:spPr>
          <a:xfrm>
            <a:off x="2962804" y="332655"/>
            <a:ext cx="1653160" cy="874539"/>
          </a:xfrm>
          <a:prstGeom prst="rect">
            <a:avLst/>
          </a:prstGeom>
        </p:spPr>
      </p:pic>
      <p:pic>
        <p:nvPicPr>
          <p:cNvPr id="29" name="图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6258" y="1559502"/>
            <a:ext cx="1908644" cy="464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868" y="1559502"/>
            <a:ext cx="1910760" cy="464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5596" y="1559502"/>
            <a:ext cx="1908644" cy="464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4207" y="1559502"/>
            <a:ext cx="1910761" cy="464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8"/>
          <p:cNvSpPr txBox="1">
            <a:spLocks noChangeArrowheads="1"/>
          </p:cNvSpPr>
          <p:nvPr/>
        </p:nvSpPr>
        <p:spPr bwMode="auto">
          <a:xfrm rot="21594277" flipH="1">
            <a:off x="2362294" y="2977588"/>
            <a:ext cx="1424078" cy="137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r>
              <a:rPr lang="zh-CN" altLang="en-US" sz="1200" b="0" dirty="0">
                <a:solidFill>
                  <a:srgbClr val="262626"/>
                </a:solidFill>
                <a:latin typeface="+mn-lt"/>
                <a:ea typeface="+mn-ea"/>
                <a:cs typeface="+mn-ea"/>
                <a:sym typeface="+mn-lt"/>
              </a:rPr>
              <a:t>点击添加相关主题文字点击添加相关主题文字点击添加相关主题文字点击添加相关主题文字点击添加相关主题文字</a:t>
            </a:r>
            <a:endParaRPr lang="en-US" altLang="zh-CN" sz="1200" b="0" dirty="0">
              <a:solidFill>
                <a:srgbClr val="595959"/>
              </a:solidFill>
              <a:latin typeface="+mn-lt"/>
              <a:ea typeface="+mn-ea"/>
              <a:cs typeface="+mn-ea"/>
              <a:sym typeface="+mn-lt"/>
            </a:endParaRPr>
          </a:p>
        </p:txBody>
      </p:sp>
      <p:sp>
        <p:nvSpPr>
          <p:cNvPr id="34" name="TextBox 19"/>
          <p:cNvSpPr txBox="1">
            <a:spLocks noChangeArrowheads="1"/>
          </p:cNvSpPr>
          <p:nvPr/>
        </p:nvSpPr>
        <p:spPr bwMode="auto">
          <a:xfrm flipH="1">
            <a:off x="2446935" y="2287412"/>
            <a:ext cx="1267493" cy="70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lnSpc>
                <a:spcPct val="80000"/>
              </a:lnSpc>
            </a:pPr>
            <a:r>
              <a:rPr lang="zh-CN" altLang="en-US" sz="2535" dirty="0">
                <a:solidFill>
                  <a:srgbClr val="984807"/>
                </a:solidFill>
                <a:latin typeface="+mn-lt"/>
                <a:ea typeface="+mn-ea"/>
                <a:cs typeface="+mn-ea"/>
                <a:sym typeface="+mn-lt"/>
              </a:rPr>
              <a:t>相关主题</a:t>
            </a:r>
          </a:p>
        </p:txBody>
      </p:sp>
      <p:sp>
        <p:nvSpPr>
          <p:cNvPr id="35" name="TextBox 21"/>
          <p:cNvSpPr txBox="1">
            <a:spLocks noChangeArrowheads="1"/>
          </p:cNvSpPr>
          <p:nvPr/>
        </p:nvSpPr>
        <p:spPr bwMode="auto">
          <a:xfrm rot="21594277" flipH="1">
            <a:off x="4188415" y="2977588"/>
            <a:ext cx="1424076" cy="137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r>
              <a:rPr lang="zh-CN" altLang="en-US" sz="1200" b="0" dirty="0">
                <a:solidFill>
                  <a:srgbClr val="262626"/>
                </a:solidFill>
                <a:latin typeface="+mn-lt"/>
                <a:ea typeface="+mn-ea"/>
                <a:cs typeface="+mn-ea"/>
                <a:sym typeface="+mn-lt"/>
              </a:rPr>
              <a:t>点击添加相关主题文字点击添加相关主题文字点击添加相关主题文字点击添加相关主题文字点击添加相关主题文字</a:t>
            </a:r>
            <a:endParaRPr lang="en-US" altLang="zh-CN" sz="1200" b="0" dirty="0">
              <a:solidFill>
                <a:srgbClr val="595959"/>
              </a:solidFill>
              <a:latin typeface="+mn-lt"/>
              <a:ea typeface="+mn-ea"/>
              <a:cs typeface="+mn-ea"/>
              <a:sym typeface="+mn-lt"/>
            </a:endParaRPr>
          </a:p>
        </p:txBody>
      </p:sp>
      <p:sp>
        <p:nvSpPr>
          <p:cNvPr id="36" name="TextBox 22"/>
          <p:cNvSpPr txBox="1">
            <a:spLocks noChangeArrowheads="1"/>
          </p:cNvSpPr>
          <p:nvPr/>
        </p:nvSpPr>
        <p:spPr bwMode="auto">
          <a:xfrm flipH="1">
            <a:off x="4268823" y="2287412"/>
            <a:ext cx="1265376" cy="70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lnSpc>
                <a:spcPct val="80000"/>
              </a:lnSpc>
            </a:pPr>
            <a:r>
              <a:rPr lang="zh-CN" altLang="en-US" sz="2535" dirty="0">
                <a:solidFill>
                  <a:srgbClr val="984807"/>
                </a:solidFill>
                <a:latin typeface="+mn-lt"/>
                <a:ea typeface="+mn-ea"/>
                <a:cs typeface="+mn-ea"/>
                <a:sym typeface="+mn-lt"/>
              </a:rPr>
              <a:t>相关主题</a:t>
            </a:r>
          </a:p>
        </p:txBody>
      </p:sp>
      <p:sp>
        <p:nvSpPr>
          <p:cNvPr id="37" name="TextBox 23"/>
          <p:cNvSpPr txBox="1">
            <a:spLocks noChangeArrowheads="1"/>
          </p:cNvSpPr>
          <p:nvPr/>
        </p:nvSpPr>
        <p:spPr bwMode="auto">
          <a:xfrm rot="21594277" flipH="1">
            <a:off x="5974330" y="2977588"/>
            <a:ext cx="1424076" cy="137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r>
              <a:rPr lang="zh-CN" altLang="en-US" sz="1200" b="0" dirty="0">
                <a:solidFill>
                  <a:srgbClr val="262626"/>
                </a:solidFill>
                <a:latin typeface="+mn-lt"/>
                <a:ea typeface="+mn-ea"/>
                <a:cs typeface="+mn-ea"/>
                <a:sym typeface="+mn-lt"/>
              </a:rPr>
              <a:t>点击添加相关主题文字点击添加相关主题文字点击添加相关主题文字点击添加相关主题文字点击添加相关主题文字</a:t>
            </a:r>
            <a:endParaRPr lang="en-US" altLang="zh-CN" sz="1200" b="0" dirty="0">
              <a:solidFill>
                <a:srgbClr val="595959"/>
              </a:solidFill>
              <a:latin typeface="+mn-lt"/>
              <a:ea typeface="+mn-ea"/>
              <a:cs typeface="+mn-ea"/>
              <a:sym typeface="+mn-lt"/>
            </a:endParaRPr>
          </a:p>
        </p:txBody>
      </p:sp>
      <p:sp>
        <p:nvSpPr>
          <p:cNvPr id="38" name="TextBox 24"/>
          <p:cNvSpPr txBox="1">
            <a:spLocks noChangeArrowheads="1"/>
          </p:cNvSpPr>
          <p:nvPr/>
        </p:nvSpPr>
        <p:spPr bwMode="auto">
          <a:xfrm flipH="1">
            <a:off x="6054739" y="2287412"/>
            <a:ext cx="1265376" cy="70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lnSpc>
                <a:spcPct val="80000"/>
              </a:lnSpc>
            </a:pPr>
            <a:r>
              <a:rPr lang="zh-CN" altLang="en-US" sz="2535" dirty="0">
                <a:solidFill>
                  <a:srgbClr val="984807"/>
                </a:solidFill>
                <a:latin typeface="+mn-lt"/>
                <a:ea typeface="+mn-ea"/>
                <a:cs typeface="+mn-ea"/>
                <a:sym typeface="+mn-lt"/>
              </a:rPr>
              <a:t>相关主题</a:t>
            </a:r>
          </a:p>
        </p:txBody>
      </p:sp>
      <p:sp>
        <p:nvSpPr>
          <p:cNvPr id="39" name="TextBox 25"/>
          <p:cNvSpPr txBox="1">
            <a:spLocks noChangeArrowheads="1"/>
          </p:cNvSpPr>
          <p:nvPr/>
        </p:nvSpPr>
        <p:spPr bwMode="auto">
          <a:xfrm rot="21594277" flipH="1">
            <a:off x="7775057" y="3000865"/>
            <a:ext cx="1421961" cy="137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r>
              <a:rPr lang="zh-CN" altLang="en-US" sz="1200" b="0" dirty="0">
                <a:solidFill>
                  <a:srgbClr val="262626"/>
                </a:solidFill>
                <a:latin typeface="+mn-lt"/>
                <a:ea typeface="+mn-ea"/>
                <a:cs typeface="+mn-ea"/>
                <a:sym typeface="+mn-lt"/>
              </a:rPr>
              <a:t>点击添加相关主题文字点击添加相关主题文字点击添加相关主题文字点击添加相关主题文字点击添加相关主题文字</a:t>
            </a:r>
            <a:endParaRPr lang="en-US" altLang="zh-CN" sz="1200" b="0" dirty="0">
              <a:solidFill>
                <a:srgbClr val="595959"/>
              </a:solidFill>
              <a:latin typeface="+mn-lt"/>
              <a:ea typeface="+mn-ea"/>
              <a:cs typeface="+mn-ea"/>
              <a:sym typeface="+mn-lt"/>
            </a:endParaRPr>
          </a:p>
        </p:txBody>
      </p:sp>
      <p:sp>
        <p:nvSpPr>
          <p:cNvPr id="40" name="TextBox 26"/>
          <p:cNvSpPr txBox="1">
            <a:spLocks noChangeArrowheads="1"/>
          </p:cNvSpPr>
          <p:nvPr/>
        </p:nvSpPr>
        <p:spPr bwMode="auto">
          <a:xfrm flipH="1">
            <a:off x="7855466" y="2308572"/>
            <a:ext cx="1265376" cy="70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algn="ctr">
              <a:lnSpc>
                <a:spcPct val="80000"/>
              </a:lnSpc>
            </a:pPr>
            <a:r>
              <a:rPr lang="zh-CN" altLang="en-US" sz="2535" dirty="0">
                <a:solidFill>
                  <a:srgbClr val="984807"/>
                </a:solidFill>
                <a:latin typeface="+mn-lt"/>
                <a:ea typeface="+mn-ea"/>
                <a:cs typeface="+mn-ea"/>
                <a:sym typeface="+mn-lt"/>
              </a:rPr>
              <a:t>相关主题</a:t>
            </a:r>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399"/>
                            </p:stCondLst>
                            <p:childTnLst>
                              <p:par>
                                <p:cTn id="15" presetID="22" presetClass="entr" presetSubtype="1"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par>
                                <p:cTn id="18" presetID="1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fltVal val="0"/>
                                          </p:val>
                                        </p:tav>
                                        <p:tav tm="100000">
                                          <p:val>
                                            <p:strVal val="#ppt_w"/>
                                          </p:val>
                                        </p:tav>
                                      </p:tavLst>
                                    </p:anim>
                                    <p:anim calcmode="lin" valueType="num">
                                      <p:cBhvr>
                                        <p:cTn id="21" dur="1000" fill="hold"/>
                                        <p:tgtEl>
                                          <p:spTgt spid="33"/>
                                        </p:tgtEl>
                                        <p:attrNameLst>
                                          <p:attrName>ppt_h</p:attrName>
                                        </p:attrNameLst>
                                      </p:cBhvr>
                                      <p:tavLst>
                                        <p:tav tm="0">
                                          <p:val>
                                            <p:fltVal val="0"/>
                                          </p:val>
                                        </p:tav>
                                        <p:tav tm="100000">
                                          <p:val>
                                            <p:strVal val="#ppt_h"/>
                                          </p:val>
                                        </p:tav>
                                      </p:tavLst>
                                    </p:anim>
                                    <p:anim calcmode="lin" valueType="num">
                                      <p:cBhvr>
                                        <p:cTn id="22"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3"/>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34"/>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1899"/>
                            </p:stCondLst>
                            <p:childTnLst>
                              <p:par>
                                <p:cTn id="31" presetID="22" presetClass="entr" presetSubtype="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par>
                                <p:cTn id="34" presetID="15"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1000" fill="hold"/>
                                        <p:tgtEl>
                                          <p:spTgt spid="35"/>
                                        </p:tgtEl>
                                        <p:attrNameLst>
                                          <p:attrName>ppt_w</p:attrName>
                                        </p:attrNameLst>
                                      </p:cBhvr>
                                      <p:tavLst>
                                        <p:tav tm="0">
                                          <p:val>
                                            <p:fltVal val="0"/>
                                          </p:val>
                                        </p:tav>
                                        <p:tav tm="100000">
                                          <p:val>
                                            <p:strVal val="#ppt_w"/>
                                          </p:val>
                                        </p:tav>
                                      </p:tavLst>
                                    </p:anim>
                                    <p:anim calcmode="lin" valueType="num">
                                      <p:cBhvr>
                                        <p:cTn id="37" dur="1000" fill="hold"/>
                                        <p:tgtEl>
                                          <p:spTgt spid="35"/>
                                        </p:tgtEl>
                                        <p:attrNameLst>
                                          <p:attrName>ppt_h</p:attrName>
                                        </p:attrNameLst>
                                      </p:cBhvr>
                                      <p:tavLst>
                                        <p:tav tm="0">
                                          <p:val>
                                            <p:fltVal val="0"/>
                                          </p:val>
                                        </p:tav>
                                        <p:tav tm="100000">
                                          <p:val>
                                            <p:strVal val="#ppt_h"/>
                                          </p:val>
                                        </p:tav>
                                      </p:tavLst>
                                    </p:anim>
                                    <p:anim calcmode="lin" valueType="num">
                                      <p:cBhvr>
                                        <p:cTn id="38"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5"/>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fltVal val="0"/>
                                          </p:val>
                                        </p:tav>
                                        <p:tav tm="100000">
                                          <p:val>
                                            <p:strVal val="#ppt_w"/>
                                          </p:val>
                                        </p:tav>
                                      </p:tavLst>
                                    </p:anim>
                                    <p:anim calcmode="lin" valueType="num">
                                      <p:cBhvr>
                                        <p:cTn id="43" dur="1000" fill="hold"/>
                                        <p:tgtEl>
                                          <p:spTgt spid="36"/>
                                        </p:tgtEl>
                                        <p:attrNameLst>
                                          <p:attrName>ppt_h</p:attrName>
                                        </p:attrNameLst>
                                      </p:cBhvr>
                                      <p:tavLst>
                                        <p:tav tm="0">
                                          <p:val>
                                            <p:fltVal val="0"/>
                                          </p:val>
                                        </p:tav>
                                        <p:tav tm="100000">
                                          <p:val>
                                            <p:strVal val="#ppt_h"/>
                                          </p:val>
                                        </p:tav>
                                      </p:tavLst>
                                    </p:anim>
                                    <p:anim calcmode="lin" valueType="num">
                                      <p:cBhvr>
                                        <p:cTn id="44"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2399"/>
                            </p:stCondLst>
                            <p:childTnLst>
                              <p:par>
                                <p:cTn id="47" presetID="22" presetClass="entr" presetSubtype="1"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500"/>
                                        <p:tgtEl>
                                          <p:spTgt spid="31"/>
                                        </p:tgtEl>
                                      </p:cBhvr>
                                    </p:animEffect>
                                  </p:childTnLst>
                                </p:cTn>
                              </p:par>
                              <p:par>
                                <p:cTn id="50" presetID="15"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1000" fill="hold"/>
                                        <p:tgtEl>
                                          <p:spTgt spid="37"/>
                                        </p:tgtEl>
                                        <p:attrNameLst>
                                          <p:attrName>ppt_w</p:attrName>
                                        </p:attrNameLst>
                                      </p:cBhvr>
                                      <p:tavLst>
                                        <p:tav tm="0">
                                          <p:val>
                                            <p:fltVal val="0"/>
                                          </p:val>
                                        </p:tav>
                                        <p:tav tm="100000">
                                          <p:val>
                                            <p:strVal val="#ppt_w"/>
                                          </p:val>
                                        </p:tav>
                                      </p:tavLst>
                                    </p:anim>
                                    <p:anim calcmode="lin" valueType="num">
                                      <p:cBhvr>
                                        <p:cTn id="53" dur="1000" fill="hold"/>
                                        <p:tgtEl>
                                          <p:spTgt spid="37"/>
                                        </p:tgtEl>
                                        <p:attrNameLst>
                                          <p:attrName>ppt_h</p:attrName>
                                        </p:attrNameLst>
                                      </p:cBhvr>
                                      <p:tavLst>
                                        <p:tav tm="0">
                                          <p:val>
                                            <p:fltVal val="0"/>
                                          </p:val>
                                        </p:tav>
                                        <p:tav tm="100000">
                                          <p:val>
                                            <p:strVal val="#ppt_h"/>
                                          </p:val>
                                        </p:tav>
                                      </p:tavLst>
                                    </p:anim>
                                    <p:anim calcmode="lin" valueType="num">
                                      <p:cBhvr>
                                        <p:cTn id="54"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37"/>
                                        </p:tgtEl>
                                        <p:attrNameLst>
                                          <p:attrName>ppt_y</p:attrName>
                                        </p:attrNameLst>
                                      </p:cBhvr>
                                      <p:tavLst>
                                        <p:tav tm="0" fmla="#ppt_y+(sin(-2*pi*(1-$))*-#ppt_x+cos(-2*pi*(1-$))*(1-#ppt_y))*(1-$)">
                                          <p:val>
                                            <p:fltVal val="0"/>
                                          </p:val>
                                        </p:tav>
                                        <p:tav tm="100000">
                                          <p:val>
                                            <p:fltVal val="1"/>
                                          </p:val>
                                        </p:tav>
                                      </p:tavLst>
                                    </p:anim>
                                  </p:childTnLst>
                                </p:cTn>
                              </p:par>
                              <p:par>
                                <p:cTn id="56" presetID="15"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p:cTn id="58" dur="1000" fill="hold"/>
                                        <p:tgtEl>
                                          <p:spTgt spid="38"/>
                                        </p:tgtEl>
                                        <p:attrNameLst>
                                          <p:attrName>ppt_w</p:attrName>
                                        </p:attrNameLst>
                                      </p:cBhvr>
                                      <p:tavLst>
                                        <p:tav tm="0">
                                          <p:val>
                                            <p:fltVal val="0"/>
                                          </p:val>
                                        </p:tav>
                                        <p:tav tm="100000">
                                          <p:val>
                                            <p:strVal val="#ppt_w"/>
                                          </p:val>
                                        </p:tav>
                                      </p:tavLst>
                                    </p:anim>
                                    <p:anim calcmode="lin" valueType="num">
                                      <p:cBhvr>
                                        <p:cTn id="59" dur="1000" fill="hold"/>
                                        <p:tgtEl>
                                          <p:spTgt spid="38"/>
                                        </p:tgtEl>
                                        <p:attrNameLst>
                                          <p:attrName>ppt_h</p:attrName>
                                        </p:attrNameLst>
                                      </p:cBhvr>
                                      <p:tavLst>
                                        <p:tav tm="0">
                                          <p:val>
                                            <p:fltVal val="0"/>
                                          </p:val>
                                        </p:tav>
                                        <p:tav tm="100000">
                                          <p:val>
                                            <p:strVal val="#ppt_h"/>
                                          </p:val>
                                        </p:tav>
                                      </p:tavLst>
                                    </p:anim>
                                    <p:anim calcmode="lin" valueType="num">
                                      <p:cBhvr>
                                        <p:cTn id="60"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38"/>
                                        </p:tgtEl>
                                        <p:attrNameLst>
                                          <p:attrName>ppt_y</p:attrName>
                                        </p:attrNameLst>
                                      </p:cBhvr>
                                      <p:tavLst>
                                        <p:tav tm="0" fmla="#ppt_y+(sin(-2*pi*(1-$))*-#ppt_x+cos(-2*pi*(1-$))*(1-#ppt_y))*(1-$)">
                                          <p:val>
                                            <p:fltVal val="0"/>
                                          </p:val>
                                        </p:tav>
                                        <p:tav tm="100000">
                                          <p:val>
                                            <p:fltVal val="1"/>
                                          </p:val>
                                        </p:tav>
                                      </p:tavLst>
                                    </p:anim>
                                  </p:childTnLst>
                                </p:cTn>
                              </p:par>
                            </p:childTnLst>
                          </p:cTn>
                        </p:par>
                        <p:par>
                          <p:cTn id="62" fill="hold">
                            <p:stCondLst>
                              <p:cond delay="2899"/>
                            </p:stCondLst>
                            <p:childTnLst>
                              <p:par>
                                <p:cTn id="63" presetID="22" presetClass="entr" presetSubtype="1"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up)">
                                      <p:cBhvr>
                                        <p:cTn id="65" dur="500"/>
                                        <p:tgtEl>
                                          <p:spTgt spid="32"/>
                                        </p:tgtEl>
                                      </p:cBhvr>
                                    </p:animEffect>
                                  </p:childTnLst>
                                </p:cTn>
                              </p:par>
                              <p:par>
                                <p:cTn id="66" presetID="15"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1000" fill="hold"/>
                                        <p:tgtEl>
                                          <p:spTgt spid="39"/>
                                        </p:tgtEl>
                                        <p:attrNameLst>
                                          <p:attrName>ppt_w</p:attrName>
                                        </p:attrNameLst>
                                      </p:cBhvr>
                                      <p:tavLst>
                                        <p:tav tm="0">
                                          <p:val>
                                            <p:fltVal val="0"/>
                                          </p:val>
                                        </p:tav>
                                        <p:tav tm="100000">
                                          <p:val>
                                            <p:strVal val="#ppt_w"/>
                                          </p:val>
                                        </p:tav>
                                      </p:tavLst>
                                    </p:anim>
                                    <p:anim calcmode="lin" valueType="num">
                                      <p:cBhvr>
                                        <p:cTn id="69" dur="1000" fill="hold"/>
                                        <p:tgtEl>
                                          <p:spTgt spid="39"/>
                                        </p:tgtEl>
                                        <p:attrNameLst>
                                          <p:attrName>ppt_h</p:attrName>
                                        </p:attrNameLst>
                                      </p:cBhvr>
                                      <p:tavLst>
                                        <p:tav tm="0">
                                          <p:val>
                                            <p:fltVal val="0"/>
                                          </p:val>
                                        </p:tav>
                                        <p:tav tm="100000">
                                          <p:val>
                                            <p:strVal val="#ppt_h"/>
                                          </p:val>
                                        </p:tav>
                                      </p:tavLst>
                                    </p:anim>
                                    <p:anim calcmode="lin" valueType="num">
                                      <p:cBhvr>
                                        <p:cTn id="70"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39"/>
                                        </p:tgtEl>
                                        <p:attrNameLst>
                                          <p:attrName>ppt_y</p:attrName>
                                        </p:attrNameLst>
                                      </p:cBhvr>
                                      <p:tavLst>
                                        <p:tav tm="0" fmla="#ppt_y+(sin(-2*pi*(1-$))*-#ppt_x+cos(-2*pi*(1-$))*(1-#ppt_y))*(1-$)">
                                          <p:val>
                                            <p:fltVal val="0"/>
                                          </p:val>
                                        </p:tav>
                                        <p:tav tm="100000">
                                          <p:val>
                                            <p:fltVal val="1"/>
                                          </p:val>
                                        </p:tav>
                                      </p:tavLst>
                                    </p:anim>
                                  </p:childTnLst>
                                </p:cTn>
                              </p:par>
                              <p:par>
                                <p:cTn id="72" presetID="15" presetClass="entr" presetSubtype="0"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 calcmode="lin" valueType="num">
                                      <p:cBhvr>
                                        <p:cTn id="74" dur="1000" fill="hold"/>
                                        <p:tgtEl>
                                          <p:spTgt spid="40"/>
                                        </p:tgtEl>
                                        <p:attrNameLst>
                                          <p:attrName>ppt_w</p:attrName>
                                        </p:attrNameLst>
                                      </p:cBhvr>
                                      <p:tavLst>
                                        <p:tav tm="0">
                                          <p:val>
                                            <p:fltVal val="0"/>
                                          </p:val>
                                        </p:tav>
                                        <p:tav tm="100000">
                                          <p:val>
                                            <p:strVal val="#ppt_w"/>
                                          </p:val>
                                        </p:tav>
                                      </p:tavLst>
                                    </p:anim>
                                    <p:anim calcmode="lin" valueType="num">
                                      <p:cBhvr>
                                        <p:cTn id="75" dur="1000" fill="hold"/>
                                        <p:tgtEl>
                                          <p:spTgt spid="40"/>
                                        </p:tgtEl>
                                        <p:attrNameLst>
                                          <p:attrName>ppt_h</p:attrName>
                                        </p:attrNameLst>
                                      </p:cBhvr>
                                      <p:tavLst>
                                        <p:tav tm="0">
                                          <p:val>
                                            <p:fltVal val="0"/>
                                          </p:val>
                                        </p:tav>
                                        <p:tav tm="100000">
                                          <p:val>
                                            <p:strVal val="#ppt_h"/>
                                          </p:val>
                                        </p:tav>
                                      </p:tavLst>
                                    </p:anim>
                                    <p:anim calcmode="lin" valueType="num">
                                      <p:cBhvr>
                                        <p:cTn id="76"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p:bldP spid="34" grpId="0"/>
      <p:bldP spid="35" grpId="0"/>
      <p:bldP spid="36" grpId="0"/>
      <p:bldP spid="37" grpId="0"/>
      <p:bldP spid="38"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2649524" y="2098850"/>
            <a:ext cx="8496944" cy="646331"/>
          </a:xfrm>
          <a:prstGeom prst="rect">
            <a:avLst/>
          </a:prstGeom>
          <a:noFill/>
        </p:spPr>
        <p:txBody>
          <a:bodyPr wrap="square" rtlCol="0">
            <a:spAutoFit/>
          </a:bodyPr>
          <a:lstStyle/>
          <a:p>
            <a:r>
              <a:rPr lang="zh-CN" altLang="en-US" sz="1800" dirty="0">
                <a:latin typeface="方正静蕾简体" panose="02000000000000000000" pitchFamily="2" charset="-122"/>
                <a:ea typeface="方正静蕾简体" panose="02000000000000000000" pitchFamily="2" charset="-122"/>
                <a:cs typeface="+mn-ea"/>
                <a:sym typeface="+mn-lt"/>
              </a:rPr>
              <a:t>点击输入简要文字内容，文字内容需概括精炼，不用多余的文字修饰。点击输入简要文字内容，文字内容需</a:t>
            </a:r>
            <a:r>
              <a:rPr lang="zh-CN" altLang="en-US" sz="1800" dirty="0">
                <a:solidFill>
                  <a:schemeClr val="tx1">
                    <a:lumMod val="85000"/>
                    <a:lumOff val="15000"/>
                  </a:schemeClr>
                </a:solidFill>
                <a:latin typeface="方正静蕾简体" panose="02000000000000000000" pitchFamily="2" charset="-122"/>
                <a:ea typeface="方正静蕾简体" panose="02000000000000000000" pitchFamily="2" charset="-122"/>
                <a:sym typeface="+mn-lt"/>
              </a:rPr>
              <a:t>概括精</a:t>
            </a:r>
            <a:r>
              <a:rPr lang="zh-CN" altLang="en-US" sz="1800" dirty="0">
                <a:latin typeface="方正静蕾简体" panose="02000000000000000000" pitchFamily="2" charset="-122"/>
                <a:ea typeface="方正静蕾简体" panose="02000000000000000000" pitchFamily="2" charset="-122"/>
                <a:cs typeface="+mn-ea"/>
                <a:sym typeface="+mn-lt"/>
              </a:rPr>
              <a:t>炼，不用多余的文字修饰。</a:t>
            </a:r>
            <a:endParaRPr lang="en-US" altLang="zh-CN" sz="1800" dirty="0">
              <a:latin typeface="方正静蕾简体" panose="02000000000000000000" pitchFamily="2" charset="-122"/>
              <a:ea typeface="方正静蕾简体" panose="02000000000000000000" pitchFamily="2" charset="-122"/>
              <a:cs typeface="+mn-ea"/>
              <a:sym typeface="+mn-lt"/>
            </a:endParaRPr>
          </a:p>
        </p:txBody>
      </p:sp>
      <p:sp>
        <p:nvSpPr>
          <p:cNvPr id="8" name="TextBox 21"/>
          <p:cNvSpPr txBox="1"/>
          <p:nvPr/>
        </p:nvSpPr>
        <p:spPr>
          <a:xfrm>
            <a:off x="2710830" y="2977998"/>
            <a:ext cx="8496944" cy="646331"/>
          </a:xfrm>
          <a:prstGeom prst="rect">
            <a:avLst/>
          </a:prstGeom>
          <a:noFill/>
        </p:spPr>
        <p:txBody>
          <a:bodyPr wrap="square" rtlCol="0">
            <a:spAutoFit/>
          </a:bodyPr>
          <a:lstStyle/>
          <a:p>
            <a:r>
              <a:rPr lang="zh-CN" altLang="en-US" sz="1800" dirty="0">
                <a:latin typeface="方正静蕾简体" panose="02000000000000000000" pitchFamily="2" charset="-122"/>
                <a:ea typeface="方正静蕾简体" panose="02000000000000000000" pitchFamily="2" charset="-122"/>
                <a:cs typeface="+mn-ea"/>
                <a:sym typeface="+mn-lt"/>
              </a:rPr>
              <a:t>点击输入简要文字内容，文字内容需概括精炼，不用多余的文字修饰。点击输入简要文字内容，文字内容需概括精炼，不用多余的文字修饰。</a:t>
            </a:r>
            <a:endParaRPr lang="en-US" altLang="zh-CN" sz="1800" dirty="0">
              <a:latin typeface="方正静蕾简体" panose="02000000000000000000" pitchFamily="2" charset="-122"/>
              <a:ea typeface="方正静蕾简体" panose="02000000000000000000" pitchFamily="2" charset="-122"/>
              <a:cs typeface="+mn-ea"/>
              <a:sym typeface="+mn-lt"/>
            </a:endParaRPr>
          </a:p>
        </p:txBody>
      </p:sp>
      <p:sp>
        <p:nvSpPr>
          <p:cNvPr id="9" name="TextBox 22"/>
          <p:cNvSpPr txBox="1"/>
          <p:nvPr/>
        </p:nvSpPr>
        <p:spPr>
          <a:xfrm>
            <a:off x="2710830" y="3899653"/>
            <a:ext cx="8496944" cy="646331"/>
          </a:xfrm>
          <a:prstGeom prst="rect">
            <a:avLst/>
          </a:prstGeom>
          <a:noFill/>
        </p:spPr>
        <p:txBody>
          <a:bodyPr wrap="square" rtlCol="0">
            <a:spAutoFit/>
          </a:bodyPr>
          <a:lstStyle/>
          <a:p>
            <a:r>
              <a:rPr lang="zh-CN" altLang="en-US" sz="1800" dirty="0">
                <a:latin typeface="方正静蕾简体" panose="02000000000000000000" pitchFamily="2" charset="-122"/>
                <a:ea typeface="方正静蕾简体" panose="02000000000000000000" pitchFamily="2" charset="-122"/>
                <a:cs typeface="+mn-ea"/>
                <a:sym typeface="+mn-lt"/>
              </a:rPr>
              <a:t>点击输入简要文字内容，文字内容需概括精炼，不用多余的文字修饰。点击输入简要文字内容，文字内容需概括精炼，不用多余的文字修饰。</a:t>
            </a:r>
            <a:endParaRPr lang="en-US" altLang="zh-CN" sz="1800" dirty="0">
              <a:latin typeface="方正静蕾简体" panose="02000000000000000000" pitchFamily="2" charset="-122"/>
              <a:ea typeface="方正静蕾简体" panose="02000000000000000000" pitchFamily="2" charset="-122"/>
              <a:cs typeface="+mn-ea"/>
              <a:sym typeface="+mn-lt"/>
            </a:endParaRPr>
          </a:p>
        </p:txBody>
      </p:sp>
      <p:sp>
        <p:nvSpPr>
          <p:cNvPr id="10" name="TextBox 23"/>
          <p:cNvSpPr txBox="1"/>
          <p:nvPr/>
        </p:nvSpPr>
        <p:spPr>
          <a:xfrm>
            <a:off x="2710830" y="4806331"/>
            <a:ext cx="8496944" cy="646331"/>
          </a:xfrm>
          <a:prstGeom prst="rect">
            <a:avLst/>
          </a:prstGeom>
          <a:noFill/>
        </p:spPr>
        <p:txBody>
          <a:bodyPr wrap="square" rtlCol="0">
            <a:spAutoFit/>
          </a:bodyPr>
          <a:lstStyle/>
          <a:p>
            <a:r>
              <a:rPr lang="zh-CN" altLang="en-US" sz="1800" dirty="0">
                <a:latin typeface="方正静蕾简体" panose="02000000000000000000" pitchFamily="2" charset="-122"/>
                <a:ea typeface="方正静蕾简体" panose="02000000000000000000" pitchFamily="2" charset="-122"/>
                <a:cs typeface="+mn-ea"/>
                <a:sym typeface="+mn-lt"/>
              </a:rPr>
              <a:t>点击输入简要文字内容，文字内容需概括精炼，不用多余的文字修饰。点击输入简要文字内容，文字内容需概括精炼，不用多余的文字修饰。</a:t>
            </a:r>
            <a:endParaRPr lang="en-US" altLang="zh-CN" sz="1800" dirty="0">
              <a:latin typeface="方正静蕾简体" panose="02000000000000000000" pitchFamily="2" charset="-122"/>
              <a:ea typeface="方正静蕾简体" panose="02000000000000000000" pitchFamily="2" charset="-122"/>
              <a:cs typeface="+mn-ea"/>
              <a:sym typeface="+mn-lt"/>
            </a:endParaRPr>
          </a:p>
        </p:txBody>
      </p:sp>
      <p:grpSp>
        <p:nvGrpSpPr>
          <p:cNvPr id="75" name="组合 74"/>
          <p:cNvGrpSpPr/>
          <p:nvPr/>
        </p:nvGrpSpPr>
        <p:grpSpPr>
          <a:xfrm>
            <a:off x="1691269" y="1880800"/>
            <a:ext cx="622446" cy="923330"/>
            <a:chOff x="4931305" y="1039196"/>
            <a:chExt cx="2089858" cy="3100080"/>
          </a:xfrm>
        </p:grpSpPr>
        <p:sp>
          <p:nvSpPr>
            <p:cNvPr id="76" name="文本框 10"/>
            <p:cNvSpPr txBox="1">
              <a:spLocks noChangeArrowheads="1"/>
            </p:cNvSpPr>
            <p:nvPr/>
          </p:nvSpPr>
          <p:spPr bwMode="auto">
            <a:xfrm>
              <a:off x="5131680" y="1039196"/>
              <a:ext cx="1889483" cy="3100080"/>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sym typeface="+mn-lt"/>
                </a:rPr>
                <a:t>1</a:t>
              </a:r>
              <a:endParaRPr lang="zh-CN" altLang="en-US" sz="5400" dirty="0">
                <a:solidFill>
                  <a:schemeClr val="tx1">
                    <a:lumMod val="75000"/>
                    <a:lumOff val="25000"/>
                  </a:schemeClr>
                </a:solidFill>
                <a:sym typeface="+mn-lt"/>
              </a:endParaRPr>
            </a:p>
          </p:txBody>
        </p:sp>
        <p:sp>
          <p:nvSpPr>
            <p:cNvPr id="77" name="任意多边形 76"/>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78" name="组合 77"/>
          <p:cNvGrpSpPr/>
          <p:nvPr/>
        </p:nvGrpSpPr>
        <p:grpSpPr>
          <a:xfrm>
            <a:off x="1691269" y="2773935"/>
            <a:ext cx="622446" cy="923330"/>
            <a:chOff x="4931305" y="1039196"/>
            <a:chExt cx="2089858" cy="3100080"/>
          </a:xfrm>
        </p:grpSpPr>
        <p:sp>
          <p:nvSpPr>
            <p:cNvPr id="79" name="文本框 10"/>
            <p:cNvSpPr txBox="1">
              <a:spLocks noChangeArrowheads="1"/>
            </p:cNvSpPr>
            <p:nvPr/>
          </p:nvSpPr>
          <p:spPr bwMode="auto">
            <a:xfrm>
              <a:off x="5131680" y="1039196"/>
              <a:ext cx="1889483" cy="3100080"/>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sym typeface="+mn-lt"/>
                </a:rPr>
                <a:t>2</a:t>
              </a:r>
              <a:endParaRPr lang="zh-CN" altLang="en-US" sz="5400" dirty="0">
                <a:solidFill>
                  <a:schemeClr val="tx1">
                    <a:lumMod val="75000"/>
                    <a:lumOff val="25000"/>
                  </a:schemeClr>
                </a:solidFill>
                <a:sym typeface="+mn-lt"/>
              </a:endParaRPr>
            </a:p>
          </p:txBody>
        </p:sp>
        <p:sp>
          <p:nvSpPr>
            <p:cNvPr id="80" name="任意多边形 79"/>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81" name="组合 80"/>
          <p:cNvGrpSpPr/>
          <p:nvPr/>
        </p:nvGrpSpPr>
        <p:grpSpPr>
          <a:xfrm>
            <a:off x="1691269" y="3645805"/>
            <a:ext cx="622446" cy="923330"/>
            <a:chOff x="4931305" y="1039196"/>
            <a:chExt cx="2089858" cy="3100080"/>
          </a:xfrm>
        </p:grpSpPr>
        <p:sp>
          <p:nvSpPr>
            <p:cNvPr id="82" name="文本框 10"/>
            <p:cNvSpPr txBox="1">
              <a:spLocks noChangeArrowheads="1"/>
            </p:cNvSpPr>
            <p:nvPr/>
          </p:nvSpPr>
          <p:spPr bwMode="auto">
            <a:xfrm>
              <a:off x="5131680" y="1039196"/>
              <a:ext cx="1889483" cy="3100080"/>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sym typeface="+mn-lt"/>
                </a:rPr>
                <a:t>3</a:t>
              </a:r>
              <a:endParaRPr lang="zh-CN" altLang="en-US" sz="5400" dirty="0">
                <a:solidFill>
                  <a:schemeClr val="tx1">
                    <a:lumMod val="75000"/>
                    <a:lumOff val="25000"/>
                  </a:schemeClr>
                </a:solidFill>
                <a:sym typeface="+mn-lt"/>
              </a:endParaRPr>
            </a:p>
          </p:txBody>
        </p:sp>
        <p:sp>
          <p:nvSpPr>
            <p:cNvPr id="83" name="任意多边形 82"/>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84" name="组合 83"/>
          <p:cNvGrpSpPr/>
          <p:nvPr/>
        </p:nvGrpSpPr>
        <p:grpSpPr>
          <a:xfrm>
            <a:off x="1691269" y="4570837"/>
            <a:ext cx="622446" cy="923330"/>
            <a:chOff x="4931305" y="1039196"/>
            <a:chExt cx="2089858" cy="3100080"/>
          </a:xfrm>
        </p:grpSpPr>
        <p:sp>
          <p:nvSpPr>
            <p:cNvPr id="85" name="文本框 10"/>
            <p:cNvSpPr txBox="1">
              <a:spLocks noChangeArrowheads="1"/>
            </p:cNvSpPr>
            <p:nvPr/>
          </p:nvSpPr>
          <p:spPr bwMode="auto">
            <a:xfrm>
              <a:off x="5131680" y="1039196"/>
              <a:ext cx="1889483" cy="3100080"/>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a:solidFill>
                    <a:schemeClr val="tx1">
                      <a:lumMod val="75000"/>
                      <a:lumOff val="25000"/>
                    </a:schemeClr>
                  </a:solidFill>
                  <a:sym typeface="+mn-lt"/>
                </a:rPr>
                <a:t>4</a:t>
              </a:r>
              <a:endParaRPr lang="zh-CN" altLang="en-US" sz="5400" dirty="0">
                <a:solidFill>
                  <a:schemeClr val="tx1">
                    <a:lumMod val="75000"/>
                    <a:lumOff val="25000"/>
                  </a:schemeClr>
                </a:solidFill>
                <a:sym typeface="+mn-lt"/>
              </a:endParaRPr>
            </a:p>
          </p:txBody>
        </p:sp>
        <p:sp>
          <p:nvSpPr>
            <p:cNvPr id="86" name="任意多边形 85"/>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19" name="文本框 18"/>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20" name="图片 19"/>
          <p:cNvPicPr>
            <a:picLocks noChangeAspect="1"/>
          </p:cNvPicPr>
          <p:nvPr/>
        </p:nvPicPr>
        <p:blipFill>
          <a:blip r:embed="rId3"/>
          <a:stretch>
            <a:fillRect/>
          </a:stretch>
        </p:blipFill>
        <p:spPr>
          <a:xfrm>
            <a:off x="2962804" y="332655"/>
            <a:ext cx="1653160" cy="874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399"/>
                            </p:stCondLst>
                            <p:childTnLst>
                              <p:par>
                                <p:cTn id="15" presetID="53" presetClass="entr" presetSubtype="16" fill="hold" nodeType="afterEffect">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cBhvr>
                                        <p:cTn id="17" dur="500" fill="hold"/>
                                        <p:tgtEl>
                                          <p:spTgt spid="75"/>
                                        </p:tgtEl>
                                        <p:attrNameLst>
                                          <p:attrName>ppt_w</p:attrName>
                                        </p:attrNameLst>
                                      </p:cBhvr>
                                      <p:tavLst>
                                        <p:tav tm="0">
                                          <p:val>
                                            <p:fltVal val="0"/>
                                          </p:val>
                                        </p:tav>
                                        <p:tav tm="100000">
                                          <p:val>
                                            <p:strVal val="#ppt_w"/>
                                          </p:val>
                                        </p:tav>
                                      </p:tavLst>
                                    </p:anim>
                                    <p:anim calcmode="lin" valueType="num">
                                      <p:cBhvr>
                                        <p:cTn id="18" dur="500" fill="hold"/>
                                        <p:tgtEl>
                                          <p:spTgt spid="75"/>
                                        </p:tgtEl>
                                        <p:attrNameLst>
                                          <p:attrName>ppt_h</p:attrName>
                                        </p:attrNameLst>
                                      </p:cBhvr>
                                      <p:tavLst>
                                        <p:tav tm="0">
                                          <p:val>
                                            <p:fltVal val="0"/>
                                          </p:val>
                                        </p:tav>
                                        <p:tav tm="100000">
                                          <p:val>
                                            <p:strVal val="#ppt_h"/>
                                          </p:val>
                                        </p:tav>
                                      </p:tavLst>
                                    </p:anim>
                                    <p:animEffect transition="in" filter="fade">
                                      <p:cBhvr>
                                        <p:cTn id="19" dur="500"/>
                                        <p:tgtEl>
                                          <p:spTgt spid="75"/>
                                        </p:tgtEl>
                                      </p:cBhvr>
                                    </p:animEffect>
                                  </p:childTnLst>
                                </p:cTn>
                              </p:par>
                              <p:par>
                                <p:cTn id="20" presetID="53" presetClass="entr" presetSubtype="16" fill="hold" nodeType="with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p:cTn id="27" dur="500" fill="hold"/>
                                        <p:tgtEl>
                                          <p:spTgt spid="81"/>
                                        </p:tgtEl>
                                        <p:attrNameLst>
                                          <p:attrName>ppt_w</p:attrName>
                                        </p:attrNameLst>
                                      </p:cBhvr>
                                      <p:tavLst>
                                        <p:tav tm="0">
                                          <p:val>
                                            <p:fltVal val="0"/>
                                          </p:val>
                                        </p:tav>
                                        <p:tav tm="100000">
                                          <p:val>
                                            <p:strVal val="#ppt_w"/>
                                          </p:val>
                                        </p:tav>
                                      </p:tavLst>
                                    </p:anim>
                                    <p:anim calcmode="lin" valueType="num">
                                      <p:cBhvr>
                                        <p:cTn id="28" dur="500" fill="hold"/>
                                        <p:tgtEl>
                                          <p:spTgt spid="81"/>
                                        </p:tgtEl>
                                        <p:attrNameLst>
                                          <p:attrName>ppt_h</p:attrName>
                                        </p:attrNameLst>
                                      </p:cBhvr>
                                      <p:tavLst>
                                        <p:tav tm="0">
                                          <p:val>
                                            <p:fltVal val="0"/>
                                          </p:val>
                                        </p:tav>
                                        <p:tav tm="100000">
                                          <p:val>
                                            <p:strVal val="#ppt_h"/>
                                          </p:val>
                                        </p:tav>
                                      </p:tavLst>
                                    </p:anim>
                                    <p:animEffect transition="in" filter="fade">
                                      <p:cBhvr>
                                        <p:cTn id="29" dur="500"/>
                                        <p:tgtEl>
                                          <p:spTgt spid="81"/>
                                        </p:tgtEl>
                                      </p:cBhvr>
                                    </p:animEffect>
                                  </p:childTnLst>
                                </p:cTn>
                              </p:par>
                              <p:par>
                                <p:cTn id="30" presetID="53" presetClass="entr" presetSubtype="16"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 calcmode="lin" valueType="num">
                                      <p:cBhvr>
                                        <p:cTn id="32" dur="500" fill="hold"/>
                                        <p:tgtEl>
                                          <p:spTgt spid="84"/>
                                        </p:tgtEl>
                                        <p:attrNameLst>
                                          <p:attrName>ppt_w</p:attrName>
                                        </p:attrNameLst>
                                      </p:cBhvr>
                                      <p:tavLst>
                                        <p:tav tm="0">
                                          <p:val>
                                            <p:fltVal val="0"/>
                                          </p:val>
                                        </p:tav>
                                        <p:tav tm="100000">
                                          <p:val>
                                            <p:strVal val="#ppt_w"/>
                                          </p:val>
                                        </p:tav>
                                      </p:tavLst>
                                    </p:anim>
                                    <p:anim calcmode="lin" valueType="num">
                                      <p:cBhvr>
                                        <p:cTn id="33" dur="500" fill="hold"/>
                                        <p:tgtEl>
                                          <p:spTgt spid="84"/>
                                        </p:tgtEl>
                                        <p:attrNameLst>
                                          <p:attrName>ppt_h</p:attrName>
                                        </p:attrNameLst>
                                      </p:cBhvr>
                                      <p:tavLst>
                                        <p:tav tm="0">
                                          <p:val>
                                            <p:fltVal val="0"/>
                                          </p:val>
                                        </p:tav>
                                        <p:tav tm="100000">
                                          <p:val>
                                            <p:strVal val="#ppt_h"/>
                                          </p:val>
                                        </p:tav>
                                      </p:tavLst>
                                    </p:anim>
                                    <p:animEffect transition="in" filter="fade">
                                      <p:cBhvr>
                                        <p:cTn id="34" dur="500"/>
                                        <p:tgtEl>
                                          <p:spTgt spid="84"/>
                                        </p:tgtEl>
                                      </p:cBhvr>
                                    </p:animEffect>
                                  </p:childTnLst>
                                </p:cTn>
                              </p:par>
                            </p:childTnLst>
                          </p:cTn>
                        </p:par>
                        <p:par>
                          <p:cTn id="35" fill="hold">
                            <p:stCondLst>
                              <p:cond delay="1899"/>
                            </p:stCondLst>
                            <p:childTnLst>
                              <p:par>
                                <p:cTn id="36" presetID="12" presetClass="entr" presetSubtype="8"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p:tgtEl>
                                          <p:spTgt spid="4"/>
                                        </p:tgtEl>
                                        <p:attrNameLst>
                                          <p:attrName>ppt_x</p:attrName>
                                        </p:attrNameLst>
                                      </p:cBhvr>
                                      <p:tavLst>
                                        <p:tav tm="0">
                                          <p:val>
                                            <p:strVal val="#ppt_x-#ppt_w*1.125000"/>
                                          </p:val>
                                        </p:tav>
                                        <p:tav tm="100000">
                                          <p:val>
                                            <p:strVal val="#ppt_x"/>
                                          </p:val>
                                        </p:tav>
                                      </p:tavLst>
                                    </p:anim>
                                    <p:animEffect transition="in" filter="wipe(right)">
                                      <p:cBhvr>
                                        <p:cTn id="39" dur="500"/>
                                        <p:tgtEl>
                                          <p:spTgt spid="4"/>
                                        </p:tgtEl>
                                      </p:cBhvr>
                                    </p:animEffect>
                                  </p:childTnLst>
                                </p:cTn>
                              </p:par>
                              <p:par>
                                <p:cTn id="40" presetID="12" presetClass="entr" presetSubtype="8" fill="hold" grpId="0" nodeType="withEffect">
                                  <p:stCondLst>
                                    <p:cond delay="10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p:tgtEl>
                                          <p:spTgt spid="8"/>
                                        </p:tgtEl>
                                        <p:attrNameLst>
                                          <p:attrName>ppt_x</p:attrName>
                                        </p:attrNameLst>
                                      </p:cBhvr>
                                      <p:tavLst>
                                        <p:tav tm="0">
                                          <p:val>
                                            <p:strVal val="#ppt_x-#ppt_w*1.125000"/>
                                          </p:val>
                                        </p:tav>
                                        <p:tav tm="100000">
                                          <p:val>
                                            <p:strVal val="#ppt_x"/>
                                          </p:val>
                                        </p:tav>
                                      </p:tavLst>
                                    </p:anim>
                                    <p:animEffect transition="in" filter="wipe(right)">
                                      <p:cBhvr>
                                        <p:cTn id="43" dur="500"/>
                                        <p:tgtEl>
                                          <p:spTgt spid="8"/>
                                        </p:tgtEl>
                                      </p:cBhvr>
                                    </p:animEffect>
                                  </p:childTnLst>
                                </p:cTn>
                              </p:par>
                              <p:par>
                                <p:cTn id="44" presetID="12" presetClass="entr" presetSubtype="8" fill="hold" grpId="0" nodeType="withEffect">
                                  <p:stCondLst>
                                    <p:cond delay="20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p:tgtEl>
                                          <p:spTgt spid="9"/>
                                        </p:tgtEl>
                                        <p:attrNameLst>
                                          <p:attrName>ppt_x</p:attrName>
                                        </p:attrNameLst>
                                      </p:cBhvr>
                                      <p:tavLst>
                                        <p:tav tm="0">
                                          <p:val>
                                            <p:strVal val="#ppt_x-#ppt_w*1.125000"/>
                                          </p:val>
                                        </p:tav>
                                        <p:tav tm="100000">
                                          <p:val>
                                            <p:strVal val="#ppt_x"/>
                                          </p:val>
                                        </p:tav>
                                      </p:tavLst>
                                    </p:anim>
                                    <p:animEffect transition="in" filter="wipe(right)">
                                      <p:cBhvr>
                                        <p:cTn id="47" dur="500"/>
                                        <p:tgtEl>
                                          <p:spTgt spid="9"/>
                                        </p:tgtEl>
                                      </p:cBhvr>
                                    </p:animEffect>
                                  </p:childTnLst>
                                </p:cTn>
                              </p:par>
                              <p:par>
                                <p:cTn id="48" presetID="12" presetClass="entr" presetSubtype="8" fill="hold" grpId="0" nodeType="withEffect">
                                  <p:stCondLst>
                                    <p:cond delay="40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p:tgtEl>
                                          <p:spTgt spid="10"/>
                                        </p:tgtEl>
                                        <p:attrNameLst>
                                          <p:attrName>ppt_x</p:attrName>
                                        </p:attrNameLst>
                                      </p:cBhvr>
                                      <p:tavLst>
                                        <p:tav tm="0">
                                          <p:val>
                                            <p:strVal val="#ppt_x-#ppt_w*1.125000"/>
                                          </p:val>
                                        </p:tav>
                                        <p:tav tm="100000">
                                          <p:val>
                                            <p:strVal val="#ppt_x"/>
                                          </p:val>
                                        </p:tav>
                                      </p:tavLst>
                                    </p:anim>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4583832" y="587577"/>
            <a:ext cx="4321436" cy="523220"/>
          </a:xfrm>
          <a:prstGeom prst="rect">
            <a:avLst/>
          </a:prstGeom>
          <a:noFill/>
        </p:spPr>
        <p:txBody>
          <a:bodyPr wrap="square" rtlCol="0">
            <a:spAutoFit/>
          </a:bodyPr>
          <a:lstStyle/>
          <a:p>
            <a:r>
              <a:rPr lang="zh-CN" altLang="en-US" sz="2800" b="1" dirty="0">
                <a:solidFill>
                  <a:srgbClr val="009AA0"/>
                </a:solidFill>
                <a:latin typeface="方正静蕾简体" panose="02000000000000000000" pitchFamily="2" charset="-122"/>
                <a:ea typeface="方正静蕾简体" panose="02000000000000000000" pitchFamily="2" charset="-122"/>
              </a:rPr>
              <a:t>此处是相关标题文字</a:t>
            </a:r>
          </a:p>
        </p:txBody>
      </p:sp>
      <p:pic>
        <p:nvPicPr>
          <p:cNvPr id="29" name="图片 28"/>
          <p:cNvPicPr>
            <a:picLocks noChangeAspect="1"/>
          </p:cNvPicPr>
          <p:nvPr/>
        </p:nvPicPr>
        <p:blipFill>
          <a:blip r:embed="rId3"/>
          <a:stretch>
            <a:fillRect/>
          </a:stretch>
        </p:blipFill>
        <p:spPr>
          <a:xfrm>
            <a:off x="2962804" y="332655"/>
            <a:ext cx="1653160" cy="874539"/>
          </a:xfrm>
          <a:prstGeom prst="rect">
            <a:avLst/>
          </a:prstGeom>
        </p:spPr>
      </p:pic>
      <p:sp>
        <p:nvSpPr>
          <p:cNvPr id="30" name="任意形状 85"/>
          <p:cNvSpPr/>
          <p:nvPr/>
        </p:nvSpPr>
        <p:spPr>
          <a:xfrm>
            <a:off x="4439816" y="5179409"/>
            <a:ext cx="3376398" cy="752134"/>
          </a:xfrm>
          <a:custGeom>
            <a:avLst/>
            <a:gdLst>
              <a:gd name="connsiteX0" fmla="*/ 0 w 1481629"/>
              <a:gd name="connsiteY0" fmla="*/ 27609 h 404928"/>
              <a:gd name="connsiteX1" fmla="*/ 9203 w 1481629"/>
              <a:gd name="connsiteY1" fmla="*/ 101232 h 404928"/>
              <a:gd name="connsiteX2" fmla="*/ 46013 w 1481629"/>
              <a:gd name="connsiteY2" fmla="*/ 174855 h 404928"/>
              <a:gd name="connsiteX3" fmla="*/ 73621 w 1481629"/>
              <a:gd name="connsiteY3" fmla="*/ 202464 h 404928"/>
              <a:gd name="connsiteX4" fmla="*/ 119635 w 1481629"/>
              <a:gd name="connsiteY4" fmla="*/ 239276 h 404928"/>
              <a:gd name="connsiteX5" fmla="*/ 202459 w 1481629"/>
              <a:gd name="connsiteY5" fmla="*/ 257682 h 404928"/>
              <a:gd name="connsiteX6" fmla="*/ 561363 w 1481629"/>
              <a:gd name="connsiteY6" fmla="*/ 211667 h 404928"/>
              <a:gd name="connsiteX7" fmla="*/ 598173 w 1481629"/>
              <a:gd name="connsiteY7" fmla="*/ 147247 h 404928"/>
              <a:gd name="connsiteX8" fmla="*/ 588971 w 1481629"/>
              <a:gd name="connsiteY8" fmla="*/ 27609 h 404928"/>
              <a:gd name="connsiteX9" fmla="*/ 552160 w 1481629"/>
              <a:gd name="connsiteY9" fmla="*/ 0 h 404928"/>
              <a:gd name="connsiteX10" fmla="*/ 450931 w 1481629"/>
              <a:gd name="connsiteY10" fmla="*/ 36812 h 404928"/>
              <a:gd name="connsiteX11" fmla="*/ 432525 w 1481629"/>
              <a:gd name="connsiteY11" fmla="*/ 64421 h 404928"/>
              <a:gd name="connsiteX12" fmla="*/ 404917 w 1481629"/>
              <a:gd name="connsiteY12" fmla="*/ 110435 h 404928"/>
              <a:gd name="connsiteX13" fmla="*/ 386512 w 1481629"/>
              <a:gd name="connsiteY13" fmla="*/ 211667 h 404928"/>
              <a:gd name="connsiteX14" fmla="*/ 404917 w 1481629"/>
              <a:gd name="connsiteY14" fmla="*/ 285290 h 404928"/>
              <a:gd name="connsiteX15" fmla="*/ 423323 w 1481629"/>
              <a:gd name="connsiteY15" fmla="*/ 303696 h 404928"/>
              <a:gd name="connsiteX16" fmla="*/ 662592 w 1481629"/>
              <a:gd name="connsiteY16" fmla="*/ 386522 h 404928"/>
              <a:gd name="connsiteX17" fmla="*/ 828240 w 1481629"/>
              <a:gd name="connsiteY17" fmla="*/ 404928 h 404928"/>
              <a:gd name="connsiteX18" fmla="*/ 1085915 w 1481629"/>
              <a:gd name="connsiteY18" fmla="*/ 395725 h 404928"/>
              <a:gd name="connsiteX19" fmla="*/ 1223955 w 1481629"/>
              <a:gd name="connsiteY19" fmla="*/ 358913 h 404928"/>
              <a:gd name="connsiteX20" fmla="*/ 1325184 w 1481629"/>
              <a:gd name="connsiteY20" fmla="*/ 349711 h 404928"/>
              <a:gd name="connsiteX21" fmla="*/ 1463224 w 1481629"/>
              <a:gd name="connsiteY21" fmla="*/ 285290 h 404928"/>
              <a:gd name="connsiteX22" fmla="*/ 1472427 w 1481629"/>
              <a:gd name="connsiteY22" fmla="*/ 257682 h 404928"/>
              <a:gd name="connsiteX23" fmla="*/ 1481629 w 1481629"/>
              <a:gd name="connsiteY23" fmla="*/ 239276 h 40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81629" h="404928">
                <a:moveTo>
                  <a:pt x="0" y="27609"/>
                </a:moveTo>
                <a:cubicBezTo>
                  <a:pt x="3068" y="52150"/>
                  <a:pt x="3642" y="77133"/>
                  <a:pt x="9203" y="101232"/>
                </a:cubicBezTo>
                <a:cubicBezTo>
                  <a:pt x="14601" y="124626"/>
                  <a:pt x="29903" y="155522"/>
                  <a:pt x="46013" y="174855"/>
                </a:cubicBezTo>
                <a:cubicBezTo>
                  <a:pt x="54345" y="184853"/>
                  <a:pt x="63827" y="193894"/>
                  <a:pt x="73621" y="202464"/>
                </a:cubicBezTo>
                <a:cubicBezTo>
                  <a:pt x="88403" y="215399"/>
                  <a:pt x="102465" y="229737"/>
                  <a:pt x="119635" y="239276"/>
                </a:cubicBezTo>
                <a:cubicBezTo>
                  <a:pt x="126946" y="243338"/>
                  <a:pt x="199292" y="257049"/>
                  <a:pt x="202459" y="257682"/>
                </a:cubicBezTo>
                <a:cubicBezTo>
                  <a:pt x="350312" y="252912"/>
                  <a:pt x="450183" y="289496"/>
                  <a:pt x="561363" y="211667"/>
                </a:cubicBezTo>
                <a:cubicBezTo>
                  <a:pt x="571368" y="204663"/>
                  <a:pt x="594679" y="154235"/>
                  <a:pt x="598173" y="147247"/>
                </a:cubicBezTo>
                <a:cubicBezTo>
                  <a:pt x="606346" y="98211"/>
                  <a:pt x="618129" y="76207"/>
                  <a:pt x="588971" y="27609"/>
                </a:cubicBezTo>
                <a:cubicBezTo>
                  <a:pt x="581080" y="14457"/>
                  <a:pt x="564430" y="9203"/>
                  <a:pt x="552160" y="0"/>
                </a:cubicBezTo>
                <a:cubicBezTo>
                  <a:pt x="518417" y="12271"/>
                  <a:pt x="482544" y="19789"/>
                  <a:pt x="450931" y="36812"/>
                </a:cubicBezTo>
                <a:cubicBezTo>
                  <a:pt x="441193" y="42056"/>
                  <a:pt x="438387" y="55042"/>
                  <a:pt x="432525" y="64421"/>
                </a:cubicBezTo>
                <a:cubicBezTo>
                  <a:pt x="423045" y="79589"/>
                  <a:pt x="414120" y="95097"/>
                  <a:pt x="404917" y="110435"/>
                </a:cubicBezTo>
                <a:cubicBezTo>
                  <a:pt x="402446" y="122794"/>
                  <a:pt x="385893" y="202997"/>
                  <a:pt x="386512" y="211667"/>
                </a:cubicBezTo>
                <a:cubicBezTo>
                  <a:pt x="388314" y="236899"/>
                  <a:pt x="395522" y="261803"/>
                  <a:pt x="404917" y="285290"/>
                </a:cubicBezTo>
                <a:cubicBezTo>
                  <a:pt x="408139" y="293346"/>
                  <a:pt x="415482" y="299982"/>
                  <a:pt x="423323" y="303696"/>
                </a:cubicBezTo>
                <a:cubicBezTo>
                  <a:pt x="508625" y="344103"/>
                  <a:pt x="573506" y="373324"/>
                  <a:pt x="662592" y="386522"/>
                </a:cubicBezTo>
                <a:cubicBezTo>
                  <a:pt x="717548" y="394664"/>
                  <a:pt x="773024" y="398793"/>
                  <a:pt x="828240" y="404928"/>
                </a:cubicBezTo>
                <a:cubicBezTo>
                  <a:pt x="914132" y="401860"/>
                  <a:pt x="1000544" y="405652"/>
                  <a:pt x="1085915" y="395725"/>
                </a:cubicBezTo>
                <a:cubicBezTo>
                  <a:pt x="1133218" y="390224"/>
                  <a:pt x="1177191" y="367906"/>
                  <a:pt x="1223955" y="358913"/>
                </a:cubicBezTo>
                <a:cubicBezTo>
                  <a:pt x="1257227" y="352514"/>
                  <a:pt x="1291441" y="352778"/>
                  <a:pt x="1325184" y="349711"/>
                </a:cubicBezTo>
                <a:cubicBezTo>
                  <a:pt x="1342275" y="342875"/>
                  <a:pt x="1438442" y="310073"/>
                  <a:pt x="1463224" y="285290"/>
                </a:cubicBezTo>
                <a:cubicBezTo>
                  <a:pt x="1470083" y="278431"/>
                  <a:pt x="1468824" y="266689"/>
                  <a:pt x="1472427" y="257682"/>
                </a:cubicBezTo>
                <a:cubicBezTo>
                  <a:pt x="1474974" y="251313"/>
                  <a:pt x="1478562" y="245411"/>
                  <a:pt x="1481629" y="239276"/>
                </a:cubicBezTo>
              </a:path>
            </a:pathLst>
          </a:custGeom>
          <a:ln>
            <a:solidFill>
              <a:srgbClr val="7F7F7F"/>
            </a:solidFill>
            <a:prstDash val="sysDash"/>
          </a:ln>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kumimoji="1" lang="zh-CN" altLang="en-US"/>
          </a:p>
        </p:txBody>
      </p:sp>
      <p:sp>
        <p:nvSpPr>
          <p:cNvPr id="49" name="任意形状 86"/>
          <p:cNvSpPr/>
          <p:nvPr/>
        </p:nvSpPr>
        <p:spPr>
          <a:xfrm>
            <a:off x="6976327" y="4155682"/>
            <a:ext cx="1277562" cy="1023726"/>
          </a:xfrm>
          <a:custGeom>
            <a:avLst/>
            <a:gdLst>
              <a:gd name="connsiteX0" fmla="*/ 0 w 1205550"/>
              <a:gd name="connsiteY0" fmla="*/ 0 h 1085942"/>
              <a:gd name="connsiteX1" fmla="*/ 165648 w 1205550"/>
              <a:gd name="connsiteY1" fmla="*/ 27609 h 1085942"/>
              <a:gd name="connsiteX2" fmla="*/ 211661 w 1205550"/>
              <a:gd name="connsiteY2" fmla="*/ 55218 h 1085942"/>
              <a:gd name="connsiteX3" fmla="*/ 294485 w 1205550"/>
              <a:gd name="connsiteY3" fmla="*/ 119638 h 1085942"/>
              <a:gd name="connsiteX4" fmla="*/ 368107 w 1205550"/>
              <a:gd name="connsiteY4" fmla="*/ 230073 h 1085942"/>
              <a:gd name="connsiteX5" fmla="*/ 395715 w 1205550"/>
              <a:gd name="connsiteY5" fmla="*/ 349710 h 1085942"/>
              <a:gd name="connsiteX6" fmla="*/ 368107 w 1205550"/>
              <a:gd name="connsiteY6" fmla="*/ 487754 h 1085942"/>
              <a:gd name="connsiteX7" fmla="*/ 349701 w 1205550"/>
              <a:gd name="connsiteY7" fmla="*/ 506160 h 1085942"/>
              <a:gd name="connsiteX8" fmla="*/ 322093 w 1205550"/>
              <a:gd name="connsiteY8" fmla="*/ 515363 h 1085942"/>
              <a:gd name="connsiteX9" fmla="*/ 294485 w 1205550"/>
              <a:gd name="connsiteY9" fmla="*/ 506160 h 1085942"/>
              <a:gd name="connsiteX10" fmla="*/ 257675 w 1205550"/>
              <a:gd name="connsiteY10" fmla="*/ 404928 h 1085942"/>
              <a:gd name="connsiteX11" fmla="*/ 266877 w 1205550"/>
              <a:gd name="connsiteY11" fmla="*/ 358913 h 1085942"/>
              <a:gd name="connsiteX12" fmla="*/ 377309 w 1205550"/>
              <a:gd name="connsiteY12" fmla="*/ 312899 h 1085942"/>
              <a:gd name="connsiteX13" fmla="*/ 450931 w 1205550"/>
              <a:gd name="connsiteY13" fmla="*/ 322102 h 1085942"/>
              <a:gd name="connsiteX14" fmla="*/ 736214 w 1205550"/>
              <a:gd name="connsiteY14" fmla="*/ 441739 h 1085942"/>
              <a:gd name="connsiteX15" fmla="*/ 1058307 w 1205550"/>
              <a:gd name="connsiteY15" fmla="*/ 662609 h 1085942"/>
              <a:gd name="connsiteX16" fmla="*/ 1122726 w 1205550"/>
              <a:gd name="connsiteY16" fmla="*/ 745435 h 1085942"/>
              <a:gd name="connsiteX17" fmla="*/ 1141131 w 1205550"/>
              <a:gd name="connsiteY17" fmla="*/ 791450 h 1085942"/>
              <a:gd name="connsiteX18" fmla="*/ 1187144 w 1205550"/>
              <a:gd name="connsiteY18" fmla="*/ 938696 h 1085942"/>
              <a:gd name="connsiteX19" fmla="*/ 1196347 w 1205550"/>
              <a:gd name="connsiteY19" fmla="*/ 984710 h 1085942"/>
              <a:gd name="connsiteX20" fmla="*/ 1205550 w 1205550"/>
              <a:gd name="connsiteY20" fmla="*/ 1021522 h 1085942"/>
              <a:gd name="connsiteX21" fmla="*/ 1196347 w 1205550"/>
              <a:gd name="connsiteY21" fmla="*/ 1085942 h 108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5550" h="1085942">
                <a:moveTo>
                  <a:pt x="0" y="0"/>
                </a:moveTo>
                <a:cubicBezTo>
                  <a:pt x="55216" y="9203"/>
                  <a:pt x="111483" y="13479"/>
                  <a:pt x="165648" y="27609"/>
                </a:cubicBezTo>
                <a:cubicBezTo>
                  <a:pt x="182956" y="32124"/>
                  <a:pt x="197106" y="44821"/>
                  <a:pt x="211661" y="55218"/>
                </a:cubicBezTo>
                <a:cubicBezTo>
                  <a:pt x="240122" y="75548"/>
                  <a:pt x="269754" y="94906"/>
                  <a:pt x="294485" y="119638"/>
                </a:cubicBezTo>
                <a:cubicBezTo>
                  <a:pt x="315061" y="140214"/>
                  <a:pt x="355156" y="194456"/>
                  <a:pt x="368107" y="230073"/>
                </a:cubicBezTo>
                <a:cubicBezTo>
                  <a:pt x="386207" y="279848"/>
                  <a:pt x="387378" y="299691"/>
                  <a:pt x="395715" y="349710"/>
                </a:cubicBezTo>
                <a:cubicBezTo>
                  <a:pt x="388615" y="434910"/>
                  <a:pt x="406097" y="440266"/>
                  <a:pt x="368107" y="487754"/>
                </a:cubicBezTo>
                <a:cubicBezTo>
                  <a:pt x="362687" y="494529"/>
                  <a:pt x="357141" y="501696"/>
                  <a:pt x="349701" y="506160"/>
                </a:cubicBezTo>
                <a:cubicBezTo>
                  <a:pt x="341383" y="511151"/>
                  <a:pt x="331296" y="512295"/>
                  <a:pt x="322093" y="515363"/>
                </a:cubicBezTo>
                <a:cubicBezTo>
                  <a:pt x="312890" y="512295"/>
                  <a:pt x="300305" y="513920"/>
                  <a:pt x="294485" y="506160"/>
                </a:cubicBezTo>
                <a:cubicBezTo>
                  <a:pt x="274115" y="478999"/>
                  <a:pt x="265927" y="437938"/>
                  <a:pt x="257675" y="404928"/>
                </a:cubicBezTo>
                <a:cubicBezTo>
                  <a:pt x="260742" y="389590"/>
                  <a:pt x="256485" y="370604"/>
                  <a:pt x="266877" y="358913"/>
                </a:cubicBezTo>
                <a:cubicBezTo>
                  <a:pt x="298196" y="323678"/>
                  <a:pt x="336568" y="321048"/>
                  <a:pt x="377309" y="312899"/>
                </a:cubicBezTo>
                <a:cubicBezTo>
                  <a:pt x="401850" y="315967"/>
                  <a:pt x="426788" y="316737"/>
                  <a:pt x="450931" y="322102"/>
                </a:cubicBezTo>
                <a:cubicBezTo>
                  <a:pt x="551343" y="344416"/>
                  <a:pt x="647615" y="393411"/>
                  <a:pt x="736214" y="441739"/>
                </a:cubicBezTo>
                <a:cubicBezTo>
                  <a:pt x="843760" y="500402"/>
                  <a:pt x="968568" y="572868"/>
                  <a:pt x="1058307" y="662609"/>
                </a:cubicBezTo>
                <a:cubicBezTo>
                  <a:pt x="1083039" y="687341"/>
                  <a:pt x="1103813" y="716014"/>
                  <a:pt x="1122726" y="745435"/>
                </a:cubicBezTo>
                <a:cubicBezTo>
                  <a:pt x="1131659" y="759331"/>
                  <a:pt x="1135575" y="775893"/>
                  <a:pt x="1141131" y="791450"/>
                </a:cubicBezTo>
                <a:cubicBezTo>
                  <a:pt x="1155691" y="832219"/>
                  <a:pt x="1176177" y="894826"/>
                  <a:pt x="1187144" y="938696"/>
                </a:cubicBezTo>
                <a:cubicBezTo>
                  <a:pt x="1190938" y="953871"/>
                  <a:pt x="1192954" y="969441"/>
                  <a:pt x="1196347" y="984710"/>
                </a:cubicBezTo>
                <a:cubicBezTo>
                  <a:pt x="1199091" y="997057"/>
                  <a:pt x="1202482" y="1009251"/>
                  <a:pt x="1205550" y="1021522"/>
                </a:cubicBezTo>
                <a:lnTo>
                  <a:pt x="1196347" y="1085942"/>
                </a:lnTo>
              </a:path>
            </a:pathLst>
          </a:custGeom>
          <a:ln>
            <a:solidFill>
              <a:srgbClr val="7F7F7F"/>
            </a:solidFill>
            <a:prstDash val="sysDash"/>
          </a:ln>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kumimoji="1" lang="zh-CN" altLang="en-US"/>
          </a:p>
        </p:txBody>
      </p:sp>
      <p:sp>
        <p:nvSpPr>
          <p:cNvPr id="50" name="任意形状 87"/>
          <p:cNvSpPr/>
          <p:nvPr/>
        </p:nvSpPr>
        <p:spPr>
          <a:xfrm>
            <a:off x="9671546" y="4099641"/>
            <a:ext cx="635379" cy="956664"/>
          </a:xfrm>
          <a:custGeom>
            <a:avLst/>
            <a:gdLst>
              <a:gd name="connsiteX0" fmla="*/ 607376 w 717808"/>
              <a:gd name="connsiteY0" fmla="*/ 0 h 1490869"/>
              <a:gd name="connsiteX1" fmla="*/ 634984 w 717808"/>
              <a:gd name="connsiteY1" fmla="*/ 64420 h 1490869"/>
              <a:gd name="connsiteX2" fmla="*/ 680997 w 717808"/>
              <a:gd name="connsiteY2" fmla="*/ 174855 h 1490869"/>
              <a:gd name="connsiteX3" fmla="*/ 717808 w 717808"/>
              <a:gd name="connsiteY3" fmla="*/ 395725 h 1490869"/>
              <a:gd name="connsiteX4" fmla="*/ 671794 w 717808"/>
              <a:gd name="connsiteY4" fmla="*/ 552174 h 1490869"/>
              <a:gd name="connsiteX5" fmla="*/ 616578 w 717808"/>
              <a:gd name="connsiteY5" fmla="*/ 588985 h 1490869"/>
              <a:gd name="connsiteX6" fmla="*/ 450930 w 717808"/>
              <a:gd name="connsiteY6" fmla="*/ 662609 h 1490869"/>
              <a:gd name="connsiteX7" fmla="*/ 276080 w 717808"/>
              <a:gd name="connsiteY7" fmla="*/ 690217 h 1490869"/>
              <a:gd name="connsiteX8" fmla="*/ 230066 w 717808"/>
              <a:gd name="connsiteY8" fmla="*/ 681014 h 1490869"/>
              <a:gd name="connsiteX9" fmla="*/ 239269 w 717808"/>
              <a:gd name="connsiteY9" fmla="*/ 533768 h 1490869"/>
              <a:gd name="connsiteX10" fmla="*/ 312890 w 717808"/>
              <a:gd name="connsiteY10" fmla="*/ 441739 h 1490869"/>
              <a:gd name="connsiteX11" fmla="*/ 368106 w 717808"/>
              <a:gd name="connsiteY11" fmla="*/ 395725 h 1490869"/>
              <a:gd name="connsiteX12" fmla="*/ 404917 w 717808"/>
              <a:gd name="connsiteY12" fmla="*/ 386522 h 1490869"/>
              <a:gd name="connsiteX13" fmla="*/ 515349 w 717808"/>
              <a:gd name="connsiteY13" fmla="*/ 478551 h 1490869"/>
              <a:gd name="connsiteX14" fmla="*/ 607376 w 717808"/>
              <a:gd name="connsiteY14" fmla="*/ 644203 h 1490869"/>
              <a:gd name="connsiteX15" fmla="*/ 644186 w 717808"/>
              <a:gd name="connsiteY15" fmla="*/ 782246 h 1490869"/>
              <a:gd name="connsiteX16" fmla="*/ 616578 w 717808"/>
              <a:gd name="connsiteY16" fmla="*/ 947898 h 1490869"/>
              <a:gd name="connsiteX17" fmla="*/ 450930 w 717808"/>
              <a:gd name="connsiteY17" fmla="*/ 1168768 h 1490869"/>
              <a:gd name="connsiteX18" fmla="*/ 285282 w 717808"/>
              <a:gd name="connsiteY18" fmla="*/ 1334420 h 1490869"/>
              <a:gd name="connsiteX19" fmla="*/ 27608 w 717808"/>
              <a:gd name="connsiteY19" fmla="*/ 1490869 h 1490869"/>
              <a:gd name="connsiteX20" fmla="*/ 0 w 717808"/>
              <a:gd name="connsiteY20" fmla="*/ 1490869 h 14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808" h="1490869">
                <a:moveTo>
                  <a:pt x="607376" y="0"/>
                </a:moveTo>
                <a:cubicBezTo>
                  <a:pt x="616579" y="21473"/>
                  <a:pt x="625317" y="43152"/>
                  <a:pt x="634984" y="64420"/>
                </a:cubicBezTo>
                <a:cubicBezTo>
                  <a:pt x="655884" y="110403"/>
                  <a:pt x="666197" y="115654"/>
                  <a:pt x="680997" y="174855"/>
                </a:cubicBezTo>
                <a:cubicBezTo>
                  <a:pt x="702440" y="260630"/>
                  <a:pt x="707722" y="315033"/>
                  <a:pt x="717808" y="395725"/>
                </a:cubicBezTo>
                <a:cubicBezTo>
                  <a:pt x="702470" y="447875"/>
                  <a:pt x="697016" y="504021"/>
                  <a:pt x="671794" y="552174"/>
                </a:cubicBezTo>
                <a:cubicBezTo>
                  <a:pt x="661530" y="571769"/>
                  <a:pt x="635417" y="577391"/>
                  <a:pt x="616578" y="588985"/>
                </a:cubicBezTo>
                <a:cubicBezTo>
                  <a:pt x="555993" y="626269"/>
                  <a:pt x="524580" y="642522"/>
                  <a:pt x="450930" y="662609"/>
                </a:cubicBezTo>
                <a:cubicBezTo>
                  <a:pt x="402644" y="675778"/>
                  <a:pt x="328009" y="683726"/>
                  <a:pt x="276080" y="690217"/>
                </a:cubicBezTo>
                <a:cubicBezTo>
                  <a:pt x="260742" y="687149"/>
                  <a:pt x="243647" y="688775"/>
                  <a:pt x="230066" y="681014"/>
                </a:cubicBezTo>
                <a:cubicBezTo>
                  <a:pt x="181307" y="653152"/>
                  <a:pt x="237488" y="539110"/>
                  <a:pt x="239269" y="533768"/>
                </a:cubicBezTo>
                <a:cubicBezTo>
                  <a:pt x="251211" y="497940"/>
                  <a:pt x="286760" y="465494"/>
                  <a:pt x="312890" y="441739"/>
                </a:cubicBezTo>
                <a:cubicBezTo>
                  <a:pt x="330618" y="425623"/>
                  <a:pt x="347562" y="408052"/>
                  <a:pt x="368106" y="395725"/>
                </a:cubicBezTo>
                <a:cubicBezTo>
                  <a:pt x="378952" y="389218"/>
                  <a:pt x="392647" y="389590"/>
                  <a:pt x="404917" y="386522"/>
                </a:cubicBezTo>
                <a:cubicBezTo>
                  <a:pt x="479688" y="411445"/>
                  <a:pt x="463588" y="394438"/>
                  <a:pt x="515349" y="478551"/>
                </a:cubicBezTo>
                <a:cubicBezTo>
                  <a:pt x="548454" y="532347"/>
                  <a:pt x="607376" y="644203"/>
                  <a:pt x="607376" y="644203"/>
                </a:cubicBezTo>
                <a:cubicBezTo>
                  <a:pt x="619646" y="690217"/>
                  <a:pt x="642744" y="734646"/>
                  <a:pt x="644186" y="782246"/>
                </a:cubicBezTo>
                <a:cubicBezTo>
                  <a:pt x="645881" y="838199"/>
                  <a:pt x="635849" y="895341"/>
                  <a:pt x="616578" y="947898"/>
                </a:cubicBezTo>
                <a:cubicBezTo>
                  <a:pt x="599271" y="995100"/>
                  <a:pt x="481499" y="1136015"/>
                  <a:pt x="450930" y="1168768"/>
                </a:cubicBezTo>
                <a:cubicBezTo>
                  <a:pt x="397650" y="1225855"/>
                  <a:pt x="343835" y="1282754"/>
                  <a:pt x="285282" y="1334420"/>
                </a:cubicBezTo>
                <a:cubicBezTo>
                  <a:pt x="254379" y="1361688"/>
                  <a:pt x="98316" y="1490869"/>
                  <a:pt x="27608" y="1490869"/>
                </a:cubicBezTo>
                <a:lnTo>
                  <a:pt x="0" y="1490869"/>
                </a:lnTo>
              </a:path>
            </a:pathLst>
          </a:custGeom>
          <a:ln>
            <a:solidFill>
              <a:srgbClr val="7F7F7F"/>
            </a:solidFill>
            <a:prstDash val="sysDash"/>
          </a:ln>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kumimoji="1" lang="zh-CN" altLang="en-US"/>
          </a:p>
        </p:txBody>
      </p:sp>
      <p:sp>
        <p:nvSpPr>
          <p:cNvPr id="51" name="任意形状 88"/>
          <p:cNvSpPr/>
          <p:nvPr/>
        </p:nvSpPr>
        <p:spPr>
          <a:xfrm>
            <a:off x="8378318" y="3338562"/>
            <a:ext cx="396844" cy="1634239"/>
          </a:xfrm>
          <a:custGeom>
            <a:avLst/>
            <a:gdLst>
              <a:gd name="connsiteX0" fmla="*/ 46013 w 322113"/>
              <a:gd name="connsiteY0" fmla="*/ 0 h 1610508"/>
              <a:gd name="connsiteX1" fmla="*/ 18405 w 322113"/>
              <a:gd name="connsiteY1" fmla="*/ 174856 h 1610508"/>
              <a:gd name="connsiteX2" fmla="*/ 0 w 322113"/>
              <a:gd name="connsiteY2" fmla="*/ 349711 h 1610508"/>
              <a:gd name="connsiteX3" fmla="*/ 18405 w 322113"/>
              <a:gd name="connsiteY3" fmla="*/ 754638 h 1610508"/>
              <a:gd name="connsiteX4" fmla="*/ 36810 w 322113"/>
              <a:gd name="connsiteY4" fmla="*/ 782247 h 1610508"/>
              <a:gd name="connsiteX5" fmla="*/ 82824 w 322113"/>
              <a:gd name="connsiteY5" fmla="*/ 809856 h 1610508"/>
              <a:gd name="connsiteX6" fmla="*/ 147242 w 322113"/>
              <a:gd name="connsiteY6" fmla="*/ 800653 h 1610508"/>
              <a:gd name="connsiteX7" fmla="*/ 174850 w 322113"/>
              <a:gd name="connsiteY7" fmla="*/ 727029 h 1610508"/>
              <a:gd name="connsiteX8" fmla="*/ 165648 w 322113"/>
              <a:gd name="connsiteY8" fmla="*/ 598189 h 1610508"/>
              <a:gd name="connsiteX9" fmla="*/ 128837 w 322113"/>
              <a:gd name="connsiteY9" fmla="*/ 625798 h 1610508"/>
              <a:gd name="connsiteX10" fmla="*/ 110432 w 322113"/>
              <a:gd name="connsiteY10" fmla="*/ 662609 h 1610508"/>
              <a:gd name="connsiteX11" fmla="*/ 73621 w 322113"/>
              <a:gd name="connsiteY11" fmla="*/ 745435 h 1610508"/>
              <a:gd name="connsiteX12" fmla="*/ 55216 w 322113"/>
              <a:gd name="connsiteY12" fmla="*/ 947899 h 1610508"/>
              <a:gd name="connsiteX13" fmla="*/ 73621 w 322113"/>
              <a:gd name="connsiteY13" fmla="*/ 1049131 h 1610508"/>
              <a:gd name="connsiteX14" fmla="*/ 119634 w 322113"/>
              <a:gd name="connsiteY14" fmla="*/ 1196377 h 1610508"/>
              <a:gd name="connsiteX15" fmla="*/ 138040 w 322113"/>
              <a:gd name="connsiteY15" fmla="*/ 1233189 h 1610508"/>
              <a:gd name="connsiteX16" fmla="*/ 174850 w 322113"/>
              <a:gd name="connsiteY16" fmla="*/ 1334421 h 1610508"/>
              <a:gd name="connsiteX17" fmla="*/ 211661 w 322113"/>
              <a:gd name="connsiteY17" fmla="*/ 1408044 h 1610508"/>
              <a:gd name="connsiteX18" fmla="*/ 220864 w 322113"/>
              <a:gd name="connsiteY18" fmla="*/ 1435653 h 1610508"/>
              <a:gd name="connsiteX19" fmla="*/ 248472 w 322113"/>
              <a:gd name="connsiteY19" fmla="*/ 1472464 h 1610508"/>
              <a:gd name="connsiteX20" fmla="*/ 294485 w 322113"/>
              <a:gd name="connsiteY20" fmla="*/ 1536885 h 1610508"/>
              <a:gd name="connsiteX21" fmla="*/ 303688 w 322113"/>
              <a:gd name="connsiteY21" fmla="*/ 1564493 h 1610508"/>
              <a:gd name="connsiteX22" fmla="*/ 322093 w 322113"/>
              <a:gd name="connsiteY22" fmla="*/ 1610508 h 161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2113" h="1610508">
                <a:moveTo>
                  <a:pt x="46013" y="0"/>
                </a:moveTo>
                <a:cubicBezTo>
                  <a:pt x="23376" y="249005"/>
                  <a:pt x="53347" y="-23155"/>
                  <a:pt x="18405" y="174856"/>
                </a:cubicBezTo>
                <a:cubicBezTo>
                  <a:pt x="15493" y="191358"/>
                  <a:pt x="1206" y="337655"/>
                  <a:pt x="0" y="349711"/>
                </a:cubicBezTo>
                <a:cubicBezTo>
                  <a:pt x="6135" y="484687"/>
                  <a:pt x="6948" y="620010"/>
                  <a:pt x="18405" y="754638"/>
                </a:cubicBezTo>
                <a:cubicBezTo>
                  <a:pt x="19343" y="765659"/>
                  <a:pt x="28412" y="775049"/>
                  <a:pt x="36810" y="782247"/>
                </a:cubicBezTo>
                <a:cubicBezTo>
                  <a:pt x="50391" y="793888"/>
                  <a:pt x="67486" y="800653"/>
                  <a:pt x="82824" y="809856"/>
                </a:cubicBezTo>
                <a:cubicBezTo>
                  <a:pt x="104297" y="806788"/>
                  <a:pt x="129194" y="812685"/>
                  <a:pt x="147242" y="800653"/>
                </a:cubicBezTo>
                <a:cubicBezTo>
                  <a:pt x="151961" y="797507"/>
                  <a:pt x="170577" y="739848"/>
                  <a:pt x="174850" y="727029"/>
                </a:cubicBezTo>
                <a:cubicBezTo>
                  <a:pt x="171783" y="684082"/>
                  <a:pt x="183464" y="637386"/>
                  <a:pt x="165648" y="598189"/>
                </a:cubicBezTo>
                <a:cubicBezTo>
                  <a:pt x="159301" y="584226"/>
                  <a:pt x="138819" y="614152"/>
                  <a:pt x="128837" y="625798"/>
                </a:cubicBezTo>
                <a:cubicBezTo>
                  <a:pt x="119909" y="636214"/>
                  <a:pt x="116181" y="650153"/>
                  <a:pt x="110432" y="662609"/>
                </a:cubicBezTo>
                <a:cubicBezTo>
                  <a:pt x="97771" y="690041"/>
                  <a:pt x="85891" y="717826"/>
                  <a:pt x="73621" y="745435"/>
                </a:cubicBezTo>
                <a:cubicBezTo>
                  <a:pt x="64117" y="811962"/>
                  <a:pt x="52635" y="880793"/>
                  <a:pt x="55216" y="947899"/>
                </a:cubicBezTo>
                <a:cubicBezTo>
                  <a:pt x="56534" y="982171"/>
                  <a:pt x="66895" y="1015500"/>
                  <a:pt x="73621" y="1049131"/>
                </a:cubicBezTo>
                <a:cubicBezTo>
                  <a:pt x="81595" y="1089001"/>
                  <a:pt x="111468" y="1180045"/>
                  <a:pt x="119634" y="1196377"/>
                </a:cubicBezTo>
                <a:cubicBezTo>
                  <a:pt x="125769" y="1208648"/>
                  <a:pt x="132945" y="1220451"/>
                  <a:pt x="138040" y="1233189"/>
                </a:cubicBezTo>
                <a:cubicBezTo>
                  <a:pt x="167033" y="1305673"/>
                  <a:pt x="144672" y="1269034"/>
                  <a:pt x="174850" y="1334421"/>
                </a:cubicBezTo>
                <a:cubicBezTo>
                  <a:pt x="186348" y="1359333"/>
                  <a:pt x="202984" y="1382014"/>
                  <a:pt x="211661" y="1408044"/>
                </a:cubicBezTo>
                <a:cubicBezTo>
                  <a:pt x="214729" y="1417247"/>
                  <a:pt x="216051" y="1427230"/>
                  <a:pt x="220864" y="1435653"/>
                </a:cubicBezTo>
                <a:cubicBezTo>
                  <a:pt x="228474" y="1448970"/>
                  <a:pt x="240343" y="1459457"/>
                  <a:pt x="248472" y="1472464"/>
                </a:cubicBezTo>
                <a:cubicBezTo>
                  <a:pt x="288849" y="1537070"/>
                  <a:pt x="241853" y="1484251"/>
                  <a:pt x="294485" y="1536885"/>
                </a:cubicBezTo>
                <a:cubicBezTo>
                  <a:pt x="297553" y="1546088"/>
                  <a:pt x="299867" y="1555577"/>
                  <a:pt x="303688" y="1564493"/>
                </a:cubicBezTo>
                <a:cubicBezTo>
                  <a:pt x="323465" y="1610640"/>
                  <a:pt x="322093" y="1586112"/>
                  <a:pt x="322093" y="1610508"/>
                </a:cubicBezTo>
              </a:path>
            </a:pathLst>
          </a:custGeom>
          <a:ln>
            <a:solidFill>
              <a:srgbClr val="7F7F7F"/>
            </a:solidFill>
            <a:prstDash val="sysDash"/>
          </a:ln>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kumimoji="1" lang="zh-CN" altLang="en-US"/>
          </a:p>
        </p:txBody>
      </p:sp>
      <p:sp>
        <p:nvSpPr>
          <p:cNvPr id="52" name="矩形 51"/>
          <p:cNvSpPr/>
          <p:nvPr/>
        </p:nvSpPr>
        <p:spPr>
          <a:xfrm rot="21331181">
            <a:off x="5584106" y="3143449"/>
            <a:ext cx="2107254" cy="135428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3" name="矩形 52"/>
          <p:cNvSpPr/>
          <p:nvPr/>
        </p:nvSpPr>
        <p:spPr>
          <a:xfrm>
            <a:off x="7350828" y="1935477"/>
            <a:ext cx="1817098" cy="127985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4" name="矩形 53"/>
          <p:cNvSpPr/>
          <p:nvPr/>
        </p:nvSpPr>
        <p:spPr>
          <a:xfrm rot="21331181">
            <a:off x="9186154" y="2383869"/>
            <a:ext cx="2747167" cy="1685014"/>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5" name="矩形 54"/>
          <p:cNvSpPr/>
          <p:nvPr/>
        </p:nvSpPr>
        <p:spPr>
          <a:xfrm rot="20398142">
            <a:off x="2285546" y="3262070"/>
            <a:ext cx="2778421" cy="205246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57" name="图片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5698" y="4701204"/>
            <a:ext cx="3194040" cy="2054182"/>
          </a:xfrm>
          <a:prstGeom prst="rect">
            <a:avLst/>
          </a:prstGeom>
        </p:spPr>
      </p:pic>
      <p:sp>
        <p:nvSpPr>
          <p:cNvPr id="58" name="TextBox 30"/>
          <p:cNvSpPr txBox="1"/>
          <p:nvPr/>
        </p:nvSpPr>
        <p:spPr>
          <a:xfrm>
            <a:off x="1816271" y="1808629"/>
            <a:ext cx="6292402" cy="923330"/>
          </a:xfrm>
          <a:prstGeom prst="rect">
            <a:avLst/>
          </a:prstGeom>
          <a:noFill/>
        </p:spPr>
        <p:txBody>
          <a:bodyPr wrap="square" rtlCol="0">
            <a:spAutoFit/>
          </a:bodyPr>
          <a:lstStyle/>
          <a:p>
            <a:r>
              <a:rPr lang="zh-CN" altLang="en-US" sz="3200" b="1" dirty="0">
                <a:solidFill>
                  <a:schemeClr val="bg2">
                    <a:lumMod val="50000"/>
                  </a:schemeClr>
                </a:solidFill>
                <a:latin typeface="方正卡通简体" pitchFamily="65" charset="-122"/>
                <a:ea typeface="方正卡通简体" pitchFamily="65" charset="-122"/>
              </a:rPr>
              <a:t>这就是我们的</a:t>
            </a:r>
            <a:r>
              <a:rPr lang="zh-CN" altLang="en-US" sz="5400" b="1" dirty="0">
                <a:solidFill>
                  <a:schemeClr val="bg2">
                    <a:lumMod val="50000"/>
                  </a:schemeClr>
                </a:solidFill>
                <a:latin typeface="方正卡通简体" pitchFamily="65" charset="-122"/>
                <a:ea typeface="方正卡通简体" pitchFamily="65" charset="-122"/>
              </a:rPr>
              <a:t>追求</a:t>
            </a:r>
            <a:r>
              <a:rPr lang="zh-CN" altLang="en-US" sz="3200" b="1" dirty="0">
                <a:solidFill>
                  <a:schemeClr val="bg2">
                    <a:lumMod val="50000"/>
                  </a:schemeClr>
                </a:solidFill>
                <a:latin typeface="方正卡通简体" pitchFamily="65" charset="-122"/>
                <a:ea typeface="方正卡通简体" pitchFamily="65" charset="-122"/>
              </a:rPr>
              <a:t>！</a:t>
            </a:r>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42" presetClass="entr" presetSubtype="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1000"/>
                                        <p:tgtEl>
                                          <p:spTgt spid="57"/>
                                        </p:tgtEl>
                                      </p:cBhvr>
                                    </p:animEffect>
                                    <p:anim calcmode="lin" valueType="num">
                                      <p:cBhvr>
                                        <p:cTn id="17" dur="1000" fill="hold"/>
                                        <p:tgtEl>
                                          <p:spTgt spid="57"/>
                                        </p:tgtEl>
                                        <p:attrNameLst>
                                          <p:attrName>ppt_x</p:attrName>
                                        </p:attrNameLst>
                                      </p:cBhvr>
                                      <p:tavLst>
                                        <p:tav tm="0">
                                          <p:val>
                                            <p:strVal val="#ppt_x"/>
                                          </p:val>
                                        </p:tav>
                                        <p:tav tm="100000">
                                          <p:val>
                                            <p:strVal val="#ppt_x"/>
                                          </p:val>
                                        </p:tav>
                                      </p:tavLst>
                                    </p:anim>
                                    <p:anim calcmode="lin" valueType="num">
                                      <p:cBhvr>
                                        <p:cTn id="18" dur="1000" fill="hold"/>
                                        <p:tgtEl>
                                          <p:spTgt spid="5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750"/>
                                        <p:tgtEl>
                                          <p:spTgt spid="3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750"/>
                                        <p:tgtEl>
                                          <p:spTgt spid="4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750"/>
                                        <p:tgtEl>
                                          <p:spTgt spid="5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down)">
                                      <p:cBhvr>
                                        <p:cTn id="31" dur="750"/>
                                        <p:tgtEl>
                                          <p:spTgt spid="50"/>
                                        </p:tgtEl>
                                      </p:cBhvr>
                                    </p:animEffect>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1000"/>
                                        <p:tgtEl>
                                          <p:spTgt spid="55"/>
                                        </p:tgtEl>
                                      </p:cBhvr>
                                    </p:animEffect>
                                    <p:anim calcmode="lin" valueType="num">
                                      <p:cBhvr>
                                        <p:cTn id="36" dur="1000" fill="hold"/>
                                        <p:tgtEl>
                                          <p:spTgt spid="55"/>
                                        </p:tgtEl>
                                        <p:attrNameLst>
                                          <p:attrName>ppt_x</p:attrName>
                                        </p:attrNameLst>
                                      </p:cBhvr>
                                      <p:tavLst>
                                        <p:tav tm="0">
                                          <p:val>
                                            <p:strVal val="#ppt_x"/>
                                          </p:val>
                                        </p:tav>
                                        <p:tav tm="100000">
                                          <p:val>
                                            <p:strVal val="#ppt_x"/>
                                          </p:val>
                                        </p:tav>
                                      </p:tavLst>
                                    </p:anim>
                                    <p:anim calcmode="lin" valueType="num">
                                      <p:cBhvr>
                                        <p:cTn id="37" dur="1000" fill="hold"/>
                                        <p:tgtEl>
                                          <p:spTgt spid="5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250"/>
                                        <p:tgtEl>
                                          <p:spTgt spid="52"/>
                                        </p:tgtEl>
                                      </p:cBhvr>
                                    </p:animEffect>
                                    <p:anim calcmode="lin" valueType="num">
                                      <p:cBhvr>
                                        <p:cTn id="41" dur="1250" fill="hold"/>
                                        <p:tgtEl>
                                          <p:spTgt spid="52"/>
                                        </p:tgtEl>
                                        <p:attrNameLst>
                                          <p:attrName>ppt_x</p:attrName>
                                        </p:attrNameLst>
                                      </p:cBhvr>
                                      <p:tavLst>
                                        <p:tav tm="0">
                                          <p:val>
                                            <p:strVal val="#ppt_x"/>
                                          </p:val>
                                        </p:tav>
                                        <p:tav tm="100000">
                                          <p:val>
                                            <p:strVal val="#ppt_x"/>
                                          </p:val>
                                        </p:tav>
                                      </p:tavLst>
                                    </p:anim>
                                    <p:anim calcmode="lin" valueType="num">
                                      <p:cBhvr>
                                        <p:cTn id="42" dur="1250" fill="hold"/>
                                        <p:tgtEl>
                                          <p:spTgt spid="5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1750"/>
                                        <p:tgtEl>
                                          <p:spTgt spid="53"/>
                                        </p:tgtEl>
                                      </p:cBhvr>
                                    </p:animEffect>
                                    <p:anim calcmode="lin" valueType="num">
                                      <p:cBhvr>
                                        <p:cTn id="46" dur="1750" fill="hold"/>
                                        <p:tgtEl>
                                          <p:spTgt spid="53"/>
                                        </p:tgtEl>
                                        <p:attrNameLst>
                                          <p:attrName>ppt_x</p:attrName>
                                        </p:attrNameLst>
                                      </p:cBhvr>
                                      <p:tavLst>
                                        <p:tav tm="0">
                                          <p:val>
                                            <p:strVal val="#ppt_x"/>
                                          </p:val>
                                        </p:tav>
                                        <p:tav tm="100000">
                                          <p:val>
                                            <p:strVal val="#ppt_x"/>
                                          </p:val>
                                        </p:tav>
                                      </p:tavLst>
                                    </p:anim>
                                    <p:anim calcmode="lin" valueType="num">
                                      <p:cBhvr>
                                        <p:cTn id="47" dur="1750" fill="hold"/>
                                        <p:tgtEl>
                                          <p:spTgt spid="5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1250"/>
                                        <p:tgtEl>
                                          <p:spTgt spid="54"/>
                                        </p:tgtEl>
                                      </p:cBhvr>
                                    </p:animEffect>
                                    <p:anim calcmode="lin" valueType="num">
                                      <p:cBhvr>
                                        <p:cTn id="51" dur="1250" fill="hold"/>
                                        <p:tgtEl>
                                          <p:spTgt spid="54"/>
                                        </p:tgtEl>
                                        <p:attrNameLst>
                                          <p:attrName>ppt_x</p:attrName>
                                        </p:attrNameLst>
                                      </p:cBhvr>
                                      <p:tavLst>
                                        <p:tav tm="0">
                                          <p:val>
                                            <p:strVal val="#ppt_x"/>
                                          </p:val>
                                        </p:tav>
                                        <p:tav tm="100000">
                                          <p:val>
                                            <p:strVal val="#ppt_x"/>
                                          </p:val>
                                        </p:tav>
                                      </p:tavLst>
                                    </p:anim>
                                    <p:anim calcmode="lin" valueType="num">
                                      <p:cBhvr>
                                        <p:cTn id="52" dur="1250" fill="hold"/>
                                        <p:tgtEl>
                                          <p:spTgt spid="54"/>
                                        </p:tgtEl>
                                        <p:attrNameLst>
                                          <p:attrName>ppt_y</p:attrName>
                                        </p:attrNameLst>
                                      </p:cBhvr>
                                      <p:tavLst>
                                        <p:tav tm="0">
                                          <p:val>
                                            <p:strVal val="#ppt_y+.1"/>
                                          </p:val>
                                        </p:tav>
                                        <p:tav tm="100000">
                                          <p:val>
                                            <p:strVal val="#ppt_y"/>
                                          </p:val>
                                        </p:tav>
                                      </p:tavLst>
                                    </p:anim>
                                  </p:childTnLst>
                                </p:cTn>
                              </p:par>
                              <p:par>
                                <p:cTn id="53" presetID="41" presetClass="entr" presetSubtype="0" fill="hold" grpId="0" nodeType="withEffect">
                                  <p:stCondLst>
                                    <p:cond delay="0"/>
                                  </p:stCondLst>
                                  <p:iterate type="lt">
                                    <p:tmPct val="10000"/>
                                  </p:iterate>
                                  <p:childTnLst>
                                    <p:set>
                                      <p:cBhvr>
                                        <p:cTn id="54" dur="1" fill="hold">
                                          <p:stCondLst>
                                            <p:cond delay="0"/>
                                          </p:stCondLst>
                                        </p:cTn>
                                        <p:tgtEl>
                                          <p:spTgt spid="58"/>
                                        </p:tgtEl>
                                        <p:attrNameLst>
                                          <p:attrName>style.visibility</p:attrName>
                                        </p:attrNameLst>
                                      </p:cBhvr>
                                      <p:to>
                                        <p:strVal val="visible"/>
                                      </p:to>
                                    </p:set>
                                    <p:anim calcmode="lin" valueType="num">
                                      <p:cBhvr>
                                        <p:cTn id="55" dur="10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56" dur="1000" fill="hold"/>
                                        <p:tgtEl>
                                          <p:spTgt spid="58"/>
                                        </p:tgtEl>
                                        <p:attrNameLst>
                                          <p:attrName>ppt_y</p:attrName>
                                        </p:attrNameLst>
                                      </p:cBhvr>
                                      <p:tavLst>
                                        <p:tav tm="0">
                                          <p:val>
                                            <p:strVal val="#ppt_y"/>
                                          </p:val>
                                        </p:tav>
                                        <p:tav tm="100000">
                                          <p:val>
                                            <p:strVal val="#ppt_y"/>
                                          </p:val>
                                        </p:tav>
                                      </p:tavLst>
                                    </p:anim>
                                    <p:anim calcmode="lin" valueType="num">
                                      <p:cBhvr>
                                        <p:cTn id="57" dur="10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58" dur="10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59" dur="1000" tmFilter="0,0; .5, 1; 1, 1"/>
                                        <p:tgtEl>
                                          <p:spTgt spid="58"/>
                                        </p:tgtEl>
                                      </p:cBhvr>
                                    </p:animEffect>
                                  </p:childTnLst>
                                </p:cTn>
                              </p:par>
                            </p:childTnLst>
                          </p:cTn>
                        </p:par>
                        <p:par>
                          <p:cTn id="60" fill="hold">
                            <p:stCondLst>
                              <p:cond delay="4500"/>
                            </p:stCondLst>
                            <p:childTnLst>
                              <p:par>
                                <p:cTn id="61" presetID="26" presetClass="emph" presetSubtype="0" fill="hold" grpId="1" nodeType="afterEffect">
                                  <p:stCondLst>
                                    <p:cond delay="0"/>
                                  </p:stCondLst>
                                  <p:childTnLst>
                                    <p:animEffect transition="out" filter="fade">
                                      <p:cBhvr>
                                        <p:cTn id="62" dur="500" tmFilter="0, 0; .2, .5; .8, .5; 1, 0"/>
                                        <p:tgtEl>
                                          <p:spTgt spid="55"/>
                                        </p:tgtEl>
                                      </p:cBhvr>
                                    </p:animEffect>
                                    <p:animScale>
                                      <p:cBhvr>
                                        <p:cTn id="63" dur="250" autoRev="1" fill="hold"/>
                                        <p:tgtEl>
                                          <p:spTgt spid="55"/>
                                        </p:tgtEl>
                                      </p:cBhvr>
                                      <p:by x="105000" y="105000"/>
                                    </p:animScale>
                                  </p:childTnLst>
                                </p:cTn>
                              </p:par>
                            </p:childTnLst>
                          </p:cTn>
                        </p:par>
                        <p:par>
                          <p:cTn id="64" fill="hold">
                            <p:stCondLst>
                              <p:cond delay="5000"/>
                            </p:stCondLst>
                            <p:childTnLst>
                              <p:par>
                                <p:cTn id="65" presetID="26" presetClass="emph" presetSubtype="0" fill="hold" grpId="1" nodeType="afterEffect">
                                  <p:stCondLst>
                                    <p:cond delay="0"/>
                                  </p:stCondLst>
                                  <p:childTnLst>
                                    <p:animEffect transition="out" filter="fade">
                                      <p:cBhvr>
                                        <p:cTn id="66" dur="500" tmFilter="0, 0; .2, .5; .8, .5; 1, 0"/>
                                        <p:tgtEl>
                                          <p:spTgt spid="52"/>
                                        </p:tgtEl>
                                      </p:cBhvr>
                                    </p:animEffect>
                                    <p:animScale>
                                      <p:cBhvr>
                                        <p:cTn id="67" dur="250" autoRev="1" fill="hold"/>
                                        <p:tgtEl>
                                          <p:spTgt spid="52"/>
                                        </p:tgtEl>
                                      </p:cBhvr>
                                      <p:by x="105000" y="105000"/>
                                    </p:animScale>
                                  </p:childTnLst>
                                </p:cTn>
                              </p:par>
                            </p:childTnLst>
                          </p:cTn>
                        </p:par>
                        <p:par>
                          <p:cTn id="68" fill="hold">
                            <p:stCondLst>
                              <p:cond delay="5500"/>
                            </p:stCondLst>
                            <p:childTnLst>
                              <p:par>
                                <p:cTn id="69" presetID="26" presetClass="emph" presetSubtype="0" fill="hold" grpId="1" nodeType="afterEffect">
                                  <p:stCondLst>
                                    <p:cond delay="0"/>
                                  </p:stCondLst>
                                  <p:childTnLst>
                                    <p:animEffect transition="out" filter="fade">
                                      <p:cBhvr>
                                        <p:cTn id="70" dur="500" tmFilter="0, 0; .2, .5; .8, .5; 1, 0"/>
                                        <p:tgtEl>
                                          <p:spTgt spid="53"/>
                                        </p:tgtEl>
                                      </p:cBhvr>
                                    </p:animEffect>
                                    <p:animScale>
                                      <p:cBhvr>
                                        <p:cTn id="71" dur="250" autoRev="1" fill="hold"/>
                                        <p:tgtEl>
                                          <p:spTgt spid="53"/>
                                        </p:tgtEl>
                                      </p:cBhvr>
                                      <p:by x="105000" y="105000"/>
                                    </p:animScale>
                                  </p:childTnLst>
                                </p:cTn>
                              </p:par>
                            </p:childTnLst>
                          </p:cTn>
                        </p:par>
                        <p:par>
                          <p:cTn id="72" fill="hold">
                            <p:stCondLst>
                              <p:cond delay="6000"/>
                            </p:stCondLst>
                            <p:childTnLst>
                              <p:par>
                                <p:cTn id="73" presetID="26" presetClass="emph" presetSubtype="0" fill="hold" grpId="1" nodeType="afterEffect">
                                  <p:stCondLst>
                                    <p:cond delay="0"/>
                                  </p:stCondLst>
                                  <p:childTnLst>
                                    <p:animEffect transition="out" filter="fade">
                                      <p:cBhvr>
                                        <p:cTn id="74" dur="500" tmFilter="0, 0; .2, .5; .8, .5; 1, 0"/>
                                        <p:tgtEl>
                                          <p:spTgt spid="54"/>
                                        </p:tgtEl>
                                      </p:cBhvr>
                                    </p:animEffect>
                                    <p:animScale>
                                      <p:cBhvr>
                                        <p:cTn id="75" dur="250" autoRev="1" fill="hold"/>
                                        <p:tgtEl>
                                          <p:spTgt spid="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animBg="1"/>
      <p:bldP spid="49" grpId="0" animBg="1"/>
      <p:bldP spid="50" grpId="0" animBg="1"/>
      <p:bldP spid="51" grpId="0" animBg="1"/>
      <p:bldP spid="52" grpId="0" animBg="1"/>
      <p:bldP spid="52" grpId="1" animBg="1"/>
      <p:bldP spid="53" grpId="0" animBg="1"/>
      <p:bldP spid="53" grpId="1" animBg="1"/>
      <p:bldP spid="54" grpId="0" animBg="1"/>
      <p:bldP spid="54" grpId="1" animBg="1"/>
      <p:bldP spid="55" grpId="0" animBg="1"/>
      <p:bldP spid="55" grpId="1" animBg="1"/>
      <p:bldP spid="5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儿童开学小学生家长会ppt模板"/>
</p:tagLst>
</file>

<file path=ppt/theme/theme1.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1801</Words>
  <PresentationFormat>宽屏</PresentationFormat>
  <Paragraphs>225</Paragraphs>
  <Slides>32</Slides>
  <Notes>32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32</vt:i4>
      </vt:variant>
    </vt:vector>
  </HeadingPairs>
  <TitlesOfParts>
    <vt:vector size="42" baseType="lpstr">
      <vt:lpstr>方正静蕾简体</vt:lpstr>
      <vt:lpstr>方正卡通简体</vt:lpstr>
      <vt:lpstr>汉仪橄榄体繁</vt:lpstr>
      <vt:lpstr>华文细黑</vt:lpstr>
      <vt:lpstr>宋体</vt:lpstr>
      <vt:lpstr>新蒂黑板报</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2017-03-23T15:43:20Z</dcterms:created>
  <dcterms:modified xsi:type="dcterms:W3CDTF">2017-08-13T11:46:17Z</dcterms:modified>
</cp:coreProperties>
</file>