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693400" cy="7556500"/>
  <p:notesSz cx="6858000" cy="9144000"/>
  <p:embeddedFontLst>
    <p:embeddedFont>
      <p:font typeface="Baloo" panose="020B0604020202020204" charset="0"/>
      <p:regular r:id="rId20"/>
    </p:embeddedFont>
    <p:embeddedFont>
      <p:font typeface="Fredoka" panose="020B0604020202020204" charset="0"/>
      <p:regular r:id="rId21"/>
    </p:embeddedFont>
    <p:embeddedFont>
      <p:font typeface="KG Primary Dots Lined" panose="020B0604020202020204" charset="0"/>
      <p:regular r:id="rId22"/>
    </p:embeddedFont>
    <p:embeddedFont>
      <p:font typeface="League Spartan" panose="020B0604020202020204" charset="0"/>
      <p:regular r:id="rId23"/>
    </p:embeddedFont>
    <p:embeddedFont>
      <p:font typeface="Nectarine" panose="020B0604020202020204" charset="0"/>
      <p:regular r:id="rId24"/>
    </p:embeddedFont>
    <p:embeddedFont>
      <p:font typeface="Now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8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3.mp3"/><Relationship Id="rId21" Type="http://schemas.microsoft.com/office/2007/relationships/media" Target="../media/media11.mp3"/><Relationship Id="rId42" Type="http://schemas.openxmlformats.org/officeDocument/2006/relationships/audio" Target="../media/media21.mp3"/><Relationship Id="rId47" Type="http://schemas.microsoft.com/office/2007/relationships/media" Target="../media/media24.mp3"/><Relationship Id="rId63" Type="http://schemas.microsoft.com/office/2007/relationships/media" Target="../media/media32.mp3"/><Relationship Id="rId68" Type="http://schemas.openxmlformats.org/officeDocument/2006/relationships/audio" Target="../media/media34.mp3"/><Relationship Id="rId84" Type="http://schemas.openxmlformats.org/officeDocument/2006/relationships/audio" Target="../media/media42.mp3"/><Relationship Id="rId89" Type="http://schemas.openxmlformats.org/officeDocument/2006/relationships/image" Target="../media/image4.png"/><Relationship Id="rId16" Type="http://schemas.openxmlformats.org/officeDocument/2006/relationships/audio" Target="../media/media8.mp3"/><Relationship Id="rId11" Type="http://schemas.microsoft.com/office/2007/relationships/media" Target="../media/media6.mp3"/><Relationship Id="rId32" Type="http://schemas.openxmlformats.org/officeDocument/2006/relationships/audio" Target="../media/media16.mp3"/><Relationship Id="rId37" Type="http://schemas.microsoft.com/office/2007/relationships/media" Target="../media/media19.mp3"/><Relationship Id="rId53" Type="http://schemas.microsoft.com/office/2007/relationships/media" Target="../media/media27.mp3"/><Relationship Id="rId58" Type="http://schemas.openxmlformats.org/officeDocument/2006/relationships/audio" Target="../media/media29.mp3"/><Relationship Id="rId74" Type="http://schemas.openxmlformats.org/officeDocument/2006/relationships/audio" Target="../media/media37.mp3"/><Relationship Id="rId79" Type="http://schemas.microsoft.com/office/2007/relationships/media" Target="../media/media40.mp3"/><Relationship Id="rId5" Type="http://schemas.microsoft.com/office/2007/relationships/media" Target="../media/media3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35" Type="http://schemas.microsoft.com/office/2007/relationships/media" Target="../media/media18.mp3"/><Relationship Id="rId43" Type="http://schemas.microsoft.com/office/2007/relationships/media" Target="../media/media22.mp3"/><Relationship Id="rId48" Type="http://schemas.openxmlformats.org/officeDocument/2006/relationships/audio" Target="../media/media24.mp3"/><Relationship Id="rId56" Type="http://schemas.openxmlformats.org/officeDocument/2006/relationships/audio" Target="../media/media28.mp3"/><Relationship Id="rId64" Type="http://schemas.openxmlformats.org/officeDocument/2006/relationships/audio" Target="../media/media32.mp3"/><Relationship Id="rId69" Type="http://schemas.microsoft.com/office/2007/relationships/media" Target="../media/media35.mp3"/><Relationship Id="rId77" Type="http://schemas.microsoft.com/office/2007/relationships/media" Target="../media/media39.mp3"/><Relationship Id="rId8" Type="http://schemas.openxmlformats.org/officeDocument/2006/relationships/audio" Target="../media/media4.mp3"/><Relationship Id="rId51" Type="http://schemas.microsoft.com/office/2007/relationships/media" Target="../media/media26.mp3"/><Relationship Id="rId72" Type="http://schemas.openxmlformats.org/officeDocument/2006/relationships/audio" Target="../media/media36.mp3"/><Relationship Id="rId80" Type="http://schemas.openxmlformats.org/officeDocument/2006/relationships/audio" Target="../media/media40.mp3"/><Relationship Id="rId85" Type="http://schemas.openxmlformats.org/officeDocument/2006/relationships/slideLayout" Target="../slideLayouts/slideLayout7.xml"/><Relationship Id="rId3" Type="http://schemas.microsoft.com/office/2007/relationships/media" Target="../media/media2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microsoft.com/office/2007/relationships/media" Target="../media/media17.mp3"/><Relationship Id="rId38" Type="http://schemas.openxmlformats.org/officeDocument/2006/relationships/audio" Target="../media/media19.mp3"/><Relationship Id="rId46" Type="http://schemas.openxmlformats.org/officeDocument/2006/relationships/audio" Target="../media/media23.mp3"/><Relationship Id="rId59" Type="http://schemas.microsoft.com/office/2007/relationships/media" Target="../media/media30.mp3"/><Relationship Id="rId67" Type="http://schemas.microsoft.com/office/2007/relationships/media" Target="../media/media34.mp3"/><Relationship Id="rId20" Type="http://schemas.openxmlformats.org/officeDocument/2006/relationships/audio" Target="../media/media10.mp3"/><Relationship Id="rId41" Type="http://schemas.microsoft.com/office/2007/relationships/media" Target="../media/media21.mp3"/><Relationship Id="rId54" Type="http://schemas.openxmlformats.org/officeDocument/2006/relationships/audio" Target="../media/media27.mp3"/><Relationship Id="rId62" Type="http://schemas.openxmlformats.org/officeDocument/2006/relationships/audio" Target="../media/media31.mp3"/><Relationship Id="rId70" Type="http://schemas.openxmlformats.org/officeDocument/2006/relationships/audio" Target="../media/media35.mp3"/><Relationship Id="rId75" Type="http://schemas.microsoft.com/office/2007/relationships/media" Target="../media/media38.mp3"/><Relationship Id="rId83" Type="http://schemas.microsoft.com/office/2007/relationships/media" Target="../media/media42.mp3"/><Relationship Id="rId88" Type="http://schemas.openxmlformats.org/officeDocument/2006/relationships/image" Target="../media/image3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36" Type="http://schemas.openxmlformats.org/officeDocument/2006/relationships/audio" Target="../media/media18.mp3"/><Relationship Id="rId49" Type="http://schemas.microsoft.com/office/2007/relationships/media" Target="../media/media25.mp3"/><Relationship Id="rId57" Type="http://schemas.microsoft.com/office/2007/relationships/media" Target="../media/media29.mp3"/><Relationship Id="rId10" Type="http://schemas.openxmlformats.org/officeDocument/2006/relationships/audio" Target="../media/media5.mp3"/><Relationship Id="rId31" Type="http://schemas.microsoft.com/office/2007/relationships/media" Target="../media/media16.mp3"/><Relationship Id="rId44" Type="http://schemas.openxmlformats.org/officeDocument/2006/relationships/audio" Target="../media/media22.mp3"/><Relationship Id="rId52" Type="http://schemas.openxmlformats.org/officeDocument/2006/relationships/audio" Target="../media/media26.mp3"/><Relationship Id="rId60" Type="http://schemas.openxmlformats.org/officeDocument/2006/relationships/audio" Target="../media/media30.mp3"/><Relationship Id="rId65" Type="http://schemas.microsoft.com/office/2007/relationships/media" Target="../media/media33.mp3"/><Relationship Id="rId73" Type="http://schemas.microsoft.com/office/2007/relationships/media" Target="../media/media37.mp3"/><Relationship Id="rId78" Type="http://schemas.openxmlformats.org/officeDocument/2006/relationships/audio" Target="../media/media39.mp3"/><Relationship Id="rId81" Type="http://schemas.microsoft.com/office/2007/relationships/media" Target="../media/media41.mp3"/><Relationship Id="rId86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9" Type="http://schemas.microsoft.com/office/2007/relationships/media" Target="../media/media20.mp3"/><Relationship Id="rId34" Type="http://schemas.openxmlformats.org/officeDocument/2006/relationships/audio" Target="../media/media17.mp3"/><Relationship Id="rId50" Type="http://schemas.openxmlformats.org/officeDocument/2006/relationships/audio" Target="../media/media25.mp3"/><Relationship Id="rId55" Type="http://schemas.microsoft.com/office/2007/relationships/media" Target="../media/media28.mp3"/><Relationship Id="rId76" Type="http://schemas.openxmlformats.org/officeDocument/2006/relationships/audio" Target="../media/media38.mp3"/><Relationship Id="rId7" Type="http://schemas.microsoft.com/office/2007/relationships/media" Target="../media/media4.mp3"/><Relationship Id="rId71" Type="http://schemas.microsoft.com/office/2007/relationships/media" Target="../media/media36.mp3"/><Relationship Id="rId2" Type="http://schemas.openxmlformats.org/officeDocument/2006/relationships/audio" Target="../media/media1.mp3"/><Relationship Id="rId29" Type="http://schemas.microsoft.com/office/2007/relationships/media" Target="../media/media15.mp3"/><Relationship Id="rId24" Type="http://schemas.openxmlformats.org/officeDocument/2006/relationships/audio" Target="../media/media12.mp3"/><Relationship Id="rId40" Type="http://schemas.openxmlformats.org/officeDocument/2006/relationships/audio" Target="../media/media20.mp3"/><Relationship Id="rId45" Type="http://schemas.microsoft.com/office/2007/relationships/media" Target="../media/media23.mp3"/><Relationship Id="rId66" Type="http://schemas.openxmlformats.org/officeDocument/2006/relationships/audio" Target="../media/media33.mp3"/><Relationship Id="rId87" Type="http://schemas.openxmlformats.org/officeDocument/2006/relationships/image" Target="../media/image2.svg"/><Relationship Id="rId61" Type="http://schemas.microsoft.com/office/2007/relationships/media" Target="../media/media31.mp3"/><Relationship Id="rId82" Type="http://schemas.openxmlformats.org/officeDocument/2006/relationships/audio" Target="../media/media41.mp3"/><Relationship Id="rId19" Type="http://schemas.microsoft.com/office/2007/relationships/media" Target="../media/media10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svg"/><Relationship Id="rId7" Type="http://schemas.openxmlformats.org/officeDocument/2006/relationships/image" Target="../media/image5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svg"/><Relationship Id="rId3" Type="http://schemas.openxmlformats.org/officeDocument/2006/relationships/image" Target="../media/image55.svg"/><Relationship Id="rId21" Type="http://schemas.openxmlformats.org/officeDocument/2006/relationships/image" Target="../media/image73.sv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svg"/><Relationship Id="rId28" Type="http://schemas.openxmlformats.org/officeDocument/2006/relationships/image" Target="../media/image80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26" Type="http://schemas.openxmlformats.org/officeDocument/2006/relationships/image" Target="../media/image107.svg"/><Relationship Id="rId3" Type="http://schemas.openxmlformats.org/officeDocument/2006/relationships/image" Target="../media/image84.sv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2" Type="http://schemas.openxmlformats.org/officeDocument/2006/relationships/image" Target="../media/image83.png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5.sv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svg"/><Relationship Id="rId7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900" y="158953"/>
            <a:ext cx="10339397" cy="7173135"/>
          </a:xfrm>
          <a:custGeom>
            <a:avLst/>
            <a:gdLst/>
            <a:ahLst/>
            <a:cxnLst/>
            <a:rect l="l" t="t" r="r" b="b"/>
            <a:pathLst>
              <a:path w="10339397" h="7173135">
                <a:moveTo>
                  <a:pt x="0" y="0"/>
                </a:moveTo>
                <a:lnTo>
                  <a:pt x="10339397" y="0"/>
                </a:lnTo>
                <a:lnTo>
                  <a:pt x="10339397" y="7173135"/>
                </a:lnTo>
                <a:lnTo>
                  <a:pt x="0" y="7173135"/>
                </a:lnTo>
                <a:lnTo>
                  <a:pt x="0" y="0"/>
                </a:lnTo>
                <a:close/>
              </a:path>
            </a:pathLst>
          </a:custGeom>
          <a:blipFill>
            <a:blip r:embed="rId86">
              <a:extLs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6563" y="679352"/>
            <a:ext cx="8886825" cy="6286500"/>
          </a:xfrm>
          <a:custGeom>
            <a:avLst/>
            <a:gdLst/>
            <a:ahLst/>
            <a:cxnLst/>
            <a:rect l="l" t="t" r="r" b="b"/>
            <a:pathLst>
              <a:path w="8886825" h="6286500">
                <a:moveTo>
                  <a:pt x="0" y="0"/>
                </a:moveTo>
                <a:lnTo>
                  <a:pt x="8886825" y="0"/>
                </a:lnTo>
                <a:lnTo>
                  <a:pt x="8886825" y="6286500"/>
                </a:lnTo>
                <a:lnTo>
                  <a:pt x="0" y="6286500"/>
                </a:lnTo>
                <a:lnTo>
                  <a:pt x="0" y="0"/>
                </a:lnTo>
                <a:close/>
              </a:path>
            </a:pathLst>
          </a:custGeom>
          <a:blipFill>
            <a:blip r:embed="rId8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blanket">
            <a:hlinkClick r:id="" action="ppaction://media"/>
            <a:extLst>
              <a:ext uri="{FF2B5EF4-FFF2-40B4-BE49-F238E27FC236}">
                <a16:creationId xmlns:a16="http://schemas.microsoft.com/office/drawing/2014/main" id="{7325E633-BA87-4C55-B73A-9BCCEAE0E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4356100" y="4311650"/>
            <a:ext cx="406400" cy="406400"/>
          </a:xfrm>
          <a:prstGeom prst="rect">
            <a:avLst/>
          </a:prstGeom>
        </p:spPr>
      </p:pic>
      <p:pic>
        <p:nvPicPr>
          <p:cNvPr id="5" name="pillow">
            <a:hlinkClick r:id="" action="ppaction://media"/>
            <a:extLst>
              <a:ext uri="{FF2B5EF4-FFF2-40B4-BE49-F238E27FC236}">
                <a16:creationId xmlns:a16="http://schemas.microsoft.com/office/drawing/2014/main" id="{A6AB35B7-D686-C3E9-7698-D0993BE1DA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3136900" y="4107197"/>
            <a:ext cx="406400" cy="406400"/>
          </a:xfrm>
          <a:prstGeom prst="rect">
            <a:avLst/>
          </a:prstGeom>
        </p:spPr>
      </p:pic>
      <p:pic>
        <p:nvPicPr>
          <p:cNvPr id="6" name="bed">
            <a:hlinkClick r:id="" action="ppaction://media"/>
            <a:extLst>
              <a:ext uri="{FF2B5EF4-FFF2-40B4-BE49-F238E27FC236}">
                <a16:creationId xmlns:a16="http://schemas.microsoft.com/office/drawing/2014/main" id="{D68355D4-8039-2EEA-D0CE-D2727E3104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1625332" y="4514850"/>
            <a:ext cx="406400" cy="406400"/>
          </a:xfrm>
          <a:prstGeom prst="rect">
            <a:avLst/>
          </a:prstGeom>
        </p:spPr>
      </p:pic>
      <p:pic>
        <p:nvPicPr>
          <p:cNvPr id="7" name="desk">
            <a:hlinkClick r:id="" action="ppaction://media"/>
            <a:extLst>
              <a:ext uri="{FF2B5EF4-FFF2-40B4-BE49-F238E27FC236}">
                <a16:creationId xmlns:a16="http://schemas.microsoft.com/office/drawing/2014/main" id="{A6033F95-3FB5-FA4F-828D-BEB1B3D453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2730500" y="6673948"/>
            <a:ext cx="406400" cy="406400"/>
          </a:xfrm>
          <a:prstGeom prst="rect">
            <a:avLst/>
          </a:prstGeom>
        </p:spPr>
      </p:pic>
      <p:pic>
        <p:nvPicPr>
          <p:cNvPr id="8" name="closet">
            <a:hlinkClick r:id="" action="ppaction://media"/>
            <a:extLst>
              <a:ext uri="{FF2B5EF4-FFF2-40B4-BE49-F238E27FC236}">
                <a16:creationId xmlns:a16="http://schemas.microsoft.com/office/drawing/2014/main" id="{333CD18D-E870-9959-B99C-F275A290708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1625332" y="6257569"/>
            <a:ext cx="406400" cy="406400"/>
          </a:xfrm>
          <a:prstGeom prst="rect">
            <a:avLst/>
          </a:prstGeom>
        </p:spPr>
      </p:pic>
      <p:pic>
        <p:nvPicPr>
          <p:cNvPr id="9" name="usbonvi018">
            <a:hlinkClick r:id="" action="ppaction://media"/>
            <a:extLst>
              <a:ext uri="{FF2B5EF4-FFF2-40B4-BE49-F238E27FC236}">
                <a16:creationId xmlns:a16="http://schemas.microsoft.com/office/drawing/2014/main" id="{9DEFD12E-5446-70F3-E808-23652556DBC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4432300" y="6257569"/>
            <a:ext cx="406400" cy="406400"/>
          </a:xfrm>
          <a:prstGeom prst="rect">
            <a:avLst/>
          </a:prstGeom>
        </p:spPr>
      </p:pic>
      <p:pic>
        <p:nvPicPr>
          <p:cNvPr id="10" name="lamp">
            <a:hlinkClick r:id="" action="ppaction://media"/>
            <a:extLst>
              <a:ext uri="{FF2B5EF4-FFF2-40B4-BE49-F238E27FC236}">
                <a16:creationId xmlns:a16="http://schemas.microsoft.com/office/drawing/2014/main" id="{BCA3EAB4-CE36-687B-1E49-DACDDCA06DC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3719719" y="6573224"/>
            <a:ext cx="406400" cy="406400"/>
          </a:xfrm>
          <a:prstGeom prst="rect">
            <a:avLst/>
          </a:prstGeom>
        </p:spPr>
      </p:pic>
      <p:pic>
        <p:nvPicPr>
          <p:cNvPr id="11" name="fridge">
            <a:hlinkClick r:id="" action="ppaction://media"/>
            <a:extLst>
              <a:ext uri="{FF2B5EF4-FFF2-40B4-BE49-F238E27FC236}">
                <a16:creationId xmlns:a16="http://schemas.microsoft.com/office/drawing/2014/main" id="{EC3F5809-CFE5-F04B-ECD0-B379AEC8AB4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561242" y="5378450"/>
            <a:ext cx="406400" cy="406400"/>
          </a:xfrm>
          <a:prstGeom prst="rect">
            <a:avLst/>
          </a:prstGeom>
        </p:spPr>
      </p:pic>
      <p:pic>
        <p:nvPicPr>
          <p:cNvPr id="12" name="plate">
            <a:hlinkClick r:id="" action="ppaction://media"/>
            <a:extLst>
              <a:ext uri="{FF2B5EF4-FFF2-40B4-BE49-F238E27FC236}">
                <a16:creationId xmlns:a16="http://schemas.microsoft.com/office/drawing/2014/main" id="{2B269413-F193-3BFC-0CB7-86ADD9D7808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004300" y="6442043"/>
            <a:ext cx="406400" cy="406400"/>
          </a:xfrm>
          <a:prstGeom prst="rect">
            <a:avLst/>
          </a:prstGeom>
        </p:spPr>
      </p:pic>
      <p:pic>
        <p:nvPicPr>
          <p:cNvPr id="14" name="cupboard">
            <a:hlinkClick r:id="" action="ppaction://media"/>
            <a:extLst>
              <a:ext uri="{FF2B5EF4-FFF2-40B4-BE49-F238E27FC236}">
                <a16:creationId xmlns:a16="http://schemas.microsoft.com/office/drawing/2014/main" id="{03D36130-9E6E-5F48-C233-CC02F1EF90C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099300" y="6725755"/>
            <a:ext cx="406400" cy="406400"/>
          </a:xfrm>
          <a:prstGeom prst="rect">
            <a:avLst/>
          </a:prstGeom>
        </p:spPr>
      </p:pic>
      <p:pic>
        <p:nvPicPr>
          <p:cNvPr id="15" name="luvvoice.com-20241209-OoNTjm">
            <a:hlinkClick r:id="" action="ppaction://media"/>
            <a:extLst>
              <a:ext uri="{FF2B5EF4-FFF2-40B4-BE49-F238E27FC236}">
                <a16:creationId xmlns:a16="http://schemas.microsoft.com/office/drawing/2014/main" id="{C4FF0273-B819-9EBC-5D48-4F701A90347E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5977991" y="6573224"/>
            <a:ext cx="406400" cy="406400"/>
          </a:xfrm>
          <a:prstGeom prst="rect">
            <a:avLst/>
          </a:prstGeom>
        </p:spPr>
      </p:pic>
      <p:pic>
        <p:nvPicPr>
          <p:cNvPr id="16" name="bowl">
            <a:hlinkClick r:id="" action="ppaction://media"/>
            <a:extLst>
              <a:ext uri="{FF2B5EF4-FFF2-40B4-BE49-F238E27FC236}">
                <a16:creationId xmlns:a16="http://schemas.microsoft.com/office/drawing/2014/main" id="{E9E27776-04ED-C3FF-90ED-AB34CB2493F2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6384391" y="5406993"/>
            <a:ext cx="406400" cy="406400"/>
          </a:xfrm>
          <a:prstGeom prst="rect">
            <a:avLst/>
          </a:prstGeom>
        </p:spPr>
      </p:pic>
      <p:pic>
        <p:nvPicPr>
          <p:cNvPr id="17" name="spoon">
            <a:hlinkClick r:id="" action="ppaction://media"/>
            <a:extLst>
              <a:ext uri="{FF2B5EF4-FFF2-40B4-BE49-F238E27FC236}">
                <a16:creationId xmlns:a16="http://schemas.microsoft.com/office/drawing/2014/main" id="{14A57461-8663-AA42-5C7B-ACAC0308413E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5516160" y="4908122"/>
            <a:ext cx="406400" cy="406400"/>
          </a:xfrm>
          <a:prstGeom prst="rect">
            <a:avLst/>
          </a:prstGeom>
        </p:spPr>
      </p:pic>
      <p:pic>
        <p:nvPicPr>
          <p:cNvPr id="18" name="towel">
            <a:hlinkClick r:id="" action="ppaction://media"/>
            <a:extLst>
              <a:ext uri="{FF2B5EF4-FFF2-40B4-BE49-F238E27FC236}">
                <a16:creationId xmlns:a16="http://schemas.microsoft.com/office/drawing/2014/main" id="{B99C2245-DCED-E362-1B82-C05A84E67ED1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1218932" y="2482850"/>
            <a:ext cx="406400" cy="406400"/>
          </a:xfrm>
          <a:prstGeom prst="rect">
            <a:avLst/>
          </a:prstGeom>
        </p:spPr>
      </p:pic>
      <p:pic>
        <p:nvPicPr>
          <p:cNvPr id="19" name="mirror">
            <a:hlinkClick r:id="" action="ppaction://media"/>
            <a:extLst>
              <a:ext uri="{FF2B5EF4-FFF2-40B4-BE49-F238E27FC236}">
                <a16:creationId xmlns:a16="http://schemas.microsoft.com/office/drawing/2014/main" id="{A97C0477-A23E-AEF4-B9E1-2CD3425750B5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2768930" y="387448"/>
            <a:ext cx="406400" cy="406400"/>
          </a:xfrm>
          <a:prstGeom prst="rect">
            <a:avLst/>
          </a:prstGeom>
        </p:spPr>
      </p:pic>
      <p:pic>
        <p:nvPicPr>
          <p:cNvPr id="20" name="toilet">
            <a:hlinkClick r:id="" action="ppaction://media"/>
            <a:extLst>
              <a:ext uri="{FF2B5EF4-FFF2-40B4-BE49-F238E27FC236}">
                <a16:creationId xmlns:a16="http://schemas.microsoft.com/office/drawing/2014/main" id="{AF18CC4A-37E2-58C4-9F72-9EF0ED92F253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2054021" y="578628"/>
            <a:ext cx="406400" cy="406400"/>
          </a:xfrm>
          <a:prstGeom prst="rect">
            <a:avLst/>
          </a:prstGeom>
        </p:spPr>
      </p:pic>
      <p:pic>
        <p:nvPicPr>
          <p:cNvPr id="21" name="usbasel024">
            <a:hlinkClick r:id="" action="ppaction://media"/>
            <a:extLst>
              <a:ext uri="{FF2B5EF4-FFF2-40B4-BE49-F238E27FC236}">
                <a16:creationId xmlns:a16="http://schemas.microsoft.com/office/drawing/2014/main" id="{F2ED7364-2F48-4DF4-7236-4E7F31768B66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3650795" y="476152"/>
            <a:ext cx="406400" cy="406400"/>
          </a:xfrm>
          <a:prstGeom prst="rect">
            <a:avLst/>
          </a:prstGeom>
        </p:spPr>
      </p:pic>
      <p:pic>
        <p:nvPicPr>
          <p:cNvPr id="22" name="ustones013">
            <a:hlinkClick r:id="" action="ppaction://media"/>
            <a:extLst>
              <a:ext uri="{FF2B5EF4-FFF2-40B4-BE49-F238E27FC236}">
                <a16:creationId xmlns:a16="http://schemas.microsoft.com/office/drawing/2014/main" id="{98222AE1-014B-7D01-FD5F-5290F05E3D57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4446979" y="1837147"/>
            <a:ext cx="406400" cy="406400"/>
          </a:xfrm>
          <a:prstGeom prst="rect">
            <a:avLst/>
          </a:prstGeom>
        </p:spPr>
      </p:pic>
      <p:pic>
        <p:nvPicPr>
          <p:cNvPr id="23" name="ustones010">
            <a:hlinkClick r:id="" action="ppaction://media"/>
            <a:extLst>
              <a:ext uri="{FF2B5EF4-FFF2-40B4-BE49-F238E27FC236}">
                <a16:creationId xmlns:a16="http://schemas.microsoft.com/office/drawing/2014/main" id="{56AC1130-BF8B-8D39-383B-056BDCB5C05D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4350925" y="2396718"/>
            <a:ext cx="406400" cy="406400"/>
          </a:xfrm>
          <a:prstGeom prst="rect">
            <a:avLst/>
          </a:prstGeom>
        </p:spPr>
      </p:pic>
      <p:pic>
        <p:nvPicPr>
          <p:cNvPr id="24" name="shampoo">
            <a:hlinkClick r:id="" action="ppaction://media"/>
            <a:extLst>
              <a:ext uri="{FF2B5EF4-FFF2-40B4-BE49-F238E27FC236}">
                <a16:creationId xmlns:a16="http://schemas.microsoft.com/office/drawing/2014/main" id="{0032AACB-3851-A01F-9B28-398E5863CEB0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2365357" y="3594832"/>
            <a:ext cx="406400" cy="406400"/>
          </a:xfrm>
          <a:prstGeom prst="rect">
            <a:avLst/>
          </a:prstGeom>
        </p:spPr>
      </p:pic>
      <p:pic>
        <p:nvPicPr>
          <p:cNvPr id="25" name="soap">
            <a:hlinkClick r:id="" action="ppaction://media"/>
            <a:extLst>
              <a:ext uri="{FF2B5EF4-FFF2-40B4-BE49-F238E27FC236}">
                <a16:creationId xmlns:a16="http://schemas.microsoft.com/office/drawing/2014/main" id="{950C74BA-C7F8-6D5A-CA3F-F29644A07564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1349357" y="3700797"/>
            <a:ext cx="406400" cy="406400"/>
          </a:xfrm>
          <a:prstGeom prst="rect">
            <a:avLst/>
          </a:prstGeom>
        </p:spPr>
      </p:pic>
      <p:pic>
        <p:nvPicPr>
          <p:cNvPr id="26" name="shower">
            <a:hlinkClick r:id="" action="ppaction://media"/>
            <a:extLst>
              <a:ext uri="{FF2B5EF4-FFF2-40B4-BE49-F238E27FC236}">
                <a16:creationId xmlns:a16="http://schemas.microsoft.com/office/drawing/2014/main" id="{79D1F452-8869-5DE9-079C-1F56D77526FF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9"/>
          <a:stretch>
            <a:fillRect/>
          </a:stretch>
        </p:blipFill>
        <p:spPr>
          <a:xfrm flipV="1">
            <a:off x="4652370" y="860394"/>
            <a:ext cx="372660" cy="372660"/>
          </a:xfrm>
          <a:prstGeom prst="rect">
            <a:avLst/>
          </a:prstGeom>
        </p:spPr>
      </p:pic>
      <p:pic>
        <p:nvPicPr>
          <p:cNvPr id="27" name="sink">
            <a:hlinkClick r:id="" action="ppaction://media"/>
            <a:extLst>
              <a:ext uri="{FF2B5EF4-FFF2-40B4-BE49-F238E27FC236}">
                <a16:creationId xmlns:a16="http://schemas.microsoft.com/office/drawing/2014/main" id="{DFA0D6D0-A73A-20E1-03E0-E1EA47B203BE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849234" y="640324"/>
            <a:ext cx="406400" cy="406400"/>
          </a:xfrm>
          <a:prstGeom prst="rect">
            <a:avLst/>
          </a:prstGeom>
        </p:spPr>
      </p:pic>
      <p:pic>
        <p:nvPicPr>
          <p:cNvPr id="28" name="usturk_023">
            <a:hlinkClick r:id="" action="ppaction://media"/>
            <a:extLst>
              <a:ext uri="{FF2B5EF4-FFF2-40B4-BE49-F238E27FC236}">
                <a16:creationId xmlns:a16="http://schemas.microsoft.com/office/drawing/2014/main" id="{FBD17674-A6A0-1026-A61B-B349DE817826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6294848" y="488046"/>
            <a:ext cx="406400" cy="406400"/>
          </a:xfrm>
          <a:prstGeom prst="rect">
            <a:avLst/>
          </a:prstGeom>
        </p:spPr>
      </p:pic>
      <p:pic>
        <p:nvPicPr>
          <p:cNvPr id="29" name="kitchen">
            <a:hlinkClick r:id="" action="ppaction://media"/>
            <a:extLst>
              <a:ext uri="{FF2B5EF4-FFF2-40B4-BE49-F238E27FC236}">
                <a16:creationId xmlns:a16="http://schemas.microsoft.com/office/drawing/2014/main" id="{680D4481-225A-826B-9A70-46B70EB42F8B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527306" y="4908122"/>
            <a:ext cx="406400" cy="406400"/>
          </a:xfrm>
          <a:prstGeom prst="rect">
            <a:avLst/>
          </a:prstGeom>
        </p:spPr>
      </p:pic>
      <p:pic>
        <p:nvPicPr>
          <p:cNvPr id="30" name="bathroom">
            <a:hlinkClick r:id="" action="ppaction://media"/>
            <a:extLst>
              <a:ext uri="{FF2B5EF4-FFF2-40B4-BE49-F238E27FC236}">
                <a16:creationId xmlns:a16="http://schemas.microsoft.com/office/drawing/2014/main" id="{8BF2A237-D8DE-5BE6-CA9B-1AD7E53D57DB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2592802" y="1883530"/>
            <a:ext cx="406400" cy="406400"/>
          </a:xfrm>
          <a:prstGeom prst="rect">
            <a:avLst/>
          </a:prstGeom>
        </p:spPr>
      </p:pic>
      <p:pic>
        <p:nvPicPr>
          <p:cNvPr id="31" name="usbedpo003">
            <a:hlinkClick r:id="" action="ppaction://media"/>
            <a:extLst>
              <a:ext uri="{FF2B5EF4-FFF2-40B4-BE49-F238E27FC236}">
                <a16:creationId xmlns:a16="http://schemas.microsoft.com/office/drawing/2014/main" id="{A3BBC252-D995-DF25-206A-6268E3C0BE30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3128158" y="5314522"/>
            <a:ext cx="406400" cy="406400"/>
          </a:xfrm>
          <a:prstGeom prst="rect">
            <a:avLst/>
          </a:prstGeom>
        </p:spPr>
      </p:pic>
      <p:pic>
        <p:nvPicPr>
          <p:cNvPr id="32" name="picture">
            <a:hlinkClick r:id="" action="ppaction://media"/>
            <a:extLst>
              <a:ext uri="{FF2B5EF4-FFF2-40B4-BE49-F238E27FC236}">
                <a16:creationId xmlns:a16="http://schemas.microsoft.com/office/drawing/2014/main" id="{793051BC-4F8B-ED80-8869-4455EB543058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9085918" y="2492653"/>
            <a:ext cx="406400" cy="406400"/>
          </a:xfrm>
          <a:prstGeom prst="rect">
            <a:avLst/>
          </a:prstGeom>
        </p:spPr>
      </p:pic>
      <p:pic>
        <p:nvPicPr>
          <p:cNvPr id="33" name="sofa">
            <a:hlinkClick r:id="" action="ppaction://media"/>
            <a:extLst>
              <a:ext uri="{FF2B5EF4-FFF2-40B4-BE49-F238E27FC236}">
                <a16:creationId xmlns:a16="http://schemas.microsoft.com/office/drawing/2014/main" id="{46A40DBF-50CA-F708-F802-E29092A3495C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5960990" y="2180390"/>
            <a:ext cx="406400" cy="406400"/>
          </a:xfrm>
          <a:prstGeom prst="rect">
            <a:avLst/>
          </a:prstGeom>
        </p:spPr>
      </p:pic>
      <p:pic>
        <p:nvPicPr>
          <p:cNvPr id="34" name="fan">
            <a:hlinkClick r:id="" action="ppaction://media"/>
            <a:extLst>
              <a:ext uri="{FF2B5EF4-FFF2-40B4-BE49-F238E27FC236}">
                <a16:creationId xmlns:a16="http://schemas.microsoft.com/office/drawing/2014/main" id="{B2AC1597-618E-84DC-3069-EA9E2D50DA0C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8242300" y="2909676"/>
            <a:ext cx="406400" cy="406400"/>
          </a:xfrm>
          <a:prstGeom prst="rect">
            <a:avLst/>
          </a:prstGeom>
        </p:spPr>
      </p:pic>
      <p:pic>
        <p:nvPicPr>
          <p:cNvPr id="35" name="table">
            <a:hlinkClick r:id="" action="ppaction://media"/>
            <a:extLst>
              <a:ext uri="{FF2B5EF4-FFF2-40B4-BE49-F238E27FC236}">
                <a16:creationId xmlns:a16="http://schemas.microsoft.com/office/drawing/2014/main" id="{824564DE-A362-E9E4-1C25-531EC45BC809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8977331" y="665580"/>
            <a:ext cx="406400" cy="406400"/>
          </a:xfrm>
          <a:prstGeom prst="rect">
            <a:avLst/>
          </a:prstGeom>
        </p:spPr>
      </p:pic>
      <p:pic>
        <p:nvPicPr>
          <p:cNvPr id="36" name="chair">
            <a:hlinkClick r:id="" action="ppaction://media"/>
            <a:extLst>
              <a:ext uri="{FF2B5EF4-FFF2-40B4-BE49-F238E27FC236}">
                <a16:creationId xmlns:a16="http://schemas.microsoft.com/office/drawing/2014/main" id="{1BA7140E-2672-8264-E0E4-6A446C07823A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5565725" y="1023471"/>
            <a:ext cx="406400" cy="406400"/>
          </a:xfrm>
          <a:prstGeom prst="rect">
            <a:avLst/>
          </a:prstGeom>
        </p:spPr>
      </p:pic>
      <p:pic>
        <p:nvPicPr>
          <p:cNvPr id="37" name="clock">
            <a:hlinkClick r:id="" action="ppaction://media"/>
            <a:extLst>
              <a:ext uri="{FF2B5EF4-FFF2-40B4-BE49-F238E27FC236}">
                <a16:creationId xmlns:a16="http://schemas.microsoft.com/office/drawing/2014/main" id="{20AEBDE4-7D88-3B3C-4A8D-BD0E9022A368}"/>
              </a:ext>
            </a:extLst>
          </p:cNvPr>
          <p:cNvPicPr>
            <a:picLocks noChangeAspect="1"/>
          </p:cNvPicPr>
          <p:nvPr>
            <a:audioFile r:link="rId66"/>
            <p:extLst>
              <p:ext uri="{DAA4B4D4-6D71-4841-9C94-3DE7FCFB9230}">
                <p14:media xmlns:p14="http://schemas.microsoft.com/office/powerpoint/2010/main" r:embed="rId6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352805" y="374552"/>
            <a:ext cx="406400" cy="406400"/>
          </a:xfrm>
          <a:prstGeom prst="rect">
            <a:avLst/>
          </a:prstGeom>
        </p:spPr>
      </p:pic>
      <p:pic>
        <p:nvPicPr>
          <p:cNvPr id="38" name="luvvoice.com-20241209-mRUrBO">
            <a:hlinkClick r:id="" action="ppaction://media"/>
            <a:extLst>
              <a:ext uri="{FF2B5EF4-FFF2-40B4-BE49-F238E27FC236}">
                <a16:creationId xmlns:a16="http://schemas.microsoft.com/office/drawing/2014/main" id="{2257DFBF-5CD7-A18C-1777-30AB7893A924}"/>
              </a:ext>
            </a:extLst>
          </p:cNvPr>
          <p:cNvPicPr>
            <a:picLocks noChangeAspect="1"/>
          </p:cNvPicPr>
          <p:nvPr>
            <a:audioFile r:link="rId68"/>
            <p:extLst>
              <p:ext uri="{DAA4B4D4-6D71-4841-9C94-3DE7FCFB9230}">
                <p14:media xmlns:p14="http://schemas.microsoft.com/office/powerpoint/2010/main" r:embed="rId6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5185880" y="2885925"/>
            <a:ext cx="406400" cy="406400"/>
          </a:xfrm>
          <a:prstGeom prst="rect">
            <a:avLst/>
          </a:prstGeom>
        </p:spPr>
      </p:pic>
      <p:pic>
        <p:nvPicPr>
          <p:cNvPr id="39" name="luvvoice.com-20241209-OFb1aa">
            <a:hlinkClick r:id="" action="ppaction://media"/>
            <a:extLst>
              <a:ext uri="{FF2B5EF4-FFF2-40B4-BE49-F238E27FC236}">
                <a16:creationId xmlns:a16="http://schemas.microsoft.com/office/drawing/2014/main" id="{6E7B65D7-8E9B-D475-5C5B-98638D6252D9}"/>
              </a:ext>
            </a:extLst>
          </p:cNvPr>
          <p:cNvPicPr>
            <a:picLocks noChangeAspect="1"/>
          </p:cNvPicPr>
          <p:nvPr>
            <a:audioFile r:link="rId70"/>
            <p:extLst>
              <p:ext uri="{DAA4B4D4-6D71-4841-9C94-3DE7FCFB9230}">
                <p14:media xmlns:p14="http://schemas.microsoft.com/office/powerpoint/2010/main" r:embed="rId6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3569855" y="3118288"/>
            <a:ext cx="406400" cy="406400"/>
          </a:xfrm>
          <a:prstGeom prst="rect">
            <a:avLst/>
          </a:prstGeom>
        </p:spPr>
      </p:pic>
      <p:pic>
        <p:nvPicPr>
          <p:cNvPr id="40" name="luvvoice.com-20241209-fb8y54">
            <a:hlinkClick r:id="" action="ppaction://media"/>
            <a:extLst>
              <a:ext uri="{FF2B5EF4-FFF2-40B4-BE49-F238E27FC236}">
                <a16:creationId xmlns:a16="http://schemas.microsoft.com/office/drawing/2014/main" id="{E2D633D2-5800-82AB-96DE-7F35B2207383}"/>
              </a:ext>
            </a:extLst>
          </p:cNvPr>
          <p:cNvPicPr>
            <a:picLocks noChangeAspect="1"/>
          </p:cNvPicPr>
          <p:nvPr>
            <a:audioFile r:link="rId72"/>
            <p:extLst>
              <p:ext uri="{DAA4B4D4-6D71-4841-9C94-3DE7FCFB9230}">
                <p14:media xmlns:p14="http://schemas.microsoft.com/office/powerpoint/2010/main" r:embed="rId7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8112125" y="6576120"/>
            <a:ext cx="406400" cy="406400"/>
          </a:xfrm>
          <a:prstGeom prst="rect">
            <a:avLst/>
          </a:prstGeom>
        </p:spPr>
      </p:pic>
      <p:pic>
        <p:nvPicPr>
          <p:cNvPr id="41" name="luvvoice.com-20241209-bvArNI">
            <a:hlinkClick r:id="" action="ppaction://media"/>
            <a:extLst>
              <a:ext uri="{FF2B5EF4-FFF2-40B4-BE49-F238E27FC236}">
                <a16:creationId xmlns:a16="http://schemas.microsoft.com/office/drawing/2014/main" id="{C2E9146C-5B83-1DFE-CC6D-CA9475BD38BB}"/>
              </a:ext>
            </a:extLst>
          </p:cNvPr>
          <p:cNvPicPr>
            <a:picLocks noChangeAspect="1"/>
          </p:cNvPicPr>
          <p:nvPr>
            <a:audioFile r:link="rId74"/>
            <p:extLst>
              <p:ext uri="{DAA4B4D4-6D71-4841-9C94-3DE7FCFB9230}">
                <p14:media xmlns:p14="http://schemas.microsoft.com/office/powerpoint/2010/main" r:embed="rId7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8570931" y="4672842"/>
            <a:ext cx="406400" cy="406400"/>
          </a:xfrm>
          <a:prstGeom prst="rect">
            <a:avLst/>
          </a:prstGeom>
        </p:spPr>
      </p:pic>
      <p:pic>
        <p:nvPicPr>
          <p:cNvPr id="42" name="luvvoice.com-20241209-oxuzfK">
            <a:hlinkClick r:id="" action="ppaction://media"/>
            <a:extLst>
              <a:ext uri="{FF2B5EF4-FFF2-40B4-BE49-F238E27FC236}">
                <a16:creationId xmlns:a16="http://schemas.microsoft.com/office/drawing/2014/main" id="{371CF08C-BAA7-B213-5373-D701E2ED46E6}"/>
              </a:ext>
            </a:extLst>
          </p:cNvPr>
          <p:cNvPicPr>
            <a:picLocks noChangeAspect="1"/>
          </p:cNvPicPr>
          <p:nvPr>
            <a:audioFile r:link="rId76"/>
            <p:extLst>
              <p:ext uri="{DAA4B4D4-6D71-4841-9C94-3DE7FCFB9230}">
                <p14:media xmlns:p14="http://schemas.microsoft.com/office/powerpoint/2010/main" r:embed="rId7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5554590" y="5491815"/>
            <a:ext cx="406400" cy="406400"/>
          </a:xfrm>
          <a:prstGeom prst="rect">
            <a:avLst/>
          </a:prstGeom>
        </p:spPr>
      </p:pic>
      <p:pic>
        <p:nvPicPr>
          <p:cNvPr id="43" name="luvvoice.com-20241209-2Gdljb">
            <a:hlinkClick r:id="" action="ppaction://media"/>
            <a:extLst>
              <a:ext uri="{FF2B5EF4-FFF2-40B4-BE49-F238E27FC236}">
                <a16:creationId xmlns:a16="http://schemas.microsoft.com/office/drawing/2014/main" id="{A62E234E-7B18-BB5A-9E76-983F25048A19}"/>
              </a:ext>
            </a:extLst>
          </p:cNvPr>
          <p:cNvPicPr>
            <a:picLocks noChangeAspect="1"/>
          </p:cNvPicPr>
          <p:nvPr>
            <a:audioFile r:link="rId78"/>
            <p:extLst>
              <p:ext uri="{DAA4B4D4-6D71-4841-9C94-3DE7FCFB9230}">
                <p14:media xmlns:p14="http://schemas.microsoft.com/office/powerpoint/2010/main" r:embed="rId7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6201294" y="4001232"/>
            <a:ext cx="406400" cy="406400"/>
          </a:xfrm>
          <a:prstGeom prst="rect">
            <a:avLst/>
          </a:prstGeom>
        </p:spPr>
      </p:pic>
      <p:pic>
        <p:nvPicPr>
          <p:cNvPr id="44" name="luvvoice.com-20241209-G2Zk7v">
            <a:hlinkClick r:id="" action="ppaction://media"/>
            <a:extLst>
              <a:ext uri="{FF2B5EF4-FFF2-40B4-BE49-F238E27FC236}">
                <a16:creationId xmlns:a16="http://schemas.microsoft.com/office/drawing/2014/main" id="{62F35846-EE33-42D2-4CE3-3BA6E0118ABF}"/>
              </a:ext>
            </a:extLst>
          </p:cNvPr>
          <p:cNvPicPr>
            <a:picLocks noChangeAspect="1"/>
          </p:cNvPicPr>
          <p:nvPr>
            <a:audioFile r:link="rId80"/>
            <p:extLst>
              <p:ext uri="{DAA4B4D4-6D71-4841-9C94-3DE7FCFB9230}">
                <p14:media xmlns:p14="http://schemas.microsoft.com/office/powerpoint/2010/main" r:embed="rId7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302500" y="1732521"/>
            <a:ext cx="406400" cy="406400"/>
          </a:xfrm>
          <a:prstGeom prst="rect">
            <a:avLst/>
          </a:prstGeom>
        </p:spPr>
      </p:pic>
      <p:pic>
        <p:nvPicPr>
          <p:cNvPr id="45" name="luvvoice.com-20241209-zYSRZB">
            <a:hlinkClick r:id="" action="ppaction://media"/>
            <a:extLst>
              <a:ext uri="{FF2B5EF4-FFF2-40B4-BE49-F238E27FC236}">
                <a16:creationId xmlns:a16="http://schemas.microsoft.com/office/drawing/2014/main" id="{1D583BE0-89C4-846B-9834-643E0C208F71}"/>
              </a:ext>
            </a:extLst>
          </p:cNvPr>
          <p:cNvPicPr>
            <a:picLocks noChangeAspect="1"/>
          </p:cNvPicPr>
          <p:nvPr>
            <a:audioFile r:link="rId82"/>
            <p:extLst>
              <p:ext uri="{DAA4B4D4-6D71-4841-9C94-3DE7FCFB9230}">
                <p14:media xmlns:p14="http://schemas.microsoft.com/office/powerpoint/2010/main" r:embed="rId8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8389381" y="3575050"/>
            <a:ext cx="406400" cy="406400"/>
          </a:xfrm>
          <a:prstGeom prst="rect">
            <a:avLst/>
          </a:prstGeom>
        </p:spPr>
      </p:pic>
      <p:pic>
        <p:nvPicPr>
          <p:cNvPr id="46" name="luvvoice.com-20241209-iyOO2O">
            <a:hlinkClick r:id="" action="ppaction://media"/>
            <a:extLst>
              <a:ext uri="{FF2B5EF4-FFF2-40B4-BE49-F238E27FC236}">
                <a16:creationId xmlns:a16="http://schemas.microsoft.com/office/drawing/2014/main" id="{043176D8-224D-C0AB-4E6B-2BD8365089EB}"/>
              </a:ext>
            </a:extLst>
          </p:cNvPr>
          <p:cNvPicPr>
            <a:picLocks noChangeAspect="1"/>
          </p:cNvPicPr>
          <p:nvPr>
            <a:audioFile r:link="rId84"/>
            <p:extLst>
              <p:ext uri="{DAA4B4D4-6D71-4841-9C94-3DE7FCFB9230}">
                <p14:media xmlns:p14="http://schemas.microsoft.com/office/powerpoint/2010/main" r:embed="rId8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317179" y="361940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404" y="221247"/>
            <a:ext cx="10298230" cy="7116699"/>
          </a:xfrm>
          <a:custGeom>
            <a:avLst/>
            <a:gdLst/>
            <a:ahLst/>
            <a:cxnLst/>
            <a:rect l="l" t="t" r="r" b="b"/>
            <a:pathLst>
              <a:path w="10298230" h="7116699">
                <a:moveTo>
                  <a:pt x="0" y="0"/>
                </a:moveTo>
                <a:lnTo>
                  <a:pt x="10298229" y="0"/>
                </a:lnTo>
                <a:lnTo>
                  <a:pt x="10298229" y="7116699"/>
                </a:lnTo>
                <a:lnTo>
                  <a:pt x="0" y="7116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6882" y="317383"/>
            <a:ext cx="10296525" cy="6924675"/>
          </a:xfrm>
          <a:custGeom>
            <a:avLst/>
            <a:gdLst/>
            <a:ahLst/>
            <a:cxnLst/>
            <a:rect l="l" t="t" r="r" b="b"/>
            <a:pathLst>
              <a:path w="10296525" h="6924675">
                <a:moveTo>
                  <a:pt x="0" y="0"/>
                </a:moveTo>
                <a:lnTo>
                  <a:pt x="10296525" y="0"/>
                </a:lnTo>
                <a:lnTo>
                  <a:pt x="10296525" y="6924675"/>
                </a:lnTo>
                <a:lnTo>
                  <a:pt x="0" y="6924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</a:blip>
            <a:stretch>
              <a:fillRect l="-10577" r="-1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5999" y="1230220"/>
            <a:ext cx="1885950" cy="1285875"/>
          </a:xfrm>
          <a:custGeom>
            <a:avLst/>
            <a:gdLst/>
            <a:ahLst/>
            <a:cxnLst/>
            <a:rect l="l" t="t" r="r" b="b"/>
            <a:pathLst>
              <a:path w="1885950" h="1285875">
                <a:moveTo>
                  <a:pt x="0" y="0"/>
                </a:moveTo>
                <a:lnTo>
                  <a:pt x="1885950" y="0"/>
                </a:lnTo>
                <a:lnTo>
                  <a:pt x="1885950" y="1285875"/>
                </a:lnTo>
                <a:lnTo>
                  <a:pt x="0" y="1285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07104" y="2581846"/>
            <a:ext cx="1583160" cy="1478994"/>
          </a:xfrm>
          <a:custGeom>
            <a:avLst/>
            <a:gdLst/>
            <a:ahLst/>
            <a:cxnLst/>
            <a:rect l="l" t="t" r="r" b="b"/>
            <a:pathLst>
              <a:path w="1583160" h="1478994">
                <a:moveTo>
                  <a:pt x="0" y="0"/>
                </a:moveTo>
                <a:lnTo>
                  <a:pt x="1583160" y="0"/>
                </a:lnTo>
                <a:lnTo>
                  <a:pt x="1583160" y="1478995"/>
                </a:lnTo>
                <a:lnTo>
                  <a:pt x="0" y="14789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07682" y="4298423"/>
            <a:ext cx="2384384" cy="1092241"/>
          </a:xfrm>
          <a:custGeom>
            <a:avLst/>
            <a:gdLst/>
            <a:ahLst/>
            <a:cxnLst/>
            <a:rect l="l" t="t" r="r" b="b"/>
            <a:pathLst>
              <a:path w="2384384" h="1092241">
                <a:moveTo>
                  <a:pt x="0" y="0"/>
                </a:moveTo>
                <a:lnTo>
                  <a:pt x="2384384" y="0"/>
                </a:lnTo>
                <a:lnTo>
                  <a:pt x="2384384" y="1092241"/>
                </a:lnTo>
                <a:lnTo>
                  <a:pt x="0" y="1092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3030" y="5804164"/>
            <a:ext cx="1628775" cy="1133475"/>
          </a:xfrm>
          <a:custGeom>
            <a:avLst/>
            <a:gdLst/>
            <a:ahLst/>
            <a:cxnLst/>
            <a:rect l="l" t="t" r="r" b="b"/>
            <a:pathLst>
              <a:path w="1628775" h="1133475">
                <a:moveTo>
                  <a:pt x="0" y="0"/>
                </a:moveTo>
                <a:lnTo>
                  <a:pt x="1628775" y="0"/>
                </a:lnTo>
                <a:lnTo>
                  <a:pt x="1628775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6938" y="306114"/>
            <a:ext cx="4185018" cy="81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1"/>
              </a:lnSpc>
            </a:pPr>
            <a:r>
              <a:rPr lang="en-US" sz="4494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II. VOCABULARY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44930" y="3264922"/>
            <a:ext cx="5247627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Clock:...............................................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44930" y="4641494"/>
            <a:ext cx="5312150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Sofa:.................................................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44930" y="1827762"/>
            <a:ext cx="5321789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TV:....................................................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4930" y="6013856"/>
            <a:ext cx="5344811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Table:................................................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3709" y="153762"/>
            <a:ext cx="10298982" cy="7241829"/>
          </a:xfrm>
          <a:custGeom>
            <a:avLst/>
            <a:gdLst/>
            <a:ahLst/>
            <a:cxnLst/>
            <a:rect l="l" t="t" r="r" b="b"/>
            <a:pathLst>
              <a:path w="10298982" h="7241829">
                <a:moveTo>
                  <a:pt x="0" y="0"/>
                </a:moveTo>
                <a:lnTo>
                  <a:pt x="10298982" y="0"/>
                </a:lnTo>
                <a:lnTo>
                  <a:pt x="10298982" y="7241829"/>
                </a:lnTo>
                <a:lnTo>
                  <a:pt x="0" y="7241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38833" y="1963312"/>
            <a:ext cx="34747" cy="16764"/>
          </a:xfrm>
          <a:custGeom>
            <a:avLst/>
            <a:gdLst/>
            <a:ahLst/>
            <a:cxnLst/>
            <a:rect l="l" t="t" r="r" b="b"/>
            <a:pathLst>
              <a:path w="34747" h="16764">
                <a:moveTo>
                  <a:pt x="0" y="0"/>
                </a:moveTo>
                <a:lnTo>
                  <a:pt x="34747" y="0"/>
                </a:lnTo>
                <a:lnTo>
                  <a:pt x="34747" y="16764"/>
                </a:lnTo>
                <a:lnTo>
                  <a:pt x="0" y="16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73570" y="1961131"/>
            <a:ext cx="55340" cy="21526"/>
          </a:xfrm>
          <a:custGeom>
            <a:avLst/>
            <a:gdLst/>
            <a:ahLst/>
            <a:cxnLst/>
            <a:rect l="l" t="t" r="r" b="b"/>
            <a:pathLst>
              <a:path w="55340" h="21526">
                <a:moveTo>
                  <a:pt x="0" y="0"/>
                </a:moveTo>
                <a:lnTo>
                  <a:pt x="55341" y="0"/>
                </a:lnTo>
                <a:lnTo>
                  <a:pt x="55341" y="21526"/>
                </a:lnTo>
                <a:lnTo>
                  <a:pt x="0" y="21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159035" y="1965998"/>
            <a:ext cx="49482" cy="26832"/>
          </a:xfrm>
          <a:custGeom>
            <a:avLst/>
            <a:gdLst/>
            <a:ahLst/>
            <a:cxnLst/>
            <a:rect l="l" t="t" r="r" b="b"/>
            <a:pathLst>
              <a:path w="49482" h="26832">
                <a:moveTo>
                  <a:pt x="0" y="0"/>
                </a:moveTo>
                <a:lnTo>
                  <a:pt x="49483" y="0"/>
                </a:lnTo>
                <a:lnTo>
                  <a:pt x="49483" y="26832"/>
                </a:lnTo>
                <a:lnTo>
                  <a:pt x="0" y="26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228920" y="1974571"/>
            <a:ext cx="23279" cy="18250"/>
          </a:xfrm>
          <a:custGeom>
            <a:avLst/>
            <a:gdLst/>
            <a:ahLst/>
            <a:cxnLst/>
            <a:rect l="l" t="t" r="r" b="b"/>
            <a:pathLst>
              <a:path w="23279" h="18250">
                <a:moveTo>
                  <a:pt x="0" y="0"/>
                </a:moveTo>
                <a:lnTo>
                  <a:pt x="23279" y="0"/>
                </a:lnTo>
                <a:lnTo>
                  <a:pt x="23279" y="18250"/>
                </a:lnTo>
                <a:lnTo>
                  <a:pt x="0" y="18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208518" y="1975171"/>
            <a:ext cx="31366" cy="17659"/>
          </a:xfrm>
          <a:custGeom>
            <a:avLst/>
            <a:gdLst/>
            <a:ahLst/>
            <a:cxnLst/>
            <a:rect l="l" t="t" r="r" b="b"/>
            <a:pathLst>
              <a:path w="31366" h="17659">
                <a:moveTo>
                  <a:pt x="0" y="0"/>
                </a:moveTo>
                <a:lnTo>
                  <a:pt x="31365" y="0"/>
                </a:lnTo>
                <a:lnTo>
                  <a:pt x="31365" y="17659"/>
                </a:lnTo>
                <a:lnTo>
                  <a:pt x="0" y="176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192687" y="1982657"/>
            <a:ext cx="25013" cy="10163"/>
          </a:xfrm>
          <a:custGeom>
            <a:avLst/>
            <a:gdLst/>
            <a:ahLst/>
            <a:cxnLst/>
            <a:rect l="l" t="t" r="r" b="b"/>
            <a:pathLst>
              <a:path w="25013" h="10163">
                <a:moveTo>
                  <a:pt x="0" y="0"/>
                </a:moveTo>
                <a:lnTo>
                  <a:pt x="25013" y="0"/>
                </a:lnTo>
                <a:lnTo>
                  <a:pt x="25013" y="10163"/>
                </a:lnTo>
                <a:lnTo>
                  <a:pt x="0" y="10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52199" y="1967779"/>
            <a:ext cx="25117" cy="25051"/>
          </a:xfrm>
          <a:custGeom>
            <a:avLst/>
            <a:gdLst/>
            <a:ahLst/>
            <a:cxnLst/>
            <a:rect l="l" t="t" r="r" b="b"/>
            <a:pathLst>
              <a:path w="25117" h="25051">
                <a:moveTo>
                  <a:pt x="0" y="0"/>
                </a:moveTo>
                <a:lnTo>
                  <a:pt x="25118" y="0"/>
                </a:lnTo>
                <a:lnTo>
                  <a:pt x="25118" y="25051"/>
                </a:lnTo>
                <a:lnTo>
                  <a:pt x="0" y="25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242912" y="1978838"/>
            <a:ext cx="32614" cy="13983"/>
          </a:xfrm>
          <a:custGeom>
            <a:avLst/>
            <a:gdLst/>
            <a:ahLst/>
            <a:cxnLst/>
            <a:rect l="l" t="t" r="r" b="b"/>
            <a:pathLst>
              <a:path w="32614" h="13983">
                <a:moveTo>
                  <a:pt x="0" y="0"/>
                </a:moveTo>
                <a:lnTo>
                  <a:pt x="32614" y="0"/>
                </a:lnTo>
                <a:lnTo>
                  <a:pt x="32614" y="13983"/>
                </a:lnTo>
                <a:lnTo>
                  <a:pt x="0" y="139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091484" y="1959740"/>
            <a:ext cx="38376" cy="31994"/>
            <a:chOff x="0" y="0"/>
            <a:chExt cx="38379" cy="319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354" cy="32004"/>
            </a:xfrm>
            <a:custGeom>
              <a:avLst/>
              <a:gdLst/>
              <a:ahLst/>
              <a:cxnLst/>
              <a:rect l="l" t="t" r="r" b="b"/>
              <a:pathLst>
                <a:path w="38354" h="32004">
                  <a:moveTo>
                    <a:pt x="0" y="32004"/>
                  </a:moveTo>
                  <a:lnTo>
                    <a:pt x="38354" y="32004"/>
                  </a:lnTo>
                  <a:lnTo>
                    <a:pt x="38354" y="0"/>
                  </a:lnTo>
                  <a:lnTo>
                    <a:pt x="0" y="0"/>
                  </a:lnTo>
                  <a:lnTo>
                    <a:pt x="0" y="32004"/>
                  </a:lnTo>
                  <a:close/>
                </a:path>
              </a:pathLst>
            </a:custGeom>
            <a:solidFill>
              <a:srgbClr val="C2ED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111382" y="1976504"/>
            <a:ext cx="32166" cy="9868"/>
          </a:xfrm>
          <a:custGeom>
            <a:avLst/>
            <a:gdLst/>
            <a:ahLst/>
            <a:cxnLst/>
            <a:rect l="l" t="t" r="r" b="b"/>
            <a:pathLst>
              <a:path w="32166" h="9868">
                <a:moveTo>
                  <a:pt x="0" y="0"/>
                </a:moveTo>
                <a:lnTo>
                  <a:pt x="32166" y="0"/>
                </a:lnTo>
                <a:lnTo>
                  <a:pt x="32166" y="9868"/>
                </a:lnTo>
                <a:lnTo>
                  <a:pt x="0" y="98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138680" y="1981667"/>
            <a:ext cx="4963" cy="11163"/>
          </a:xfrm>
          <a:custGeom>
            <a:avLst/>
            <a:gdLst/>
            <a:ahLst/>
            <a:cxnLst/>
            <a:rect l="l" t="t" r="r" b="b"/>
            <a:pathLst>
              <a:path w="4963" h="11163">
                <a:moveTo>
                  <a:pt x="0" y="0"/>
                </a:moveTo>
                <a:lnTo>
                  <a:pt x="4963" y="0"/>
                </a:lnTo>
                <a:lnTo>
                  <a:pt x="4963" y="11163"/>
                </a:lnTo>
                <a:lnTo>
                  <a:pt x="0" y="11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044726" y="1960388"/>
            <a:ext cx="57531" cy="32442"/>
          </a:xfrm>
          <a:custGeom>
            <a:avLst/>
            <a:gdLst/>
            <a:ahLst/>
            <a:cxnLst/>
            <a:rect l="l" t="t" r="r" b="b"/>
            <a:pathLst>
              <a:path w="57531" h="32442">
                <a:moveTo>
                  <a:pt x="0" y="0"/>
                </a:moveTo>
                <a:lnTo>
                  <a:pt x="57531" y="0"/>
                </a:lnTo>
                <a:lnTo>
                  <a:pt x="57531" y="32442"/>
                </a:lnTo>
                <a:lnTo>
                  <a:pt x="0" y="324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065766" y="1973332"/>
            <a:ext cx="45615" cy="19488"/>
          </a:xfrm>
          <a:custGeom>
            <a:avLst/>
            <a:gdLst/>
            <a:ahLst/>
            <a:cxnLst/>
            <a:rect l="l" t="t" r="r" b="b"/>
            <a:pathLst>
              <a:path w="45615" h="19488">
                <a:moveTo>
                  <a:pt x="0" y="0"/>
                </a:moveTo>
                <a:lnTo>
                  <a:pt x="45616" y="0"/>
                </a:lnTo>
                <a:lnTo>
                  <a:pt x="45616" y="19489"/>
                </a:lnTo>
                <a:lnTo>
                  <a:pt x="0" y="194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092027" y="1979190"/>
            <a:ext cx="22184" cy="13640"/>
          </a:xfrm>
          <a:custGeom>
            <a:avLst/>
            <a:gdLst/>
            <a:ahLst/>
            <a:cxnLst/>
            <a:rect l="l" t="t" r="r" b="b"/>
            <a:pathLst>
              <a:path w="22184" h="13640">
                <a:moveTo>
                  <a:pt x="0" y="0"/>
                </a:moveTo>
                <a:lnTo>
                  <a:pt x="22184" y="0"/>
                </a:lnTo>
                <a:lnTo>
                  <a:pt x="22184" y="13640"/>
                </a:lnTo>
                <a:lnTo>
                  <a:pt x="0" y="136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4981223" y="1846993"/>
            <a:ext cx="359588" cy="309324"/>
            <a:chOff x="0" y="0"/>
            <a:chExt cx="359588" cy="309321"/>
          </a:xfrm>
        </p:grpSpPr>
        <p:sp>
          <p:nvSpPr>
            <p:cNvPr id="19" name="Freeform 19"/>
            <p:cNvSpPr/>
            <p:nvPr/>
          </p:nvSpPr>
          <p:spPr>
            <a:xfrm>
              <a:off x="63373" y="155321"/>
              <a:ext cx="232664" cy="19304"/>
            </a:xfrm>
            <a:custGeom>
              <a:avLst/>
              <a:gdLst/>
              <a:ahLst/>
              <a:cxnLst/>
              <a:rect l="l" t="t" r="r" b="b"/>
              <a:pathLst>
                <a:path w="232664" h="19304">
                  <a:moveTo>
                    <a:pt x="232664" y="4572"/>
                  </a:moveTo>
                  <a:lnTo>
                    <a:pt x="232664" y="16510"/>
                  </a:lnTo>
                  <a:cubicBezTo>
                    <a:pt x="229870" y="16764"/>
                    <a:pt x="226314" y="16383"/>
                    <a:pt x="220980" y="14732"/>
                  </a:cubicBezTo>
                  <a:cubicBezTo>
                    <a:pt x="208915" y="11049"/>
                    <a:pt x="204851" y="12954"/>
                    <a:pt x="200660" y="14732"/>
                  </a:cubicBezTo>
                  <a:cubicBezTo>
                    <a:pt x="196469" y="16510"/>
                    <a:pt x="192151" y="18415"/>
                    <a:pt x="179578" y="14732"/>
                  </a:cubicBezTo>
                  <a:cubicBezTo>
                    <a:pt x="167767" y="11176"/>
                    <a:pt x="161163" y="13208"/>
                    <a:pt x="154813" y="15113"/>
                  </a:cubicBezTo>
                  <a:cubicBezTo>
                    <a:pt x="148209" y="17145"/>
                    <a:pt x="141732" y="19304"/>
                    <a:pt x="129921" y="15113"/>
                  </a:cubicBezTo>
                  <a:cubicBezTo>
                    <a:pt x="117094" y="10541"/>
                    <a:pt x="110998" y="12700"/>
                    <a:pt x="105410" y="14732"/>
                  </a:cubicBezTo>
                  <a:cubicBezTo>
                    <a:pt x="99949" y="16764"/>
                    <a:pt x="94996" y="18669"/>
                    <a:pt x="84455" y="14732"/>
                  </a:cubicBezTo>
                  <a:cubicBezTo>
                    <a:pt x="74676" y="10922"/>
                    <a:pt x="70104" y="12954"/>
                    <a:pt x="65278" y="14859"/>
                  </a:cubicBezTo>
                  <a:cubicBezTo>
                    <a:pt x="60198" y="16891"/>
                    <a:pt x="54737" y="19050"/>
                    <a:pt x="42545" y="14097"/>
                  </a:cubicBezTo>
                  <a:cubicBezTo>
                    <a:pt x="33782" y="10541"/>
                    <a:pt x="28575" y="12573"/>
                    <a:pt x="22860" y="14605"/>
                  </a:cubicBezTo>
                  <a:cubicBezTo>
                    <a:pt x="17145" y="16637"/>
                    <a:pt x="10922" y="18669"/>
                    <a:pt x="0" y="15240"/>
                  </a:cubicBezTo>
                  <a:lnTo>
                    <a:pt x="0" y="2794"/>
                  </a:lnTo>
                  <a:cubicBezTo>
                    <a:pt x="5207" y="4572"/>
                    <a:pt x="8128" y="7239"/>
                    <a:pt x="19812" y="3810"/>
                  </a:cubicBezTo>
                  <a:cubicBezTo>
                    <a:pt x="31242" y="381"/>
                    <a:pt x="35306" y="2159"/>
                    <a:pt x="39497" y="3810"/>
                  </a:cubicBezTo>
                  <a:cubicBezTo>
                    <a:pt x="43688" y="5461"/>
                    <a:pt x="48006" y="7366"/>
                    <a:pt x="59944" y="3810"/>
                  </a:cubicBezTo>
                  <a:cubicBezTo>
                    <a:pt x="71120" y="508"/>
                    <a:pt x="77597" y="2286"/>
                    <a:pt x="83947" y="4191"/>
                  </a:cubicBezTo>
                  <a:cubicBezTo>
                    <a:pt x="90424" y="6096"/>
                    <a:pt x="96774" y="8001"/>
                    <a:pt x="107950" y="4191"/>
                  </a:cubicBezTo>
                  <a:cubicBezTo>
                    <a:pt x="120142" y="0"/>
                    <a:pt x="126111" y="1905"/>
                    <a:pt x="131572" y="3810"/>
                  </a:cubicBezTo>
                  <a:cubicBezTo>
                    <a:pt x="137033" y="5715"/>
                    <a:pt x="141986" y="7493"/>
                    <a:pt x="151765" y="3810"/>
                  </a:cubicBezTo>
                  <a:cubicBezTo>
                    <a:pt x="161036" y="254"/>
                    <a:pt x="165608" y="2159"/>
                    <a:pt x="170307" y="3937"/>
                  </a:cubicBezTo>
                  <a:cubicBezTo>
                    <a:pt x="175387" y="5969"/>
                    <a:pt x="180721" y="7874"/>
                    <a:pt x="192278" y="3302"/>
                  </a:cubicBezTo>
                  <a:cubicBezTo>
                    <a:pt x="200533" y="0"/>
                    <a:pt x="205740" y="1905"/>
                    <a:pt x="211328" y="3810"/>
                  </a:cubicBezTo>
                  <a:cubicBezTo>
                    <a:pt x="216789" y="5715"/>
                    <a:pt x="222758" y="7493"/>
                    <a:pt x="232537" y="4572"/>
                  </a:cubicBezTo>
                </a:path>
              </a:pathLst>
            </a:custGeom>
            <a:solidFill>
              <a:srgbClr val="2FD1D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63500" y="145796"/>
              <a:ext cx="232537" cy="7239"/>
            </a:xfrm>
            <a:custGeom>
              <a:avLst/>
              <a:gdLst/>
              <a:ahLst/>
              <a:cxnLst/>
              <a:rect l="l" t="t" r="r" b="b"/>
              <a:pathLst>
                <a:path w="232537" h="7239">
                  <a:moveTo>
                    <a:pt x="232537" y="0"/>
                  </a:moveTo>
                  <a:lnTo>
                    <a:pt x="232537" y="6350"/>
                  </a:lnTo>
                  <a:cubicBezTo>
                    <a:pt x="231140" y="6731"/>
                    <a:pt x="7493" y="7239"/>
                    <a:pt x="0" y="5842"/>
                  </a:cubicBezTo>
                  <a:lnTo>
                    <a:pt x="0" y="0"/>
                  </a:lnTo>
                  <a:lnTo>
                    <a:pt x="232537" y="0"/>
                  </a:lnTo>
                </a:path>
              </a:pathLst>
            </a:custGeom>
            <a:solidFill>
              <a:srgbClr val="AEF0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63500" y="165481"/>
              <a:ext cx="232664" cy="18415"/>
            </a:xfrm>
            <a:custGeom>
              <a:avLst/>
              <a:gdLst/>
              <a:ahLst/>
              <a:cxnLst/>
              <a:rect l="l" t="t" r="r" b="b"/>
              <a:pathLst>
                <a:path w="232664" h="18415">
                  <a:moveTo>
                    <a:pt x="232537" y="4953"/>
                  </a:moveTo>
                  <a:lnTo>
                    <a:pt x="232537" y="12573"/>
                  </a:lnTo>
                  <a:cubicBezTo>
                    <a:pt x="212344" y="18415"/>
                    <a:pt x="2667" y="12573"/>
                    <a:pt x="0" y="12446"/>
                  </a:cubicBezTo>
                  <a:lnTo>
                    <a:pt x="0" y="3937"/>
                  </a:lnTo>
                  <a:cubicBezTo>
                    <a:pt x="10922" y="6858"/>
                    <a:pt x="17145" y="5207"/>
                    <a:pt x="22860" y="3429"/>
                  </a:cubicBezTo>
                  <a:cubicBezTo>
                    <a:pt x="28575" y="1651"/>
                    <a:pt x="33782" y="0"/>
                    <a:pt x="42545" y="2921"/>
                  </a:cubicBezTo>
                  <a:cubicBezTo>
                    <a:pt x="54864" y="6985"/>
                    <a:pt x="60198" y="5334"/>
                    <a:pt x="65278" y="3556"/>
                  </a:cubicBezTo>
                  <a:cubicBezTo>
                    <a:pt x="70104" y="1905"/>
                    <a:pt x="74676" y="254"/>
                    <a:pt x="84455" y="3429"/>
                  </a:cubicBezTo>
                  <a:cubicBezTo>
                    <a:pt x="94869" y="6858"/>
                    <a:pt x="99949" y="5080"/>
                    <a:pt x="105410" y="3429"/>
                  </a:cubicBezTo>
                  <a:cubicBezTo>
                    <a:pt x="110998" y="1651"/>
                    <a:pt x="117094" y="0"/>
                    <a:pt x="129921" y="3683"/>
                  </a:cubicBezTo>
                  <a:cubicBezTo>
                    <a:pt x="141732" y="7112"/>
                    <a:pt x="148082" y="5461"/>
                    <a:pt x="154813" y="3683"/>
                  </a:cubicBezTo>
                  <a:cubicBezTo>
                    <a:pt x="161163" y="2032"/>
                    <a:pt x="167767" y="381"/>
                    <a:pt x="179578" y="3302"/>
                  </a:cubicBezTo>
                  <a:cubicBezTo>
                    <a:pt x="192278" y="6477"/>
                    <a:pt x="196469" y="4953"/>
                    <a:pt x="200660" y="3302"/>
                  </a:cubicBezTo>
                  <a:cubicBezTo>
                    <a:pt x="204851" y="1651"/>
                    <a:pt x="208915" y="254"/>
                    <a:pt x="220980" y="3302"/>
                  </a:cubicBezTo>
                  <a:cubicBezTo>
                    <a:pt x="226441" y="4699"/>
                    <a:pt x="229870" y="4953"/>
                    <a:pt x="232664" y="4699"/>
                  </a:cubicBezTo>
                </a:path>
              </a:pathLst>
            </a:custGeom>
            <a:solidFill>
              <a:srgbClr val="2CC7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3500" y="148209"/>
              <a:ext cx="232664" cy="10795"/>
            </a:xfrm>
            <a:custGeom>
              <a:avLst/>
              <a:gdLst/>
              <a:ahLst/>
              <a:cxnLst/>
              <a:rect l="l" t="t" r="r" b="b"/>
              <a:pathLst>
                <a:path w="232664" h="10795">
                  <a:moveTo>
                    <a:pt x="232537" y="1524"/>
                  </a:moveTo>
                  <a:lnTo>
                    <a:pt x="232537" y="7239"/>
                  </a:lnTo>
                  <a:cubicBezTo>
                    <a:pt x="225298" y="8128"/>
                    <a:pt x="23114" y="10795"/>
                    <a:pt x="0" y="8509"/>
                  </a:cubicBezTo>
                  <a:lnTo>
                    <a:pt x="0" y="1143"/>
                  </a:lnTo>
                  <a:cubicBezTo>
                    <a:pt x="7874" y="1778"/>
                    <a:pt x="9271" y="4699"/>
                    <a:pt x="22606" y="2286"/>
                  </a:cubicBezTo>
                  <a:cubicBezTo>
                    <a:pt x="33401" y="254"/>
                    <a:pt x="37338" y="1270"/>
                    <a:pt x="41402" y="2286"/>
                  </a:cubicBezTo>
                  <a:cubicBezTo>
                    <a:pt x="45466" y="3302"/>
                    <a:pt x="49530" y="4318"/>
                    <a:pt x="60833" y="2286"/>
                  </a:cubicBezTo>
                  <a:cubicBezTo>
                    <a:pt x="71501" y="381"/>
                    <a:pt x="77724" y="1397"/>
                    <a:pt x="83693" y="2540"/>
                  </a:cubicBezTo>
                  <a:cubicBezTo>
                    <a:pt x="89916" y="3683"/>
                    <a:pt x="96012" y="4826"/>
                    <a:pt x="106680" y="2540"/>
                  </a:cubicBezTo>
                  <a:cubicBezTo>
                    <a:pt x="118364" y="127"/>
                    <a:pt x="123952" y="1143"/>
                    <a:pt x="129286" y="2286"/>
                  </a:cubicBezTo>
                  <a:cubicBezTo>
                    <a:pt x="134366" y="3429"/>
                    <a:pt x="139065" y="4445"/>
                    <a:pt x="148590" y="2286"/>
                  </a:cubicBezTo>
                  <a:cubicBezTo>
                    <a:pt x="157480" y="254"/>
                    <a:pt x="161798" y="1270"/>
                    <a:pt x="166243" y="2286"/>
                  </a:cubicBezTo>
                  <a:cubicBezTo>
                    <a:pt x="171069" y="3429"/>
                    <a:pt x="176022" y="4572"/>
                    <a:pt x="187198" y="1905"/>
                  </a:cubicBezTo>
                  <a:cubicBezTo>
                    <a:pt x="195326" y="0"/>
                    <a:pt x="200025" y="1143"/>
                    <a:pt x="205359" y="2159"/>
                  </a:cubicBezTo>
                  <a:cubicBezTo>
                    <a:pt x="210820" y="3302"/>
                    <a:pt x="216916" y="4445"/>
                    <a:pt x="227838" y="2159"/>
                  </a:cubicBezTo>
                  <a:cubicBezTo>
                    <a:pt x="229616" y="1778"/>
                    <a:pt x="231140" y="1524"/>
                    <a:pt x="232664" y="1270"/>
                  </a:cubicBezTo>
                </a:path>
              </a:pathLst>
            </a:custGeom>
            <a:solidFill>
              <a:srgbClr val="79E6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3500" y="151130"/>
              <a:ext cx="232664" cy="12192"/>
            </a:xfrm>
            <a:custGeom>
              <a:avLst/>
              <a:gdLst/>
              <a:ahLst/>
              <a:cxnLst/>
              <a:rect l="l" t="t" r="r" b="b"/>
              <a:pathLst>
                <a:path w="232664" h="12192">
                  <a:moveTo>
                    <a:pt x="232537" y="1778"/>
                  </a:moveTo>
                  <a:lnTo>
                    <a:pt x="232537" y="9271"/>
                  </a:lnTo>
                  <a:cubicBezTo>
                    <a:pt x="222758" y="11811"/>
                    <a:pt x="216789" y="10160"/>
                    <a:pt x="211328" y="8636"/>
                  </a:cubicBezTo>
                  <a:cubicBezTo>
                    <a:pt x="205740" y="7112"/>
                    <a:pt x="200533" y="5461"/>
                    <a:pt x="192278" y="8128"/>
                  </a:cubicBezTo>
                  <a:cubicBezTo>
                    <a:pt x="180721" y="11938"/>
                    <a:pt x="175387" y="10287"/>
                    <a:pt x="170307" y="8763"/>
                  </a:cubicBezTo>
                  <a:cubicBezTo>
                    <a:pt x="165481" y="7239"/>
                    <a:pt x="161036" y="5715"/>
                    <a:pt x="151765" y="8636"/>
                  </a:cubicBezTo>
                  <a:cubicBezTo>
                    <a:pt x="141986" y="11811"/>
                    <a:pt x="137033" y="10160"/>
                    <a:pt x="131572" y="8636"/>
                  </a:cubicBezTo>
                  <a:cubicBezTo>
                    <a:pt x="125984" y="7112"/>
                    <a:pt x="120015" y="5461"/>
                    <a:pt x="107950" y="9017"/>
                  </a:cubicBezTo>
                  <a:cubicBezTo>
                    <a:pt x="96774" y="12192"/>
                    <a:pt x="90424" y="10668"/>
                    <a:pt x="83947" y="9017"/>
                  </a:cubicBezTo>
                  <a:cubicBezTo>
                    <a:pt x="77597" y="7493"/>
                    <a:pt x="71247" y="5842"/>
                    <a:pt x="59944" y="8636"/>
                  </a:cubicBezTo>
                  <a:cubicBezTo>
                    <a:pt x="48006" y="11557"/>
                    <a:pt x="43688" y="10160"/>
                    <a:pt x="39497" y="8636"/>
                  </a:cubicBezTo>
                  <a:cubicBezTo>
                    <a:pt x="35306" y="7112"/>
                    <a:pt x="31242" y="5715"/>
                    <a:pt x="19812" y="8636"/>
                  </a:cubicBezTo>
                  <a:cubicBezTo>
                    <a:pt x="8255" y="11557"/>
                    <a:pt x="5207" y="9271"/>
                    <a:pt x="0" y="7874"/>
                  </a:cubicBezTo>
                  <a:lnTo>
                    <a:pt x="0" y="3302"/>
                  </a:lnTo>
                  <a:cubicBezTo>
                    <a:pt x="10922" y="6350"/>
                    <a:pt x="17018" y="4699"/>
                    <a:pt x="22606" y="3175"/>
                  </a:cubicBezTo>
                  <a:cubicBezTo>
                    <a:pt x="28067" y="1651"/>
                    <a:pt x="32893" y="127"/>
                    <a:pt x="41275" y="2667"/>
                  </a:cubicBezTo>
                  <a:cubicBezTo>
                    <a:pt x="52832" y="6350"/>
                    <a:pt x="58039" y="4826"/>
                    <a:pt x="62865" y="3302"/>
                  </a:cubicBezTo>
                  <a:cubicBezTo>
                    <a:pt x="67437" y="1778"/>
                    <a:pt x="71755" y="381"/>
                    <a:pt x="81026" y="3175"/>
                  </a:cubicBezTo>
                  <a:cubicBezTo>
                    <a:pt x="90805" y="6096"/>
                    <a:pt x="95631" y="4699"/>
                    <a:pt x="100838" y="3175"/>
                  </a:cubicBezTo>
                  <a:cubicBezTo>
                    <a:pt x="106045" y="1651"/>
                    <a:pt x="111887" y="0"/>
                    <a:pt x="124079" y="3429"/>
                  </a:cubicBezTo>
                  <a:cubicBezTo>
                    <a:pt x="135255" y="6477"/>
                    <a:pt x="141351" y="4953"/>
                    <a:pt x="147701" y="3429"/>
                  </a:cubicBezTo>
                  <a:cubicBezTo>
                    <a:pt x="153797" y="1905"/>
                    <a:pt x="160020" y="508"/>
                    <a:pt x="171069" y="3175"/>
                  </a:cubicBezTo>
                  <a:cubicBezTo>
                    <a:pt x="183007" y="5969"/>
                    <a:pt x="187071" y="4572"/>
                    <a:pt x="191135" y="3175"/>
                  </a:cubicBezTo>
                  <a:cubicBezTo>
                    <a:pt x="195199" y="1778"/>
                    <a:pt x="199136" y="381"/>
                    <a:pt x="210439" y="3175"/>
                  </a:cubicBezTo>
                  <a:cubicBezTo>
                    <a:pt x="224028" y="6477"/>
                    <a:pt x="225425" y="2921"/>
                    <a:pt x="232664" y="1778"/>
                  </a:cubicBezTo>
                </a:path>
              </a:pathLst>
            </a:custGeom>
            <a:solidFill>
              <a:srgbClr val="32DD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63500" y="172847"/>
              <a:ext cx="232664" cy="20193"/>
            </a:xfrm>
            <a:custGeom>
              <a:avLst/>
              <a:gdLst/>
              <a:ahLst/>
              <a:cxnLst/>
              <a:rect l="l" t="t" r="r" b="b"/>
              <a:pathLst>
                <a:path w="232664" h="20193">
                  <a:moveTo>
                    <a:pt x="232537" y="5207"/>
                  </a:moveTo>
                  <a:lnTo>
                    <a:pt x="232537" y="15113"/>
                  </a:lnTo>
                  <a:cubicBezTo>
                    <a:pt x="223520" y="19050"/>
                    <a:pt x="19177" y="20193"/>
                    <a:pt x="0" y="16002"/>
                  </a:cubicBezTo>
                  <a:lnTo>
                    <a:pt x="0" y="5080"/>
                  </a:lnTo>
                  <a:cubicBezTo>
                    <a:pt x="2667" y="5207"/>
                    <a:pt x="6223" y="4826"/>
                    <a:pt x="11176" y="3556"/>
                  </a:cubicBezTo>
                  <a:cubicBezTo>
                    <a:pt x="23368" y="381"/>
                    <a:pt x="27686" y="2032"/>
                    <a:pt x="32004" y="3556"/>
                  </a:cubicBezTo>
                  <a:cubicBezTo>
                    <a:pt x="36322" y="5080"/>
                    <a:pt x="40894" y="6858"/>
                    <a:pt x="53721" y="3556"/>
                  </a:cubicBezTo>
                  <a:cubicBezTo>
                    <a:pt x="65659" y="381"/>
                    <a:pt x="72517" y="2159"/>
                    <a:pt x="79121" y="3937"/>
                  </a:cubicBezTo>
                  <a:cubicBezTo>
                    <a:pt x="85979" y="5715"/>
                    <a:pt x="92710" y="7620"/>
                    <a:pt x="104648" y="3937"/>
                  </a:cubicBezTo>
                  <a:cubicBezTo>
                    <a:pt x="117602" y="0"/>
                    <a:pt x="123952" y="1778"/>
                    <a:pt x="129794" y="3556"/>
                  </a:cubicBezTo>
                  <a:cubicBezTo>
                    <a:pt x="135509" y="5334"/>
                    <a:pt x="140716" y="7112"/>
                    <a:pt x="151257" y="3556"/>
                  </a:cubicBezTo>
                  <a:cubicBezTo>
                    <a:pt x="161036" y="254"/>
                    <a:pt x="165862" y="2032"/>
                    <a:pt x="170942" y="3683"/>
                  </a:cubicBezTo>
                  <a:cubicBezTo>
                    <a:pt x="176403" y="5461"/>
                    <a:pt x="181991" y="7366"/>
                    <a:pt x="194310" y="3048"/>
                  </a:cubicBezTo>
                  <a:cubicBezTo>
                    <a:pt x="203200" y="0"/>
                    <a:pt x="208534" y="1778"/>
                    <a:pt x="214503" y="3556"/>
                  </a:cubicBezTo>
                  <a:cubicBezTo>
                    <a:pt x="219456" y="5080"/>
                    <a:pt x="224790" y="6604"/>
                    <a:pt x="232664" y="5334"/>
                  </a:cubicBezTo>
                </a:path>
              </a:pathLst>
            </a:custGeom>
            <a:solidFill>
              <a:srgbClr val="2AB9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63500" y="183007"/>
              <a:ext cx="232537" cy="23368"/>
            </a:xfrm>
            <a:custGeom>
              <a:avLst/>
              <a:gdLst/>
              <a:ahLst/>
              <a:cxnLst/>
              <a:rect l="l" t="t" r="r" b="b"/>
              <a:pathLst>
                <a:path w="232537" h="23368">
                  <a:moveTo>
                    <a:pt x="232537" y="4826"/>
                  </a:moveTo>
                  <a:lnTo>
                    <a:pt x="232537" y="14732"/>
                  </a:lnTo>
                  <a:cubicBezTo>
                    <a:pt x="212344" y="19304"/>
                    <a:pt x="19177" y="23368"/>
                    <a:pt x="0" y="11811"/>
                  </a:cubicBezTo>
                  <a:lnTo>
                    <a:pt x="0" y="5842"/>
                  </a:lnTo>
                  <a:cubicBezTo>
                    <a:pt x="7493" y="6858"/>
                    <a:pt x="12573" y="5334"/>
                    <a:pt x="17399" y="3810"/>
                  </a:cubicBezTo>
                  <a:cubicBezTo>
                    <a:pt x="23495" y="1905"/>
                    <a:pt x="29083" y="0"/>
                    <a:pt x="38354" y="3175"/>
                  </a:cubicBezTo>
                  <a:cubicBezTo>
                    <a:pt x="51308" y="7874"/>
                    <a:pt x="57150" y="5842"/>
                    <a:pt x="62611" y="3937"/>
                  </a:cubicBezTo>
                  <a:cubicBezTo>
                    <a:pt x="67691" y="2159"/>
                    <a:pt x="72644" y="254"/>
                    <a:pt x="82931" y="3810"/>
                  </a:cubicBezTo>
                  <a:cubicBezTo>
                    <a:pt x="93980" y="7620"/>
                    <a:pt x="99314" y="5715"/>
                    <a:pt x="105156" y="3810"/>
                  </a:cubicBezTo>
                  <a:cubicBezTo>
                    <a:pt x="111125" y="1905"/>
                    <a:pt x="117602" y="0"/>
                    <a:pt x="131191" y="4191"/>
                  </a:cubicBezTo>
                  <a:cubicBezTo>
                    <a:pt x="143891" y="8128"/>
                    <a:pt x="150622" y="6223"/>
                    <a:pt x="157607" y="4191"/>
                  </a:cubicBezTo>
                  <a:cubicBezTo>
                    <a:pt x="164338" y="2413"/>
                    <a:pt x="171323" y="508"/>
                    <a:pt x="183896" y="3810"/>
                  </a:cubicBezTo>
                  <a:cubicBezTo>
                    <a:pt x="197358" y="7366"/>
                    <a:pt x="201930" y="5588"/>
                    <a:pt x="206375" y="3810"/>
                  </a:cubicBezTo>
                  <a:cubicBezTo>
                    <a:pt x="210820" y="2032"/>
                    <a:pt x="215138" y="254"/>
                    <a:pt x="227965" y="3810"/>
                  </a:cubicBezTo>
                  <a:cubicBezTo>
                    <a:pt x="229616" y="4318"/>
                    <a:pt x="231140" y="4572"/>
                    <a:pt x="232537" y="4826"/>
                  </a:cubicBezTo>
                </a:path>
              </a:pathLst>
            </a:custGeom>
            <a:solidFill>
              <a:srgbClr val="29A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63500" y="192278"/>
              <a:ext cx="232537" cy="28321"/>
            </a:xfrm>
            <a:custGeom>
              <a:avLst/>
              <a:gdLst/>
              <a:ahLst/>
              <a:cxnLst/>
              <a:rect l="l" t="t" r="r" b="b"/>
              <a:pathLst>
                <a:path w="232537" h="28321">
                  <a:moveTo>
                    <a:pt x="232537" y="5588"/>
                  </a:moveTo>
                  <a:lnTo>
                    <a:pt x="232537" y="18923"/>
                  </a:lnTo>
                  <a:cubicBezTo>
                    <a:pt x="229489" y="19050"/>
                    <a:pt x="12700" y="28321"/>
                    <a:pt x="0" y="14859"/>
                  </a:cubicBezTo>
                  <a:lnTo>
                    <a:pt x="0" y="2540"/>
                  </a:lnTo>
                  <a:cubicBezTo>
                    <a:pt x="8636" y="1016"/>
                    <a:pt x="12319" y="2540"/>
                    <a:pt x="16129" y="4064"/>
                  </a:cubicBezTo>
                  <a:cubicBezTo>
                    <a:pt x="20701" y="5969"/>
                    <a:pt x="25400" y="7874"/>
                    <a:pt x="39370" y="4064"/>
                  </a:cubicBezTo>
                  <a:cubicBezTo>
                    <a:pt x="52324" y="508"/>
                    <a:pt x="59563" y="2540"/>
                    <a:pt x="66548" y="4572"/>
                  </a:cubicBezTo>
                  <a:cubicBezTo>
                    <a:pt x="73787" y="6604"/>
                    <a:pt x="80899" y="8763"/>
                    <a:pt x="93853" y="4572"/>
                  </a:cubicBezTo>
                  <a:cubicBezTo>
                    <a:pt x="107823" y="0"/>
                    <a:pt x="114554" y="2159"/>
                    <a:pt x="120650" y="4191"/>
                  </a:cubicBezTo>
                  <a:cubicBezTo>
                    <a:pt x="126746" y="6223"/>
                    <a:pt x="132334" y="8255"/>
                    <a:pt x="143637" y="4191"/>
                  </a:cubicBezTo>
                  <a:cubicBezTo>
                    <a:pt x="154178" y="381"/>
                    <a:pt x="159258" y="2413"/>
                    <a:pt x="164592" y="4445"/>
                  </a:cubicBezTo>
                  <a:cubicBezTo>
                    <a:pt x="170307" y="6477"/>
                    <a:pt x="176403" y="8636"/>
                    <a:pt x="189611" y="3683"/>
                  </a:cubicBezTo>
                  <a:cubicBezTo>
                    <a:pt x="199009" y="127"/>
                    <a:pt x="204851" y="2286"/>
                    <a:pt x="211201" y="4318"/>
                  </a:cubicBezTo>
                  <a:cubicBezTo>
                    <a:pt x="216916" y="6096"/>
                    <a:pt x="223012" y="8001"/>
                    <a:pt x="232537" y="5842"/>
                  </a:cubicBezTo>
                </a:path>
              </a:pathLst>
            </a:custGeom>
            <a:solidFill>
              <a:srgbClr val="28A0B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3500" y="200025"/>
              <a:ext cx="232537" cy="33782"/>
            </a:xfrm>
            <a:custGeom>
              <a:avLst/>
              <a:gdLst/>
              <a:ahLst/>
              <a:cxnLst/>
              <a:rect l="l" t="t" r="r" b="b"/>
              <a:pathLst>
                <a:path w="232537" h="33782">
                  <a:moveTo>
                    <a:pt x="232537" y="11176"/>
                  </a:moveTo>
                  <a:lnTo>
                    <a:pt x="232537" y="24003"/>
                  </a:lnTo>
                  <a:cubicBezTo>
                    <a:pt x="209931" y="33655"/>
                    <a:pt x="13462" y="33782"/>
                    <a:pt x="0" y="18796"/>
                  </a:cubicBezTo>
                  <a:lnTo>
                    <a:pt x="0" y="7239"/>
                  </a:lnTo>
                  <a:cubicBezTo>
                    <a:pt x="4572" y="6223"/>
                    <a:pt x="9398" y="6096"/>
                    <a:pt x="15875" y="8636"/>
                  </a:cubicBezTo>
                  <a:cubicBezTo>
                    <a:pt x="42291" y="19050"/>
                    <a:pt x="41275" y="889"/>
                    <a:pt x="63881" y="9271"/>
                  </a:cubicBezTo>
                  <a:cubicBezTo>
                    <a:pt x="87630" y="18161"/>
                    <a:pt x="87376" y="0"/>
                    <a:pt x="115697" y="9779"/>
                  </a:cubicBezTo>
                  <a:cubicBezTo>
                    <a:pt x="141986" y="18669"/>
                    <a:pt x="145161" y="1524"/>
                    <a:pt x="172466" y="9271"/>
                  </a:cubicBezTo>
                  <a:cubicBezTo>
                    <a:pt x="201168" y="17526"/>
                    <a:pt x="192278" y="1270"/>
                    <a:pt x="219837" y="9271"/>
                  </a:cubicBezTo>
                  <a:cubicBezTo>
                    <a:pt x="225552" y="10922"/>
                    <a:pt x="229489" y="11430"/>
                    <a:pt x="232537" y="11303"/>
                  </a:cubicBezTo>
                </a:path>
              </a:pathLst>
            </a:custGeom>
            <a:solidFill>
              <a:srgbClr val="248FA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63500" y="211328"/>
              <a:ext cx="232537" cy="34544"/>
            </a:xfrm>
            <a:custGeom>
              <a:avLst/>
              <a:gdLst/>
              <a:ahLst/>
              <a:cxnLst/>
              <a:rect l="l" t="t" r="r" b="b"/>
              <a:pathLst>
                <a:path w="232537" h="34544">
                  <a:moveTo>
                    <a:pt x="232537" y="12700"/>
                  </a:moveTo>
                  <a:lnTo>
                    <a:pt x="232537" y="34544"/>
                  </a:lnTo>
                  <a:lnTo>
                    <a:pt x="0" y="34544"/>
                  </a:lnTo>
                  <a:lnTo>
                    <a:pt x="0" y="7493"/>
                  </a:lnTo>
                  <a:cubicBezTo>
                    <a:pt x="13208" y="7239"/>
                    <a:pt x="11811" y="17018"/>
                    <a:pt x="35814" y="9906"/>
                  </a:cubicBezTo>
                  <a:cubicBezTo>
                    <a:pt x="64389" y="1524"/>
                    <a:pt x="67183" y="20066"/>
                    <a:pt x="94742" y="10414"/>
                  </a:cubicBezTo>
                  <a:cubicBezTo>
                    <a:pt x="124333" y="0"/>
                    <a:pt x="123825" y="19558"/>
                    <a:pt x="148590" y="9906"/>
                  </a:cubicBezTo>
                  <a:cubicBezTo>
                    <a:pt x="171958" y="889"/>
                    <a:pt x="170815" y="20447"/>
                    <a:pt x="198247" y="9271"/>
                  </a:cubicBezTo>
                  <a:cubicBezTo>
                    <a:pt x="213106" y="3175"/>
                    <a:pt x="219964" y="11430"/>
                    <a:pt x="232537" y="12700"/>
                  </a:cubicBezTo>
                </a:path>
              </a:pathLst>
            </a:custGeom>
            <a:solidFill>
              <a:srgbClr val="22819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57099" y="63500"/>
              <a:ext cx="3048" cy="9525"/>
            </a:xfrm>
            <a:custGeom>
              <a:avLst/>
              <a:gdLst/>
              <a:ahLst/>
              <a:cxnLst/>
              <a:rect l="l" t="t" r="r" b="b"/>
              <a:pathLst>
                <a:path w="3048" h="9525">
                  <a:moveTo>
                    <a:pt x="127" y="9525"/>
                  </a:moveTo>
                  <a:lnTo>
                    <a:pt x="127" y="9525"/>
                  </a:lnTo>
                  <a:lnTo>
                    <a:pt x="0" y="9271"/>
                  </a:lnTo>
                  <a:lnTo>
                    <a:pt x="2667" y="127"/>
                  </a:lnTo>
                  <a:lnTo>
                    <a:pt x="2921" y="0"/>
                  </a:lnTo>
                  <a:lnTo>
                    <a:pt x="3048" y="254"/>
                  </a:lnTo>
                  <a:lnTo>
                    <a:pt x="381" y="9398"/>
                  </a:lnTo>
                  <a:lnTo>
                    <a:pt x="254" y="9525"/>
                  </a:lnTo>
                </a:path>
              </a:pathLst>
            </a:custGeom>
            <a:solidFill>
              <a:srgbClr val="E2E9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59893" y="77597"/>
              <a:ext cx="2540" cy="10287"/>
            </a:xfrm>
            <a:custGeom>
              <a:avLst/>
              <a:gdLst/>
              <a:ahLst/>
              <a:cxnLst/>
              <a:rect l="l" t="t" r="r" b="b"/>
              <a:pathLst>
                <a:path w="2540" h="10287">
                  <a:moveTo>
                    <a:pt x="2413" y="10160"/>
                  </a:moveTo>
                  <a:lnTo>
                    <a:pt x="2286" y="10033"/>
                  </a:lnTo>
                  <a:cubicBezTo>
                    <a:pt x="2032" y="9144"/>
                    <a:pt x="1651" y="7747"/>
                    <a:pt x="1397" y="6223"/>
                  </a:cubicBezTo>
                  <a:cubicBezTo>
                    <a:pt x="508" y="2794"/>
                    <a:pt x="0" y="635"/>
                    <a:pt x="0" y="254"/>
                  </a:cubicBezTo>
                  <a:lnTo>
                    <a:pt x="254" y="0"/>
                  </a:lnTo>
                  <a:lnTo>
                    <a:pt x="381" y="254"/>
                  </a:lnTo>
                  <a:cubicBezTo>
                    <a:pt x="254" y="635"/>
                    <a:pt x="1143" y="3810"/>
                    <a:pt x="1651" y="6096"/>
                  </a:cubicBezTo>
                  <a:cubicBezTo>
                    <a:pt x="2032" y="7620"/>
                    <a:pt x="2413" y="9144"/>
                    <a:pt x="2540" y="10033"/>
                  </a:cubicBezTo>
                  <a:lnTo>
                    <a:pt x="2413" y="10287"/>
                  </a:lnTo>
                  <a:lnTo>
                    <a:pt x="2286" y="10287"/>
                  </a:lnTo>
                </a:path>
              </a:pathLst>
            </a:custGeom>
            <a:solidFill>
              <a:srgbClr val="E2E9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16078" y="158369"/>
              <a:ext cx="41021" cy="12700"/>
            </a:xfrm>
            <a:custGeom>
              <a:avLst/>
              <a:gdLst/>
              <a:ahLst/>
              <a:cxnLst/>
              <a:rect l="l" t="t" r="r" b="b"/>
              <a:pathLst>
                <a:path w="41021" h="12700">
                  <a:moveTo>
                    <a:pt x="2921" y="12573"/>
                  </a:moveTo>
                  <a:cubicBezTo>
                    <a:pt x="2032" y="12573"/>
                    <a:pt x="1143" y="12573"/>
                    <a:pt x="0" y="12446"/>
                  </a:cubicBezTo>
                  <a:cubicBezTo>
                    <a:pt x="1270" y="9779"/>
                    <a:pt x="2921" y="6223"/>
                    <a:pt x="4953" y="2032"/>
                  </a:cubicBezTo>
                  <a:cubicBezTo>
                    <a:pt x="5588" y="1905"/>
                    <a:pt x="6350" y="1651"/>
                    <a:pt x="7239" y="1524"/>
                  </a:cubicBezTo>
                  <a:cubicBezTo>
                    <a:pt x="11684" y="381"/>
                    <a:pt x="15494" y="0"/>
                    <a:pt x="18669" y="0"/>
                  </a:cubicBezTo>
                  <a:cubicBezTo>
                    <a:pt x="23622" y="0"/>
                    <a:pt x="27432" y="889"/>
                    <a:pt x="31115" y="1905"/>
                  </a:cubicBezTo>
                  <a:cubicBezTo>
                    <a:pt x="34290" y="2667"/>
                    <a:pt x="37338" y="3429"/>
                    <a:pt x="41021" y="3683"/>
                  </a:cubicBezTo>
                  <a:lnTo>
                    <a:pt x="40894" y="12573"/>
                  </a:lnTo>
                  <a:cubicBezTo>
                    <a:pt x="38354" y="12446"/>
                    <a:pt x="35306" y="11938"/>
                    <a:pt x="31623" y="10668"/>
                  </a:cubicBezTo>
                  <a:cubicBezTo>
                    <a:pt x="27559" y="9398"/>
                    <a:pt x="24384" y="8890"/>
                    <a:pt x="21717" y="8890"/>
                  </a:cubicBezTo>
                  <a:cubicBezTo>
                    <a:pt x="18034" y="8890"/>
                    <a:pt x="15240" y="9906"/>
                    <a:pt x="12446" y="10795"/>
                  </a:cubicBezTo>
                  <a:cubicBezTo>
                    <a:pt x="9652" y="11684"/>
                    <a:pt x="6731" y="12700"/>
                    <a:pt x="2667" y="12700"/>
                  </a:cubicBezTo>
                </a:path>
              </a:pathLst>
            </a:custGeom>
            <a:solidFill>
              <a:srgbClr val="E3F6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37668" y="69723"/>
              <a:ext cx="20574" cy="55245"/>
            </a:xfrm>
            <a:custGeom>
              <a:avLst/>
              <a:gdLst/>
              <a:ahLst/>
              <a:cxnLst/>
              <a:rect l="l" t="t" r="r" b="b"/>
              <a:pathLst>
                <a:path w="20574" h="55245">
                  <a:moveTo>
                    <a:pt x="7112" y="55118"/>
                  </a:moveTo>
                  <a:cubicBezTo>
                    <a:pt x="4572" y="54483"/>
                    <a:pt x="2159" y="53975"/>
                    <a:pt x="0" y="53848"/>
                  </a:cubicBezTo>
                  <a:cubicBezTo>
                    <a:pt x="7620" y="36195"/>
                    <a:pt x="15113" y="17399"/>
                    <a:pt x="19431" y="3048"/>
                  </a:cubicBezTo>
                  <a:lnTo>
                    <a:pt x="19558" y="3302"/>
                  </a:lnTo>
                  <a:lnTo>
                    <a:pt x="19558" y="3302"/>
                  </a:lnTo>
                  <a:lnTo>
                    <a:pt x="19685" y="3175"/>
                  </a:lnTo>
                  <a:lnTo>
                    <a:pt x="20574" y="0"/>
                  </a:lnTo>
                  <a:lnTo>
                    <a:pt x="19939" y="50292"/>
                  </a:lnTo>
                  <a:cubicBezTo>
                    <a:pt x="15748" y="51689"/>
                    <a:pt x="11303" y="53340"/>
                    <a:pt x="6985" y="55245"/>
                  </a:cubicBezTo>
                </a:path>
              </a:pathLst>
            </a:custGeom>
            <a:solidFill>
              <a:srgbClr val="E9F7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35636" y="112776"/>
              <a:ext cx="30734" cy="25654"/>
            </a:xfrm>
            <a:custGeom>
              <a:avLst/>
              <a:gdLst/>
              <a:ahLst/>
              <a:cxnLst/>
              <a:rect l="l" t="t" r="r" b="b"/>
              <a:pathLst>
                <a:path w="30734" h="25654">
                  <a:moveTo>
                    <a:pt x="0" y="25654"/>
                  </a:moveTo>
                  <a:lnTo>
                    <a:pt x="30734" y="25654"/>
                  </a:lnTo>
                  <a:lnTo>
                    <a:pt x="30734" y="0"/>
                  </a:lnTo>
                  <a:lnTo>
                    <a:pt x="0" y="0"/>
                  </a:lnTo>
                  <a:lnTo>
                    <a:pt x="0" y="25654"/>
                  </a:lnTo>
                  <a:close/>
                </a:path>
              </a:pathLst>
            </a:custGeom>
            <a:solidFill>
              <a:srgbClr val="EBF7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22936" y="112776"/>
              <a:ext cx="32004" cy="25654"/>
            </a:xfrm>
            <a:custGeom>
              <a:avLst/>
              <a:gdLst/>
              <a:ahLst/>
              <a:cxnLst/>
              <a:rect l="l" t="t" r="r" b="b"/>
              <a:pathLst>
                <a:path w="32004" h="25654">
                  <a:moveTo>
                    <a:pt x="0" y="25654"/>
                  </a:moveTo>
                  <a:lnTo>
                    <a:pt x="32004" y="25654"/>
                  </a:lnTo>
                  <a:lnTo>
                    <a:pt x="32004" y="0"/>
                  </a:lnTo>
                  <a:lnTo>
                    <a:pt x="0" y="0"/>
                  </a:lnTo>
                  <a:lnTo>
                    <a:pt x="0" y="25654"/>
                  </a:lnTo>
                  <a:close/>
                </a:path>
              </a:pathLst>
            </a:custGeom>
            <a:solidFill>
              <a:srgbClr val="EBF7F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/>
          <p:cNvSpPr/>
          <p:nvPr/>
        </p:nvSpPr>
        <p:spPr>
          <a:xfrm>
            <a:off x="5114211" y="1971846"/>
            <a:ext cx="24622" cy="20984"/>
          </a:xfrm>
          <a:custGeom>
            <a:avLst/>
            <a:gdLst/>
            <a:ahLst/>
            <a:cxnLst/>
            <a:rect l="l" t="t" r="r" b="b"/>
            <a:pathLst>
              <a:path w="24622" h="20984">
                <a:moveTo>
                  <a:pt x="0" y="0"/>
                </a:moveTo>
                <a:lnTo>
                  <a:pt x="24622" y="0"/>
                </a:lnTo>
                <a:lnTo>
                  <a:pt x="24622" y="20984"/>
                </a:lnTo>
                <a:lnTo>
                  <a:pt x="0" y="20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5109048" y="1981267"/>
            <a:ext cx="16583" cy="11554"/>
          </a:xfrm>
          <a:custGeom>
            <a:avLst/>
            <a:gdLst/>
            <a:ahLst/>
            <a:cxnLst/>
            <a:rect l="l" t="t" r="r" b="b"/>
            <a:pathLst>
              <a:path w="16583" h="11554">
                <a:moveTo>
                  <a:pt x="0" y="0"/>
                </a:moveTo>
                <a:lnTo>
                  <a:pt x="16583" y="0"/>
                </a:lnTo>
                <a:lnTo>
                  <a:pt x="16583" y="11553"/>
                </a:lnTo>
                <a:lnTo>
                  <a:pt x="0" y="11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5031257" y="1851955"/>
            <a:ext cx="212969" cy="237658"/>
            <a:chOff x="0" y="0"/>
            <a:chExt cx="212966" cy="237655"/>
          </a:xfrm>
        </p:grpSpPr>
        <p:sp>
          <p:nvSpPr>
            <p:cNvPr id="38" name="Freeform 38"/>
            <p:cNvSpPr/>
            <p:nvPr/>
          </p:nvSpPr>
          <p:spPr>
            <a:xfrm>
              <a:off x="75819" y="140843"/>
              <a:ext cx="31623" cy="6223"/>
            </a:xfrm>
            <a:custGeom>
              <a:avLst/>
              <a:gdLst/>
              <a:ahLst/>
              <a:cxnLst/>
              <a:rect l="l" t="t" r="r" b="b"/>
              <a:pathLst>
                <a:path w="31623" h="6223">
                  <a:moveTo>
                    <a:pt x="31496" y="6223"/>
                  </a:moveTo>
                  <a:cubicBezTo>
                    <a:pt x="27686" y="6096"/>
                    <a:pt x="24638" y="5588"/>
                    <a:pt x="21336" y="4953"/>
                  </a:cubicBezTo>
                  <a:cubicBezTo>
                    <a:pt x="17780" y="4318"/>
                    <a:pt x="14097" y="3683"/>
                    <a:pt x="9525" y="3683"/>
                  </a:cubicBezTo>
                  <a:cubicBezTo>
                    <a:pt x="6731" y="3683"/>
                    <a:pt x="3556" y="3937"/>
                    <a:pt x="0" y="4572"/>
                  </a:cubicBezTo>
                  <a:cubicBezTo>
                    <a:pt x="635" y="3048"/>
                    <a:pt x="1397" y="1651"/>
                    <a:pt x="2032" y="0"/>
                  </a:cubicBezTo>
                  <a:lnTo>
                    <a:pt x="31623" y="0"/>
                  </a:lnTo>
                  <a:lnTo>
                    <a:pt x="31496" y="6223"/>
                  </a:lnTo>
                </a:path>
              </a:pathLst>
            </a:custGeom>
            <a:solidFill>
              <a:srgbClr val="EAF8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63500" y="162179"/>
              <a:ext cx="43815" cy="11684"/>
            </a:xfrm>
            <a:custGeom>
              <a:avLst/>
              <a:gdLst/>
              <a:ahLst/>
              <a:cxnLst/>
              <a:rect l="l" t="t" r="r" b="b"/>
              <a:pathLst>
                <a:path w="43815" h="11684">
                  <a:moveTo>
                    <a:pt x="41783" y="11684"/>
                  </a:moveTo>
                  <a:cubicBezTo>
                    <a:pt x="36957" y="11684"/>
                    <a:pt x="33020" y="10541"/>
                    <a:pt x="29083" y="9525"/>
                  </a:cubicBezTo>
                  <a:cubicBezTo>
                    <a:pt x="25146" y="8509"/>
                    <a:pt x="21082" y="7493"/>
                    <a:pt x="15875" y="7493"/>
                  </a:cubicBezTo>
                  <a:cubicBezTo>
                    <a:pt x="12446" y="7493"/>
                    <a:pt x="8382" y="8001"/>
                    <a:pt x="3683" y="9271"/>
                  </a:cubicBezTo>
                  <a:cubicBezTo>
                    <a:pt x="3429" y="9271"/>
                    <a:pt x="3175" y="9398"/>
                    <a:pt x="3048" y="9398"/>
                  </a:cubicBezTo>
                  <a:lnTo>
                    <a:pt x="0" y="9144"/>
                  </a:lnTo>
                  <a:cubicBezTo>
                    <a:pt x="0" y="9144"/>
                    <a:pt x="889" y="7112"/>
                    <a:pt x="2667" y="3683"/>
                  </a:cubicBezTo>
                  <a:cubicBezTo>
                    <a:pt x="3683" y="3810"/>
                    <a:pt x="4699" y="3810"/>
                    <a:pt x="5588" y="3810"/>
                  </a:cubicBezTo>
                  <a:cubicBezTo>
                    <a:pt x="9652" y="3810"/>
                    <a:pt x="12573" y="2921"/>
                    <a:pt x="15367" y="1905"/>
                  </a:cubicBezTo>
                  <a:cubicBezTo>
                    <a:pt x="18161" y="889"/>
                    <a:pt x="20955" y="0"/>
                    <a:pt x="24638" y="0"/>
                  </a:cubicBezTo>
                  <a:cubicBezTo>
                    <a:pt x="27305" y="0"/>
                    <a:pt x="30480" y="508"/>
                    <a:pt x="34544" y="1778"/>
                  </a:cubicBezTo>
                  <a:cubicBezTo>
                    <a:pt x="38227" y="2921"/>
                    <a:pt x="41148" y="3556"/>
                    <a:pt x="43815" y="3683"/>
                  </a:cubicBezTo>
                  <a:lnTo>
                    <a:pt x="43688" y="11557"/>
                  </a:lnTo>
                  <a:cubicBezTo>
                    <a:pt x="43053" y="11557"/>
                    <a:pt x="42545" y="11557"/>
                    <a:pt x="42037" y="11557"/>
                  </a:cubicBezTo>
                </a:path>
              </a:pathLst>
            </a:custGeom>
            <a:solidFill>
              <a:srgbClr val="E3F5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73406" y="144653"/>
              <a:ext cx="33782" cy="6477"/>
            </a:xfrm>
            <a:custGeom>
              <a:avLst/>
              <a:gdLst/>
              <a:ahLst/>
              <a:cxnLst/>
              <a:rect l="l" t="t" r="r" b="b"/>
              <a:pathLst>
                <a:path w="33782" h="6477">
                  <a:moveTo>
                    <a:pt x="31242" y="6477"/>
                  </a:moveTo>
                  <a:cubicBezTo>
                    <a:pt x="28448" y="6477"/>
                    <a:pt x="25146" y="5969"/>
                    <a:pt x="21082" y="4826"/>
                  </a:cubicBezTo>
                  <a:cubicBezTo>
                    <a:pt x="17272" y="3683"/>
                    <a:pt x="14224" y="3175"/>
                    <a:pt x="11684" y="3175"/>
                  </a:cubicBezTo>
                  <a:cubicBezTo>
                    <a:pt x="8128" y="3175"/>
                    <a:pt x="5588" y="4064"/>
                    <a:pt x="2921" y="4953"/>
                  </a:cubicBezTo>
                  <a:cubicBezTo>
                    <a:pt x="2032" y="5207"/>
                    <a:pt x="1016" y="5588"/>
                    <a:pt x="0" y="5842"/>
                  </a:cubicBezTo>
                  <a:cubicBezTo>
                    <a:pt x="762" y="4318"/>
                    <a:pt x="1524" y="2667"/>
                    <a:pt x="2286" y="889"/>
                  </a:cubicBezTo>
                  <a:cubicBezTo>
                    <a:pt x="5969" y="254"/>
                    <a:pt x="9144" y="0"/>
                    <a:pt x="11811" y="0"/>
                  </a:cubicBezTo>
                  <a:cubicBezTo>
                    <a:pt x="16383" y="0"/>
                    <a:pt x="20066" y="635"/>
                    <a:pt x="23622" y="1270"/>
                  </a:cubicBezTo>
                  <a:cubicBezTo>
                    <a:pt x="26924" y="1905"/>
                    <a:pt x="29972" y="2413"/>
                    <a:pt x="33782" y="2540"/>
                  </a:cubicBezTo>
                  <a:lnTo>
                    <a:pt x="33782" y="6350"/>
                  </a:lnTo>
                  <a:cubicBezTo>
                    <a:pt x="33020" y="6350"/>
                    <a:pt x="32131" y="6477"/>
                    <a:pt x="31242" y="6477"/>
                  </a:cubicBezTo>
                </a:path>
              </a:pathLst>
            </a:custGeom>
            <a:solidFill>
              <a:srgbClr val="E7F7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71120" y="147574"/>
              <a:ext cx="36068" cy="9398"/>
            </a:xfrm>
            <a:custGeom>
              <a:avLst/>
              <a:gdLst/>
              <a:ahLst/>
              <a:cxnLst/>
              <a:rect l="l" t="t" r="r" b="b"/>
              <a:pathLst>
                <a:path w="36068" h="9398">
                  <a:moveTo>
                    <a:pt x="36068" y="9398"/>
                  </a:moveTo>
                  <a:cubicBezTo>
                    <a:pt x="32385" y="9144"/>
                    <a:pt x="29337" y="8382"/>
                    <a:pt x="26162" y="7620"/>
                  </a:cubicBezTo>
                  <a:cubicBezTo>
                    <a:pt x="22352" y="6731"/>
                    <a:pt x="18542" y="5715"/>
                    <a:pt x="13716" y="5715"/>
                  </a:cubicBezTo>
                  <a:cubicBezTo>
                    <a:pt x="10541" y="5715"/>
                    <a:pt x="6731" y="6223"/>
                    <a:pt x="2286" y="7239"/>
                  </a:cubicBezTo>
                  <a:cubicBezTo>
                    <a:pt x="1524" y="7493"/>
                    <a:pt x="762" y="7620"/>
                    <a:pt x="0" y="7747"/>
                  </a:cubicBezTo>
                  <a:cubicBezTo>
                    <a:pt x="762" y="6223"/>
                    <a:pt x="1524" y="4445"/>
                    <a:pt x="2286" y="2667"/>
                  </a:cubicBezTo>
                  <a:cubicBezTo>
                    <a:pt x="3302" y="2413"/>
                    <a:pt x="4318" y="2159"/>
                    <a:pt x="5207" y="1778"/>
                  </a:cubicBezTo>
                  <a:cubicBezTo>
                    <a:pt x="7874" y="889"/>
                    <a:pt x="10414" y="0"/>
                    <a:pt x="13970" y="0"/>
                  </a:cubicBezTo>
                  <a:cubicBezTo>
                    <a:pt x="16510" y="0"/>
                    <a:pt x="19431" y="508"/>
                    <a:pt x="23368" y="1651"/>
                  </a:cubicBezTo>
                  <a:cubicBezTo>
                    <a:pt x="27432" y="2921"/>
                    <a:pt x="30734" y="3302"/>
                    <a:pt x="33528" y="3302"/>
                  </a:cubicBezTo>
                  <a:cubicBezTo>
                    <a:pt x="34417" y="3302"/>
                    <a:pt x="35306" y="3302"/>
                    <a:pt x="36068" y="3175"/>
                  </a:cubicBezTo>
                  <a:lnTo>
                    <a:pt x="36068" y="9144"/>
                  </a:lnTo>
                </a:path>
              </a:pathLst>
            </a:custGeom>
            <a:solidFill>
              <a:srgbClr val="E3F6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66548" y="169545"/>
              <a:ext cx="40513" cy="4572"/>
            </a:xfrm>
            <a:custGeom>
              <a:avLst/>
              <a:gdLst/>
              <a:ahLst/>
              <a:cxnLst/>
              <a:rect l="l" t="t" r="r" b="b"/>
              <a:pathLst>
                <a:path w="40513" h="4572">
                  <a:moveTo>
                    <a:pt x="40513" y="4572"/>
                  </a:moveTo>
                  <a:lnTo>
                    <a:pt x="0" y="1905"/>
                  </a:lnTo>
                  <a:cubicBezTo>
                    <a:pt x="254" y="1905"/>
                    <a:pt x="381" y="1778"/>
                    <a:pt x="635" y="1778"/>
                  </a:cubicBezTo>
                  <a:cubicBezTo>
                    <a:pt x="5461" y="508"/>
                    <a:pt x="9398" y="0"/>
                    <a:pt x="12827" y="0"/>
                  </a:cubicBezTo>
                  <a:cubicBezTo>
                    <a:pt x="18034" y="0"/>
                    <a:pt x="22098" y="1016"/>
                    <a:pt x="26035" y="2032"/>
                  </a:cubicBezTo>
                  <a:cubicBezTo>
                    <a:pt x="29972" y="3048"/>
                    <a:pt x="33909" y="4191"/>
                    <a:pt x="38735" y="4191"/>
                  </a:cubicBezTo>
                  <a:cubicBezTo>
                    <a:pt x="39243" y="4191"/>
                    <a:pt x="39878" y="4191"/>
                    <a:pt x="40386" y="4191"/>
                  </a:cubicBezTo>
                  <a:lnTo>
                    <a:pt x="40386" y="4572"/>
                  </a:lnTo>
                </a:path>
              </a:pathLst>
            </a:custGeom>
            <a:solidFill>
              <a:srgbClr val="E2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7950" y="63500"/>
              <a:ext cx="381" cy="1397"/>
            </a:xfrm>
            <a:custGeom>
              <a:avLst/>
              <a:gdLst/>
              <a:ahLst/>
              <a:cxnLst/>
              <a:rect l="l" t="t" r="r" b="b"/>
              <a:pathLst>
                <a:path w="381" h="1397">
                  <a:moveTo>
                    <a:pt x="0" y="1397"/>
                  </a:moveTo>
                  <a:cubicBezTo>
                    <a:pt x="127" y="889"/>
                    <a:pt x="254" y="508"/>
                    <a:pt x="381" y="0"/>
                  </a:cubicBezTo>
                  <a:lnTo>
                    <a:pt x="381" y="127"/>
                  </a:lnTo>
                  <a:lnTo>
                    <a:pt x="0" y="1397"/>
                  </a:lnTo>
                </a:path>
              </a:pathLst>
            </a:custGeom>
            <a:solidFill>
              <a:srgbClr val="E9F7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07061" y="6362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127" y="4445"/>
                  </a:moveTo>
                  <a:lnTo>
                    <a:pt x="127" y="4445"/>
                  </a:lnTo>
                  <a:lnTo>
                    <a:pt x="0" y="4191"/>
                  </a:lnTo>
                  <a:cubicBezTo>
                    <a:pt x="254" y="3175"/>
                    <a:pt x="635" y="2159"/>
                    <a:pt x="889" y="1270"/>
                  </a:cubicBezTo>
                  <a:lnTo>
                    <a:pt x="1270" y="0"/>
                  </a:lnTo>
                  <a:lnTo>
                    <a:pt x="1270" y="1143"/>
                  </a:lnTo>
                  <a:lnTo>
                    <a:pt x="381" y="4318"/>
                  </a:lnTo>
                  <a:lnTo>
                    <a:pt x="254" y="4445"/>
                  </a:lnTo>
                </a:path>
              </a:pathLst>
            </a:custGeom>
            <a:solidFill>
              <a:srgbClr val="EDF7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12649" y="152908"/>
              <a:ext cx="36957" cy="12827"/>
            </a:xfrm>
            <a:custGeom>
              <a:avLst/>
              <a:gdLst/>
              <a:ahLst/>
              <a:cxnLst/>
              <a:rect l="l" t="t" r="r" b="b"/>
              <a:pathLst>
                <a:path w="36957" h="12827">
                  <a:moveTo>
                    <a:pt x="36830" y="12827"/>
                  </a:moveTo>
                  <a:cubicBezTo>
                    <a:pt x="34925" y="12573"/>
                    <a:pt x="32893" y="12065"/>
                    <a:pt x="30734" y="11430"/>
                  </a:cubicBezTo>
                  <a:cubicBezTo>
                    <a:pt x="25019" y="9779"/>
                    <a:pt x="20701" y="9144"/>
                    <a:pt x="17145" y="9144"/>
                  </a:cubicBezTo>
                  <a:cubicBezTo>
                    <a:pt x="12573" y="9144"/>
                    <a:pt x="9271" y="10033"/>
                    <a:pt x="6223" y="11049"/>
                  </a:cubicBezTo>
                  <a:cubicBezTo>
                    <a:pt x="4191" y="11684"/>
                    <a:pt x="2286" y="12192"/>
                    <a:pt x="127" y="12573"/>
                  </a:cubicBezTo>
                  <a:lnTo>
                    <a:pt x="0" y="3810"/>
                  </a:lnTo>
                  <a:cubicBezTo>
                    <a:pt x="2540" y="3556"/>
                    <a:pt x="5461" y="3048"/>
                    <a:pt x="8763" y="2159"/>
                  </a:cubicBezTo>
                  <a:cubicBezTo>
                    <a:pt x="14097" y="635"/>
                    <a:pt x="18288" y="0"/>
                    <a:pt x="21717" y="0"/>
                  </a:cubicBezTo>
                  <a:cubicBezTo>
                    <a:pt x="25908" y="0"/>
                    <a:pt x="28956" y="762"/>
                    <a:pt x="32004" y="1651"/>
                  </a:cubicBezTo>
                  <a:cubicBezTo>
                    <a:pt x="34163" y="6223"/>
                    <a:pt x="35941" y="10033"/>
                    <a:pt x="36957" y="12700"/>
                  </a:cubicBezTo>
                </a:path>
              </a:pathLst>
            </a:custGeom>
            <a:solidFill>
              <a:srgbClr val="E3F6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11760" y="79502"/>
              <a:ext cx="12065" cy="34163"/>
            </a:xfrm>
            <a:custGeom>
              <a:avLst/>
              <a:gdLst/>
              <a:ahLst/>
              <a:cxnLst/>
              <a:rect l="l" t="t" r="r" b="b"/>
              <a:pathLst>
                <a:path w="12065" h="34163">
                  <a:moveTo>
                    <a:pt x="381" y="34036"/>
                  </a:moveTo>
                  <a:lnTo>
                    <a:pt x="0" y="1651"/>
                  </a:lnTo>
                  <a:cubicBezTo>
                    <a:pt x="127" y="2286"/>
                    <a:pt x="254" y="2794"/>
                    <a:pt x="381" y="3302"/>
                  </a:cubicBezTo>
                  <a:lnTo>
                    <a:pt x="508" y="3429"/>
                  </a:lnTo>
                  <a:lnTo>
                    <a:pt x="635" y="3429"/>
                  </a:lnTo>
                  <a:lnTo>
                    <a:pt x="762" y="3175"/>
                  </a:lnTo>
                  <a:cubicBezTo>
                    <a:pt x="635" y="2413"/>
                    <a:pt x="381" y="1397"/>
                    <a:pt x="127" y="127"/>
                  </a:cubicBezTo>
                  <a:lnTo>
                    <a:pt x="127" y="0"/>
                  </a:lnTo>
                  <a:cubicBezTo>
                    <a:pt x="1905" y="8255"/>
                    <a:pt x="6604" y="19812"/>
                    <a:pt x="12065" y="32004"/>
                  </a:cubicBezTo>
                  <a:cubicBezTo>
                    <a:pt x="8636" y="32258"/>
                    <a:pt x="4699" y="33020"/>
                    <a:pt x="508" y="34163"/>
                  </a:cubicBezTo>
                </a:path>
              </a:pathLst>
            </a:custGeom>
            <a:solidFill>
              <a:srgbClr val="E9F7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103378" y="101473"/>
              <a:ext cx="32004" cy="38354"/>
            </a:xfrm>
            <a:custGeom>
              <a:avLst/>
              <a:gdLst/>
              <a:ahLst/>
              <a:cxnLst/>
              <a:rect l="l" t="t" r="r" b="b"/>
              <a:pathLst>
                <a:path w="32004" h="38354">
                  <a:moveTo>
                    <a:pt x="0" y="38354"/>
                  </a:moveTo>
                  <a:lnTo>
                    <a:pt x="32004" y="38354"/>
                  </a:lnTo>
                  <a:lnTo>
                    <a:pt x="32004" y="0"/>
                  </a:lnTo>
                  <a:lnTo>
                    <a:pt x="0" y="0"/>
                  </a:lnTo>
                  <a:lnTo>
                    <a:pt x="0" y="38354"/>
                  </a:lnTo>
                  <a:close/>
                </a:path>
              </a:pathLst>
            </a:custGeom>
            <a:solidFill>
              <a:srgbClr val="EBF7F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Freeform 48"/>
          <p:cNvSpPr/>
          <p:nvPr/>
        </p:nvSpPr>
        <p:spPr>
          <a:xfrm>
            <a:off x="5144633" y="1972094"/>
            <a:ext cx="24374" cy="20736"/>
          </a:xfrm>
          <a:custGeom>
            <a:avLst/>
            <a:gdLst/>
            <a:ahLst/>
            <a:cxnLst/>
            <a:rect l="l" t="t" r="r" b="b"/>
            <a:pathLst>
              <a:path w="24374" h="20736">
                <a:moveTo>
                  <a:pt x="0" y="0"/>
                </a:moveTo>
                <a:lnTo>
                  <a:pt x="24375" y="0"/>
                </a:lnTo>
                <a:lnTo>
                  <a:pt x="24375" y="20736"/>
                </a:lnTo>
                <a:lnTo>
                  <a:pt x="0" y="20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5134680" y="1971170"/>
            <a:ext cx="19317" cy="20574"/>
            <a:chOff x="0" y="0"/>
            <a:chExt cx="19317" cy="20574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9304" cy="20574"/>
            </a:xfrm>
            <a:custGeom>
              <a:avLst/>
              <a:gdLst/>
              <a:ahLst/>
              <a:cxnLst/>
              <a:rect l="l" t="t" r="r" b="b"/>
              <a:pathLst>
                <a:path w="19304" h="20574">
                  <a:moveTo>
                    <a:pt x="0" y="20574"/>
                  </a:moveTo>
                  <a:lnTo>
                    <a:pt x="19304" y="20574"/>
                  </a:lnTo>
                  <a:lnTo>
                    <a:pt x="19304" y="0"/>
                  </a:lnTo>
                  <a:lnTo>
                    <a:pt x="0" y="0"/>
                  </a:lnTo>
                  <a:lnTo>
                    <a:pt x="0" y="20574"/>
                  </a:lnTo>
                  <a:close/>
                </a:path>
              </a:pathLst>
            </a:custGeom>
            <a:solidFill>
              <a:srgbClr val="EDF8F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reeform 51"/>
          <p:cNvSpPr/>
          <p:nvPr/>
        </p:nvSpPr>
        <p:spPr>
          <a:xfrm>
            <a:off x="5143548" y="1980819"/>
            <a:ext cx="12611" cy="12001"/>
          </a:xfrm>
          <a:custGeom>
            <a:avLst/>
            <a:gdLst/>
            <a:ahLst/>
            <a:cxnLst/>
            <a:rect l="l" t="t" r="r" b="b"/>
            <a:pathLst>
              <a:path w="12611" h="12001">
                <a:moveTo>
                  <a:pt x="0" y="0"/>
                </a:moveTo>
                <a:lnTo>
                  <a:pt x="12611" y="0"/>
                </a:lnTo>
                <a:lnTo>
                  <a:pt x="12611" y="12001"/>
                </a:lnTo>
                <a:lnTo>
                  <a:pt x="0" y="1200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395383" y="4094855"/>
            <a:ext cx="2491026" cy="591341"/>
          </a:xfrm>
          <a:custGeom>
            <a:avLst/>
            <a:gdLst/>
            <a:ahLst/>
            <a:cxnLst/>
            <a:rect l="l" t="t" r="r" b="b"/>
            <a:pathLst>
              <a:path w="2491026" h="591341">
                <a:moveTo>
                  <a:pt x="0" y="0"/>
                </a:moveTo>
                <a:lnTo>
                  <a:pt x="2491025" y="0"/>
                </a:lnTo>
                <a:lnTo>
                  <a:pt x="2491025" y="591340"/>
                </a:lnTo>
                <a:lnTo>
                  <a:pt x="0" y="5913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377161" y="5316703"/>
            <a:ext cx="2527478" cy="591341"/>
          </a:xfrm>
          <a:custGeom>
            <a:avLst/>
            <a:gdLst/>
            <a:ahLst/>
            <a:cxnLst/>
            <a:rect l="l" t="t" r="r" b="b"/>
            <a:pathLst>
              <a:path w="2527478" h="591341">
                <a:moveTo>
                  <a:pt x="0" y="0"/>
                </a:moveTo>
                <a:lnTo>
                  <a:pt x="2527478" y="0"/>
                </a:lnTo>
                <a:lnTo>
                  <a:pt x="2527478" y="591340"/>
                </a:lnTo>
                <a:lnTo>
                  <a:pt x="0" y="5913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5008169" y="1753943"/>
            <a:ext cx="308115" cy="355606"/>
            <a:chOff x="0" y="0"/>
            <a:chExt cx="308115" cy="355613"/>
          </a:xfrm>
        </p:grpSpPr>
        <p:sp>
          <p:nvSpPr>
            <p:cNvPr id="55" name="Freeform 55"/>
            <p:cNvSpPr/>
            <p:nvPr/>
          </p:nvSpPr>
          <p:spPr>
            <a:xfrm>
              <a:off x="135382" y="238887"/>
              <a:ext cx="27432" cy="6223"/>
            </a:xfrm>
            <a:custGeom>
              <a:avLst/>
              <a:gdLst/>
              <a:ahLst/>
              <a:cxnLst/>
              <a:rect l="l" t="t" r="r" b="b"/>
              <a:pathLst>
                <a:path w="27432" h="6223">
                  <a:moveTo>
                    <a:pt x="127" y="6096"/>
                  </a:moveTo>
                  <a:lnTo>
                    <a:pt x="0" y="0"/>
                  </a:lnTo>
                  <a:lnTo>
                    <a:pt x="25400" y="0"/>
                  </a:lnTo>
                  <a:cubicBezTo>
                    <a:pt x="26035" y="1397"/>
                    <a:pt x="26797" y="2794"/>
                    <a:pt x="27432" y="4191"/>
                  </a:cubicBezTo>
                  <a:cubicBezTo>
                    <a:pt x="25273" y="3810"/>
                    <a:pt x="22987" y="3556"/>
                    <a:pt x="20193" y="3556"/>
                  </a:cubicBezTo>
                  <a:cubicBezTo>
                    <a:pt x="16891" y="3556"/>
                    <a:pt x="12954" y="3937"/>
                    <a:pt x="7747" y="5080"/>
                  </a:cubicBezTo>
                  <a:cubicBezTo>
                    <a:pt x="4953" y="5715"/>
                    <a:pt x="2413" y="5969"/>
                    <a:pt x="127" y="6223"/>
                  </a:cubicBezTo>
                </a:path>
              </a:pathLst>
            </a:custGeom>
            <a:solidFill>
              <a:srgbClr val="EAF8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135763" y="260096"/>
              <a:ext cx="37338" cy="11176"/>
            </a:xfrm>
            <a:custGeom>
              <a:avLst/>
              <a:gdLst/>
              <a:ahLst/>
              <a:cxnLst/>
              <a:rect l="l" t="t" r="r" b="b"/>
              <a:pathLst>
                <a:path w="37338" h="11176">
                  <a:moveTo>
                    <a:pt x="0" y="10922"/>
                  </a:moveTo>
                  <a:lnTo>
                    <a:pt x="0" y="3429"/>
                  </a:lnTo>
                  <a:cubicBezTo>
                    <a:pt x="2159" y="3048"/>
                    <a:pt x="4064" y="2413"/>
                    <a:pt x="6096" y="1905"/>
                  </a:cubicBezTo>
                  <a:cubicBezTo>
                    <a:pt x="9271" y="889"/>
                    <a:pt x="12446" y="0"/>
                    <a:pt x="17018" y="0"/>
                  </a:cubicBezTo>
                  <a:cubicBezTo>
                    <a:pt x="20574" y="0"/>
                    <a:pt x="24892" y="635"/>
                    <a:pt x="30607" y="2286"/>
                  </a:cubicBezTo>
                  <a:cubicBezTo>
                    <a:pt x="32893" y="2921"/>
                    <a:pt x="34925" y="3429"/>
                    <a:pt x="36703" y="3683"/>
                  </a:cubicBezTo>
                  <a:cubicBezTo>
                    <a:pt x="36957" y="4318"/>
                    <a:pt x="37211" y="4953"/>
                    <a:pt x="37338" y="5461"/>
                  </a:cubicBezTo>
                  <a:lnTo>
                    <a:pt x="37211" y="5461"/>
                  </a:lnTo>
                  <a:cubicBezTo>
                    <a:pt x="35179" y="6604"/>
                    <a:pt x="32131" y="7747"/>
                    <a:pt x="28448" y="8763"/>
                  </a:cubicBezTo>
                  <a:cubicBezTo>
                    <a:pt x="25781" y="8001"/>
                    <a:pt x="22733" y="7366"/>
                    <a:pt x="19050" y="7366"/>
                  </a:cubicBezTo>
                  <a:cubicBezTo>
                    <a:pt x="15367" y="7366"/>
                    <a:pt x="11049" y="8001"/>
                    <a:pt x="5334" y="9779"/>
                  </a:cubicBezTo>
                  <a:cubicBezTo>
                    <a:pt x="3429" y="10414"/>
                    <a:pt x="1651" y="10795"/>
                    <a:pt x="0" y="11176"/>
                  </a:cubicBezTo>
                </a:path>
              </a:pathLst>
            </a:custGeom>
            <a:solidFill>
              <a:srgbClr val="E3F5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135636" y="242316"/>
              <a:ext cx="30099" cy="6477"/>
            </a:xfrm>
            <a:custGeom>
              <a:avLst/>
              <a:gdLst/>
              <a:ahLst/>
              <a:cxnLst/>
              <a:rect l="l" t="t" r="r" b="b"/>
              <a:pathLst>
                <a:path w="30099" h="6477">
                  <a:moveTo>
                    <a:pt x="30099" y="6477"/>
                  </a:moveTo>
                  <a:cubicBezTo>
                    <a:pt x="28448" y="6223"/>
                    <a:pt x="26797" y="5842"/>
                    <a:pt x="25019" y="5334"/>
                  </a:cubicBezTo>
                  <a:cubicBezTo>
                    <a:pt x="19685" y="3810"/>
                    <a:pt x="15621" y="3302"/>
                    <a:pt x="12192" y="3302"/>
                  </a:cubicBezTo>
                  <a:cubicBezTo>
                    <a:pt x="7874" y="3302"/>
                    <a:pt x="4826" y="4191"/>
                    <a:pt x="1778" y="5080"/>
                  </a:cubicBezTo>
                  <a:cubicBezTo>
                    <a:pt x="1143" y="5207"/>
                    <a:pt x="635" y="5461"/>
                    <a:pt x="0" y="5588"/>
                  </a:cubicBezTo>
                  <a:lnTo>
                    <a:pt x="0" y="2667"/>
                  </a:lnTo>
                  <a:cubicBezTo>
                    <a:pt x="2286" y="2413"/>
                    <a:pt x="4826" y="2159"/>
                    <a:pt x="7620" y="1524"/>
                  </a:cubicBezTo>
                  <a:cubicBezTo>
                    <a:pt x="12827" y="381"/>
                    <a:pt x="16764" y="0"/>
                    <a:pt x="20066" y="0"/>
                  </a:cubicBezTo>
                  <a:cubicBezTo>
                    <a:pt x="22860" y="0"/>
                    <a:pt x="25273" y="254"/>
                    <a:pt x="27305" y="635"/>
                  </a:cubicBezTo>
                  <a:cubicBezTo>
                    <a:pt x="28321" y="2667"/>
                    <a:pt x="29210" y="4572"/>
                    <a:pt x="30099" y="6477"/>
                  </a:cubicBezTo>
                </a:path>
              </a:pathLst>
            </a:custGeom>
            <a:solidFill>
              <a:srgbClr val="E7F7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135509" y="245618"/>
              <a:ext cx="32004" cy="9271"/>
            </a:xfrm>
            <a:custGeom>
              <a:avLst/>
              <a:gdLst/>
              <a:ahLst/>
              <a:cxnLst/>
              <a:rect l="l" t="t" r="r" b="b"/>
              <a:pathLst>
                <a:path w="32004" h="9271">
                  <a:moveTo>
                    <a:pt x="127" y="9271"/>
                  </a:moveTo>
                  <a:lnTo>
                    <a:pt x="0" y="2286"/>
                  </a:lnTo>
                  <a:cubicBezTo>
                    <a:pt x="635" y="2159"/>
                    <a:pt x="1270" y="1905"/>
                    <a:pt x="1778" y="1778"/>
                  </a:cubicBezTo>
                  <a:cubicBezTo>
                    <a:pt x="4699" y="889"/>
                    <a:pt x="7874" y="0"/>
                    <a:pt x="12192" y="0"/>
                  </a:cubicBezTo>
                  <a:cubicBezTo>
                    <a:pt x="15621" y="0"/>
                    <a:pt x="19685" y="508"/>
                    <a:pt x="25019" y="2032"/>
                  </a:cubicBezTo>
                  <a:cubicBezTo>
                    <a:pt x="26797" y="2540"/>
                    <a:pt x="28575" y="2921"/>
                    <a:pt x="30099" y="3175"/>
                  </a:cubicBezTo>
                  <a:cubicBezTo>
                    <a:pt x="30734" y="4572"/>
                    <a:pt x="31369" y="5842"/>
                    <a:pt x="32004" y="6985"/>
                  </a:cubicBezTo>
                  <a:cubicBezTo>
                    <a:pt x="29083" y="6096"/>
                    <a:pt x="25908" y="5334"/>
                    <a:pt x="21717" y="5334"/>
                  </a:cubicBezTo>
                  <a:cubicBezTo>
                    <a:pt x="18288" y="5334"/>
                    <a:pt x="14097" y="5842"/>
                    <a:pt x="8763" y="7493"/>
                  </a:cubicBezTo>
                  <a:cubicBezTo>
                    <a:pt x="5461" y="8382"/>
                    <a:pt x="2667" y="9017"/>
                    <a:pt x="0" y="9144"/>
                  </a:cubicBezTo>
                </a:path>
              </a:pathLst>
            </a:custGeom>
            <a:solidFill>
              <a:srgbClr val="E3F6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135890" y="267335"/>
              <a:ext cx="28448" cy="6985"/>
            </a:xfrm>
            <a:custGeom>
              <a:avLst/>
              <a:gdLst/>
              <a:ahLst/>
              <a:cxnLst/>
              <a:rect l="l" t="t" r="r" b="b"/>
              <a:pathLst>
                <a:path w="28448" h="6985">
                  <a:moveTo>
                    <a:pt x="0" y="6985"/>
                  </a:moveTo>
                  <a:lnTo>
                    <a:pt x="0" y="3810"/>
                  </a:lnTo>
                  <a:cubicBezTo>
                    <a:pt x="1651" y="3556"/>
                    <a:pt x="3429" y="3048"/>
                    <a:pt x="5334" y="2413"/>
                  </a:cubicBezTo>
                  <a:cubicBezTo>
                    <a:pt x="11049" y="635"/>
                    <a:pt x="15367" y="0"/>
                    <a:pt x="19050" y="0"/>
                  </a:cubicBezTo>
                  <a:cubicBezTo>
                    <a:pt x="22733" y="0"/>
                    <a:pt x="25781" y="635"/>
                    <a:pt x="28448" y="1397"/>
                  </a:cubicBezTo>
                  <a:cubicBezTo>
                    <a:pt x="19050" y="4064"/>
                    <a:pt x="6096" y="6096"/>
                    <a:pt x="0" y="6858"/>
                  </a:cubicBezTo>
                </a:path>
              </a:pathLst>
            </a:custGeom>
            <a:solidFill>
              <a:srgbClr val="E2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34874" y="177546"/>
              <a:ext cx="635" cy="3302"/>
            </a:xfrm>
            <a:custGeom>
              <a:avLst/>
              <a:gdLst/>
              <a:ahLst/>
              <a:cxnLst/>
              <a:rect l="l" t="t" r="r" b="b"/>
              <a:pathLst>
                <a:path w="635" h="3302">
                  <a:moveTo>
                    <a:pt x="508" y="3302"/>
                  </a:moveTo>
                  <a:lnTo>
                    <a:pt x="381" y="3175"/>
                  </a:lnTo>
                  <a:cubicBezTo>
                    <a:pt x="254" y="2667"/>
                    <a:pt x="127" y="2159"/>
                    <a:pt x="0" y="1524"/>
                  </a:cubicBezTo>
                  <a:lnTo>
                    <a:pt x="0" y="0"/>
                  </a:lnTo>
                  <a:cubicBezTo>
                    <a:pt x="254" y="1270"/>
                    <a:pt x="508" y="2286"/>
                    <a:pt x="635" y="3048"/>
                  </a:cubicBezTo>
                  <a:lnTo>
                    <a:pt x="508" y="3302"/>
                  </a:lnTo>
                  <a:lnTo>
                    <a:pt x="381" y="3302"/>
                  </a:lnTo>
                </a:path>
              </a:pathLst>
            </a:custGeom>
            <a:solidFill>
              <a:srgbClr val="EDF7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85090" y="268732"/>
              <a:ext cx="48387" cy="4064"/>
            </a:xfrm>
            <a:custGeom>
              <a:avLst/>
              <a:gdLst/>
              <a:ahLst/>
              <a:cxnLst/>
              <a:rect l="l" t="t" r="r" b="b"/>
              <a:pathLst>
                <a:path w="48387" h="4064">
                  <a:moveTo>
                    <a:pt x="47879" y="4064"/>
                  </a:moveTo>
                  <a:lnTo>
                    <a:pt x="47879" y="4064"/>
                  </a:lnTo>
                  <a:cubicBezTo>
                    <a:pt x="47244" y="4064"/>
                    <a:pt x="44196" y="3810"/>
                    <a:pt x="39878" y="3556"/>
                  </a:cubicBezTo>
                  <a:cubicBezTo>
                    <a:pt x="26924" y="2794"/>
                    <a:pt x="2540" y="1397"/>
                    <a:pt x="254" y="762"/>
                  </a:cubicBezTo>
                  <a:lnTo>
                    <a:pt x="0" y="254"/>
                  </a:lnTo>
                  <a:lnTo>
                    <a:pt x="508" y="0"/>
                  </a:lnTo>
                  <a:cubicBezTo>
                    <a:pt x="2794" y="762"/>
                    <a:pt x="26924" y="2032"/>
                    <a:pt x="40005" y="2794"/>
                  </a:cubicBezTo>
                  <a:cubicBezTo>
                    <a:pt x="44323" y="3048"/>
                    <a:pt x="47371" y="3175"/>
                    <a:pt x="48006" y="3302"/>
                  </a:cubicBezTo>
                  <a:lnTo>
                    <a:pt x="48387" y="3683"/>
                  </a:lnTo>
                  <a:lnTo>
                    <a:pt x="48006" y="4064"/>
                  </a:lnTo>
                </a:path>
              </a:pathLst>
            </a:custGeom>
            <a:solidFill>
              <a:srgbClr val="BFC6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132334" y="265557"/>
              <a:ext cx="41275" cy="9779"/>
            </a:xfrm>
            <a:custGeom>
              <a:avLst/>
              <a:gdLst/>
              <a:ahLst/>
              <a:cxnLst/>
              <a:rect l="l" t="t" r="r" b="b"/>
              <a:pathLst>
                <a:path w="41275" h="9779">
                  <a:moveTo>
                    <a:pt x="381" y="9779"/>
                  </a:moveTo>
                  <a:lnTo>
                    <a:pt x="0" y="9398"/>
                  </a:lnTo>
                  <a:lnTo>
                    <a:pt x="381" y="9017"/>
                  </a:lnTo>
                  <a:cubicBezTo>
                    <a:pt x="3810" y="9017"/>
                    <a:pt x="32258" y="4699"/>
                    <a:pt x="40767" y="0"/>
                  </a:cubicBezTo>
                  <a:lnTo>
                    <a:pt x="41275" y="127"/>
                  </a:lnTo>
                  <a:lnTo>
                    <a:pt x="41148" y="635"/>
                  </a:lnTo>
                  <a:cubicBezTo>
                    <a:pt x="32258" y="5588"/>
                    <a:pt x="4064" y="9779"/>
                    <a:pt x="381" y="9779"/>
                  </a:cubicBezTo>
                </a:path>
              </a:pathLst>
            </a:custGeom>
            <a:solidFill>
              <a:srgbClr val="BFC6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120396" y="276733"/>
              <a:ext cx="44577" cy="5334"/>
            </a:xfrm>
            <a:custGeom>
              <a:avLst/>
              <a:gdLst/>
              <a:ahLst/>
              <a:cxnLst/>
              <a:rect l="l" t="t" r="r" b="b"/>
              <a:pathLst>
                <a:path w="44577" h="5334">
                  <a:moveTo>
                    <a:pt x="10541" y="5334"/>
                  </a:moveTo>
                  <a:cubicBezTo>
                    <a:pt x="7620" y="5334"/>
                    <a:pt x="4318" y="4826"/>
                    <a:pt x="0" y="3429"/>
                  </a:cubicBezTo>
                  <a:cubicBezTo>
                    <a:pt x="7874" y="3048"/>
                    <a:pt x="16764" y="2667"/>
                    <a:pt x="24892" y="2032"/>
                  </a:cubicBezTo>
                  <a:cubicBezTo>
                    <a:pt x="23622" y="2413"/>
                    <a:pt x="22352" y="2794"/>
                    <a:pt x="21209" y="3175"/>
                  </a:cubicBezTo>
                  <a:cubicBezTo>
                    <a:pt x="17907" y="4318"/>
                    <a:pt x="14605" y="5334"/>
                    <a:pt x="10414" y="5334"/>
                  </a:cubicBezTo>
                  <a:moveTo>
                    <a:pt x="43180" y="2413"/>
                  </a:moveTo>
                  <a:cubicBezTo>
                    <a:pt x="40259" y="1651"/>
                    <a:pt x="37719" y="1270"/>
                    <a:pt x="35433" y="1143"/>
                  </a:cubicBezTo>
                  <a:cubicBezTo>
                    <a:pt x="38481" y="762"/>
                    <a:pt x="41275" y="381"/>
                    <a:pt x="43688" y="0"/>
                  </a:cubicBezTo>
                  <a:cubicBezTo>
                    <a:pt x="43688" y="0"/>
                    <a:pt x="43815" y="0"/>
                    <a:pt x="43815" y="0"/>
                  </a:cubicBezTo>
                  <a:cubicBezTo>
                    <a:pt x="44577" y="0"/>
                    <a:pt x="44069" y="1016"/>
                    <a:pt x="43180" y="2540"/>
                  </a:cubicBezTo>
                </a:path>
              </a:pathLst>
            </a:custGeom>
            <a:solidFill>
              <a:srgbClr val="E2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97282" y="277876"/>
              <a:ext cx="66548" cy="10287"/>
            </a:xfrm>
            <a:custGeom>
              <a:avLst/>
              <a:gdLst/>
              <a:ahLst/>
              <a:cxnLst/>
              <a:rect l="l" t="t" r="r" b="b"/>
              <a:pathLst>
                <a:path w="66548" h="10287">
                  <a:moveTo>
                    <a:pt x="39243" y="10160"/>
                  </a:moveTo>
                  <a:cubicBezTo>
                    <a:pt x="24638" y="10160"/>
                    <a:pt x="7366" y="9525"/>
                    <a:pt x="5969" y="9271"/>
                  </a:cubicBezTo>
                  <a:cubicBezTo>
                    <a:pt x="3683" y="8763"/>
                    <a:pt x="0" y="3429"/>
                    <a:pt x="0" y="3429"/>
                  </a:cubicBezTo>
                  <a:cubicBezTo>
                    <a:pt x="2032" y="3175"/>
                    <a:pt x="11557" y="2794"/>
                    <a:pt x="23114" y="2286"/>
                  </a:cubicBezTo>
                  <a:cubicBezTo>
                    <a:pt x="27432" y="3683"/>
                    <a:pt x="30734" y="4191"/>
                    <a:pt x="33655" y="4191"/>
                  </a:cubicBezTo>
                  <a:cubicBezTo>
                    <a:pt x="37846" y="4191"/>
                    <a:pt x="41148" y="3048"/>
                    <a:pt x="44450" y="2032"/>
                  </a:cubicBezTo>
                  <a:cubicBezTo>
                    <a:pt x="45593" y="1651"/>
                    <a:pt x="46736" y="1270"/>
                    <a:pt x="48133" y="889"/>
                  </a:cubicBezTo>
                  <a:cubicBezTo>
                    <a:pt x="51816" y="635"/>
                    <a:pt x="55499" y="254"/>
                    <a:pt x="58801" y="0"/>
                  </a:cubicBezTo>
                  <a:cubicBezTo>
                    <a:pt x="61087" y="127"/>
                    <a:pt x="63627" y="508"/>
                    <a:pt x="66548" y="1270"/>
                  </a:cubicBezTo>
                  <a:cubicBezTo>
                    <a:pt x="64389" y="4318"/>
                    <a:pt x="59690" y="9144"/>
                    <a:pt x="58674" y="9398"/>
                  </a:cubicBezTo>
                  <a:cubicBezTo>
                    <a:pt x="57785" y="9652"/>
                    <a:pt x="56261" y="9779"/>
                    <a:pt x="54356" y="9906"/>
                  </a:cubicBezTo>
                  <a:cubicBezTo>
                    <a:pt x="52451" y="9398"/>
                    <a:pt x="50292" y="9271"/>
                    <a:pt x="48006" y="9271"/>
                  </a:cubicBezTo>
                  <a:cubicBezTo>
                    <a:pt x="45720" y="9271"/>
                    <a:pt x="42799" y="9525"/>
                    <a:pt x="39497" y="10287"/>
                  </a:cubicBezTo>
                </a:path>
              </a:pathLst>
            </a:custGeom>
            <a:solidFill>
              <a:srgbClr val="E2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136525" y="287020"/>
              <a:ext cx="14859" cy="1016"/>
            </a:xfrm>
            <a:custGeom>
              <a:avLst/>
              <a:gdLst/>
              <a:ahLst/>
              <a:cxnLst/>
              <a:rect l="l" t="t" r="r" b="b"/>
              <a:pathLst>
                <a:path w="14859" h="1016">
                  <a:moveTo>
                    <a:pt x="889" y="1016"/>
                  </a:moveTo>
                  <a:cubicBezTo>
                    <a:pt x="635" y="1016"/>
                    <a:pt x="254" y="1016"/>
                    <a:pt x="0" y="1016"/>
                  </a:cubicBezTo>
                  <a:cubicBezTo>
                    <a:pt x="3302" y="381"/>
                    <a:pt x="6096" y="0"/>
                    <a:pt x="8509" y="0"/>
                  </a:cubicBezTo>
                  <a:cubicBezTo>
                    <a:pt x="10922" y="0"/>
                    <a:pt x="13081" y="254"/>
                    <a:pt x="14859" y="635"/>
                  </a:cubicBezTo>
                  <a:cubicBezTo>
                    <a:pt x="11303" y="889"/>
                    <a:pt x="6223" y="889"/>
                    <a:pt x="762" y="889"/>
                  </a:cubicBezTo>
                </a:path>
              </a:pathLst>
            </a:custGeom>
            <a:solidFill>
              <a:srgbClr val="E2F3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96647" y="273050"/>
              <a:ext cx="82931" cy="9017"/>
            </a:xfrm>
            <a:custGeom>
              <a:avLst/>
              <a:gdLst/>
              <a:ahLst/>
              <a:cxnLst/>
              <a:rect l="l" t="t" r="r" b="b"/>
              <a:pathLst>
                <a:path w="82931" h="9017">
                  <a:moveTo>
                    <a:pt x="635" y="8890"/>
                  </a:moveTo>
                  <a:lnTo>
                    <a:pt x="0" y="8382"/>
                  </a:lnTo>
                  <a:lnTo>
                    <a:pt x="508" y="7747"/>
                  </a:lnTo>
                  <a:cubicBezTo>
                    <a:pt x="1905" y="7493"/>
                    <a:pt x="6731" y="7366"/>
                    <a:pt x="13335" y="7112"/>
                  </a:cubicBezTo>
                  <a:cubicBezTo>
                    <a:pt x="28575" y="6477"/>
                    <a:pt x="53975" y="5588"/>
                    <a:pt x="67437" y="3175"/>
                  </a:cubicBezTo>
                  <a:cubicBezTo>
                    <a:pt x="69723" y="2794"/>
                    <a:pt x="76581" y="1397"/>
                    <a:pt x="80137" y="508"/>
                  </a:cubicBezTo>
                  <a:lnTo>
                    <a:pt x="82169" y="0"/>
                  </a:lnTo>
                  <a:lnTo>
                    <a:pt x="82931" y="508"/>
                  </a:lnTo>
                  <a:lnTo>
                    <a:pt x="82423" y="1270"/>
                  </a:lnTo>
                  <a:lnTo>
                    <a:pt x="80391" y="1778"/>
                  </a:lnTo>
                  <a:cubicBezTo>
                    <a:pt x="76708" y="2540"/>
                    <a:pt x="69850" y="4064"/>
                    <a:pt x="67564" y="4445"/>
                  </a:cubicBezTo>
                  <a:cubicBezTo>
                    <a:pt x="54102" y="6731"/>
                    <a:pt x="28575" y="7874"/>
                    <a:pt x="13335" y="8382"/>
                  </a:cubicBezTo>
                  <a:cubicBezTo>
                    <a:pt x="6731" y="8636"/>
                    <a:pt x="2032" y="8890"/>
                    <a:pt x="635" y="9017"/>
                  </a:cubicBezTo>
                  <a:lnTo>
                    <a:pt x="635" y="9017"/>
                  </a:lnTo>
                </a:path>
              </a:pathLst>
            </a:custGeom>
            <a:solidFill>
              <a:srgbClr val="D3CD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72847" y="265938"/>
              <a:ext cx="5334" cy="8128"/>
            </a:xfrm>
            <a:custGeom>
              <a:avLst/>
              <a:gdLst/>
              <a:ahLst/>
              <a:cxnLst/>
              <a:rect l="l" t="t" r="r" b="b"/>
              <a:pathLst>
                <a:path w="5334" h="8128">
                  <a:moveTo>
                    <a:pt x="5080" y="8128"/>
                  </a:moveTo>
                  <a:lnTo>
                    <a:pt x="4953" y="8001"/>
                  </a:lnTo>
                  <a:lnTo>
                    <a:pt x="0" y="254"/>
                  </a:lnTo>
                  <a:lnTo>
                    <a:pt x="127" y="0"/>
                  </a:lnTo>
                  <a:lnTo>
                    <a:pt x="381" y="0"/>
                  </a:lnTo>
                  <a:lnTo>
                    <a:pt x="5334" y="7747"/>
                  </a:lnTo>
                  <a:lnTo>
                    <a:pt x="5334" y="8128"/>
                  </a:lnTo>
                  <a:lnTo>
                    <a:pt x="5207" y="8128"/>
                  </a:lnTo>
                </a:path>
              </a:pathLst>
            </a:custGeom>
            <a:solidFill>
              <a:srgbClr val="BFC6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133731" y="149225"/>
              <a:ext cx="27432" cy="14097"/>
            </a:xfrm>
            <a:custGeom>
              <a:avLst/>
              <a:gdLst/>
              <a:ahLst/>
              <a:cxnLst/>
              <a:rect l="l" t="t" r="r" b="b"/>
              <a:pathLst>
                <a:path w="27432" h="14097">
                  <a:moveTo>
                    <a:pt x="0" y="1016"/>
                  </a:moveTo>
                  <a:cubicBezTo>
                    <a:pt x="7239" y="0"/>
                    <a:pt x="9525" y="1270"/>
                    <a:pt x="14605" y="5588"/>
                  </a:cubicBezTo>
                  <a:cubicBezTo>
                    <a:pt x="17780" y="8255"/>
                    <a:pt x="21971" y="9144"/>
                    <a:pt x="27432" y="9525"/>
                  </a:cubicBezTo>
                  <a:cubicBezTo>
                    <a:pt x="9652" y="14097"/>
                    <a:pt x="11176" y="3937"/>
                    <a:pt x="127" y="6350"/>
                  </a:cubicBezTo>
                  <a:lnTo>
                    <a:pt x="127" y="1016"/>
                  </a:lnTo>
                </a:path>
              </a:pathLst>
            </a:custGeom>
            <a:solidFill>
              <a:srgbClr val="FF5F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132334" y="147828"/>
              <a:ext cx="1270" cy="132207"/>
            </a:xfrm>
            <a:custGeom>
              <a:avLst/>
              <a:gdLst/>
              <a:ahLst/>
              <a:cxnLst/>
              <a:rect l="l" t="t" r="r" b="b"/>
              <a:pathLst>
                <a:path w="1270" h="132207">
                  <a:moveTo>
                    <a:pt x="635" y="132207"/>
                  </a:moveTo>
                  <a:lnTo>
                    <a:pt x="0" y="131572"/>
                  </a:lnTo>
                  <a:lnTo>
                    <a:pt x="0" y="635"/>
                  </a:lnTo>
                  <a:lnTo>
                    <a:pt x="635" y="0"/>
                  </a:lnTo>
                  <a:lnTo>
                    <a:pt x="1270" y="635"/>
                  </a:lnTo>
                  <a:lnTo>
                    <a:pt x="1270" y="131572"/>
                  </a:lnTo>
                  <a:lnTo>
                    <a:pt x="635" y="132207"/>
                  </a:lnTo>
                </a:path>
              </a:pathLst>
            </a:custGeom>
            <a:solidFill>
              <a:srgbClr val="E2E9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94996" y="284226"/>
              <a:ext cx="74803" cy="10414"/>
            </a:xfrm>
            <a:custGeom>
              <a:avLst/>
              <a:gdLst/>
              <a:ahLst/>
              <a:cxnLst/>
              <a:rect l="l" t="t" r="r" b="b"/>
              <a:pathLst>
                <a:path w="74803" h="10414">
                  <a:moveTo>
                    <a:pt x="68072" y="6858"/>
                  </a:moveTo>
                  <a:cubicBezTo>
                    <a:pt x="74803" y="9652"/>
                    <a:pt x="72009" y="3175"/>
                    <a:pt x="72009" y="3175"/>
                  </a:cubicBezTo>
                  <a:cubicBezTo>
                    <a:pt x="66548" y="3175"/>
                    <a:pt x="61849" y="0"/>
                    <a:pt x="54102" y="1143"/>
                  </a:cubicBezTo>
                  <a:cubicBezTo>
                    <a:pt x="41910" y="2921"/>
                    <a:pt x="44450" y="0"/>
                    <a:pt x="34036" y="1651"/>
                  </a:cubicBezTo>
                  <a:cubicBezTo>
                    <a:pt x="24003" y="3175"/>
                    <a:pt x="24257" y="254"/>
                    <a:pt x="12446" y="2159"/>
                  </a:cubicBezTo>
                  <a:cubicBezTo>
                    <a:pt x="7112" y="3048"/>
                    <a:pt x="3302" y="1905"/>
                    <a:pt x="0" y="2286"/>
                  </a:cubicBezTo>
                  <a:lnTo>
                    <a:pt x="1016" y="3302"/>
                  </a:lnTo>
                  <a:cubicBezTo>
                    <a:pt x="5588" y="2794"/>
                    <a:pt x="15621" y="10414"/>
                    <a:pt x="30353" y="6858"/>
                  </a:cubicBezTo>
                  <a:cubicBezTo>
                    <a:pt x="47879" y="2540"/>
                    <a:pt x="60579" y="3683"/>
                    <a:pt x="68072" y="6858"/>
                  </a:cubicBezTo>
                </a:path>
              </a:pathLst>
            </a:custGeom>
            <a:solidFill>
              <a:srgbClr val="29A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209423" y="63500"/>
              <a:ext cx="35179" cy="24257"/>
            </a:xfrm>
            <a:custGeom>
              <a:avLst/>
              <a:gdLst/>
              <a:ahLst/>
              <a:cxnLst/>
              <a:rect l="l" t="t" r="r" b="b"/>
              <a:pathLst>
                <a:path w="35179" h="24257">
                  <a:moveTo>
                    <a:pt x="20574" y="24257"/>
                  </a:moveTo>
                  <a:cubicBezTo>
                    <a:pt x="20066" y="24003"/>
                    <a:pt x="19431" y="23749"/>
                    <a:pt x="18542" y="23495"/>
                  </a:cubicBezTo>
                  <a:cubicBezTo>
                    <a:pt x="17399" y="23114"/>
                    <a:pt x="16256" y="22860"/>
                    <a:pt x="15367" y="22733"/>
                  </a:cubicBezTo>
                  <a:cubicBezTo>
                    <a:pt x="11557" y="14732"/>
                    <a:pt x="7747" y="6350"/>
                    <a:pt x="0" y="0"/>
                  </a:cubicBezTo>
                  <a:cubicBezTo>
                    <a:pt x="8890" y="4572"/>
                    <a:pt x="14224" y="13335"/>
                    <a:pt x="18288" y="20447"/>
                  </a:cubicBezTo>
                  <a:cubicBezTo>
                    <a:pt x="18288" y="20447"/>
                    <a:pt x="18288" y="20447"/>
                    <a:pt x="18415" y="20447"/>
                  </a:cubicBezTo>
                  <a:cubicBezTo>
                    <a:pt x="19558" y="20447"/>
                    <a:pt x="25273" y="4699"/>
                    <a:pt x="35179" y="0"/>
                  </a:cubicBezTo>
                  <a:cubicBezTo>
                    <a:pt x="26924" y="6096"/>
                    <a:pt x="24384" y="16129"/>
                    <a:pt x="20574" y="24257"/>
                  </a:cubicBezTo>
                </a:path>
              </a:pathLst>
            </a:custGeom>
            <a:solidFill>
              <a:srgbClr val="D8F4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222758" y="86106"/>
              <a:ext cx="9271" cy="3429"/>
            </a:xfrm>
            <a:custGeom>
              <a:avLst/>
              <a:gdLst/>
              <a:ahLst/>
              <a:cxnLst/>
              <a:rect l="l" t="t" r="r" b="b"/>
              <a:pathLst>
                <a:path w="9271" h="3429">
                  <a:moveTo>
                    <a:pt x="8509" y="3429"/>
                  </a:moveTo>
                  <a:cubicBezTo>
                    <a:pt x="7620" y="3429"/>
                    <a:pt x="5715" y="3048"/>
                    <a:pt x="4064" y="2667"/>
                  </a:cubicBezTo>
                  <a:cubicBezTo>
                    <a:pt x="1524" y="2032"/>
                    <a:pt x="0" y="635"/>
                    <a:pt x="381" y="127"/>
                  </a:cubicBezTo>
                  <a:cubicBezTo>
                    <a:pt x="508" y="0"/>
                    <a:pt x="635" y="0"/>
                    <a:pt x="889" y="0"/>
                  </a:cubicBezTo>
                  <a:cubicBezTo>
                    <a:pt x="1143" y="0"/>
                    <a:pt x="1651" y="0"/>
                    <a:pt x="2159" y="254"/>
                  </a:cubicBezTo>
                  <a:cubicBezTo>
                    <a:pt x="2413" y="762"/>
                    <a:pt x="2667" y="1397"/>
                    <a:pt x="3048" y="1905"/>
                  </a:cubicBezTo>
                  <a:lnTo>
                    <a:pt x="7112" y="2159"/>
                  </a:lnTo>
                  <a:cubicBezTo>
                    <a:pt x="7239" y="2032"/>
                    <a:pt x="7239" y="1905"/>
                    <a:pt x="7366" y="1651"/>
                  </a:cubicBezTo>
                  <a:cubicBezTo>
                    <a:pt x="8255" y="2159"/>
                    <a:pt x="8763" y="2794"/>
                    <a:pt x="9017" y="3048"/>
                  </a:cubicBezTo>
                  <a:cubicBezTo>
                    <a:pt x="9271" y="3302"/>
                    <a:pt x="9017" y="3302"/>
                    <a:pt x="8509" y="3302"/>
                  </a:cubicBezTo>
                </a:path>
              </a:pathLst>
            </a:custGeom>
            <a:solidFill>
              <a:srgbClr val="D8F4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224790" y="86360"/>
              <a:ext cx="5207" cy="2032"/>
            </a:xfrm>
            <a:custGeom>
              <a:avLst/>
              <a:gdLst/>
              <a:ahLst/>
              <a:cxnLst/>
              <a:rect l="l" t="t" r="r" b="b"/>
              <a:pathLst>
                <a:path w="5207" h="2032">
                  <a:moveTo>
                    <a:pt x="4953" y="1905"/>
                  </a:moveTo>
                  <a:lnTo>
                    <a:pt x="889" y="1651"/>
                  </a:lnTo>
                  <a:cubicBezTo>
                    <a:pt x="635" y="1143"/>
                    <a:pt x="381" y="508"/>
                    <a:pt x="0" y="0"/>
                  </a:cubicBezTo>
                  <a:cubicBezTo>
                    <a:pt x="889" y="127"/>
                    <a:pt x="1905" y="508"/>
                    <a:pt x="3175" y="762"/>
                  </a:cubicBezTo>
                  <a:cubicBezTo>
                    <a:pt x="4064" y="1016"/>
                    <a:pt x="4699" y="1270"/>
                    <a:pt x="5207" y="1524"/>
                  </a:cubicBezTo>
                  <a:cubicBezTo>
                    <a:pt x="5080" y="1651"/>
                    <a:pt x="5080" y="1778"/>
                    <a:pt x="4953" y="2032"/>
                  </a:cubicBezTo>
                </a:path>
              </a:pathLst>
            </a:custGeom>
            <a:solidFill>
              <a:srgbClr val="E5F7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168402" y="109728"/>
              <a:ext cx="46355" cy="17780"/>
            </a:xfrm>
            <a:custGeom>
              <a:avLst/>
              <a:gdLst/>
              <a:ahLst/>
              <a:cxnLst/>
              <a:rect l="l" t="t" r="r" b="b"/>
              <a:pathLst>
                <a:path w="46355" h="17780">
                  <a:moveTo>
                    <a:pt x="25781" y="17780"/>
                  </a:moveTo>
                  <a:cubicBezTo>
                    <a:pt x="25400" y="17653"/>
                    <a:pt x="24892" y="17653"/>
                    <a:pt x="24384" y="17526"/>
                  </a:cubicBezTo>
                  <a:cubicBezTo>
                    <a:pt x="22987" y="17399"/>
                    <a:pt x="21717" y="17272"/>
                    <a:pt x="20955" y="17272"/>
                  </a:cubicBezTo>
                  <a:cubicBezTo>
                    <a:pt x="14732" y="12065"/>
                    <a:pt x="7620" y="7620"/>
                    <a:pt x="0" y="5461"/>
                  </a:cubicBezTo>
                  <a:cubicBezTo>
                    <a:pt x="0" y="5461"/>
                    <a:pt x="0" y="5461"/>
                    <a:pt x="0" y="5461"/>
                  </a:cubicBezTo>
                  <a:cubicBezTo>
                    <a:pt x="9652" y="5461"/>
                    <a:pt x="20574" y="12827"/>
                    <a:pt x="24257" y="16510"/>
                  </a:cubicBezTo>
                  <a:cubicBezTo>
                    <a:pt x="29337" y="9906"/>
                    <a:pt x="36703" y="889"/>
                    <a:pt x="46355" y="0"/>
                  </a:cubicBezTo>
                  <a:cubicBezTo>
                    <a:pt x="38481" y="2540"/>
                    <a:pt x="31115" y="11049"/>
                    <a:pt x="25908" y="17653"/>
                  </a:cubicBezTo>
                </a:path>
              </a:pathLst>
            </a:custGeom>
            <a:solidFill>
              <a:srgbClr val="D8F4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187833" y="127000"/>
              <a:ext cx="9144" cy="2286"/>
            </a:xfrm>
            <a:custGeom>
              <a:avLst/>
              <a:gdLst/>
              <a:ahLst/>
              <a:cxnLst/>
              <a:rect l="l" t="t" r="r" b="b"/>
              <a:pathLst>
                <a:path w="9144" h="2286">
                  <a:moveTo>
                    <a:pt x="6604" y="2286"/>
                  </a:moveTo>
                  <a:cubicBezTo>
                    <a:pt x="5842" y="2286"/>
                    <a:pt x="4953" y="2286"/>
                    <a:pt x="4064" y="2159"/>
                  </a:cubicBezTo>
                  <a:cubicBezTo>
                    <a:pt x="1524" y="1905"/>
                    <a:pt x="0" y="762"/>
                    <a:pt x="254" y="254"/>
                  </a:cubicBezTo>
                  <a:cubicBezTo>
                    <a:pt x="381" y="0"/>
                    <a:pt x="762" y="0"/>
                    <a:pt x="1397" y="0"/>
                  </a:cubicBezTo>
                  <a:cubicBezTo>
                    <a:pt x="1397" y="0"/>
                    <a:pt x="1397" y="0"/>
                    <a:pt x="1397" y="0"/>
                  </a:cubicBezTo>
                  <a:cubicBezTo>
                    <a:pt x="1905" y="508"/>
                    <a:pt x="2540" y="889"/>
                    <a:pt x="3048" y="1397"/>
                  </a:cubicBezTo>
                  <a:lnTo>
                    <a:pt x="5588" y="1397"/>
                  </a:lnTo>
                  <a:cubicBezTo>
                    <a:pt x="5842" y="1143"/>
                    <a:pt x="6096" y="762"/>
                    <a:pt x="6350" y="381"/>
                  </a:cubicBezTo>
                  <a:cubicBezTo>
                    <a:pt x="7747" y="762"/>
                    <a:pt x="8255" y="1397"/>
                    <a:pt x="8636" y="1778"/>
                  </a:cubicBezTo>
                  <a:cubicBezTo>
                    <a:pt x="9144" y="2032"/>
                    <a:pt x="8001" y="2286"/>
                    <a:pt x="6604" y="2286"/>
                  </a:cubicBezTo>
                </a:path>
              </a:pathLst>
            </a:custGeom>
            <a:solidFill>
              <a:srgbClr val="D8F4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189230" y="127127"/>
              <a:ext cx="4826" cy="1524"/>
            </a:xfrm>
            <a:custGeom>
              <a:avLst/>
              <a:gdLst/>
              <a:ahLst/>
              <a:cxnLst/>
              <a:rect l="l" t="t" r="r" b="b"/>
              <a:pathLst>
                <a:path w="4826" h="1524">
                  <a:moveTo>
                    <a:pt x="4191" y="1397"/>
                  </a:moveTo>
                  <a:lnTo>
                    <a:pt x="1651" y="1397"/>
                  </a:lnTo>
                  <a:cubicBezTo>
                    <a:pt x="1143" y="889"/>
                    <a:pt x="508" y="381"/>
                    <a:pt x="0" y="0"/>
                  </a:cubicBezTo>
                  <a:cubicBezTo>
                    <a:pt x="889" y="0"/>
                    <a:pt x="2032" y="127"/>
                    <a:pt x="3429" y="254"/>
                  </a:cubicBezTo>
                  <a:cubicBezTo>
                    <a:pt x="3937" y="381"/>
                    <a:pt x="4445" y="381"/>
                    <a:pt x="4826" y="508"/>
                  </a:cubicBezTo>
                  <a:cubicBezTo>
                    <a:pt x="4572" y="889"/>
                    <a:pt x="4318" y="1143"/>
                    <a:pt x="4064" y="1524"/>
                  </a:cubicBezTo>
                </a:path>
              </a:pathLst>
            </a:custGeom>
            <a:solidFill>
              <a:srgbClr val="E5F7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63500" y="130048"/>
              <a:ext cx="29845" cy="15621"/>
            </a:xfrm>
            <a:custGeom>
              <a:avLst/>
              <a:gdLst/>
              <a:ahLst/>
              <a:cxnLst/>
              <a:rect l="l" t="t" r="r" b="b"/>
              <a:pathLst>
                <a:path w="29845" h="15621">
                  <a:moveTo>
                    <a:pt x="16129" y="15621"/>
                  </a:moveTo>
                  <a:cubicBezTo>
                    <a:pt x="11811" y="11811"/>
                    <a:pt x="7620" y="7747"/>
                    <a:pt x="0" y="5461"/>
                  </a:cubicBezTo>
                  <a:cubicBezTo>
                    <a:pt x="8128" y="6604"/>
                    <a:pt x="13716" y="10668"/>
                    <a:pt x="17907" y="13843"/>
                  </a:cubicBezTo>
                  <a:cubicBezTo>
                    <a:pt x="17907" y="13843"/>
                    <a:pt x="17907" y="13843"/>
                    <a:pt x="18034" y="13843"/>
                  </a:cubicBezTo>
                  <a:cubicBezTo>
                    <a:pt x="18923" y="13843"/>
                    <a:pt x="21971" y="4191"/>
                    <a:pt x="29845" y="0"/>
                  </a:cubicBezTo>
                  <a:cubicBezTo>
                    <a:pt x="23622" y="4572"/>
                    <a:pt x="22606" y="10414"/>
                    <a:pt x="20447" y="15494"/>
                  </a:cubicBezTo>
                  <a:cubicBezTo>
                    <a:pt x="20193" y="15494"/>
                    <a:pt x="19812" y="15494"/>
                    <a:pt x="19558" y="15494"/>
                  </a:cubicBezTo>
                  <a:cubicBezTo>
                    <a:pt x="19431" y="15494"/>
                    <a:pt x="19304" y="15494"/>
                    <a:pt x="19050" y="15494"/>
                  </a:cubicBezTo>
                  <a:cubicBezTo>
                    <a:pt x="17907" y="15494"/>
                    <a:pt x="16764" y="15494"/>
                    <a:pt x="16129" y="15621"/>
                  </a:cubicBezTo>
                </a:path>
              </a:pathLst>
            </a:custGeom>
            <a:solidFill>
              <a:srgbClr val="D8F4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77978" y="145288"/>
              <a:ext cx="8636" cy="1524"/>
            </a:xfrm>
            <a:custGeom>
              <a:avLst/>
              <a:gdLst/>
              <a:ahLst/>
              <a:cxnLst/>
              <a:rect l="l" t="t" r="r" b="b"/>
              <a:pathLst>
                <a:path w="8636" h="1524">
                  <a:moveTo>
                    <a:pt x="3302" y="1524"/>
                  </a:moveTo>
                  <a:cubicBezTo>
                    <a:pt x="1270" y="1524"/>
                    <a:pt x="0" y="1016"/>
                    <a:pt x="254" y="635"/>
                  </a:cubicBezTo>
                  <a:cubicBezTo>
                    <a:pt x="381" y="381"/>
                    <a:pt x="889" y="381"/>
                    <a:pt x="1651" y="254"/>
                  </a:cubicBezTo>
                  <a:cubicBezTo>
                    <a:pt x="1905" y="508"/>
                    <a:pt x="2159" y="762"/>
                    <a:pt x="2413" y="889"/>
                  </a:cubicBezTo>
                  <a:lnTo>
                    <a:pt x="5842" y="381"/>
                  </a:lnTo>
                  <a:cubicBezTo>
                    <a:pt x="5842" y="254"/>
                    <a:pt x="5969" y="127"/>
                    <a:pt x="5969" y="0"/>
                  </a:cubicBezTo>
                  <a:cubicBezTo>
                    <a:pt x="7112" y="127"/>
                    <a:pt x="7620" y="508"/>
                    <a:pt x="8001" y="635"/>
                  </a:cubicBezTo>
                  <a:cubicBezTo>
                    <a:pt x="8636" y="889"/>
                    <a:pt x="5969" y="1270"/>
                    <a:pt x="3683" y="1270"/>
                  </a:cubicBezTo>
                  <a:cubicBezTo>
                    <a:pt x="3556" y="1270"/>
                    <a:pt x="3429" y="1270"/>
                    <a:pt x="3302" y="1270"/>
                  </a:cubicBezTo>
                </a:path>
              </a:pathLst>
            </a:custGeom>
            <a:solidFill>
              <a:srgbClr val="D8F4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9"/>
            <p:cNvSpPr/>
            <p:nvPr/>
          </p:nvSpPr>
          <p:spPr>
            <a:xfrm>
              <a:off x="79629" y="145542"/>
              <a:ext cx="4318" cy="889"/>
            </a:xfrm>
            <a:custGeom>
              <a:avLst/>
              <a:gdLst/>
              <a:ahLst/>
              <a:cxnLst/>
              <a:rect l="l" t="t" r="r" b="b"/>
              <a:pathLst>
                <a:path w="4318" h="889">
                  <a:moveTo>
                    <a:pt x="762" y="762"/>
                  </a:moveTo>
                  <a:cubicBezTo>
                    <a:pt x="508" y="508"/>
                    <a:pt x="254" y="254"/>
                    <a:pt x="0" y="127"/>
                  </a:cubicBezTo>
                  <a:cubicBezTo>
                    <a:pt x="762" y="127"/>
                    <a:pt x="1778" y="0"/>
                    <a:pt x="2921" y="0"/>
                  </a:cubicBezTo>
                  <a:cubicBezTo>
                    <a:pt x="3048" y="0"/>
                    <a:pt x="3175" y="0"/>
                    <a:pt x="3429" y="0"/>
                  </a:cubicBezTo>
                  <a:cubicBezTo>
                    <a:pt x="3810" y="0"/>
                    <a:pt x="4064" y="0"/>
                    <a:pt x="4318" y="0"/>
                  </a:cubicBezTo>
                  <a:cubicBezTo>
                    <a:pt x="4318" y="127"/>
                    <a:pt x="4191" y="254"/>
                    <a:pt x="4191" y="381"/>
                  </a:cubicBezTo>
                  <a:lnTo>
                    <a:pt x="762" y="889"/>
                  </a:lnTo>
                </a:path>
              </a:pathLst>
            </a:custGeom>
            <a:solidFill>
              <a:srgbClr val="E5F7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" name="Freeform 80"/>
          <p:cNvSpPr/>
          <p:nvPr/>
        </p:nvSpPr>
        <p:spPr>
          <a:xfrm>
            <a:off x="3775262" y="2114531"/>
            <a:ext cx="2417731" cy="1045569"/>
          </a:xfrm>
          <a:custGeom>
            <a:avLst/>
            <a:gdLst/>
            <a:ahLst/>
            <a:cxnLst/>
            <a:rect l="l" t="t" r="r" b="b"/>
            <a:pathLst>
              <a:path w="2417731" h="1045569">
                <a:moveTo>
                  <a:pt x="0" y="0"/>
                </a:moveTo>
                <a:lnTo>
                  <a:pt x="2417731" y="0"/>
                </a:lnTo>
                <a:lnTo>
                  <a:pt x="2417731" y="1045569"/>
                </a:lnTo>
                <a:lnTo>
                  <a:pt x="0" y="10455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Freeform 81"/>
          <p:cNvSpPr/>
          <p:nvPr/>
        </p:nvSpPr>
        <p:spPr>
          <a:xfrm>
            <a:off x="7630039" y="4381005"/>
            <a:ext cx="519646" cy="19050"/>
          </a:xfrm>
          <a:custGeom>
            <a:avLst/>
            <a:gdLst/>
            <a:ahLst/>
            <a:cxnLst/>
            <a:rect l="l" t="t" r="r" b="b"/>
            <a:pathLst>
              <a:path w="519646" h="19050">
                <a:moveTo>
                  <a:pt x="0" y="0"/>
                </a:moveTo>
                <a:lnTo>
                  <a:pt x="519646" y="0"/>
                </a:lnTo>
                <a:lnTo>
                  <a:pt x="519646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Freeform 82"/>
          <p:cNvSpPr/>
          <p:nvPr/>
        </p:nvSpPr>
        <p:spPr>
          <a:xfrm>
            <a:off x="7630039" y="5593328"/>
            <a:ext cx="519646" cy="19050"/>
          </a:xfrm>
          <a:custGeom>
            <a:avLst/>
            <a:gdLst/>
            <a:ahLst/>
            <a:cxnLst/>
            <a:rect l="l" t="t" r="r" b="b"/>
            <a:pathLst>
              <a:path w="519646" h="19050">
                <a:moveTo>
                  <a:pt x="0" y="0"/>
                </a:moveTo>
                <a:lnTo>
                  <a:pt x="519646" y="0"/>
                </a:lnTo>
                <a:lnTo>
                  <a:pt x="519646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3" name="Freeform 83"/>
          <p:cNvSpPr/>
          <p:nvPr/>
        </p:nvSpPr>
        <p:spPr>
          <a:xfrm>
            <a:off x="8248107" y="5288128"/>
            <a:ext cx="1989611" cy="591341"/>
          </a:xfrm>
          <a:custGeom>
            <a:avLst/>
            <a:gdLst/>
            <a:ahLst/>
            <a:cxnLst/>
            <a:rect l="l" t="t" r="r" b="b"/>
            <a:pathLst>
              <a:path w="1989611" h="591341">
                <a:moveTo>
                  <a:pt x="0" y="0"/>
                </a:moveTo>
                <a:lnTo>
                  <a:pt x="1989611" y="0"/>
                </a:lnTo>
                <a:lnTo>
                  <a:pt x="1989611" y="591340"/>
                </a:lnTo>
                <a:lnTo>
                  <a:pt x="0" y="5913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84"/>
          <p:cNvSpPr/>
          <p:nvPr/>
        </p:nvSpPr>
        <p:spPr>
          <a:xfrm>
            <a:off x="8346005" y="4190181"/>
            <a:ext cx="1989611" cy="591341"/>
          </a:xfrm>
          <a:custGeom>
            <a:avLst/>
            <a:gdLst/>
            <a:ahLst/>
            <a:cxnLst/>
            <a:rect l="l" t="t" r="r" b="b"/>
            <a:pathLst>
              <a:path w="1989611" h="591341">
                <a:moveTo>
                  <a:pt x="0" y="0"/>
                </a:moveTo>
                <a:lnTo>
                  <a:pt x="1989611" y="0"/>
                </a:lnTo>
                <a:lnTo>
                  <a:pt x="1989611" y="591340"/>
                </a:lnTo>
                <a:lnTo>
                  <a:pt x="0" y="5913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TextBox 85"/>
          <p:cNvSpPr txBox="1"/>
          <p:nvPr/>
        </p:nvSpPr>
        <p:spPr>
          <a:xfrm>
            <a:off x="471259" y="294237"/>
            <a:ext cx="3801313" cy="1140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31"/>
              </a:lnSpc>
            </a:pPr>
            <a:r>
              <a:rPr lang="en-US" sz="4522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III. EXERCISES:</a:t>
            </a:r>
          </a:p>
          <a:p>
            <a:pPr algn="r">
              <a:lnSpc>
                <a:spcPts val="3359"/>
              </a:lnSpc>
            </a:pPr>
            <a:r>
              <a:rPr lang="en-US" sz="2400" spc="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1.Write the rooms below: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62750" y="100613"/>
            <a:ext cx="12535786" cy="9844078"/>
          </a:xfrm>
          <a:custGeom>
            <a:avLst/>
            <a:gdLst/>
            <a:ahLst/>
            <a:cxnLst/>
            <a:rect l="l" t="t" r="r" b="b"/>
            <a:pathLst>
              <a:path w="12535786" h="9844078">
                <a:moveTo>
                  <a:pt x="0" y="0"/>
                </a:moveTo>
                <a:lnTo>
                  <a:pt x="12535786" y="0"/>
                </a:lnTo>
                <a:lnTo>
                  <a:pt x="12535786" y="9844078"/>
                </a:lnTo>
                <a:lnTo>
                  <a:pt x="0" y="9844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419940">
            <a:off x="7286977" y="1825771"/>
            <a:ext cx="1066800" cy="742950"/>
            <a:chOff x="0" y="0"/>
            <a:chExt cx="1422400" cy="990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2400" cy="990600"/>
            </a:xfrm>
            <a:custGeom>
              <a:avLst/>
              <a:gdLst/>
              <a:ahLst/>
              <a:cxnLst/>
              <a:rect l="l" t="t" r="r" b="b"/>
              <a:pathLst>
                <a:path w="1422400" h="990600">
                  <a:moveTo>
                    <a:pt x="1422400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1422400" y="990600"/>
                  </a:lnTo>
                  <a:lnTo>
                    <a:pt x="1422400" y="895223"/>
                  </a:lnTo>
                  <a:lnTo>
                    <a:pt x="142240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261959">
            <a:off x="7212759" y="4775063"/>
            <a:ext cx="1152525" cy="800100"/>
            <a:chOff x="0" y="0"/>
            <a:chExt cx="1536700" cy="1066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6700" cy="1066800"/>
            </a:xfrm>
            <a:custGeom>
              <a:avLst/>
              <a:gdLst/>
              <a:ahLst/>
              <a:cxnLst/>
              <a:rect l="l" t="t" r="r" b="b"/>
              <a:pathLst>
                <a:path w="1536700" h="1066800">
                  <a:moveTo>
                    <a:pt x="0" y="0"/>
                  </a:moveTo>
                  <a:lnTo>
                    <a:pt x="0" y="1066800"/>
                  </a:lnTo>
                  <a:lnTo>
                    <a:pt x="1536700" y="1066800"/>
                  </a:lnTo>
                  <a:lnTo>
                    <a:pt x="1536700" y="80899"/>
                  </a:lnTo>
                  <a:lnTo>
                    <a:pt x="15367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324060">
            <a:off x="8732110" y="1695355"/>
            <a:ext cx="1181100" cy="876300"/>
            <a:chOff x="0" y="0"/>
            <a:chExt cx="1574800" cy="116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4800" cy="1168400"/>
            </a:xfrm>
            <a:custGeom>
              <a:avLst/>
              <a:gdLst/>
              <a:ahLst/>
              <a:cxnLst/>
              <a:rect l="l" t="t" r="r" b="b"/>
              <a:pathLst>
                <a:path w="1574800" h="1168400">
                  <a:moveTo>
                    <a:pt x="1574800" y="0"/>
                  </a:moveTo>
                  <a:lnTo>
                    <a:pt x="1209548" y="0"/>
                  </a:lnTo>
                  <a:lnTo>
                    <a:pt x="0" y="0"/>
                  </a:lnTo>
                  <a:lnTo>
                    <a:pt x="0" y="1168400"/>
                  </a:lnTo>
                  <a:lnTo>
                    <a:pt x="1574800" y="1168400"/>
                  </a:lnTo>
                  <a:lnTo>
                    <a:pt x="157480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9032205" y="5761672"/>
            <a:ext cx="790575" cy="1304925"/>
          </a:xfrm>
          <a:custGeom>
            <a:avLst/>
            <a:gdLst/>
            <a:ahLst/>
            <a:cxnLst/>
            <a:rect l="l" t="t" r="r" b="b"/>
            <a:pathLst>
              <a:path w="790575" h="1304925">
                <a:moveTo>
                  <a:pt x="0" y="0"/>
                </a:moveTo>
                <a:lnTo>
                  <a:pt x="790575" y="0"/>
                </a:lnTo>
                <a:lnTo>
                  <a:pt x="790575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317857" y="3151899"/>
            <a:ext cx="838200" cy="1114425"/>
          </a:xfrm>
          <a:custGeom>
            <a:avLst/>
            <a:gdLst/>
            <a:ahLst/>
            <a:cxnLst/>
            <a:rect l="l" t="t" r="r" b="b"/>
            <a:pathLst>
              <a:path w="838200" h="1114425">
                <a:moveTo>
                  <a:pt x="0" y="0"/>
                </a:moveTo>
                <a:lnTo>
                  <a:pt x="838200" y="0"/>
                </a:lnTo>
                <a:lnTo>
                  <a:pt x="838200" y="1114425"/>
                </a:lnTo>
                <a:lnTo>
                  <a:pt x="0" y="11144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76138" y="5955811"/>
            <a:ext cx="1028700" cy="847725"/>
          </a:xfrm>
          <a:custGeom>
            <a:avLst/>
            <a:gdLst/>
            <a:ahLst/>
            <a:cxnLst/>
            <a:rect l="l" t="t" r="r" b="b"/>
            <a:pathLst>
              <a:path w="1028700" h="847725">
                <a:moveTo>
                  <a:pt x="0" y="0"/>
                </a:moveTo>
                <a:lnTo>
                  <a:pt x="1028700" y="0"/>
                </a:lnTo>
                <a:lnTo>
                  <a:pt x="1028700" y="847725"/>
                </a:lnTo>
                <a:lnTo>
                  <a:pt x="0" y="8477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2700000">
            <a:off x="8801548" y="3172444"/>
            <a:ext cx="1038225" cy="914400"/>
            <a:chOff x="0" y="0"/>
            <a:chExt cx="1384300" cy="1219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84300" cy="1219200"/>
            </a:xfrm>
            <a:custGeom>
              <a:avLst/>
              <a:gdLst/>
              <a:ahLst/>
              <a:cxnLst/>
              <a:rect l="l" t="t" r="r" b="b"/>
              <a:pathLst>
                <a:path w="1384300" h="1219200">
                  <a:moveTo>
                    <a:pt x="1384300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1384300" y="1219200"/>
                  </a:lnTo>
                  <a:lnTo>
                    <a:pt x="1384300" y="457200"/>
                  </a:lnTo>
                  <a:lnTo>
                    <a:pt x="1384300" y="0"/>
                  </a:lnTo>
                  <a:close/>
                </a:path>
              </a:pathLst>
            </a:custGeom>
            <a:blipFill>
              <a:blip r:embed="rId10"/>
              <a:stretch>
                <a:fillRect t="-10981" b="-119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7548867" y="1079354"/>
            <a:ext cx="486804" cy="688972"/>
          </a:xfrm>
          <a:custGeom>
            <a:avLst/>
            <a:gdLst/>
            <a:ahLst/>
            <a:cxnLst/>
            <a:rect l="l" t="t" r="r" b="b"/>
            <a:pathLst>
              <a:path w="486804" h="688972">
                <a:moveTo>
                  <a:pt x="0" y="0"/>
                </a:moveTo>
                <a:lnTo>
                  <a:pt x="486804" y="0"/>
                </a:lnTo>
                <a:lnTo>
                  <a:pt x="486804" y="688972"/>
                </a:lnTo>
                <a:lnTo>
                  <a:pt x="0" y="6889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944345" y="2814237"/>
            <a:ext cx="429206" cy="527047"/>
          </a:xfrm>
          <a:custGeom>
            <a:avLst/>
            <a:gdLst/>
            <a:ahLst/>
            <a:cxnLst/>
            <a:rect l="l" t="t" r="r" b="b"/>
            <a:pathLst>
              <a:path w="429206" h="527047">
                <a:moveTo>
                  <a:pt x="0" y="0"/>
                </a:moveTo>
                <a:lnTo>
                  <a:pt x="429206" y="0"/>
                </a:lnTo>
                <a:lnTo>
                  <a:pt x="429206" y="527047"/>
                </a:lnTo>
                <a:lnTo>
                  <a:pt x="0" y="5270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018993" y="4315520"/>
            <a:ext cx="439188" cy="536572"/>
          </a:xfrm>
          <a:custGeom>
            <a:avLst/>
            <a:gdLst/>
            <a:ahLst/>
            <a:cxnLst/>
            <a:rect l="l" t="t" r="r" b="b"/>
            <a:pathLst>
              <a:path w="439188" h="536572">
                <a:moveTo>
                  <a:pt x="0" y="0"/>
                </a:moveTo>
                <a:lnTo>
                  <a:pt x="439188" y="0"/>
                </a:lnTo>
                <a:lnTo>
                  <a:pt x="439188" y="536572"/>
                </a:lnTo>
                <a:lnTo>
                  <a:pt x="0" y="5365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175136" y="5756786"/>
            <a:ext cx="507492" cy="688943"/>
          </a:xfrm>
          <a:custGeom>
            <a:avLst/>
            <a:gdLst/>
            <a:ahLst/>
            <a:cxnLst/>
            <a:rect l="l" t="t" r="r" b="b"/>
            <a:pathLst>
              <a:path w="507492" h="688943">
                <a:moveTo>
                  <a:pt x="0" y="0"/>
                </a:moveTo>
                <a:lnTo>
                  <a:pt x="507492" y="0"/>
                </a:lnTo>
                <a:lnTo>
                  <a:pt x="507492" y="688943"/>
                </a:lnTo>
                <a:lnTo>
                  <a:pt x="0" y="6889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257167" y="1032662"/>
            <a:ext cx="469840" cy="631793"/>
          </a:xfrm>
          <a:custGeom>
            <a:avLst/>
            <a:gdLst/>
            <a:ahLst/>
            <a:cxnLst/>
            <a:rect l="l" t="t" r="r" b="b"/>
            <a:pathLst>
              <a:path w="469840" h="631793">
                <a:moveTo>
                  <a:pt x="0" y="0"/>
                </a:moveTo>
                <a:lnTo>
                  <a:pt x="469839" y="0"/>
                </a:lnTo>
                <a:lnTo>
                  <a:pt x="469839" y="631794"/>
                </a:lnTo>
                <a:lnTo>
                  <a:pt x="0" y="6317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58843" y="2808580"/>
            <a:ext cx="620316" cy="688972"/>
          </a:xfrm>
          <a:custGeom>
            <a:avLst/>
            <a:gdLst/>
            <a:ahLst/>
            <a:cxnLst/>
            <a:rect l="l" t="t" r="r" b="b"/>
            <a:pathLst>
              <a:path w="620316" h="688972">
                <a:moveTo>
                  <a:pt x="0" y="0"/>
                </a:moveTo>
                <a:lnTo>
                  <a:pt x="620316" y="0"/>
                </a:lnTo>
                <a:lnTo>
                  <a:pt x="620316" y="688971"/>
                </a:lnTo>
                <a:lnTo>
                  <a:pt x="0" y="6889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914143" y="4205926"/>
            <a:ext cx="1271054" cy="1308097"/>
          </a:xfrm>
          <a:custGeom>
            <a:avLst/>
            <a:gdLst/>
            <a:ahLst/>
            <a:cxnLst/>
            <a:rect l="l" t="t" r="r" b="b"/>
            <a:pathLst>
              <a:path w="1271054" h="1308097">
                <a:moveTo>
                  <a:pt x="0" y="0"/>
                </a:moveTo>
                <a:lnTo>
                  <a:pt x="1271054" y="0"/>
                </a:lnTo>
                <a:lnTo>
                  <a:pt x="1271054" y="1308096"/>
                </a:lnTo>
                <a:lnTo>
                  <a:pt x="0" y="130809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767830" y="5847874"/>
            <a:ext cx="488690" cy="631822"/>
          </a:xfrm>
          <a:custGeom>
            <a:avLst/>
            <a:gdLst/>
            <a:ahLst/>
            <a:cxnLst/>
            <a:rect l="l" t="t" r="r" b="b"/>
            <a:pathLst>
              <a:path w="488690" h="631822">
                <a:moveTo>
                  <a:pt x="0" y="0"/>
                </a:moveTo>
                <a:lnTo>
                  <a:pt x="488690" y="0"/>
                </a:lnTo>
                <a:lnTo>
                  <a:pt x="488690" y="631822"/>
                </a:lnTo>
                <a:lnTo>
                  <a:pt x="0" y="63182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95811" y="299152"/>
            <a:ext cx="3724989" cy="81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8"/>
              </a:lnSpc>
            </a:pPr>
            <a:r>
              <a:rPr lang="en-US" sz="4463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III. EXERCISES: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5654" y="1049807"/>
            <a:ext cx="6214958" cy="36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142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2. Classfify these things into correct rooms: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92840" y="4592545"/>
            <a:ext cx="945004" cy="35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2"/>
              </a:lnSpc>
            </a:pPr>
            <a:r>
              <a:rPr lang="en-US" sz="1944">
                <a:solidFill>
                  <a:srgbClr val="0E4BA2"/>
                </a:solidFill>
                <a:latin typeface="Nectarine"/>
                <a:ea typeface="Nectarine"/>
                <a:cs typeface="Nectarine"/>
                <a:sym typeface="Nectarine"/>
              </a:rPr>
              <a:t>KITCHEN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86354" y="1770717"/>
            <a:ext cx="1364361" cy="35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2"/>
              </a:lnSpc>
            </a:pPr>
            <a:r>
              <a:rPr lang="en-US" sz="1944">
                <a:solidFill>
                  <a:srgbClr val="0E4BA2"/>
                </a:solidFill>
                <a:latin typeface="Nectarine"/>
                <a:ea typeface="Nectarine"/>
                <a:cs typeface="Nectarine"/>
                <a:sym typeface="Nectarine"/>
              </a:rPr>
              <a:t>LIVING ROOM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68817" y="1770717"/>
            <a:ext cx="964140" cy="35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2"/>
              </a:lnSpc>
            </a:pPr>
            <a:r>
              <a:rPr lang="en-US" sz="1944">
                <a:solidFill>
                  <a:srgbClr val="0E4BA2"/>
                </a:solidFill>
                <a:latin typeface="Nectarine"/>
                <a:ea typeface="Nectarine"/>
                <a:cs typeface="Nectarine"/>
                <a:sym typeface="Nectarine"/>
              </a:rPr>
              <a:t>BEDROOM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959096" y="4592545"/>
            <a:ext cx="1186034" cy="35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2"/>
              </a:lnSpc>
            </a:pPr>
            <a:r>
              <a:rPr lang="en-US" sz="1944">
                <a:solidFill>
                  <a:srgbClr val="0E4BA2"/>
                </a:solidFill>
                <a:latin typeface="Nectarine"/>
                <a:ea typeface="Nectarine"/>
                <a:cs typeface="Nectarine"/>
                <a:sym typeface="Nectarine"/>
              </a:rPr>
              <a:t>BATHROOM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148" y="143913"/>
            <a:ext cx="10375973" cy="7194433"/>
          </a:xfrm>
          <a:custGeom>
            <a:avLst/>
            <a:gdLst/>
            <a:ahLst/>
            <a:cxnLst/>
            <a:rect l="l" t="t" r="r" b="b"/>
            <a:pathLst>
              <a:path w="10375973" h="7194433">
                <a:moveTo>
                  <a:pt x="0" y="0"/>
                </a:moveTo>
                <a:lnTo>
                  <a:pt x="10375973" y="0"/>
                </a:lnTo>
                <a:lnTo>
                  <a:pt x="10375973" y="7194433"/>
                </a:lnTo>
                <a:lnTo>
                  <a:pt x="0" y="7194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4070" y="4031637"/>
            <a:ext cx="1613164" cy="1468269"/>
          </a:xfrm>
          <a:custGeom>
            <a:avLst/>
            <a:gdLst/>
            <a:ahLst/>
            <a:cxnLst/>
            <a:rect l="l" t="t" r="r" b="b"/>
            <a:pathLst>
              <a:path w="1613164" h="1468269">
                <a:moveTo>
                  <a:pt x="0" y="0"/>
                </a:moveTo>
                <a:lnTo>
                  <a:pt x="1613164" y="0"/>
                </a:lnTo>
                <a:lnTo>
                  <a:pt x="1613164" y="1468269"/>
                </a:lnTo>
                <a:lnTo>
                  <a:pt x="0" y="14682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008353" y="5679329"/>
            <a:ext cx="1466850" cy="1466850"/>
          </a:xfrm>
          <a:custGeom>
            <a:avLst/>
            <a:gdLst/>
            <a:ahLst/>
            <a:cxnLst/>
            <a:rect l="l" t="t" r="r" b="b"/>
            <a:pathLst>
              <a:path w="1466850" h="1466850">
                <a:moveTo>
                  <a:pt x="0" y="0"/>
                </a:moveTo>
                <a:lnTo>
                  <a:pt x="1466850" y="0"/>
                </a:lnTo>
                <a:lnTo>
                  <a:pt x="1466850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08353" y="2628871"/>
            <a:ext cx="1695450" cy="1200150"/>
          </a:xfrm>
          <a:custGeom>
            <a:avLst/>
            <a:gdLst/>
            <a:ahLst/>
            <a:cxnLst/>
            <a:rect l="l" t="t" r="r" b="b"/>
            <a:pathLst>
              <a:path w="1695450" h="1200150">
                <a:moveTo>
                  <a:pt x="0" y="0"/>
                </a:moveTo>
                <a:lnTo>
                  <a:pt x="1695450" y="0"/>
                </a:lnTo>
                <a:lnTo>
                  <a:pt x="1695450" y="1200150"/>
                </a:lnTo>
                <a:lnTo>
                  <a:pt x="0" y="1200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569279" y="1136999"/>
            <a:ext cx="2343150" cy="1304925"/>
          </a:xfrm>
          <a:custGeom>
            <a:avLst/>
            <a:gdLst/>
            <a:ahLst/>
            <a:cxnLst/>
            <a:rect l="l" t="t" r="r" b="b"/>
            <a:pathLst>
              <a:path w="2343150" h="1304925">
                <a:moveTo>
                  <a:pt x="0" y="0"/>
                </a:moveTo>
                <a:lnTo>
                  <a:pt x="2343150" y="0"/>
                </a:lnTo>
                <a:lnTo>
                  <a:pt x="234315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1367" y="170069"/>
            <a:ext cx="3750726" cy="81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1"/>
              </a:lnSpc>
            </a:pPr>
            <a:r>
              <a:rPr lang="en-US" sz="4494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III. EXERCISES: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3349" y="1080154"/>
            <a:ext cx="2665943" cy="4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 Trace the line: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6044" y="1290914"/>
            <a:ext cx="3348466" cy="425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49"/>
              </a:lnSpc>
            </a:pPr>
            <a:r>
              <a:rPr lang="en-US" sz="6301">
                <a:solidFill>
                  <a:srgbClr val="000000"/>
                </a:solidFill>
                <a:latin typeface="KG Primary Dots Lined"/>
                <a:ea typeface="KG Primary Dots Lined"/>
                <a:cs typeface="KG Primary Dots Lined"/>
                <a:sym typeface="KG Primary Dots Lined"/>
              </a:rPr>
              <a:t>living room bedroom bathroom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6009" y="5693778"/>
            <a:ext cx="2136181" cy="132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49"/>
              </a:lnSpc>
            </a:pPr>
            <a:r>
              <a:rPr lang="en-US" sz="6301">
                <a:solidFill>
                  <a:srgbClr val="000000"/>
                </a:solidFill>
                <a:latin typeface="KG Primary Dots Lined"/>
                <a:ea typeface="KG Primary Dots Lined"/>
                <a:cs typeface="KG Primary Dots Lined"/>
                <a:sym typeface="KG Primary Dots Lined"/>
              </a:rPr>
              <a:t>kitchen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680" y="53302"/>
            <a:ext cx="10472347" cy="7371559"/>
          </a:xfrm>
          <a:custGeom>
            <a:avLst/>
            <a:gdLst/>
            <a:ahLst/>
            <a:cxnLst/>
            <a:rect l="l" t="t" r="r" b="b"/>
            <a:pathLst>
              <a:path w="10472347" h="7371559">
                <a:moveTo>
                  <a:pt x="0" y="0"/>
                </a:moveTo>
                <a:lnTo>
                  <a:pt x="10472347" y="0"/>
                </a:lnTo>
                <a:lnTo>
                  <a:pt x="10472347" y="7371559"/>
                </a:lnTo>
                <a:lnTo>
                  <a:pt x="0" y="7371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918823" y="1859270"/>
            <a:ext cx="982323" cy="5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3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kitchen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19601" y="2633567"/>
            <a:ext cx="1184834" cy="5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3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bedroom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54479" y="5210356"/>
            <a:ext cx="1317717" cy="5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3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bathroom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18823" y="5981329"/>
            <a:ext cx="982323" cy="5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3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kitchen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44163" y="3754136"/>
            <a:ext cx="1505531" cy="106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2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living room bathroom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49241" y="3709340"/>
            <a:ext cx="1317717" cy="1114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5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bedroom bathroom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13595" y="1859270"/>
            <a:ext cx="982323" cy="5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3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kitchen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66405" y="2633567"/>
            <a:ext cx="1505522" cy="5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3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living room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14373" y="5210356"/>
            <a:ext cx="1184834" cy="5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3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bedroom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66405" y="5981329"/>
            <a:ext cx="1505522" cy="5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3"/>
              </a:lnSpc>
            </a:pPr>
            <a:r>
              <a:rPr lang="en-US" sz="214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living room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3194" y="254565"/>
            <a:ext cx="4172493" cy="90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III. EXERCISES: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5999" y="1080154"/>
            <a:ext cx="8949471" cy="4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4. Which room is this item in? Circle the correct answer: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680" y="53302"/>
            <a:ext cx="10480643" cy="7332688"/>
          </a:xfrm>
          <a:custGeom>
            <a:avLst/>
            <a:gdLst/>
            <a:ahLst/>
            <a:cxnLst/>
            <a:rect l="l" t="t" r="r" b="b"/>
            <a:pathLst>
              <a:path w="10480643" h="7332688">
                <a:moveTo>
                  <a:pt x="0" y="0"/>
                </a:moveTo>
                <a:lnTo>
                  <a:pt x="10480643" y="0"/>
                </a:lnTo>
                <a:lnTo>
                  <a:pt x="10480643" y="7332688"/>
                </a:lnTo>
                <a:lnTo>
                  <a:pt x="0" y="733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50157" y="5746975"/>
            <a:ext cx="1428750" cy="1438275"/>
          </a:xfrm>
          <a:custGeom>
            <a:avLst/>
            <a:gdLst/>
            <a:ahLst/>
            <a:cxnLst/>
            <a:rect l="l" t="t" r="r" b="b"/>
            <a:pathLst>
              <a:path w="1428750" h="1438275">
                <a:moveTo>
                  <a:pt x="0" y="0"/>
                </a:moveTo>
                <a:lnTo>
                  <a:pt x="1428750" y="0"/>
                </a:lnTo>
                <a:lnTo>
                  <a:pt x="1428750" y="1438275"/>
                </a:lnTo>
                <a:lnTo>
                  <a:pt x="0" y="1438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09854" y="3128543"/>
            <a:ext cx="1371600" cy="1304925"/>
          </a:xfrm>
          <a:custGeom>
            <a:avLst/>
            <a:gdLst/>
            <a:ahLst/>
            <a:cxnLst/>
            <a:rect l="l" t="t" r="r" b="b"/>
            <a:pathLst>
              <a:path w="1371600" h="1304925">
                <a:moveTo>
                  <a:pt x="0" y="0"/>
                </a:moveTo>
                <a:lnTo>
                  <a:pt x="1371600" y="0"/>
                </a:lnTo>
                <a:lnTo>
                  <a:pt x="13716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08771" y="4455176"/>
            <a:ext cx="1314450" cy="1295400"/>
          </a:xfrm>
          <a:custGeom>
            <a:avLst/>
            <a:gdLst/>
            <a:ahLst/>
            <a:cxnLst/>
            <a:rect l="l" t="t" r="r" b="b"/>
            <a:pathLst>
              <a:path w="1314450" h="1295400">
                <a:moveTo>
                  <a:pt x="0" y="0"/>
                </a:moveTo>
                <a:lnTo>
                  <a:pt x="1314450" y="0"/>
                </a:lnTo>
                <a:lnTo>
                  <a:pt x="131445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192956" y="1688516"/>
            <a:ext cx="1390650" cy="1400175"/>
          </a:xfrm>
          <a:custGeom>
            <a:avLst/>
            <a:gdLst/>
            <a:ahLst/>
            <a:cxnLst/>
            <a:rect l="l" t="t" r="r" b="b"/>
            <a:pathLst>
              <a:path w="1390650" h="1400175">
                <a:moveTo>
                  <a:pt x="0" y="0"/>
                </a:moveTo>
                <a:lnTo>
                  <a:pt x="1390650" y="0"/>
                </a:lnTo>
                <a:lnTo>
                  <a:pt x="1390650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55999" y="1051579"/>
            <a:ext cx="9315841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5. Rearrange the letters below and match the word to the correct picture: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3194" y="254565"/>
            <a:ext cx="4172493" cy="90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III. EXERCISES: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79476" y="2382269"/>
            <a:ext cx="763581" cy="27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7"/>
              </a:lnSpc>
            </a:pPr>
            <a:r>
              <a:rPr lang="en-US" sz="1555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ktihcen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06410" y="3498428"/>
            <a:ext cx="912676" cy="27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7"/>
              </a:lnSpc>
            </a:pPr>
            <a:r>
              <a:rPr lang="en-US" sz="1555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ebdorom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59235" y="6147502"/>
            <a:ext cx="995020" cy="27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7"/>
              </a:lnSpc>
            </a:pPr>
            <a:r>
              <a:rPr lang="en-US" sz="1555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tbahormo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57546" y="4787436"/>
            <a:ext cx="1139828" cy="27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7"/>
              </a:lnSpc>
            </a:pPr>
            <a:r>
              <a:rPr lang="en-US" sz="1555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lviign oomr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680" y="53302"/>
            <a:ext cx="10480643" cy="7332688"/>
          </a:xfrm>
          <a:custGeom>
            <a:avLst/>
            <a:gdLst/>
            <a:ahLst/>
            <a:cxnLst/>
            <a:rect l="l" t="t" r="r" b="b"/>
            <a:pathLst>
              <a:path w="10480643" h="7332688">
                <a:moveTo>
                  <a:pt x="0" y="0"/>
                </a:moveTo>
                <a:lnTo>
                  <a:pt x="10480643" y="0"/>
                </a:lnTo>
                <a:lnTo>
                  <a:pt x="10480643" y="7332688"/>
                </a:lnTo>
                <a:lnTo>
                  <a:pt x="0" y="733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55999" y="1080154"/>
            <a:ext cx="6970300" cy="4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6. Color the things you have at your house: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7148" y="254565"/>
            <a:ext cx="4172493" cy="90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III. EXERCISES: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680" y="53302"/>
            <a:ext cx="10480643" cy="7332688"/>
          </a:xfrm>
          <a:custGeom>
            <a:avLst/>
            <a:gdLst/>
            <a:ahLst/>
            <a:cxnLst/>
            <a:rect l="l" t="t" r="r" b="b"/>
            <a:pathLst>
              <a:path w="10480643" h="7332688">
                <a:moveTo>
                  <a:pt x="0" y="0"/>
                </a:moveTo>
                <a:lnTo>
                  <a:pt x="10480643" y="0"/>
                </a:lnTo>
                <a:lnTo>
                  <a:pt x="10480643" y="7332688"/>
                </a:lnTo>
                <a:lnTo>
                  <a:pt x="0" y="733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35029" y="5393036"/>
            <a:ext cx="1219200" cy="1143000"/>
          </a:xfrm>
          <a:custGeom>
            <a:avLst/>
            <a:gdLst/>
            <a:ahLst/>
            <a:cxnLst/>
            <a:rect l="l" t="t" r="r" b="b"/>
            <a:pathLst>
              <a:path w="1219200" h="1143000">
                <a:moveTo>
                  <a:pt x="0" y="0"/>
                </a:moveTo>
                <a:lnTo>
                  <a:pt x="1219200" y="0"/>
                </a:lnTo>
                <a:lnTo>
                  <a:pt x="12192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269414" y="2186340"/>
            <a:ext cx="1219200" cy="1143000"/>
          </a:xfrm>
          <a:custGeom>
            <a:avLst/>
            <a:gdLst/>
            <a:ahLst/>
            <a:cxnLst/>
            <a:rect l="l" t="t" r="r" b="b"/>
            <a:pathLst>
              <a:path w="1219200" h="1143000">
                <a:moveTo>
                  <a:pt x="0" y="0"/>
                </a:moveTo>
                <a:lnTo>
                  <a:pt x="1219200" y="0"/>
                </a:lnTo>
                <a:lnTo>
                  <a:pt x="12192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55999" y="1080154"/>
            <a:ext cx="5672652" cy="4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7. Find and line the similar picture: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194" y="254565"/>
            <a:ext cx="4172493" cy="90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III. EXERCISES: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680" y="53302"/>
            <a:ext cx="10480643" cy="7332688"/>
          </a:xfrm>
          <a:custGeom>
            <a:avLst/>
            <a:gdLst/>
            <a:ahLst/>
            <a:cxnLst/>
            <a:rect l="l" t="t" r="r" b="b"/>
            <a:pathLst>
              <a:path w="10480643" h="7332688">
                <a:moveTo>
                  <a:pt x="0" y="0"/>
                </a:moveTo>
                <a:lnTo>
                  <a:pt x="10480643" y="0"/>
                </a:lnTo>
                <a:lnTo>
                  <a:pt x="10480643" y="7332688"/>
                </a:lnTo>
                <a:lnTo>
                  <a:pt x="0" y="733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55999" y="1080154"/>
            <a:ext cx="4010254" cy="4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8. Find the words below: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3194" y="254565"/>
            <a:ext cx="4172493" cy="90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III. EXERCISES: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5214" y="2185721"/>
            <a:ext cx="1577292" cy="36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7"/>
              </a:lnSpc>
            </a:pPr>
            <a:r>
              <a:rPr lang="en-US" sz="2141">
                <a:solidFill>
                  <a:srgbClr val="245D78"/>
                </a:solidFill>
                <a:latin typeface="Fredoka"/>
                <a:ea typeface="Fredoka"/>
                <a:cs typeface="Fredoka"/>
                <a:sym typeface="Fredoka"/>
              </a:rPr>
              <a:t>Living room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48891" y="3433620"/>
            <a:ext cx="1199817" cy="3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8"/>
              </a:lnSpc>
            </a:pPr>
            <a:r>
              <a:rPr lang="en-US" sz="2141">
                <a:solidFill>
                  <a:srgbClr val="CC628A"/>
                </a:solidFill>
                <a:latin typeface="Fredoka"/>
                <a:ea typeface="Fredoka"/>
                <a:cs typeface="Fredoka"/>
                <a:sym typeface="Fredoka"/>
              </a:rPr>
              <a:t>Bedroom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0128" y="4681738"/>
            <a:ext cx="1010898" cy="3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8"/>
              </a:lnSpc>
            </a:pPr>
            <a:r>
              <a:rPr lang="en-US" sz="2141">
                <a:solidFill>
                  <a:srgbClr val="417300"/>
                </a:solidFill>
                <a:latin typeface="Fredoka"/>
                <a:ea typeface="Fredoka"/>
                <a:cs typeface="Fredoka"/>
                <a:sym typeface="Fredoka"/>
              </a:rPr>
              <a:t>Kitchen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80943" y="5929855"/>
            <a:ext cx="1332700" cy="3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8"/>
              </a:lnSpc>
            </a:pPr>
            <a:r>
              <a:rPr lang="en-US" sz="2141">
                <a:solidFill>
                  <a:srgbClr val="9E1F24"/>
                </a:solidFill>
                <a:latin typeface="Fredoka"/>
                <a:ea typeface="Fredoka"/>
                <a:cs typeface="Fredoka"/>
                <a:sym typeface="Fredoka"/>
              </a:rPr>
              <a:t>Bathroom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8D48B-8E26-856A-C987-DBE915E85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29" y="1416050"/>
            <a:ext cx="5662529" cy="5728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276873"/>
            <a:ext cx="10820448" cy="7349471"/>
          </a:xfrm>
          <a:custGeom>
            <a:avLst/>
            <a:gdLst/>
            <a:ahLst/>
            <a:cxnLst/>
            <a:rect l="l" t="t" r="r" b="b"/>
            <a:pathLst>
              <a:path w="10820448" h="7349471">
                <a:moveTo>
                  <a:pt x="0" y="0"/>
                </a:moveTo>
                <a:lnTo>
                  <a:pt x="10820447" y="0"/>
                </a:lnTo>
                <a:lnTo>
                  <a:pt x="10820447" y="7349471"/>
                </a:lnTo>
                <a:lnTo>
                  <a:pt x="0" y="7349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9983" y="181023"/>
            <a:ext cx="3202819" cy="125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1"/>
              </a:lnSpc>
            </a:pPr>
            <a:r>
              <a:rPr lang="en-US" sz="4522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I. QUESTION</a:t>
            </a:r>
          </a:p>
          <a:p>
            <a:pPr algn="l">
              <a:lnSpc>
                <a:spcPts val="3600"/>
              </a:lnSpc>
            </a:pPr>
            <a:r>
              <a:rPr lang="en-US" sz="2599" spc="15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1.What room is it?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4166" y="1447895"/>
            <a:ext cx="1223248" cy="474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5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It’s a 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228" y="1871415"/>
            <a:ext cx="6232398" cy="313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0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2. What things are there in the bedroom?</a:t>
            </a:r>
          </a:p>
          <a:p>
            <a:pPr algn="l">
              <a:lnSpc>
                <a:spcPts val="2479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There are ....</a:t>
            </a:r>
          </a:p>
          <a:p>
            <a:pPr algn="l">
              <a:lnSpc>
                <a:spcPts val="6088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3. What shape is your bed? </a:t>
            </a:r>
          </a:p>
          <a:p>
            <a:pPr algn="l">
              <a:lnSpc>
                <a:spcPts val="1299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It’s ...</a:t>
            </a:r>
          </a:p>
          <a:p>
            <a:pPr algn="l">
              <a:lnSpc>
                <a:spcPts val="6498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4. What color is it?</a:t>
            </a:r>
          </a:p>
          <a:p>
            <a:pPr algn="l">
              <a:lnSpc>
                <a:spcPts val="1299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- It’s ...</a:t>
            </a:r>
          </a:p>
        </p:txBody>
      </p:sp>
      <p:pic>
        <p:nvPicPr>
          <p:cNvPr id="6" name="luvvoice.com-20241209-sEvebr">
            <a:hlinkClick r:id="" action="ppaction://media"/>
            <a:extLst>
              <a:ext uri="{FF2B5EF4-FFF2-40B4-BE49-F238E27FC236}">
                <a16:creationId xmlns:a16="http://schemas.microsoft.com/office/drawing/2014/main" id="{A6580BC9-8E91-90E7-CD73-43A7C322B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4408" y="50206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7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2642549"/>
            <a:ext cx="10820448" cy="4983804"/>
          </a:xfrm>
          <a:custGeom>
            <a:avLst/>
            <a:gdLst/>
            <a:ahLst/>
            <a:cxnLst/>
            <a:rect l="l" t="t" r="r" b="b"/>
            <a:pathLst>
              <a:path w="10820448" h="4983804">
                <a:moveTo>
                  <a:pt x="0" y="0"/>
                </a:moveTo>
                <a:lnTo>
                  <a:pt x="10820447" y="0"/>
                </a:lnTo>
                <a:lnTo>
                  <a:pt x="10820447" y="4983804"/>
                </a:lnTo>
                <a:lnTo>
                  <a:pt x="0" y="4983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63509" y="857345"/>
            <a:ext cx="5983243" cy="474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599" spc="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1. What things are there in the kitchen?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44" y="1314545"/>
            <a:ext cx="2095195" cy="474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-There are 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577" y="1735169"/>
            <a:ext cx="5161007" cy="4394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2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2. 1. What do you use to cook rice?</a:t>
            </a:r>
          </a:p>
          <a:p>
            <a:pPr algn="l">
              <a:lnSpc>
                <a:spcPts val="2225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I use...</a:t>
            </a:r>
          </a:p>
          <a:p>
            <a:pPr algn="l">
              <a:lnSpc>
                <a:spcPts val="6267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3. What color is the bowl?</a:t>
            </a:r>
          </a:p>
          <a:p>
            <a:pPr algn="l">
              <a:lnSpc>
                <a:spcPts val="1299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It’s ...</a:t>
            </a:r>
          </a:p>
          <a:p>
            <a:pPr algn="l">
              <a:lnSpc>
                <a:spcPts val="6498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4.What do you use keep the</a:t>
            </a:r>
          </a:p>
          <a:p>
            <a:pPr algn="l">
              <a:lnSpc>
                <a:spcPts val="1299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food fresh?</a:t>
            </a:r>
          </a:p>
          <a:p>
            <a:pPr algn="l">
              <a:lnSpc>
                <a:spcPts val="5900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-It’s a...</a:t>
            </a:r>
          </a:p>
          <a:p>
            <a:pPr algn="l">
              <a:lnSpc>
                <a:spcPts val="1299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5. What shape is the fridge? </a:t>
            </a:r>
          </a:p>
          <a:p>
            <a:pPr algn="l">
              <a:lnSpc>
                <a:spcPts val="5900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-It’s ....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5408" y="127121"/>
            <a:ext cx="3195018" cy="82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1"/>
              </a:lnSpc>
            </a:pPr>
            <a:r>
              <a:rPr lang="en-US" sz="4522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I. QUESTION</a:t>
            </a:r>
          </a:p>
        </p:txBody>
      </p:sp>
      <p:pic>
        <p:nvPicPr>
          <p:cNvPr id="7" name="luvvoice.com-20241209-HvpY5G">
            <a:hlinkClick r:id="" action="ppaction://media"/>
            <a:extLst>
              <a:ext uri="{FF2B5EF4-FFF2-40B4-BE49-F238E27FC236}">
                <a16:creationId xmlns:a16="http://schemas.microsoft.com/office/drawing/2014/main" id="{277EC6D7-9E94-8A27-E63A-96C11EA00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6500" y="32655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6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67508" y="363426"/>
            <a:ext cx="3550920" cy="1950730"/>
          </a:xfrm>
          <a:custGeom>
            <a:avLst/>
            <a:gdLst/>
            <a:ahLst/>
            <a:cxnLst/>
            <a:rect l="l" t="t" r="r" b="b"/>
            <a:pathLst>
              <a:path w="3550920" h="1950730">
                <a:moveTo>
                  <a:pt x="0" y="0"/>
                </a:moveTo>
                <a:lnTo>
                  <a:pt x="3550920" y="0"/>
                </a:lnTo>
                <a:lnTo>
                  <a:pt x="3550920" y="1950730"/>
                </a:lnTo>
                <a:lnTo>
                  <a:pt x="0" y="1950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7722" y="132016"/>
            <a:ext cx="10813456" cy="7645537"/>
          </a:xfrm>
          <a:custGeom>
            <a:avLst/>
            <a:gdLst/>
            <a:ahLst/>
            <a:cxnLst/>
            <a:rect l="l" t="t" r="r" b="b"/>
            <a:pathLst>
              <a:path w="10813456" h="7645537">
                <a:moveTo>
                  <a:pt x="0" y="0"/>
                </a:moveTo>
                <a:lnTo>
                  <a:pt x="10813457" y="0"/>
                </a:lnTo>
                <a:lnTo>
                  <a:pt x="10813457" y="7645537"/>
                </a:lnTo>
                <a:lnTo>
                  <a:pt x="0" y="7645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2724" y="95536"/>
            <a:ext cx="3195018" cy="82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1"/>
              </a:lnSpc>
            </a:pPr>
            <a:r>
              <a:rPr lang="en-US" sz="4522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I. QUESTION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9983" y="990695"/>
            <a:ext cx="1911467" cy="931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599" spc="2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1.What is it? - It’s a 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590" y="1886264"/>
            <a:ext cx="4200992" cy="74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8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2. What shape is the table?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4750" y="2838764"/>
            <a:ext cx="972741" cy="24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9"/>
              </a:lnSpc>
            </a:pPr>
            <a:r>
              <a:rPr lang="en-US" sz="25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It’s 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590" y="3128534"/>
            <a:ext cx="4219966" cy="74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8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3. What shape is this clock?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8665" y="4081034"/>
            <a:ext cx="972741" cy="24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9"/>
              </a:lnSpc>
            </a:pPr>
            <a:r>
              <a:rPr lang="en-US" sz="25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It’s 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590" y="4370803"/>
            <a:ext cx="3766833" cy="74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8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4. What shape is the TV?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8665" y="5323303"/>
            <a:ext cx="972741" cy="24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9"/>
              </a:lnSpc>
            </a:pPr>
            <a:r>
              <a:rPr lang="en-US" sz="25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It’s ...</a:t>
            </a:r>
          </a:p>
        </p:txBody>
      </p:sp>
      <p:pic>
        <p:nvPicPr>
          <p:cNvPr id="12" name="luvvoice.com-20241209-rlBsDR">
            <a:hlinkClick r:id="" action="ppaction://media"/>
            <a:extLst>
              <a:ext uri="{FF2B5EF4-FFF2-40B4-BE49-F238E27FC236}">
                <a16:creationId xmlns:a16="http://schemas.microsoft.com/office/drawing/2014/main" id="{2E3192FD-370E-D559-364B-88B2F6206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15827" y="1864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6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10" y="305791"/>
            <a:ext cx="2352999" cy="2162499"/>
          </a:xfrm>
          <a:custGeom>
            <a:avLst/>
            <a:gdLst/>
            <a:ahLst/>
            <a:cxnLst/>
            <a:rect l="l" t="t" r="r" b="b"/>
            <a:pathLst>
              <a:path w="2352999" h="2162499">
                <a:moveTo>
                  <a:pt x="0" y="0"/>
                </a:moveTo>
                <a:lnTo>
                  <a:pt x="2352999" y="0"/>
                </a:lnTo>
                <a:lnTo>
                  <a:pt x="2352999" y="2162498"/>
                </a:lnTo>
                <a:lnTo>
                  <a:pt x="0" y="2162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3503" y="2328224"/>
            <a:ext cx="10820448" cy="5298129"/>
          </a:xfrm>
          <a:custGeom>
            <a:avLst/>
            <a:gdLst/>
            <a:ahLst/>
            <a:cxnLst/>
            <a:rect l="l" t="t" r="r" b="b"/>
            <a:pathLst>
              <a:path w="10820448" h="5298129">
                <a:moveTo>
                  <a:pt x="0" y="0"/>
                </a:moveTo>
                <a:lnTo>
                  <a:pt x="10820447" y="0"/>
                </a:lnTo>
                <a:lnTo>
                  <a:pt x="10820447" y="5298129"/>
                </a:lnTo>
                <a:lnTo>
                  <a:pt x="0" y="5298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227872" y="-117119"/>
            <a:ext cx="5240464" cy="1916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1"/>
              </a:lnSpc>
            </a:pPr>
            <a:r>
              <a:rPr lang="en-US" sz="4522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I. QUESTION</a:t>
            </a:r>
          </a:p>
          <a:p>
            <a:pPr algn="l">
              <a:lnSpc>
                <a:spcPts val="3600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1. What do you use to brush teeth? - I use ....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78542" y="1773679"/>
            <a:ext cx="4939789" cy="2112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98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2. How do you brush your teeth?</a:t>
            </a:r>
          </a:p>
          <a:p>
            <a:pPr algn="just">
              <a:lnSpc>
                <a:spcPts val="1299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... </a:t>
            </a:r>
          </a:p>
          <a:p>
            <a:pPr algn="just">
              <a:lnSpc>
                <a:spcPts val="5900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...</a:t>
            </a:r>
          </a:p>
          <a:p>
            <a:pPr algn="just">
              <a:lnSpc>
                <a:spcPts val="1299"/>
              </a:lnSpc>
            </a:pPr>
            <a:r>
              <a:rPr lang="en-US" sz="25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...</a:t>
            </a:r>
          </a:p>
        </p:txBody>
      </p:sp>
      <p:pic>
        <p:nvPicPr>
          <p:cNvPr id="6" name="luvvoice.com-20241209-hQGZUJ">
            <a:hlinkClick r:id="" action="ppaction://media"/>
            <a:extLst>
              <a:ext uri="{FF2B5EF4-FFF2-40B4-BE49-F238E27FC236}">
                <a16:creationId xmlns:a16="http://schemas.microsoft.com/office/drawing/2014/main" id="{2EFC0C05-605F-6E95-69B0-F7A2D64F1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4700" y="3195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910" y="157753"/>
            <a:ext cx="10425227" cy="7243696"/>
          </a:xfrm>
          <a:custGeom>
            <a:avLst/>
            <a:gdLst/>
            <a:ahLst/>
            <a:cxnLst/>
            <a:rect l="l" t="t" r="r" b="b"/>
            <a:pathLst>
              <a:path w="10425227" h="7243696">
                <a:moveTo>
                  <a:pt x="0" y="0"/>
                </a:moveTo>
                <a:lnTo>
                  <a:pt x="10425227" y="0"/>
                </a:lnTo>
                <a:lnTo>
                  <a:pt x="10425227" y="7243696"/>
                </a:lnTo>
                <a:lnTo>
                  <a:pt x="0" y="7243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6316" y="1353131"/>
            <a:ext cx="1419225" cy="1352550"/>
          </a:xfrm>
          <a:custGeom>
            <a:avLst/>
            <a:gdLst/>
            <a:ahLst/>
            <a:cxnLst/>
            <a:rect l="l" t="t" r="r" b="b"/>
            <a:pathLst>
              <a:path w="1419225" h="1352550">
                <a:moveTo>
                  <a:pt x="0" y="0"/>
                </a:moveTo>
                <a:lnTo>
                  <a:pt x="1419225" y="0"/>
                </a:lnTo>
                <a:lnTo>
                  <a:pt x="1419225" y="1352550"/>
                </a:lnTo>
                <a:lnTo>
                  <a:pt x="0" y="1352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07860" y="2757192"/>
            <a:ext cx="2059124" cy="1335624"/>
            <a:chOff x="0" y="0"/>
            <a:chExt cx="2059127" cy="1335621"/>
          </a:xfrm>
        </p:grpSpPr>
        <p:sp>
          <p:nvSpPr>
            <p:cNvPr id="5" name="Freeform 5"/>
            <p:cNvSpPr/>
            <p:nvPr/>
          </p:nvSpPr>
          <p:spPr>
            <a:xfrm>
              <a:off x="50165" y="59690"/>
              <a:ext cx="2015109" cy="1212469"/>
            </a:xfrm>
            <a:custGeom>
              <a:avLst/>
              <a:gdLst/>
              <a:ahLst/>
              <a:cxnLst/>
              <a:rect l="l" t="t" r="r" b="b"/>
              <a:pathLst>
                <a:path w="2015109" h="1212469">
                  <a:moveTo>
                    <a:pt x="1926590" y="31877"/>
                  </a:moveTo>
                  <a:cubicBezTo>
                    <a:pt x="1893316" y="6604"/>
                    <a:pt x="1844421" y="0"/>
                    <a:pt x="1787525" y="5715"/>
                  </a:cubicBezTo>
                  <a:cubicBezTo>
                    <a:pt x="1599438" y="24384"/>
                    <a:pt x="1323721" y="176784"/>
                    <a:pt x="1231519" y="231648"/>
                  </a:cubicBezTo>
                  <a:cubicBezTo>
                    <a:pt x="1193165" y="254381"/>
                    <a:pt x="1139571" y="282575"/>
                    <a:pt x="1084326" y="310515"/>
                  </a:cubicBezTo>
                  <a:cubicBezTo>
                    <a:pt x="1057656" y="323723"/>
                    <a:pt x="1031240" y="336804"/>
                    <a:pt x="1005332" y="349758"/>
                  </a:cubicBezTo>
                  <a:cubicBezTo>
                    <a:pt x="916305" y="393319"/>
                    <a:pt x="840613" y="428244"/>
                    <a:pt x="840613" y="428244"/>
                  </a:cubicBezTo>
                  <a:cubicBezTo>
                    <a:pt x="753999" y="455803"/>
                    <a:pt x="659003" y="497586"/>
                    <a:pt x="569849" y="541655"/>
                  </a:cubicBezTo>
                  <a:cubicBezTo>
                    <a:pt x="558292" y="546989"/>
                    <a:pt x="546608" y="552450"/>
                    <a:pt x="534670" y="558165"/>
                  </a:cubicBezTo>
                  <a:cubicBezTo>
                    <a:pt x="534670" y="558165"/>
                    <a:pt x="534670" y="558165"/>
                    <a:pt x="534670" y="558165"/>
                  </a:cubicBezTo>
                  <a:cubicBezTo>
                    <a:pt x="462026" y="592963"/>
                    <a:pt x="381000" y="635635"/>
                    <a:pt x="290195" y="690499"/>
                  </a:cubicBezTo>
                  <a:cubicBezTo>
                    <a:pt x="261366" y="707898"/>
                    <a:pt x="235331" y="725297"/>
                    <a:pt x="211836" y="742442"/>
                  </a:cubicBezTo>
                  <a:cubicBezTo>
                    <a:pt x="211836" y="742442"/>
                    <a:pt x="211836" y="742442"/>
                    <a:pt x="211836" y="742442"/>
                  </a:cubicBezTo>
                  <a:cubicBezTo>
                    <a:pt x="20574" y="882142"/>
                    <a:pt x="0" y="1008634"/>
                    <a:pt x="18923" y="1060069"/>
                  </a:cubicBezTo>
                  <a:cubicBezTo>
                    <a:pt x="26035" y="1110107"/>
                    <a:pt x="89535" y="1151509"/>
                    <a:pt x="135509" y="1175258"/>
                  </a:cubicBezTo>
                  <a:cubicBezTo>
                    <a:pt x="164719" y="1190371"/>
                    <a:pt x="197104" y="1200150"/>
                    <a:pt x="230759" y="1204722"/>
                  </a:cubicBezTo>
                  <a:cubicBezTo>
                    <a:pt x="271018" y="1210183"/>
                    <a:pt x="309118" y="1212469"/>
                    <a:pt x="345313" y="1212215"/>
                  </a:cubicBezTo>
                  <a:cubicBezTo>
                    <a:pt x="351155" y="1212469"/>
                    <a:pt x="356997" y="1212342"/>
                    <a:pt x="362458" y="1212088"/>
                  </a:cubicBezTo>
                  <a:cubicBezTo>
                    <a:pt x="362458" y="1212088"/>
                    <a:pt x="362331" y="1212088"/>
                    <a:pt x="362331" y="1212088"/>
                  </a:cubicBezTo>
                  <a:cubicBezTo>
                    <a:pt x="364871" y="1211961"/>
                    <a:pt x="367538" y="1211707"/>
                    <a:pt x="370078" y="1211580"/>
                  </a:cubicBezTo>
                  <a:cubicBezTo>
                    <a:pt x="458216" y="1208024"/>
                    <a:pt x="534162" y="1188720"/>
                    <a:pt x="599313" y="1159764"/>
                  </a:cubicBezTo>
                  <a:cubicBezTo>
                    <a:pt x="606679" y="1156843"/>
                    <a:pt x="613918" y="1153922"/>
                    <a:pt x="621157" y="1150747"/>
                  </a:cubicBezTo>
                  <a:cubicBezTo>
                    <a:pt x="620903" y="1150874"/>
                    <a:pt x="620776" y="1150874"/>
                    <a:pt x="620776" y="1150874"/>
                  </a:cubicBezTo>
                  <a:cubicBezTo>
                    <a:pt x="684149" y="1126744"/>
                    <a:pt x="732282" y="1089279"/>
                    <a:pt x="732282" y="1089279"/>
                  </a:cubicBezTo>
                  <a:cubicBezTo>
                    <a:pt x="758952" y="1070610"/>
                    <a:pt x="783590" y="1050163"/>
                    <a:pt x="805307" y="1027557"/>
                  </a:cubicBezTo>
                  <a:cubicBezTo>
                    <a:pt x="894334" y="935482"/>
                    <a:pt x="925703" y="848360"/>
                    <a:pt x="947674" y="770382"/>
                  </a:cubicBezTo>
                  <a:cubicBezTo>
                    <a:pt x="957326" y="742696"/>
                    <a:pt x="961644" y="718566"/>
                    <a:pt x="968883" y="693801"/>
                  </a:cubicBezTo>
                  <a:cubicBezTo>
                    <a:pt x="969772" y="690880"/>
                    <a:pt x="970661" y="688086"/>
                    <a:pt x="971550" y="685292"/>
                  </a:cubicBezTo>
                  <a:cubicBezTo>
                    <a:pt x="988441" y="632460"/>
                    <a:pt x="1022096" y="575437"/>
                    <a:pt x="1149731" y="476123"/>
                  </a:cubicBezTo>
                  <a:cubicBezTo>
                    <a:pt x="1171702" y="462407"/>
                    <a:pt x="1193927" y="449707"/>
                    <a:pt x="1215390" y="438912"/>
                  </a:cubicBezTo>
                  <a:lnTo>
                    <a:pt x="1343152" y="376936"/>
                  </a:lnTo>
                  <a:cubicBezTo>
                    <a:pt x="1482344" y="315087"/>
                    <a:pt x="1543558" y="294386"/>
                    <a:pt x="1649476" y="255778"/>
                  </a:cubicBezTo>
                  <a:cubicBezTo>
                    <a:pt x="1698879" y="246253"/>
                    <a:pt x="1750060" y="234696"/>
                    <a:pt x="1807845" y="213106"/>
                  </a:cubicBezTo>
                  <a:cubicBezTo>
                    <a:pt x="2015109" y="135636"/>
                    <a:pt x="1926463" y="31750"/>
                    <a:pt x="1926463" y="31750"/>
                  </a:cubicBezTo>
                </a:path>
              </a:pathLst>
            </a:custGeom>
            <a:solidFill>
              <a:srgbClr val="8E56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9088" y="91567"/>
              <a:ext cx="1996313" cy="1180592"/>
            </a:xfrm>
            <a:custGeom>
              <a:avLst/>
              <a:gdLst/>
              <a:ahLst/>
              <a:cxnLst/>
              <a:rect l="l" t="t" r="r" b="b"/>
              <a:pathLst>
                <a:path w="1996313" h="1180592">
                  <a:moveTo>
                    <a:pt x="1907667" y="0"/>
                  </a:moveTo>
                  <a:cubicBezTo>
                    <a:pt x="1907667" y="0"/>
                    <a:pt x="1910715" y="101727"/>
                    <a:pt x="1441196" y="237363"/>
                  </a:cubicBezTo>
                  <a:cubicBezTo>
                    <a:pt x="971677" y="372999"/>
                    <a:pt x="907542" y="568198"/>
                    <a:pt x="907542" y="568198"/>
                  </a:cubicBezTo>
                  <a:cubicBezTo>
                    <a:pt x="820293" y="901954"/>
                    <a:pt x="561213" y="1005332"/>
                    <a:pt x="561213" y="1005332"/>
                  </a:cubicBezTo>
                  <a:cubicBezTo>
                    <a:pt x="402971" y="1084199"/>
                    <a:pt x="286004" y="1109472"/>
                    <a:pt x="201168" y="1109472"/>
                  </a:cubicBezTo>
                  <a:cubicBezTo>
                    <a:pt x="49149" y="1109472"/>
                    <a:pt x="0" y="1028319"/>
                    <a:pt x="0" y="1028319"/>
                  </a:cubicBezTo>
                  <a:cubicBezTo>
                    <a:pt x="7112" y="1078230"/>
                    <a:pt x="70612" y="1119632"/>
                    <a:pt x="116586" y="1143508"/>
                  </a:cubicBezTo>
                  <a:cubicBezTo>
                    <a:pt x="145796" y="1158621"/>
                    <a:pt x="178181" y="1168400"/>
                    <a:pt x="211836" y="1172972"/>
                  </a:cubicBezTo>
                  <a:cubicBezTo>
                    <a:pt x="250190" y="1178179"/>
                    <a:pt x="286766" y="1180465"/>
                    <a:pt x="321437" y="1180465"/>
                  </a:cubicBezTo>
                  <a:cubicBezTo>
                    <a:pt x="323088" y="1180465"/>
                    <a:pt x="324739" y="1180465"/>
                    <a:pt x="326390" y="1180465"/>
                  </a:cubicBezTo>
                  <a:cubicBezTo>
                    <a:pt x="328930" y="1180592"/>
                    <a:pt x="331343" y="1180592"/>
                    <a:pt x="333883" y="1180592"/>
                  </a:cubicBezTo>
                  <a:cubicBezTo>
                    <a:pt x="337185" y="1180592"/>
                    <a:pt x="340360" y="1180465"/>
                    <a:pt x="343662" y="1180338"/>
                  </a:cubicBezTo>
                  <a:cubicBezTo>
                    <a:pt x="343662" y="1180338"/>
                    <a:pt x="343535" y="1180338"/>
                    <a:pt x="343535" y="1180338"/>
                  </a:cubicBezTo>
                  <a:cubicBezTo>
                    <a:pt x="346075" y="1180211"/>
                    <a:pt x="348742" y="1179957"/>
                    <a:pt x="351282" y="1179830"/>
                  </a:cubicBezTo>
                  <a:cubicBezTo>
                    <a:pt x="439420" y="1176274"/>
                    <a:pt x="515366" y="1156970"/>
                    <a:pt x="580517" y="1128014"/>
                  </a:cubicBezTo>
                  <a:cubicBezTo>
                    <a:pt x="587883" y="1125093"/>
                    <a:pt x="595122" y="1122172"/>
                    <a:pt x="602361" y="1118997"/>
                  </a:cubicBezTo>
                  <a:cubicBezTo>
                    <a:pt x="602107" y="1119124"/>
                    <a:pt x="601980" y="1119124"/>
                    <a:pt x="601980" y="1119124"/>
                  </a:cubicBezTo>
                  <a:cubicBezTo>
                    <a:pt x="665353" y="1094994"/>
                    <a:pt x="713486" y="1057529"/>
                    <a:pt x="713486" y="1057529"/>
                  </a:cubicBezTo>
                  <a:cubicBezTo>
                    <a:pt x="740156" y="1038860"/>
                    <a:pt x="764794" y="1018413"/>
                    <a:pt x="786511" y="995807"/>
                  </a:cubicBezTo>
                  <a:cubicBezTo>
                    <a:pt x="875538" y="903732"/>
                    <a:pt x="906907" y="816610"/>
                    <a:pt x="928878" y="738632"/>
                  </a:cubicBezTo>
                  <a:cubicBezTo>
                    <a:pt x="938530" y="710946"/>
                    <a:pt x="942848" y="686816"/>
                    <a:pt x="950087" y="662051"/>
                  </a:cubicBezTo>
                  <a:cubicBezTo>
                    <a:pt x="950976" y="659130"/>
                    <a:pt x="951865" y="656336"/>
                    <a:pt x="952754" y="653542"/>
                  </a:cubicBezTo>
                  <a:cubicBezTo>
                    <a:pt x="969645" y="600710"/>
                    <a:pt x="1003300" y="543687"/>
                    <a:pt x="1130935" y="444373"/>
                  </a:cubicBezTo>
                  <a:cubicBezTo>
                    <a:pt x="1152906" y="430657"/>
                    <a:pt x="1175131" y="417957"/>
                    <a:pt x="1196594" y="407162"/>
                  </a:cubicBezTo>
                  <a:lnTo>
                    <a:pt x="1324356" y="345186"/>
                  </a:lnTo>
                  <a:cubicBezTo>
                    <a:pt x="1463548" y="283337"/>
                    <a:pt x="1524762" y="262636"/>
                    <a:pt x="1630680" y="224028"/>
                  </a:cubicBezTo>
                  <a:cubicBezTo>
                    <a:pt x="1680083" y="214503"/>
                    <a:pt x="1731264" y="202946"/>
                    <a:pt x="1789049" y="181356"/>
                  </a:cubicBezTo>
                  <a:cubicBezTo>
                    <a:pt x="1996313" y="103886"/>
                    <a:pt x="1907667" y="0"/>
                    <a:pt x="1907667" y="0"/>
                  </a:cubicBezTo>
                  <a:close/>
                </a:path>
              </a:pathLst>
            </a:custGeom>
            <a:solidFill>
              <a:srgbClr val="A568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0165" y="65405"/>
              <a:ext cx="1787525" cy="1251458"/>
            </a:xfrm>
            <a:custGeom>
              <a:avLst/>
              <a:gdLst/>
              <a:ahLst/>
              <a:cxnLst/>
              <a:rect l="l" t="t" r="r" b="b"/>
              <a:pathLst>
                <a:path w="1787525" h="1251458">
                  <a:moveTo>
                    <a:pt x="118745" y="1095248"/>
                  </a:moveTo>
                  <a:cubicBezTo>
                    <a:pt x="39243" y="1079373"/>
                    <a:pt x="41402" y="1018794"/>
                    <a:pt x="41402" y="1018794"/>
                  </a:cubicBezTo>
                  <a:cubicBezTo>
                    <a:pt x="53721" y="728218"/>
                    <a:pt x="659765" y="507365"/>
                    <a:pt x="724027" y="487553"/>
                  </a:cubicBezTo>
                  <a:cubicBezTo>
                    <a:pt x="788289" y="467741"/>
                    <a:pt x="1006094" y="387096"/>
                    <a:pt x="1158113" y="297942"/>
                  </a:cubicBezTo>
                  <a:cubicBezTo>
                    <a:pt x="1310132" y="208788"/>
                    <a:pt x="1432179" y="176149"/>
                    <a:pt x="1432179" y="176149"/>
                  </a:cubicBezTo>
                  <a:cubicBezTo>
                    <a:pt x="1612773" y="118618"/>
                    <a:pt x="1726565" y="46863"/>
                    <a:pt x="1787525" y="0"/>
                  </a:cubicBezTo>
                  <a:cubicBezTo>
                    <a:pt x="1599438" y="18669"/>
                    <a:pt x="1323721" y="171069"/>
                    <a:pt x="1231519" y="225933"/>
                  </a:cubicBezTo>
                  <a:cubicBezTo>
                    <a:pt x="1193165" y="248666"/>
                    <a:pt x="1139571" y="276860"/>
                    <a:pt x="1084326" y="304800"/>
                  </a:cubicBezTo>
                  <a:cubicBezTo>
                    <a:pt x="1057656" y="318008"/>
                    <a:pt x="1031240" y="331089"/>
                    <a:pt x="1005332" y="344043"/>
                  </a:cubicBezTo>
                  <a:cubicBezTo>
                    <a:pt x="916305" y="387604"/>
                    <a:pt x="840613" y="422529"/>
                    <a:pt x="840613" y="422529"/>
                  </a:cubicBezTo>
                  <a:cubicBezTo>
                    <a:pt x="753999" y="450088"/>
                    <a:pt x="659003" y="491871"/>
                    <a:pt x="569849" y="535940"/>
                  </a:cubicBezTo>
                  <a:cubicBezTo>
                    <a:pt x="558292" y="541274"/>
                    <a:pt x="546608" y="546735"/>
                    <a:pt x="534670" y="552450"/>
                  </a:cubicBezTo>
                  <a:cubicBezTo>
                    <a:pt x="534670" y="552450"/>
                    <a:pt x="534670" y="552450"/>
                    <a:pt x="534670" y="552450"/>
                  </a:cubicBezTo>
                  <a:cubicBezTo>
                    <a:pt x="462026" y="587248"/>
                    <a:pt x="381000" y="629920"/>
                    <a:pt x="290195" y="684784"/>
                  </a:cubicBezTo>
                  <a:cubicBezTo>
                    <a:pt x="261366" y="702183"/>
                    <a:pt x="235331" y="719582"/>
                    <a:pt x="211836" y="736727"/>
                  </a:cubicBezTo>
                  <a:cubicBezTo>
                    <a:pt x="211836" y="736727"/>
                    <a:pt x="211836" y="736727"/>
                    <a:pt x="211836" y="736727"/>
                  </a:cubicBezTo>
                  <a:cubicBezTo>
                    <a:pt x="20574" y="876427"/>
                    <a:pt x="0" y="1002919"/>
                    <a:pt x="18923" y="1054354"/>
                  </a:cubicBezTo>
                  <a:cubicBezTo>
                    <a:pt x="18923" y="1054354"/>
                    <a:pt x="138303" y="1251458"/>
                    <a:pt x="580136" y="1031367"/>
                  </a:cubicBezTo>
                  <a:cubicBezTo>
                    <a:pt x="580136" y="1031367"/>
                    <a:pt x="757809" y="960501"/>
                    <a:pt x="868426" y="746633"/>
                  </a:cubicBezTo>
                  <a:cubicBezTo>
                    <a:pt x="510413" y="1175385"/>
                    <a:pt x="198247" y="1111123"/>
                    <a:pt x="118745" y="1095248"/>
                  </a:cubicBezTo>
                </a:path>
              </a:pathLst>
            </a:custGeom>
            <a:solidFill>
              <a:srgbClr val="E09B6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89535" y="59690"/>
              <a:ext cx="1890268" cy="1181100"/>
            </a:xfrm>
            <a:custGeom>
              <a:avLst/>
              <a:gdLst/>
              <a:ahLst/>
              <a:cxnLst/>
              <a:rect l="l" t="t" r="r" b="b"/>
              <a:pathLst>
                <a:path w="1890268" h="1181100">
                  <a:moveTo>
                    <a:pt x="1748155" y="5715"/>
                  </a:moveTo>
                  <a:cubicBezTo>
                    <a:pt x="1687195" y="52578"/>
                    <a:pt x="1573403" y="124333"/>
                    <a:pt x="1392682" y="181737"/>
                  </a:cubicBezTo>
                  <a:cubicBezTo>
                    <a:pt x="1392682" y="181737"/>
                    <a:pt x="1270762" y="214376"/>
                    <a:pt x="1118616" y="303530"/>
                  </a:cubicBezTo>
                  <a:cubicBezTo>
                    <a:pt x="966470" y="392684"/>
                    <a:pt x="748792" y="473456"/>
                    <a:pt x="684657" y="493268"/>
                  </a:cubicBezTo>
                  <a:cubicBezTo>
                    <a:pt x="620522" y="513080"/>
                    <a:pt x="14351" y="733933"/>
                    <a:pt x="2032" y="1024509"/>
                  </a:cubicBezTo>
                  <a:cubicBezTo>
                    <a:pt x="2032" y="1024509"/>
                    <a:pt x="0" y="1085088"/>
                    <a:pt x="79375" y="1100963"/>
                  </a:cubicBezTo>
                  <a:cubicBezTo>
                    <a:pt x="158750" y="1116838"/>
                    <a:pt x="471043" y="1181100"/>
                    <a:pt x="829056" y="752348"/>
                  </a:cubicBezTo>
                  <a:cubicBezTo>
                    <a:pt x="852043" y="707898"/>
                    <a:pt x="872109" y="657352"/>
                    <a:pt x="887095" y="600075"/>
                  </a:cubicBezTo>
                  <a:cubicBezTo>
                    <a:pt x="887095" y="600075"/>
                    <a:pt x="951230" y="404876"/>
                    <a:pt x="1420749" y="269240"/>
                  </a:cubicBezTo>
                  <a:cubicBezTo>
                    <a:pt x="1890268" y="133604"/>
                    <a:pt x="1887220" y="31877"/>
                    <a:pt x="1887220" y="31877"/>
                  </a:cubicBezTo>
                  <a:cubicBezTo>
                    <a:pt x="1853946" y="6604"/>
                    <a:pt x="1805051" y="0"/>
                    <a:pt x="1748155" y="5715"/>
                  </a:cubicBezTo>
                </a:path>
              </a:pathLst>
            </a:custGeom>
            <a:solidFill>
              <a:srgbClr val="CC89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5476" y="577088"/>
              <a:ext cx="810006" cy="570865"/>
            </a:xfrm>
            <a:custGeom>
              <a:avLst/>
              <a:gdLst/>
              <a:ahLst/>
              <a:cxnLst/>
              <a:rect l="l" t="t" r="r" b="b"/>
              <a:pathLst>
                <a:path w="810006" h="570865">
                  <a:moveTo>
                    <a:pt x="755015" y="53721"/>
                  </a:moveTo>
                  <a:cubicBezTo>
                    <a:pt x="717042" y="0"/>
                    <a:pt x="433578" y="77470"/>
                    <a:pt x="249174" y="195199"/>
                  </a:cubicBezTo>
                  <a:cubicBezTo>
                    <a:pt x="64770" y="312928"/>
                    <a:pt x="0" y="456311"/>
                    <a:pt x="25781" y="513588"/>
                  </a:cubicBezTo>
                  <a:cubicBezTo>
                    <a:pt x="51562" y="570865"/>
                    <a:pt x="248158" y="560705"/>
                    <a:pt x="455930" y="455676"/>
                  </a:cubicBezTo>
                  <a:cubicBezTo>
                    <a:pt x="663702" y="350647"/>
                    <a:pt x="810006" y="131572"/>
                    <a:pt x="755015" y="53721"/>
                  </a:cubicBezTo>
                </a:path>
              </a:pathLst>
            </a:custGeom>
            <a:solidFill>
              <a:srgbClr val="A568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7856" y="643636"/>
              <a:ext cx="739648" cy="509397"/>
            </a:xfrm>
            <a:custGeom>
              <a:avLst/>
              <a:gdLst/>
              <a:ahLst/>
              <a:cxnLst/>
              <a:rect l="l" t="t" r="r" b="b"/>
              <a:pathLst>
                <a:path w="739648" h="509397">
                  <a:moveTo>
                    <a:pt x="542925" y="0"/>
                  </a:moveTo>
                  <a:cubicBezTo>
                    <a:pt x="542925" y="0"/>
                    <a:pt x="350774" y="51308"/>
                    <a:pt x="196596" y="171196"/>
                  </a:cubicBezTo>
                  <a:cubicBezTo>
                    <a:pt x="62611" y="275463"/>
                    <a:pt x="0" y="401955"/>
                    <a:pt x="38989" y="455676"/>
                  </a:cubicBezTo>
                  <a:cubicBezTo>
                    <a:pt x="77978" y="509397"/>
                    <a:pt x="272415" y="473456"/>
                    <a:pt x="420497" y="409956"/>
                  </a:cubicBezTo>
                  <a:cubicBezTo>
                    <a:pt x="568579" y="346456"/>
                    <a:pt x="677545" y="237998"/>
                    <a:pt x="739648" y="134366"/>
                  </a:cubicBezTo>
                  <a:cubicBezTo>
                    <a:pt x="739648" y="134366"/>
                    <a:pt x="681736" y="223901"/>
                    <a:pt x="536194" y="319278"/>
                  </a:cubicBezTo>
                  <a:cubicBezTo>
                    <a:pt x="438150" y="383540"/>
                    <a:pt x="284734" y="437261"/>
                    <a:pt x="220472" y="375666"/>
                  </a:cubicBezTo>
                  <a:cubicBezTo>
                    <a:pt x="156210" y="314071"/>
                    <a:pt x="331597" y="98171"/>
                    <a:pt x="543052" y="127"/>
                  </a:cubicBezTo>
                </a:path>
              </a:pathLst>
            </a:custGeom>
            <a:solidFill>
              <a:srgbClr val="8E56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2304900">
            <a:off x="1022356" y="4014435"/>
            <a:ext cx="1247775" cy="1543050"/>
            <a:chOff x="0" y="0"/>
            <a:chExt cx="1663700" cy="2057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63700" cy="2057400"/>
            </a:xfrm>
            <a:custGeom>
              <a:avLst/>
              <a:gdLst/>
              <a:ahLst/>
              <a:cxnLst/>
              <a:rect l="l" t="t" r="r" b="b"/>
              <a:pathLst>
                <a:path w="1663700" h="2057400">
                  <a:moveTo>
                    <a:pt x="0" y="0"/>
                  </a:moveTo>
                  <a:lnTo>
                    <a:pt x="0" y="2057400"/>
                  </a:lnTo>
                  <a:lnTo>
                    <a:pt x="1663700" y="2057400"/>
                  </a:lnTo>
                  <a:lnTo>
                    <a:pt x="16637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73532" y="5627656"/>
            <a:ext cx="1790348" cy="1193092"/>
            <a:chOff x="0" y="0"/>
            <a:chExt cx="1790344" cy="1193089"/>
          </a:xfrm>
        </p:grpSpPr>
        <p:sp>
          <p:nvSpPr>
            <p:cNvPr id="14" name="Freeform 14"/>
            <p:cNvSpPr/>
            <p:nvPr/>
          </p:nvSpPr>
          <p:spPr>
            <a:xfrm>
              <a:off x="50800" y="440690"/>
              <a:ext cx="756412" cy="290449"/>
            </a:xfrm>
            <a:custGeom>
              <a:avLst/>
              <a:gdLst/>
              <a:ahLst/>
              <a:cxnLst/>
              <a:rect l="l" t="t" r="r" b="b"/>
              <a:pathLst>
                <a:path w="756412" h="290449">
                  <a:moveTo>
                    <a:pt x="756412" y="0"/>
                  </a:moveTo>
                  <a:lnTo>
                    <a:pt x="652526" y="16002"/>
                  </a:lnTo>
                  <a:lnTo>
                    <a:pt x="651256" y="16383"/>
                  </a:lnTo>
                  <a:cubicBezTo>
                    <a:pt x="604520" y="30099"/>
                    <a:pt x="526669" y="33274"/>
                    <a:pt x="444246" y="33274"/>
                  </a:cubicBezTo>
                  <a:cubicBezTo>
                    <a:pt x="407035" y="33274"/>
                    <a:pt x="368808" y="32639"/>
                    <a:pt x="332232" y="32004"/>
                  </a:cubicBezTo>
                  <a:cubicBezTo>
                    <a:pt x="298577" y="31496"/>
                    <a:pt x="265811" y="30861"/>
                    <a:pt x="235585" y="30861"/>
                  </a:cubicBezTo>
                  <a:cubicBezTo>
                    <a:pt x="193802" y="30861"/>
                    <a:pt x="157226" y="31877"/>
                    <a:pt x="131064" y="35560"/>
                  </a:cubicBezTo>
                  <a:lnTo>
                    <a:pt x="131064" y="35560"/>
                  </a:lnTo>
                  <a:cubicBezTo>
                    <a:pt x="128016" y="35941"/>
                    <a:pt x="124841" y="36576"/>
                    <a:pt x="121412" y="37211"/>
                  </a:cubicBezTo>
                  <a:lnTo>
                    <a:pt x="120015" y="37465"/>
                  </a:lnTo>
                  <a:cubicBezTo>
                    <a:pt x="117094" y="38100"/>
                    <a:pt x="114046" y="38735"/>
                    <a:pt x="110998" y="39497"/>
                  </a:cubicBezTo>
                  <a:lnTo>
                    <a:pt x="109347" y="39878"/>
                  </a:lnTo>
                  <a:cubicBezTo>
                    <a:pt x="106426" y="40640"/>
                    <a:pt x="103632" y="41402"/>
                    <a:pt x="100838" y="42291"/>
                  </a:cubicBezTo>
                  <a:lnTo>
                    <a:pt x="99314" y="42799"/>
                  </a:lnTo>
                  <a:cubicBezTo>
                    <a:pt x="96266" y="43688"/>
                    <a:pt x="93599" y="44704"/>
                    <a:pt x="90805" y="45720"/>
                  </a:cubicBezTo>
                  <a:lnTo>
                    <a:pt x="90043" y="45974"/>
                  </a:lnTo>
                  <a:cubicBezTo>
                    <a:pt x="87376" y="46990"/>
                    <a:pt x="84836" y="48006"/>
                    <a:pt x="82296" y="49149"/>
                  </a:cubicBezTo>
                  <a:lnTo>
                    <a:pt x="81407" y="49530"/>
                  </a:lnTo>
                  <a:cubicBezTo>
                    <a:pt x="78994" y="50546"/>
                    <a:pt x="76581" y="51816"/>
                    <a:pt x="73914" y="53086"/>
                  </a:cubicBezTo>
                  <a:lnTo>
                    <a:pt x="72517" y="53721"/>
                  </a:lnTo>
                  <a:cubicBezTo>
                    <a:pt x="70231" y="54991"/>
                    <a:pt x="67945" y="56261"/>
                    <a:pt x="65659" y="57658"/>
                  </a:cubicBezTo>
                  <a:lnTo>
                    <a:pt x="64389" y="58420"/>
                  </a:lnTo>
                  <a:cubicBezTo>
                    <a:pt x="62103" y="59817"/>
                    <a:pt x="59944" y="61214"/>
                    <a:pt x="57912" y="62611"/>
                  </a:cubicBezTo>
                  <a:lnTo>
                    <a:pt x="56896" y="63373"/>
                  </a:lnTo>
                  <a:cubicBezTo>
                    <a:pt x="54610" y="65024"/>
                    <a:pt x="52578" y="66548"/>
                    <a:pt x="50673" y="68072"/>
                  </a:cubicBezTo>
                  <a:cubicBezTo>
                    <a:pt x="39370" y="77343"/>
                    <a:pt x="30226" y="88011"/>
                    <a:pt x="23749" y="99949"/>
                  </a:cubicBezTo>
                  <a:cubicBezTo>
                    <a:pt x="0" y="143510"/>
                    <a:pt x="15240" y="195072"/>
                    <a:pt x="61087" y="225044"/>
                  </a:cubicBezTo>
                  <a:cubicBezTo>
                    <a:pt x="81915" y="238633"/>
                    <a:pt x="109093" y="243840"/>
                    <a:pt x="140208" y="243840"/>
                  </a:cubicBezTo>
                  <a:cubicBezTo>
                    <a:pt x="193929" y="243840"/>
                    <a:pt x="259334" y="228219"/>
                    <a:pt x="323342" y="212852"/>
                  </a:cubicBezTo>
                  <a:cubicBezTo>
                    <a:pt x="362458" y="203581"/>
                    <a:pt x="399288" y="194691"/>
                    <a:pt x="430022" y="190500"/>
                  </a:cubicBezTo>
                  <a:cubicBezTo>
                    <a:pt x="436626" y="189611"/>
                    <a:pt x="443103" y="189230"/>
                    <a:pt x="449580" y="189230"/>
                  </a:cubicBezTo>
                  <a:cubicBezTo>
                    <a:pt x="537337" y="189230"/>
                    <a:pt x="612521" y="267335"/>
                    <a:pt x="613918" y="268732"/>
                  </a:cubicBezTo>
                  <a:lnTo>
                    <a:pt x="634365" y="290449"/>
                  </a:lnTo>
                  <a:lnTo>
                    <a:pt x="756412" y="0"/>
                  </a:lnTo>
                  <a:close/>
                </a:path>
              </a:pathLst>
            </a:custGeom>
            <a:solidFill>
              <a:srgbClr val="4426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1943" y="465074"/>
              <a:ext cx="723900" cy="230759"/>
            </a:xfrm>
            <a:custGeom>
              <a:avLst/>
              <a:gdLst/>
              <a:ahLst/>
              <a:cxnLst/>
              <a:rect l="l" t="t" r="r" b="b"/>
              <a:pathLst>
                <a:path w="723900" h="230759">
                  <a:moveTo>
                    <a:pt x="723900" y="127"/>
                  </a:moveTo>
                  <a:lnTo>
                    <a:pt x="655574" y="10668"/>
                  </a:lnTo>
                  <a:cubicBezTo>
                    <a:pt x="606552" y="25019"/>
                    <a:pt x="526923" y="28321"/>
                    <a:pt x="442849" y="28321"/>
                  </a:cubicBezTo>
                  <a:cubicBezTo>
                    <a:pt x="370967" y="28321"/>
                    <a:pt x="295910" y="25908"/>
                    <a:pt x="233680" y="25908"/>
                  </a:cubicBezTo>
                  <a:cubicBezTo>
                    <a:pt x="192913" y="25908"/>
                    <a:pt x="157861" y="26924"/>
                    <a:pt x="132842" y="30353"/>
                  </a:cubicBezTo>
                  <a:cubicBezTo>
                    <a:pt x="25273" y="45212"/>
                    <a:pt x="0" y="138303"/>
                    <a:pt x="70612" y="184277"/>
                  </a:cubicBezTo>
                  <a:cubicBezTo>
                    <a:pt x="87884" y="195580"/>
                    <a:pt x="111506" y="199898"/>
                    <a:pt x="138938" y="199898"/>
                  </a:cubicBezTo>
                  <a:cubicBezTo>
                    <a:pt x="223774" y="199898"/>
                    <a:pt x="344932" y="157988"/>
                    <a:pt x="426212" y="146685"/>
                  </a:cubicBezTo>
                  <a:cubicBezTo>
                    <a:pt x="433705" y="145669"/>
                    <a:pt x="441198" y="145161"/>
                    <a:pt x="448437" y="145161"/>
                  </a:cubicBezTo>
                  <a:cubicBezTo>
                    <a:pt x="546227" y="145161"/>
                    <a:pt x="626745" y="230759"/>
                    <a:pt x="626745" y="230759"/>
                  </a:cubicBezTo>
                  <a:lnTo>
                    <a:pt x="723773" y="0"/>
                  </a:lnTo>
                  <a:close/>
                </a:path>
              </a:pathLst>
            </a:custGeom>
            <a:solidFill>
              <a:srgbClr val="4426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073" y="465201"/>
              <a:ext cx="700024" cy="202692"/>
            </a:xfrm>
            <a:custGeom>
              <a:avLst/>
              <a:gdLst/>
              <a:ahLst/>
              <a:cxnLst/>
              <a:rect l="l" t="t" r="r" b="b"/>
              <a:pathLst>
                <a:path w="700024" h="202692">
                  <a:moveTo>
                    <a:pt x="699770" y="0"/>
                  </a:moveTo>
                  <a:lnTo>
                    <a:pt x="631444" y="10541"/>
                  </a:lnTo>
                  <a:cubicBezTo>
                    <a:pt x="582422" y="24892"/>
                    <a:pt x="502793" y="28194"/>
                    <a:pt x="418719" y="28194"/>
                  </a:cubicBezTo>
                  <a:cubicBezTo>
                    <a:pt x="346837" y="28194"/>
                    <a:pt x="271653" y="25781"/>
                    <a:pt x="209550" y="25781"/>
                  </a:cubicBezTo>
                  <a:cubicBezTo>
                    <a:pt x="168783" y="25781"/>
                    <a:pt x="133731" y="26797"/>
                    <a:pt x="108839" y="30226"/>
                  </a:cubicBezTo>
                  <a:cubicBezTo>
                    <a:pt x="78613" y="34417"/>
                    <a:pt x="54864" y="44704"/>
                    <a:pt x="37973" y="58547"/>
                  </a:cubicBezTo>
                  <a:cubicBezTo>
                    <a:pt x="0" y="101600"/>
                    <a:pt x="28702" y="132207"/>
                    <a:pt x="56769" y="150495"/>
                  </a:cubicBezTo>
                  <a:cubicBezTo>
                    <a:pt x="74168" y="161798"/>
                    <a:pt x="97917" y="166370"/>
                    <a:pt x="125476" y="166370"/>
                  </a:cubicBezTo>
                  <a:cubicBezTo>
                    <a:pt x="209296" y="166370"/>
                    <a:pt x="328168" y="124968"/>
                    <a:pt x="408813" y="111887"/>
                  </a:cubicBezTo>
                  <a:cubicBezTo>
                    <a:pt x="414274" y="110998"/>
                    <a:pt x="419862" y="110617"/>
                    <a:pt x="425577" y="110617"/>
                  </a:cubicBezTo>
                  <a:cubicBezTo>
                    <a:pt x="500888" y="110617"/>
                    <a:pt x="591312" y="184150"/>
                    <a:pt x="610616" y="202692"/>
                  </a:cubicBezTo>
                  <a:lnTo>
                    <a:pt x="700024" y="127"/>
                  </a:lnTo>
                  <a:close/>
                </a:path>
              </a:pathLst>
            </a:custGeom>
            <a:solidFill>
              <a:srgbClr val="FFBC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92226" y="185928"/>
              <a:ext cx="938403" cy="943864"/>
            </a:xfrm>
            <a:custGeom>
              <a:avLst/>
              <a:gdLst/>
              <a:ahLst/>
              <a:cxnLst/>
              <a:rect l="l" t="t" r="r" b="b"/>
              <a:pathLst>
                <a:path w="938403" h="943864">
                  <a:moveTo>
                    <a:pt x="745617" y="0"/>
                  </a:moveTo>
                  <a:cubicBezTo>
                    <a:pt x="600837" y="0"/>
                    <a:pt x="417830" y="94107"/>
                    <a:pt x="265557" y="252222"/>
                  </a:cubicBezTo>
                  <a:cubicBezTo>
                    <a:pt x="200279" y="319913"/>
                    <a:pt x="145796" y="393319"/>
                    <a:pt x="103505" y="470535"/>
                  </a:cubicBezTo>
                  <a:cubicBezTo>
                    <a:pt x="27305" y="609600"/>
                    <a:pt x="0" y="747395"/>
                    <a:pt x="28702" y="848487"/>
                  </a:cubicBezTo>
                  <a:lnTo>
                    <a:pt x="32893" y="863219"/>
                  </a:lnTo>
                  <a:lnTo>
                    <a:pt x="122809" y="902589"/>
                  </a:lnTo>
                  <a:cubicBezTo>
                    <a:pt x="185420" y="930021"/>
                    <a:pt x="252603" y="943864"/>
                    <a:pt x="321310" y="943864"/>
                  </a:cubicBezTo>
                  <a:cubicBezTo>
                    <a:pt x="360934" y="943864"/>
                    <a:pt x="400939" y="939292"/>
                    <a:pt x="440944" y="930021"/>
                  </a:cubicBezTo>
                  <a:cubicBezTo>
                    <a:pt x="549783" y="904875"/>
                    <a:pt x="650494" y="847090"/>
                    <a:pt x="732409" y="762889"/>
                  </a:cubicBezTo>
                  <a:lnTo>
                    <a:pt x="736092" y="759206"/>
                  </a:lnTo>
                  <a:cubicBezTo>
                    <a:pt x="764286" y="729996"/>
                    <a:pt x="790829" y="699135"/>
                    <a:pt x="815213" y="667385"/>
                  </a:cubicBezTo>
                  <a:cubicBezTo>
                    <a:pt x="833374" y="643763"/>
                    <a:pt x="849757" y="618617"/>
                    <a:pt x="864108" y="592455"/>
                  </a:cubicBezTo>
                  <a:cubicBezTo>
                    <a:pt x="864108" y="592455"/>
                    <a:pt x="864108" y="592455"/>
                    <a:pt x="864108" y="592455"/>
                  </a:cubicBezTo>
                  <a:cubicBezTo>
                    <a:pt x="864108" y="592455"/>
                    <a:pt x="864108" y="592455"/>
                    <a:pt x="864108" y="592455"/>
                  </a:cubicBezTo>
                  <a:cubicBezTo>
                    <a:pt x="914019" y="501269"/>
                    <a:pt x="938403" y="399542"/>
                    <a:pt x="934339" y="298196"/>
                  </a:cubicBezTo>
                  <a:cubicBezTo>
                    <a:pt x="930275" y="195199"/>
                    <a:pt x="897255" y="99568"/>
                    <a:pt x="838835" y="21717"/>
                  </a:cubicBezTo>
                  <a:lnTo>
                    <a:pt x="832231" y="12954"/>
                  </a:lnTo>
                  <a:lnTo>
                    <a:pt x="821690" y="10033"/>
                  </a:lnTo>
                  <a:cubicBezTo>
                    <a:pt x="797941" y="3429"/>
                    <a:pt x="772541" y="254"/>
                    <a:pt x="745871" y="254"/>
                  </a:cubicBezTo>
                  <a:close/>
                </a:path>
              </a:pathLst>
            </a:custGeom>
            <a:solidFill>
              <a:srgbClr val="4426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810768" y="218186"/>
              <a:ext cx="921512" cy="878967"/>
            </a:xfrm>
            <a:custGeom>
              <a:avLst/>
              <a:gdLst/>
              <a:ahLst/>
              <a:cxnLst/>
              <a:rect l="l" t="t" r="r" b="b"/>
              <a:pathLst>
                <a:path w="921512" h="878967">
                  <a:moveTo>
                    <a:pt x="726440" y="0"/>
                  </a:moveTo>
                  <a:cubicBezTo>
                    <a:pt x="593598" y="0"/>
                    <a:pt x="419608" y="87376"/>
                    <a:pt x="270256" y="242316"/>
                  </a:cubicBezTo>
                  <a:cubicBezTo>
                    <a:pt x="88392" y="431165"/>
                    <a:pt x="0" y="661162"/>
                    <a:pt x="41275" y="807212"/>
                  </a:cubicBezTo>
                  <a:lnTo>
                    <a:pt x="117221" y="840486"/>
                  </a:lnTo>
                  <a:cubicBezTo>
                    <a:pt x="176403" y="866394"/>
                    <a:pt x="239395" y="878967"/>
                    <a:pt x="302895" y="878967"/>
                  </a:cubicBezTo>
                  <a:cubicBezTo>
                    <a:pt x="441325" y="878967"/>
                    <a:pt x="582168" y="819404"/>
                    <a:pt x="690626" y="707898"/>
                  </a:cubicBezTo>
                  <a:cubicBezTo>
                    <a:pt x="691769" y="706628"/>
                    <a:pt x="692912" y="705485"/>
                    <a:pt x="694182" y="704342"/>
                  </a:cubicBezTo>
                  <a:cubicBezTo>
                    <a:pt x="721995" y="675513"/>
                    <a:pt x="747649" y="645668"/>
                    <a:pt x="770890" y="615315"/>
                  </a:cubicBezTo>
                  <a:cubicBezTo>
                    <a:pt x="912368" y="431165"/>
                    <a:pt x="921512" y="178562"/>
                    <a:pt x="794258" y="8763"/>
                  </a:cubicBezTo>
                  <a:cubicBezTo>
                    <a:pt x="773303" y="2921"/>
                    <a:pt x="750570" y="0"/>
                    <a:pt x="726440" y="0"/>
                  </a:cubicBezTo>
                  <a:close/>
                </a:path>
              </a:pathLst>
            </a:custGeom>
            <a:solidFill>
              <a:srgbClr val="FFBC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14553" y="63500"/>
              <a:ext cx="1054354" cy="1016381"/>
            </a:xfrm>
            <a:custGeom>
              <a:avLst/>
              <a:gdLst/>
              <a:ahLst/>
              <a:cxnLst/>
              <a:rect l="l" t="t" r="r" b="b"/>
              <a:pathLst>
                <a:path w="1054354" h="1016381">
                  <a:moveTo>
                    <a:pt x="767842" y="0"/>
                  </a:moveTo>
                  <a:cubicBezTo>
                    <a:pt x="731901" y="0"/>
                    <a:pt x="693674" y="4699"/>
                    <a:pt x="653669" y="14351"/>
                  </a:cubicBezTo>
                  <a:cubicBezTo>
                    <a:pt x="524002" y="45466"/>
                    <a:pt x="389382" y="124587"/>
                    <a:pt x="274574" y="237109"/>
                  </a:cubicBezTo>
                  <a:cubicBezTo>
                    <a:pt x="206502" y="303784"/>
                    <a:pt x="150368" y="376936"/>
                    <a:pt x="107823" y="454660"/>
                  </a:cubicBezTo>
                  <a:cubicBezTo>
                    <a:pt x="2159" y="647446"/>
                    <a:pt x="0" y="832231"/>
                    <a:pt x="102362" y="936879"/>
                  </a:cubicBezTo>
                  <a:cubicBezTo>
                    <a:pt x="153416" y="989076"/>
                    <a:pt x="226695" y="1016381"/>
                    <a:pt x="312928" y="1016381"/>
                  </a:cubicBezTo>
                  <a:cubicBezTo>
                    <a:pt x="334137" y="1016381"/>
                    <a:pt x="356108" y="1014730"/>
                    <a:pt x="378714" y="1011428"/>
                  </a:cubicBezTo>
                  <a:cubicBezTo>
                    <a:pt x="520573" y="990473"/>
                    <a:pt x="675894" y="905891"/>
                    <a:pt x="804926" y="779526"/>
                  </a:cubicBezTo>
                  <a:cubicBezTo>
                    <a:pt x="872998" y="712851"/>
                    <a:pt x="929132" y="639699"/>
                    <a:pt x="971550" y="562102"/>
                  </a:cubicBezTo>
                  <a:cubicBezTo>
                    <a:pt x="1021969" y="470154"/>
                    <a:pt x="1049782" y="377317"/>
                    <a:pt x="1052068" y="293751"/>
                  </a:cubicBezTo>
                  <a:cubicBezTo>
                    <a:pt x="1054354" y="206375"/>
                    <a:pt x="1028446" y="132334"/>
                    <a:pt x="977138" y="79883"/>
                  </a:cubicBezTo>
                  <a:cubicBezTo>
                    <a:pt x="925703" y="27051"/>
                    <a:pt x="853440" y="0"/>
                    <a:pt x="767842" y="0"/>
                  </a:cubicBezTo>
                  <a:close/>
                </a:path>
              </a:pathLst>
            </a:custGeom>
            <a:solidFill>
              <a:srgbClr val="4426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606171" y="96012"/>
              <a:ext cx="1030097" cy="951357"/>
            </a:xfrm>
            <a:custGeom>
              <a:avLst/>
              <a:gdLst/>
              <a:ahLst/>
              <a:cxnLst/>
              <a:rect l="l" t="t" r="r" b="b"/>
              <a:pathLst>
                <a:path w="1030097" h="951357">
                  <a:moveTo>
                    <a:pt x="775589" y="0"/>
                  </a:moveTo>
                  <a:cubicBezTo>
                    <a:pt x="633095" y="0"/>
                    <a:pt x="455422" y="80899"/>
                    <a:pt x="305689" y="227711"/>
                  </a:cubicBezTo>
                  <a:cubicBezTo>
                    <a:pt x="76962" y="451866"/>
                    <a:pt x="0" y="744601"/>
                    <a:pt x="133985" y="881507"/>
                  </a:cubicBezTo>
                  <a:cubicBezTo>
                    <a:pt x="180213" y="928878"/>
                    <a:pt x="245618" y="951357"/>
                    <a:pt x="320802" y="951357"/>
                  </a:cubicBezTo>
                  <a:cubicBezTo>
                    <a:pt x="340741" y="951357"/>
                    <a:pt x="361315" y="949833"/>
                    <a:pt x="382397" y="946658"/>
                  </a:cubicBezTo>
                  <a:cubicBezTo>
                    <a:pt x="352044" y="937133"/>
                    <a:pt x="325247" y="921512"/>
                    <a:pt x="303530" y="899287"/>
                  </a:cubicBezTo>
                  <a:cubicBezTo>
                    <a:pt x="191262" y="784479"/>
                    <a:pt x="255651" y="539115"/>
                    <a:pt x="447421" y="351282"/>
                  </a:cubicBezTo>
                  <a:cubicBezTo>
                    <a:pt x="572897" y="228219"/>
                    <a:pt x="721868" y="160401"/>
                    <a:pt x="841375" y="160401"/>
                  </a:cubicBezTo>
                  <a:cubicBezTo>
                    <a:pt x="904367" y="160401"/>
                    <a:pt x="959231" y="179324"/>
                    <a:pt x="997966" y="218948"/>
                  </a:cubicBezTo>
                  <a:cubicBezTo>
                    <a:pt x="1010031" y="231267"/>
                    <a:pt x="1020064" y="245110"/>
                    <a:pt x="1028065" y="260223"/>
                  </a:cubicBezTo>
                  <a:cubicBezTo>
                    <a:pt x="1030097" y="184150"/>
                    <a:pt x="1009015" y="117602"/>
                    <a:pt x="962406" y="69850"/>
                  </a:cubicBezTo>
                  <a:cubicBezTo>
                    <a:pt x="916178" y="22479"/>
                    <a:pt x="850773" y="0"/>
                    <a:pt x="775589" y="0"/>
                  </a:cubicBezTo>
                  <a:close/>
                </a:path>
              </a:pathLst>
            </a:custGeom>
            <a:solidFill>
              <a:srgbClr val="CBC5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797433" y="256413"/>
              <a:ext cx="836803" cy="786257"/>
            </a:xfrm>
            <a:custGeom>
              <a:avLst/>
              <a:gdLst/>
              <a:ahLst/>
              <a:cxnLst/>
              <a:rect l="l" t="t" r="r" b="b"/>
              <a:pathLst>
                <a:path w="836803" h="786257">
                  <a:moveTo>
                    <a:pt x="650113" y="0"/>
                  </a:moveTo>
                  <a:cubicBezTo>
                    <a:pt x="530733" y="0"/>
                    <a:pt x="381762" y="67818"/>
                    <a:pt x="256159" y="190881"/>
                  </a:cubicBezTo>
                  <a:cubicBezTo>
                    <a:pt x="64389" y="378714"/>
                    <a:pt x="0" y="624078"/>
                    <a:pt x="112268" y="738886"/>
                  </a:cubicBezTo>
                  <a:cubicBezTo>
                    <a:pt x="133985" y="761111"/>
                    <a:pt x="160655" y="776732"/>
                    <a:pt x="191135" y="786257"/>
                  </a:cubicBezTo>
                  <a:cubicBezTo>
                    <a:pt x="321183" y="767080"/>
                    <a:pt x="470662" y="689483"/>
                    <a:pt x="599440" y="563245"/>
                  </a:cubicBezTo>
                  <a:cubicBezTo>
                    <a:pt x="748538" y="417195"/>
                    <a:pt x="833120" y="242062"/>
                    <a:pt x="836803" y="99822"/>
                  </a:cubicBezTo>
                  <a:cubicBezTo>
                    <a:pt x="828802" y="84709"/>
                    <a:pt x="818769" y="70866"/>
                    <a:pt x="806704" y="58547"/>
                  </a:cubicBezTo>
                  <a:cubicBezTo>
                    <a:pt x="767969" y="18923"/>
                    <a:pt x="713105" y="0"/>
                    <a:pt x="650113" y="0"/>
                  </a:cubicBez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34620" y="521589"/>
              <a:ext cx="99568" cy="54229"/>
            </a:xfrm>
            <a:custGeom>
              <a:avLst/>
              <a:gdLst/>
              <a:ahLst/>
              <a:cxnLst/>
              <a:rect l="l" t="t" r="r" b="b"/>
              <a:pathLst>
                <a:path w="99568" h="54229">
                  <a:moveTo>
                    <a:pt x="53975" y="2159"/>
                  </a:moveTo>
                  <a:cubicBezTo>
                    <a:pt x="77216" y="0"/>
                    <a:pt x="97028" y="9271"/>
                    <a:pt x="98298" y="22987"/>
                  </a:cubicBezTo>
                  <a:cubicBezTo>
                    <a:pt x="99568" y="36703"/>
                    <a:pt x="81788" y="49657"/>
                    <a:pt x="58674" y="51943"/>
                  </a:cubicBezTo>
                  <a:cubicBezTo>
                    <a:pt x="35560" y="54229"/>
                    <a:pt x="2540" y="46736"/>
                    <a:pt x="1270" y="33020"/>
                  </a:cubicBezTo>
                  <a:cubicBezTo>
                    <a:pt x="0" y="19304"/>
                    <a:pt x="30734" y="4318"/>
                    <a:pt x="53975" y="2159"/>
                  </a:cubicBezTo>
                  <a:close/>
                </a:path>
              </a:pathLst>
            </a:custGeom>
            <a:solidFill>
              <a:srgbClr val="4426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10717" y="524275"/>
            <a:ext cx="4185018" cy="81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1"/>
              </a:lnSpc>
            </a:pPr>
            <a:r>
              <a:rPr lang="en-US" sz="4494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II. VOCABULARY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44930" y="5736107"/>
            <a:ext cx="5583898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Pan:.....................................................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44930" y="3089558"/>
            <a:ext cx="5659136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Spoon:..................................................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44930" y="4351344"/>
            <a:ext cx="5659403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Chopticks:.............................................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44930" y="1827762"/>
            <a:ext cx="5744537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Bowl:.....................................................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910" y="157753"/>
            <a:ext cx="10425227" cy="7243696"/>
          </a:xfrm>
          <a:custGeom>
            <a:avLst/>
            <a:gdLst/>
            <a:ahLst/>
            <a:cxnLst/>
            <a:rect l="l" t="t" r="r" b="b"/>
            <a:pathLst>
              <a:path w="10425227" h="7243696">
                <a:moveTo>
                  <a:pt x="0" y="0"/>
                </a:moveTo>
                <a:lnTo>
                  <a:pt x="10425227" y="0"/>
                </a:lnTo>
                <a:lnTo>
                  <a:pt x="10425227" y="7243696"/>
                </a:lnTo>
                <a:lnTo>
                  <a:pt x="0" y="7243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2106" y="2632062"/>
            <a:ext cx="1285875" cy="1266825"/>
          </a:xfrm>
          <a:custGeom>
            <a:avLst/>
            <a:gdLst/>
            <a:ahLst/>
            <a:cxnLst/>
            <a:rect l="l" t="t" r="r" b="b"/>
            <a:pathLst>
              <a:path w="1285875" h="1266825">
                <a:moveTo>
                  <a:pt x="0" y="0"/>
                </a:moveTo>
                <a:lnTo>
                  <a:pt x="1285875" y="0"/>
                </a:lnTo>
                <a:lnTo>
                  <a:pt x="1285875" y="1266825"/>
                </a:lnTo>
                <a:lnTo>
                  <a:pt x="0" y="1266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43429" y="4165740"/>
            <a:ext cx="847725" cy="1476375"/>
          </a:xfrm>
          <a:custGeom>
            <a:avLst/>
            <a:gdLst/>
            <a:ahLst/>
            <a:cxnLst/>
            <a:rect l="l" t="t" r="r" b="b"/>
            <a:pathLst>
              <a:path w="847725" h="1476375">
                <a:moveTo>
                  <a:pt x="0" y="0"/>
                </a:moveTo>
                <a:lnTo>
                  <a:pt x="847725" y="0"/>
                </a:lnTo>
                <a:lnTo>
                  <a:pt x="847725" y="1476375"/>
                </a:lnTo>
                <a:lnTo>
                  <a:pt x="0" y="1476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8325" y="5720420"/>
            <a:ext cx="1895932" cy="1409319"/>
          </a:xfrm>
          <a:custGeom>
            <a:avLst/>
            <a:gdLst/>
            <a:ahLst/>
            <a:cxnLst/>
            <a:rect l="l" t="t" r="r" b="b"/>
            <a:pathLst>
              <a:path w="1895932" h="1409319">
                <a:moveTo>
                  <a:pt x="0" y="0"/>
                </a:moveTo>
                <a:lnTo>
                  <a:pt x="1895932" y="0"/>
                </a:lnTo>
                <a:lnTo>
                  <a:pt x="1895932" y="1409319"/>
                </a:lnTo>
                <a:lnTo>
                  <a:pt x="0" y="1409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97182" y="6479772"/>
            <a:ext cx="298714" cy="395983"/>
            <a:chOff x="0" y="0"/>
            <a:chExt cx="398285" cy="5279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8526" cy="527939"/>
            </a:xfrm>
            <a:custGeom>
              <a:avLst/>
              <a:gdLst/>
              <a:ahLst/>
              <a:cxnLst/>
              <a:rect l="l" t="t" r="r" b="b"/>
              <a:pathLst>
                <a:path w="398526" h="527939">
                  <a:moveTo>
                    <a:pt x="102108" y="4445"/>
                  </a:moveTo>
                  <a:lnTo>
                    <a:pt x="106426" y="5588"/>
                  </a:lnTo>
                  <a:cubicBezTo>
                    <a:pt x="118110" y="7366"/>
                    <a:pt x="130302" y="13081"/>
                    <a:pt x="144653" y="15621"/>
                  </a:cubicBezTo>
                  <a:lnTo>
                    <a:pt x="148082" y="16637"/>
                  </a:lnTo>
                  <a:lnTo>
                    <a:pt x="148590" y="18288"/>
                  </a:lnTo>
                  <a:lnTo>
                    <a:pt x="149733" y="19304"/>
                  </a:lnTo>
                  <a:lnTo>
                    <a:pt x="152146" y="21971"/>
                  </a:lnTo>
                  <a:lnTo>
                    <a:pt x="154051" y="24511"/>
                  </a:lnTo>
                  <a:lnTo>
                    <a:pt x="158877" y="35941"/>
                  </a:lnTo>
                  <a:lnTo>
                    <a:pt x="164338" y="44196"/>
                  </a:lnTo>
                  <a:lnTo>
                    <a:pt x="164338" y="45720"/>
                  </a:lnTo>
                  <a:lnTo>
                    <a:pt x="152019" y="44069"/>
                  </a:lnTo>
                  <a:lnTo>
                    <a:pt x="135128" y="34163"/>
                  </a:lnTo>
                  <a:cubicBezTo>
                    <a:pt x="127889" y="27813"/>
                    <a:pt x="120269" y="25273"/>
                    <a:pt x="105918" y="22606"/>
                  </a:cubicBezTo>
                  <a:lnTo>
                    <a:pt x="93091" y="18923"/>
                  </a:lnTo>
                  <a:lnTo>
                    <a:pt x="93091" y="11049"/>
                  </a:lnTo>
                  <a:lnTo>
                    <a:pt x="96647" y="4953"/>
                  </a:lnTo>
                  <a:lnTo>
                    <a:pt x="102108" y="4572"/>
                  </a:lnTo>
                  <a:close/>
                  <a:moveTo>
                    <a:pt x="165608" y="16129"/>
                  </a:moveTo>
                  <a:lnTo>
                    <a:pt x="171196" y="18542"/>
                  </a:lnTo>
                  <a:lnTo>
                    <a:pt x="182499" y="26924"/>
                  </a:lnTo>
                  <a:lnTo>
                    <a:pt x="195453" y="32258"/>
                  </a:lnTo>
                  <a:lnTo>
                    <a:pt x="208788" y="35179"/>
                  </a:lnTo>
                  <a:lnTo>
                    <a:pt x="214122" y="43307"/>
                  </a:lnTo>
                  <a:lnTo>
                    <a:pt x="206883" y="43942"/>
                  </a:lnTo>
                  <a:lnTo>
                    <a:pt x="199009" y="41656"/>
                  </a:lnTo>
                  <a:lnTo>
                    <a:pt x="198628" y="46101"/>
                  </a:lnTo>
                  <a:lnTo>
                    <a:pt x="196088" y="46609"/>
                  </a:lnTo>
                  <a:lnTo>
                    <a:pt x="189992" y="47498"/>
                  </a:lnTo>
                  <a:lnTo>
                    <a:pt x="183388" y="46355"/>
                  </a:lnTo>
                  <a:lnTo>
                    <a:pt x="170942" y="43815"/>
                  </a:lnTo>
                  <a:lnTo>
                    <a:pt x="165227" y="37846"/>
                  </a:lnTo>
                  <a:lnTo>
                    <a:pt x="159131" y="24003"/>
                  </a:lnTo>
                  <a:lnTo>
                    <a:pt x="156591" y="19812"/>
                  </a:lnTo>
                  <a:lnTo>
                    <a:pt x="154813" y="17526"/>
                  </a:lnTo>
                  <a:lnTo>
                    <a:pt x="158369" y="17399"/>
                  </a:lnTo>
                  <a:lnTo>
                    <a:pt x="164338" y="16129"/>
                  </a:lnTo>
                  <a:close/>
                  <a:moveTo>
                    <a:pt x="182245" y="14224"/>
                  </a:moveTo>
                  <a:lnTo>
                    <a:pt x="194183" y="17907"/>
                  </a:lnTo>
                  <a:lnTo>
                    <a:pt x="200660" y="24511"/>
                  </a:lnTo>
                  <a:lnTo>
                    <a:pt x="210439" y="30607"/>
                  </a:lnTo>
                  <a:lnTo>
                    <a:pt x="219710" y="30734"/>
                  </a:lnTo>
                  <a:lnTo>
                    <a:pt x="229616" y="34290"/>
                  </a:lnTo>
                  <a:lnTo>
                    <a:pt x="233680" y="38354"/>
                  </a:lnTo>
                  <a:lnTo>
                    <a:pt x="234442" y="42291"/>
                  </a:lnTo>
                  <a:lnTo>
                    <a:pt x="233934" y="46736"/>
                  </a:lnTo>
                  <a:lnTo>
                    <a:pt x="229870" y="49784"/>
                  </a:lnTo>
                  <a:lnTo>
                    <a:pt x="224155" y="50038"/>
                  </a:lnTo>
                  <a:lnTo>
                    <a:pt x="218694" y="49784"/>
                  </a:lnTo>
                  <a:lnTo>
                    <a:pt x="215265" y="47879"/>
                  </a:lnTo>
                  <a:lnTo>
                    <a:pt x="220726" y="42672"/>
                  </a:lnTo>
                  <a:lnTo>
                    <a:pt x="220726" y="40005"/>
                  </a:lnTo>
                  <a:cubicBezTo>
                    <a:pt x="216154" y="34163"/>
                    <a:pt x="210947" y="31369"/>
                    <a:pt x="200914" y="28448"/>
                  </a:cubicBezTo>
                  <a:lnTo>
                    <a:pt x="188595" y="25781"/>
                  </a:lnTo>
                  <a:lnTo>
                    <a:pt x="178435" y="18542"/>
                  </a:lnTo>
                  <a:lnTo>
                    <a:pt x="172466" y="14478"/>
                  </a:lnTo>
                  <a:lnTo>
                    <a:pt x="173990" y="14351"/>
                  </a:lnTo>
                  <a:lnTo>
                    <a:pt x="182245" y="14351"/>
                  </a:lnTo>
                  <a:close/>
                  <a:moveTo>
                    <a:pt x="101600" y="85090"/>
                  </a:moveTo>
                  <a:lnTo>
                    <a:pt x="106299" y="86614"/>
                  </a:lnTo>
                  <a:cubicBezTo>
                    <a:pt x="117983" y="89027"/>
                    <a:pt x="130175" y="95504"/>
                    <a:pt x="144526" y="98806"/>
                  </a:cubicBezTo>
                  <a:lnTo>
                    <a:pt x="148082" y="100076"/>
                  </a:lnTo>
                  <a:lnTo>
                    <a:pt x="148590" y="101727"/>
                  </a:lnTo>
                  <a:lnTo>
                    <a:pt x="149733" y="102870"/>
                  </a:lnTo>
                  <a:lnTo>
                    <a:pt x="150622" y="103124"/>
                  </a:lnTo>
                  <a:lnTo>
                    <a:pt x="152146" y="105664"/>
                  </a:lnTo>
                  <a:lnTo>
                    <a:pt x="154051" y="108331"/>
                  </a:lnTo>
                  <a:lnTo>
                    <a:pt x="158877" y="120015"/>
                  </a:lnTo>
                  <a:lnTo>
                    <a:pt x="164211" y="128524"/>
                  </a:lnTo>
                  <a:lnTo>
                    <a:pt x="164338" y="130048"/>
                  </a:lnTo>
                  <a:lnTo>
                    <a:pt x="152146" y="127635"/>
                  </a:lnTo>
                  <a:lnTo>
                    <a:pt x="135255" y="116713"/>
                  </a:lnTo>
                  <a:cubicBezTo>
                    <a:pt x="128143" y="109855"/>
                    <a:pt x="120396" y="107061"/>
                    <a:pt x="106172" y="103505"/>
                  </a:cubicBezTo>
                  <a:lnTo>
                    <a:pt x="93091" y="99060"/>
                  </a:lnTo>
                  <a:lnTo>
                    <a:pt x="93091" y="91440"/>
                  </a:lnTo>
                  <a:lnTo>
                    <a:pt x="96266" y="85598"/>
                  </a:lnTo>
                  <a:lnTo>
                    <a:pt x="101600" y="85090"/>
                  </a:lnTo>
                  <a:close/>
                  <a:moveTo>
                    <a:pt x="164973" y="100457"/>
                  </a:moveTo>
                  <a:lnTo>
                    <a:pt x="171069" y="103251"/>
                  </a:lnTo>
                  <a:lnTo>
                    <a:pt x="182372" y="112268"/>
                  </a:lnTo>
                  <a:lnTo>
                    <a:pt x="195326" y="118364"/>
                  </a:lnTo>
                  <a:lnTo>
                    <a:pt x="208534" y="122174"/>
                  </a:lnTo>
                  <a:lnTo>
                    <a:pt x="214249" y="130556"/>
                  </a:lnTo>
                  <a:lnTo>
                    <a:pt x="207391" y="131064"/>
                  </a:lnTo>
                  <a:lnTo>
                    <a:pt x="198882" y="128016"/>
                  </a:lnTo>
                  <a:lnTo>
                    <a:pt x="198374" y="132461"/>
                  </a:lnTo>
                  <a:lnTo>
                    <a:pt x="196342" y="132715"/>
                  </a:lnTo>
                  <a:lnTo>
                    <a:pt x="190500" y="133350"/>
                  </a:lnTo>
                  <a:lnTo>
                    <a:pt x="183261" y="131826"/>
                  </a:lnTo>
                  <a:lnTo>
                    <a:pt x="170815" y="128524"/>
                  </a:lnTo>
                  <a:lnTo>
                    <a:pt x="165227" y="122174"/>
                  </a:lnTo>
                  <a:lnTo>
                    <a:pt x="159131" y="107950"/>
                  </a:lnTo>
                  <a:lnTo>
                    <a:pt x="156718" y="103759"/>
                  </a:lnTo>
                  <a:lnTo>
                    <a:pt x="154940" y="101346"/>
                  </a:lnTo>
                  <a:lnTo>
                    <a:pt x="158242" y="101346"/>
                  </a:lnTo>
                  <a:lnTo>
                    <a:pt x="165100" y="100584"/>
                  </a:lnTo>
                  <a:close/>
                  <a:moveTo>
                    <a:pt x="179324" y="99060"/>
                  </a:moveTo>
                  <a:lnTo>
                    <a:pt x="194056" y="103886"/>
                  </a:lnTo>
                  <a:lnTo>
                    <a:pt x="200660" y="110998"/>
                  </a:lnTo>
                  <a:lnTo>
                    <a:pt x="210312" y="117475"/>
                  </a:lnTo>
                  <a:lnTo>
                    <a:pt x="219583" y="118110"/>
                  </a:lnTo>
                  <a:lnTo>
                    <a:pt x="229616" y="122301"/>
                  </a:lnTo>
                  <a:lnTo>
                    <a:pt x="233807" y="126746"/>
                  </a:lnTo>
                  <a:lnTo>
                    <a:pt x="234569" y="130683"/>
                  </a:lnTo>
                  <a:lnTo>
                    <a:pt x="234061" y="134747"/>
                  </a:lnTo>
                  <a:lnTo>
                    <a:pt x="230632" y="137414"/>
                  </a:lnTo>
                  <a:lnTo>
                    <a:pt x="225044" y="137795"/>
                  </a:lnTo>
                  <a:lnTo>
                    <a:pt x="218821" y="137033"/>
                  </a:lnTo>
                  <a:lnTo>
                    <a:pt x="215392" y="134874"/>
                  </a:lnTo>
                  <a:lnTo>
                    <a:pt x="220726" y="130048"/>
                  </a:lnTo>
                  <a:lnTo>
                    <a:pt x="220726" y="127381"/>
                  </a:lnTo>
                  <a:cubicBezTo>
                    <a:pt x="216281" y="121285"/>
                    <a:pt x="211074" y="118237"/>
                    <a:pt x="201041" y="114681"/>
                  </a:cubicBezTo>
                  <a:lnTo>
                    <a:pt x="188595" y="111379"/>
                  </a:lnTo>
                  <a:lnTo>
                    <a:pt x="181229" y="105918"/>
                  </a:lnTo>
                  <a:lnTo>
                    <a:pt x="178435" y="103632"/>
                  </a:lnTo>
                  <a:lnTo>
                    <a:pt x="179324" y="99187"/>
                  </a:lnTo>
                  <a:close/>
                  <a:moveTo>
                    <a:pt x="97282" y="0"/>
                  </a:moveTo>
                  <a:lnTo>
                    <a:pt x="89789" y="6350"/>
                  </a:lnTo>
                  <a:lnTo>
                    <a:pt x="88646" y="18288"/>
                  </a:lnTo>
                  <a:lnTo>
                    <a:pt x="88900" y="21971"/>
                  </a:lnTo>
                  <a:lnTo>
                    <a:pt x="90424" y="23876"/>
                  </a:lnTo>
                  <a:cubicBezTo>
                    <a:pt x="97790" y="26289"/>
                    <a:pt x="105156" y="26797"/>
                    <a:pt x="119253" y="29464"/>
                  </a:cubicBezTo>
                  <a:lnTo>
                    <a:pt x="132334" y="37338"/>
                  </a:lnTo>
                  <a:cubicBezTo>
                    <a:pt x="141478" y="45720"/>
                    <a:pt x="151130" y="48260"/>
                    <a:pt x="169672" y="50800"/>
                  </a:cubicBezTo>
                  <a:lnTo>
                    <a:pt x="187198" y="53975"/>
                  </a:lnTo>
                  <a:cubicBezTo>
                    <a:pt x="192151" y="55753"/>
                    <a:pt x="197231" y="59690"/>
                    <a:pt x="207645" y="67056"/>
                  </a:cubicBezTo>
                  <a:lnTo>
                    <a:pt x="221107" y="70612"/>
                  </a:lnTo>
                  <a:lnTo>
                    <a:pt x="224409" y="69850"/>
                  </a:lnTo>
                  <a:lnTo>
                    <a:pt x="227584" y="68834"/>
                  </a:lnTo>
                  <a:lnTo>
                    <a:pt x="233553" y="68326"/>
                  </a:lnTo>
                  <a:cubicBezTo>
                    <a:pt x="242189" y="68326"/>
                    <a:pt x="250952" y="72263"/>
                    <a:pt x="262255" y="77851"/>
                  </a:cubicBezTo>
                  <a:lnTo>
                    <a:pt x="266446" y="78232"/>
                  </a:lnTo>
                  <a:lnTo>
                    <a:pt x="268224" y="77851"/>
                  </a:lnTo>
                  <a:lnTo>
                    <a:pt x="278384" y="83312"/>
                  </a:lnTo>
                  <a:cubicBezTo>
                    <a:pt x="279019" y="83566"/>
                    <a:pt x="279781" y="83820"/>
                    <a:pt x="280416" y="83820"/>
                  </a:cubicBezTo>
                  <a:lnTo>
                    <a:pt x="321310" y="98552"/>
                  </a:lnTo>
                  <a:cubicBezTo>
                    <a:pt x="338328" y="107950"/>
                    <a:pt x="355854" y="108331"/>
                    <a:pt x="372110" y="111760"/>
                  </a:cubicBezTo>
                  <a:lnTo>
                    <a:pt x="373253" y="110998"/>
                  </a:lnTo>
                  <a:lnTo>
                    <a:pt x="376809" y="110998"/>
                  </a:lnTo>
                  <a:cubicBezTo>
                    <a:pt x="380365" y="110998"/>
                    <a:pt x="384302" y="111125"/>
                    <a:pt x="390779" y="118237"/>
                  </a:cubicBezTo>
                  <a:lnTo>
                    <a:pt x="392430" y="141859"/>
                  </a:lnTo>
                  <a:lnTo>
                    <a:pt x="387096" y="138303"/>
                  </a:lnTo>
                  <a:lnTo>
                    <a:pt x="384175" y="127635"/>
                  </a:lnTo>
                  <a:lnTo>
                    <a:pt x="383032" y="127762"/>
                  </a:lnTo>
                  <a:lnTo>
                    <a:pt x="383032" y="125476"/>
                  </a:lnTo>
                  <a:lnTo>
                    <a:pt x="382016" y="125476"/>
                  </a:lnTo>
                  <a:lnTo>
                    <a:pt x="379603" y="125476"/>
                  </a:lnTo>
                  <a:lnTo>
                    <a:pt x="380365" y="136017"/>
                  </a:lnTo>
                  <a:lnTo>
                    <a:pt x="390144" y="146431"/>
                  </a:lnTo>
                  <a:lnTo>
                    <a:pt x="395859" y="146939"/>
                  </a:lnTo>
                  <a:lnTo>
                    <a:pt x="398145" y="147066"/>
                  </a:lnTo>
                  <a:lnTo>
                    <a:pt x="398145" y="142240"/>
                  </a:lnTo>
                  <a:cubicBezTo>
                    <a:pt x="398145" y="125603"/>
                    <a:pt x="395097" y="116713"/>
                    <a:pt x="386080" y="106807"/>
                  </a:cubicBezTo>
                  <a:lnTo>
                    <a:pt x="376682" y="106680"/>
                  </a:lnTo>
                  <a:lnTo>
                    <a:pt x="375920" y="106680"/>
                  </a:lnTo>
                  <a:lnTo>
                    <a:pt x="375158" y="106680"/>
                  </a:lnTo>
                  <a:lnTo>
                    <a:pt x="339090" y="98171"/>
                  </a:lnTo>
                  <a:lnTo>
                    <a:pt x="338582" y="100838"/>
                  </a:lnTo>
                  <a:cubicBezTo>
                    <a:pt x="333502" y="99314"/>
                    <a:pt x="328422" y="97409"/>
                    <a:pt x="323469" y="94615"/>
                  </a:cubicBezTo>
                  <a:lnTo>
                    <a:pt x="286639" y="79883"/>
                  </a:lnTo>
                  <a:lnTo>
                    <a:pt x="287528" y="78867"/>
                  </a:lnTo>
                  <a:lnTo>
                    <a:pt x="283464" y="76708"/>
                  </a:lnTo>
                  <a:lnTo>
                    <a:pt x="281813" y="78486"/>
                  </a:lnTo>
                  <a:lnTo>
                    <a:pt x="280797" y="79248"/>
                  </a:lnTo>
                  <a:lnTo>
                    <a:pt x="280289" y="79248"/>
                  </a:lnTo>
                  <a:lnTo>
                    <a:pt x="279781" y="79248"/>
                  </a:lnTo>
                  <a:lnTo>
                    <a:pt x="271780" y="76962"/>
                  </a:lnTo>
                  <a:lnTo>
                    <a:pt x="276860" y="74676"/>
                  </a:lnTo>
                  <a:lnTo>
                    <a:pt x="282829" y="72771"/>
                  </a:lnTo>
                  <a:lnTo>
                    <a:pt x="285115" y="72644"/>
                  </a:lnTo>
                  <a:cubicBezTo>
                    <a:pt x="290576" y="72644"/>
                    <a:pt x="296545" y="75057"/>
                    <a:pt x="312674" y="78105"/>
                  </a:cubicBezTo>
                  <a:lnTo>
                    <a:pt x="333502" y="87630"/>
                  </a:lnTo>
                  <a:cubicBezTo>
                    <a:pt x="342900" y="89408"/>
                    <a:pt x="352679" y="95504"/>
                    <a:pt x="368808" y="98552"/>
                  </a:cubicBezTo>
                  <a:lnTo>
                    <a:pt x="386207" y="102743"/>
                  </a:lnTo>
                  <a:lnTo>
                    <a:pt x="392430" y="99695"/>
                  </a:lnTo>
                  <a:lnTo>
                    <a:pt x="387731" y="97663"/>
                  </a:lnTo>
                  <a:lnTo>
                    <a:pt x="383032" y="98171"/>
                  </a:lnTo>
                  <a:cubicBezTo>
                    <a:pt x="377317" y="98171"/>
                    <a:pt x="370586" y="94488"/>
                    <a:pt x="354584" y="91313"/>
                  </a:cubicBezTo>
                  <a:lnTo>
                    <a:pt x="334391" y="83185"/>
                  </a:lnTo>
                  <a:cubicBezTo>
                    <a:pt x="324612" y="81407"/>
                    <a:pt x="314833" y="74041"/>
                    <a:pt x="297942" y="70866"/>
                  </a:cubicBezTo>
                  <a:lnTo>
                    <a:pt x="283718" y="68199"/>
                  </a:lnTo>
                  <a:lnTo>
                    <a:pt x="280670" y="68707"/>
                  </a:lnTo>
                  <a:lnTo>
                    <a:pt x="281178" y="70866"/>
                  </a:lnTo>
                  <a:lnTo>
                    <a:pt x="277622" y="69342"/>
                  </a:lnTo>
                  <a:lnTo>
                    <a:pt x="269748" y="73152"/>
                  </a:lnTo>
                  <a:lnTo>
                    <a:pt x="264287" y="74041"/>
                  </a:lnTo>
                  <a:lnTo>
                    <a:pt x="262255" y="73406"/>
                  </a:lnTo>
                  <a:cubicBezTo>
                    <a:pt x="252603" y="68707"/>
                    <a:pt x="243332" y="64389"/>
                    <a:pt x="229870" y="64389"/>
                  </a:cubicBezTo>
                  <a:lnTo>
                    <a:pt x="222885" y="66167"/>
                  </a:lnTo>
                  <a:lnTo>
                    <a:pt x="223647" y="68199"/>
                  </a:lnTo>
                  <a:lnTo>
                    <a:pt x="221742" y="66548"/>
                  </a:lnTo>
                  <a:lnTo>
                    <a:pt x="214884" y="66802"/>
                  </a:lnTo>
                  <a:lnTo>
                    <a:pt x="201041" y="57658"/>
                  </a:lnTo>
                  <a:lnTo>
                    <a:pt x="195961" y="51943"/>
                  </a:lnTo>
                  <a:lnTo>
                    <a:pt x="201295" y="51181"/>
                  </a:lnTo>
                  <a:lnTo>
                    <a:pt x="208788" y="52197"/>
                  </a:lnTo>
                  <a:lnTo>
                    <a:pt x="222250" y="54610"/>
                  </a:lnTo>
                  <a:lnTo>
                    <a:pt x="228219" y="54864"/>
                  </a:lnTo>
                  <a:lnTo>
                    <a:pt x="236220" y="51689"/>
                  </a:lnTo>
                  <a:lnTo>
                    <a:pt x="238760" y="44577"/>
                  </a:lnTo>
                  <a:lnTo>
                    <a:pt x="238887" y="39497"/>
                  </a:lnTo>
                  <a:lnTo>
                    <a:pt x="230759" y="28448"/>
                  </a:lnTo>
                  <a:lnTo>
                    <a:pt x="214630" y="26035"/>
                  </a:lnTo>
                  <a:lnTo>
                    <a:pt x="205994" y="24257"/>
                  </a:lnTo>
                  <a:lnTo>
                    <a:pt x="199390" y="17526"/>
                  </a:lnTo>
                  <a:lnTo>
                    <a:pt x="194310" y="13716"/>
                  </a:lnTo>
                  <a:cubicBezTo>
                    <a:pt x="188341" y="11049"/>
                    <a:pt x="182499" y="10414"/>
                    <a:pt x="168021" y="10414"/>
                  </a:cubicBezTo>
                  <a:lnTo>
                    <a:pt x="150495" y="11557"/>
                  </a:lnTo>
                  <a:lnTo>
                    <a:pt x="148844" y="11557"/>
                  </a:lnTo>
                  <a:lnTo>
                    <a:pt x="147193" y="10795"/>
                  </a:lnTo>
                  <a:lnTo>
                    <a:pt x="146050" y="11430"/>
                  </a:lnTo>
                  <a:lnTo>
                    <a:pt x="143637" y="11049"/>
                  </a:lnTo>
                  <a:cubicBezTo>
                    <a:pt x="131826" y="9017"/>
                    <a:pt x="119634" y="3175"/>
                    <a:pt x="106045" y="1016"/>
                  </a:cubicBezTo>
                  <a:lnTo>
                    <a:pt x="97282" y="0"/>
                  </a:lnTo>
                  <a:close/>
                  <a:moveTo>
                    <a:pt x="72898" y="114427"/>
                  </a:moveTo>
                  <a:lnTo>
                    <a:pt x="73025" y="121539"/>
                  </a:lnTo>
                  <a:lnTo>
                    <a:pt x="84201" y="122555"/>
                  </a:lnTo>
                  <a:lnTo>
                    <a:pt x="90551" y="121920"/>
                  </a:lnTo>
                  <a:lnTo>
                    <a:pt x="92329" y="122301"/>
                  </a:lnTo>
                  <a:cubicBezTo>
                    <a:pt x="97282" y="123444"/>
                    <a:pt x="102362" y="126365"/>
                    <a:pt x="112903" y="132715"/>
                  </a:cubicBezTo>
                  <a:lnTo>
                    <a:pt x="124079" y="137541"/>
                  </a:lnTo>
                  <a:lnTo>
                    <a:pt x="174371" y="152908"/>
                  </a:lnTo>
                  <a:lnTo>
                    <a:pt x="175514" y="148590"/>
                  </a:lnTo>
                  <a:lnTo>
                    <a:pt x="125222" y="133223"/>
                  </a:lnTo>
                  <a:cubicBezTo>
                    <a:pt x="120269" y="131953"/>
                    <a:pt x="115062" y="129032"/>
                    <a:pt x="104648" y="122682"/>
                  </a:cubicBezTo>
                  <a:lnTo>
                    <a:pt x="92075" y="117729"/>
                  </a:lnTo>
                  <a:lnTo>
                    <a:pt x="86487" y="117729"/>
                  </a:lnTo>
                  <a:lnTo>
                    <a:pt x="77978" y="118237"/>
                  </a:lnTo>
                  <a:lnTo>
                    <a:pt x="72898" y="114554"/>
                  </a:lnTo>
                  <a:close/>
                  <a:moveTo>
                    <a:pt x="149352" y="150749"/>
                  </a:moveTo>
                  <a:lnTo>
                    <a:pt x="146812" y="156210"/>
                  </a:lnTo>
                  <a:lnTo>
                    <a:pt x="154686" y="160655"/>
                  </a:lnTo>
                  <a:lnTo>
                    <a:pt x="159639" y="160655"/>
                  </a:lnTo>
                  <a:lnTo>
                    <a:pt x="162687" y="160655"/>
                  </a:lnTo>
                  <a:lnTo>
                    <a:pt x="164592" y="160909"/>
                  </a:lnTo>
                  <a:lnTo>
                    <a:pt x="177038" y="164211"/>
                  </a:lnTo>
                  <a:lnTo>
                    <a:pt x="182880" y="165735"/>
                  </a:lnTo>
                  <a:lnTo>
                    <a:pt x="194945" y="170180"/>
                  </a:lnTo>
                  <a:lnTo>
                    <a:pt x="190246" y="164338"/>
                  </a:lnTo>
                  <a:lnTo>
                    <a:pt x="173990" y="158750"/>
                  </a:lnTo>
                  <a:lnTo>
                    <a:pt x="164338" y="156083"/>
                  </a:lnTo>
                  <a:lnTo>
                    <a:pt x="157480" y="156083"/>
                  </a:lnTo>
                  <a:lnTo>
                    <a:pt x="152019" y="154559"/>
                  </a:lnTo>
                  <a:lnTo>
                    <a:pt x="149352" y="150622"/>
                  </a:lnTo>
                  <a:close/>
                  <a:moveTo>
                    <a:pt x="22606" y="115443"/>
                  </a:moveTo>
                  <a:lnTo>
                    <a:pt x="21463" y="119761"/>
                  </a:lnTo>
                  <a:cubicBezTo>
                    <a:pt x="31877" y="122555"/>
                    <a:pt x="41529" y="125857"/>
                    <a:pt x="59309" y="140843"/>
                  </a:cubicBezTo>
                  <a:lnTo>
                    <a:pt x="74549" y="143002"/>
                  </a:lnTo>
                  <a:cubicBezTo>
                    <a:pt x="81915" y="145034"/>
                    <a:pt x="89027" y="145669"/>
                    <a:pt x="104775" y="145669"/>
                  </a:cubicBezTo>
                  <a:lnTo>
                    <a:pt x="121285" y="144780"/>
                  </a:lnTo>
                  <a:lnTo>
                    <a:pt x="122174" y="144780"/>
                  </a:lnTo>
                  <a:lnTo>
                    <a:pt x="126746" y="144780"/>
                  </a:lnTo>
                  <a:lnTo>
                    <a:pt x="134366" y="147574"/>
                  </a:lnTo>
                  <a:lnTo>
                    <a:pt x="136779" y="154813"/>
                  </a:lnTo>
                  <a:lnTo>
                    <a:pt x="136779" y="163957"/>
                  </a:lnTo>
                  <a:lnTo>
                    <a:pt x="127889" y="170434"/>
                  </a:lnTo>
                  <a:lnTo>
                    <a:pt x="121666" y="170815"/>
                  </a:lnTo>
                  <a:lnTo>
                    <a:pt x="119761" y="170942"/>
                  </a:lnTo>
                  <a:cubicBezTo>
                    <a:pt x="108331" y="170942"/>
                    <a:pt x="95377" y="166116"/>
                    <a:pt x="84074" y="159766"/>
                  </a:cubicBezTo>
                  <a:lnTo>
                    <a:pt x="86233" y="157861"/>
                  </a:lnTo>
                  <a:lnTo>
                    <a:pt x="90424" y="157480"/>
                  </a:lnTo>
                  <a:lnTo>
                    <a:pt x="98044" y="160655"/>
                  </a:lnTo>
                  <a:lnTo>
                    <a:pt x="109347" y="164084"/>
                  </a:lnTo>
                  <a:lnTo>
                    <a:pt x="120523" y="164973"/>
                  </a:lnTo>
                  <a:lnTo>
                    <a:pt x="115189" y="159004"/>
                  </a:lnTo>
                  <a:lnTo>
                    <a:pt x="104013" y="158242"/>
                  </a:lnTo>
                  <a:lnTo>
                    <a:pt x="102362" y="157861"/>
                  </a:lnTo>
                  <a:lnTo>
                    <a:pt x="94615" y="154178"/>
                  </a:lnTo>
                  <a:lnTo>
                    <a:pt x="86487" y="152908"/>
                  </a:lnTo>
                  <a:lnTo>
                    <a:pt x="80899" y="156210"/>
                  </a:lnTo>
                  <a:lnTo>
                    <a:pt x="78359" y="161163"/>
                  </a:lnTo>
                  <a:lnTo>
                    <a:pt x="77597" y="163195"/>
                  </a:lnTo>
                  <a:lnTo>
                    <a:pt x="79502" y="163957"/>
                  </a:lnTo>
                  <a:cubicBezTo>
                    <a:pt x="92202" y="169545"/>
                    <a:pt x="106426" y="175260"/>
                    <a:pt x="120777" y="175260"/>
                  </a:cubicBezTo>
                  <a:lnTo>
                    <a:pt x="124333" y="175006"/>
                  </a:lnTo>
                  <a:lnTo>
                    <a:pt x="137414" y="170180"/>
                  </a:lnTo>
                  <a:lnTo>
                    <a:pt x="141224" y="155448"/>
                  </a:lnTo>
                  <a:lnTo>
                    <a:pt x="140589" y="147574"/>
                  </a:lnTo>
                  <a:lnTo>
                    <a:pt x="130937" y="140335"/>
                  </a:lnTo>
                  <a:lnTo>
                    <a:pt x="123190" y="140081"/>
                  </a:lnTo>
                  <a:lnTo>
                    <a:pt x="113030" y="140208"/>
                  </a:lnTo>
                  <a:lnTo>
                    <a:pt x="96393" y="140970"/>
                  </a:lnTo>
                  <a:cubicBezTo>
                    <a:pt x="89535" y="140970"/>
                    <a:pt x="82677" y="140462"/>
                    <a:pt x="68072" y="136525"/>
                  </a:cubicBezTo>
                  <a:lnTo>
                    <a:pt x="54229" y="130810"/>
                  </a:lnTo>
                  <a:cubicBezTo>
                    <a:pt x="43561" y="121920"/>
                    <a:pt x="33147" y="118110"/>
                    <a:pt x="22606" y="115443"/>
                  </a:cubicBezTo>
                  <a:close/>
                  <a:moveTo>
                    <a:pt x="251714" y="133985"/>
                  </a:moveTo>
                  <a:lnTo>
                    <a:pt x="249428" y="141351"/>
                  </a:lnTo>
                  <a:lnTo>
                    <a:pt x="258699" y="150114"/>
                  </a:lnTo>
                  <a:lnTo>
                    <a:pt x="270891" y="150749"/>
                  </a:lnTo>
                  <a:lnTo>
                    <a:pt x="281178" y="149733"/>
                  </a:lnTo>
                  <a:cubicBezTo>
                    <a:pt x="294259" y="152908"/>
                    <a:pt x="307213" y="155956"/>
                    <a:pt x="325247" y="160274"/>
                  </a:cubicBezTo>
                  <a:lnTo>
                    <a:pt x="334518" y="161671"/>
                  </a:lnTo>
                  <a:cubicBezTo>
                    <a:pt x="339090" y="162687"/>
                    <a:pt x="343408" y="164338"/>
                    <a:pt x="356108" y="176022"/>
                  </a:cubicBezTo>
                  <a:lnTo>
                    <a:pt x="374650" y="180594"/>
                  </a:lnTo>
                  <a:lnTo>
                    <a:pt x="381254" y="180594"/>
                  </a:lnTo>
                  <a:lnTo>
                    <a:pt x="390525" y="175768"/>
                  </a:lnTo>
                  <a:lnTo>
                    <a:pt x="395605" y="170942"/>
                  </a:lnTo>
                  <a:lnTo>
                    <a:pt x="397002" y="161671"/>
                  </a:lnTo>
                  <a:lnTo>
                    <a:pt x="391795" y="149733"/>
                  </a:lnTo>
                  <a:lnTo>
                    <a:pt x="380746" y="146050"/>
                  </a:lnTo>
                  <a:lnTo>
                    <a:pt x="371094" y="143510"/>
                  </a:lnTo>
                  <a:lnTo>
                    <a:pt x="358013" y="141351"/>
                  </a:lnTo>
                  <a:lnTo>
                    <a:pt x="347218" y="139827"/>
                  </a:lnTo>
                  <a:lnTo>
                    <a:pt x="345440" y="140081"/>
                  </a:lnTo>
                  <a:lnTo>
                    <a:pt x="344170" y="140081"/>
                  </a:lnTo>
                  <a:lnTo>
                    <a:pt x="338963" y="138303"/>
                  </a:lnTo>
                  <a:lnTo>
                    <a:pt x="332867" y="137541"/>
                  </a:lnTo>
                  <a:lnTo>
                    <a:pt x="329184" y="140081"/>
                  </a:lnTo>
                  <a:lnTo>
                    <a:pt x="328549" y="140843"/>
                  </a:lnTo>
                  <a:lnTo>
                    <a:pt x="329057" y="145796"/>
                  </a:lnTo>
                  <a:lnTo>
                    <a:pt x="335153" y="155194"/>
                  </a:lnTo>
                  <a:lnTo>
                    <a:pt x="347472" y="158877"/>
                  </a:lnTo>
                  <a:lnTo>
                    <a:pt x="358521" y="158877"/>
                  </a:lnTo>
                  <a:lnTo>
                    <a:pt x="367792" y="160782"/>
                  </a:lnTo>
                  <a:lnTo>
                    <a:pt x="382651" y="164211"/>
                  </a:lnTo>
                  <a:lnTo>
                    <a:pt x="376301" y="158115"/>
                  </a:lnTo>
                  <a:lnTo>
                    <a:pt x="361442" y="154686"/>
                  </a:lnTo>
                  <a:lnTo>
                    <a:pt x="360045" y="154432"/>
                  </a:lnTo>
                  <a:lnTo>
                    <a:pt x="350520" y="154432"/>
                  </a:lnTo>
                  <a:lnTo>
                    <a:pt x="338709" y="151638"/>
                  </a:lnTo>
                  <a:lnTo>
                    <a:pt x="334264" y="147193"/>
                  </a:lnTo>
                  <a:lnTo>
                    <a:pt x="333375" y="142113"/>
                  </a:lnTo>
                  <a:lnTo>
                    <a:pt x="335661" y="141986"/>
                  </a:lnTo>
                  <a:lnTo>
                    <a:pt x="340868" y="143764"/>
                  </a:lnTo>
                  <a:lnTo>
                    <a:pt x="344805" y="144526"/>
                  </a:lnTo>
                  <a:lnTo>
                    <a:pt x="346329" y="144399"/>
                  </a:lnTo>
                  <a:lnTo>
                    <a:pt x="351917" y="144399"/>
                  </a:lnTo>
                  <a:lnTo>
                    <a:pt x="361188" y="146939"/>
                  </a:lnTo>
                  <a:lnTo>
                    <a:pt x="361442" y="146939"/>
                  </a:lnTo>
                  <a:lnTo>
                    <a:pt x="365760" y="147828"/>
                  </a:lnTo>
                  <a:lnTo>
                    <a:pt x="376682" y="150749"/>
                  </a:lnTo>
                  <a:lnTo>
                    <a:pt x="385699" y="152146"/>
                  </a:lnTo>
                  <a:lnTo>
                    <a:pt x="391541" y="160147"/>
                  </a:lnTo>
                  <a:lnTo>
                    <a:pt x="392176" y="167386"/>
                  </a:lnTo>
                  <a:lnTo>
                    <a:pt x="389255" y="171450"/>
                  </a:lnTo>
                  <a:lnTo>
                    <a:pt x="386969" y="172720"/>
                  </a:lnTo>
                  <a:lnTo>
                    <a:pt x="387985" y="174625"/>
                  </a:lnTo>
                  <a:lnTo>
                    <a:pt x="383032" y="174752"/>
                  </a:lnTo>
                  <a:lnTo>
                    <a:pt x="374650" y="176276"/>
                  </a:lnTo>
                  <a:cubicBezTo>
                    <a:pt x="366649" y="175514"/>
                    <a:pt x="358013" y="172212"/>
                    <a:pt x="345440" y="160528"/>
                  </a:cubicBezTo>
                  <a:lnTo>
                    <a:pt x="330200" y="156337"/>
                  </a:lnTo>
                  <a:lnTo>
                    <a:pt x="321056" y="155067"/>
                  </a:lnTo>
                  <a:cubicBezTo>
                    <a:pt x="307975" y="151892"/>
                    <a:pt x="295021" y="148971"/>
                    <a:pt x="280924" y="145415"/>
                  </a:cubicBezTo>
                  <a:lnTo>
                    <a:pt x="274447" y="145415"/>
                  </a:lnTo>
                  <a:lnTo>
                    <a:pt x="262763" y="146812"/>
                  </a:lnTo>
                  <a:lnTo>
                    <a:pt x="255651" y="142875"/>
                  </a:lnTo>
                  <a:lnTo>
                    <a:pt x="251587" y="134366"/>
                  </a:lnTo>
                  <a:close/>
                  <a:moveTo>
                    <a:pt x="8636" y="133604"/>
                  </a:moveTo>
                  <a:lnTo>
                    <a:pt x="2413" y="138430"/>
                  </a:lnTo>
                  <a:lnTo>
                    <a:pt x="1397" y="146558"/>
                  </a:lnTo>
                  <a:lnTo>
                    <a:pt x="5842" y="153162"/>
                  </a:lnTo>
                  <a:lnTo>
                    <a:pt x="8636" y="155702"/>
                  </a:lnTo>
                  <a:cubicBezTo>
                    <a:pt x="13081" y="159639"/>
                    <a:pt x="17526" y="163449"/>
                    <a:pt x="28829" y="168275"/>
                  </a:cubicBezTo>
                  <a:lnTo>
                    <a:pt x="44450" y="169926"/>
                  </a:lnTo>
                  <a:lnTo>
                    <a:pt x="50038" y="168910"/>
                  </a:lnTo>
                  <a:lnTo>
                    <a:pt x="50165" y="168783"/>
                  </a:lnTo>
                  <a:lnTo>
                    <a:pt x="51181" y="168529"/>
                  </a:lnTo>
                  <a:lnTo>
                    <a:pt x="60833" y="168275"/>
                  </a:lnTo>
                  <a:lnTo>
                    <a:pt x="76962" y="174879"/>
                  </a:lnTo>
                  <a:cubicBezTo>
                    <a:pt x="90043" y="178689"/>
                    <a:pt x="102997" y="182499"/>
                    <a:pt x="118491" y="186944"/>
                  </a:cubicBezTo>
                  <a:lnTo>
                    <a:pt x="126619" y="192405"/>
                  </a:lnTo>
                  <a:lnTo>
                    <a:pt x="130937" y="195072"/>
                  </a:lnTo>
                  <a:lnTo>
                    <a:pt x="142240" y="197739"/>
                  </a:lnTo>
                  <a:lnTo>
                    <a:pt x="148082" y="194310"/>
                  </a:lnTo>
                  <a:lnTo>
                    <a:pt x="150749" y="189484"/>
                  </a:lnTo>
                  <a:lnTo>
                    <a:pt x="145669" y="189992"/>
                  </a:lnTo>
                  <a:lnTo>
                    <a:pt x="142494" y="192913"/>
                  </a:lnTo>
                  <a:lnTo>
                    <a:pt x="137160" y="193167"/>
                  </a:lnTo>
                  <a:lnTo>
                    <a:pt x="124841" y="185801"/>
                  </a:lnTo>
                  <a:lnTo>
                    <a:pt x="117221" y="181864"/>
                  </a:lnTo>
                  <a:cubicBezTo>
                    <a:pt x="104140" y="178181"/>
                    <a:pt x="91186" y="174244"/>
                    <a:pt x="70739" y="168275"/>
                  </a:cubicBezTo>
                  <a:lnTo>
                    <a:pt x="52197" y="163703"/>
                  </a:lnTo>
                  <a:lnTo>
                    <a:pt x="48768" y="164338"/>
                  </a:lnTo>
                  <a:lnTo>
                    <a:pt x="49276" y="166497"/>
                  </a:lnTo>
                  <a:lnTo>
                    <a:pt x="46482" y="164973"/>
                  </a:lnTo>
                  <a:lnTo>
                    <a:pt x="41656" y="165227"/>
                  </a:lnTo>
                  <a:cubicBezTo>
                    <a:pt x="36068" y="165227"/>
                    <a:pt x="30099" y="163703"/>
                    <a:pt x="20066" y="159639"/>
                  </a:cubicBezTo>
                  <a:lnTo>
                    <a:pt x="10541" y="151257"/>
                  </a:lnTo>
                  <a:lnTo>
                    <a:pt x="6604" y="146685"/>
                  </a:lnTo>
                  <a:lnTo>
                    <a:pt x="5842" y="141859"/>
                  </a:lnTo>
                  <a:lnTo>
                    <a:pt x="8636" y="138176"/>
                  </a:lnTo>
                  <a:lnTo>
                    <a:pt x="12446" y="137795"/>
                  </a:lnTo>
                  <a:lnTo>
                    <a:pt x="19050" y="139827"/>
                  </a:lnTo>
                  <a:lnTo>
                    <a:pt x="27178" y="141605"/>
                  </a:lnTo>
                  <a:lnTo>
                    <a:pt x="41402" y="146050"/>
                  </a:lnTo>
                  <a:lnTo>
                    <a:pt x="51689" y="149987"/>
                  </a:lnTo>
                  <a:lnTo>
                    <a:pt x="54483" y="151511"/>
                  </a:lnTo>
                  <a:lnTo>
                    <a:pt x="62103" y="152654"/>
                  </a:lnTo>
                  <a:lnTo>
                    <a:pt x="64897" y="156591"/>
                  </a:lnTo>
                  <a:lnTo>
                    <a:pt x="62992" y="158496"/>
                  </a:lnTo>
                  <a:lnTo>
                    <a:pt x="57023" y="158750"/>
                  </a:lnTo>
                  <a:lnTo>
                    <a:pt x="46101" y="154305"/>
                  </a:lnTo>
                  <a:lnTo>
                    <a:pt x="40640" y="151638"/>
                  </a:lnTo>
                  <a:lnTo>
                    <a:pt x="30734" y="148463"/>
                  </a:lnTo>
                  <a:lnTo>
                    <a:pt x="15875" y="144272"/>
                  </a:lnTo>
                  <a:lnTo>
                    <a:pt x="22098" y="150749"/>
                  </a:lnTo>
                  <a:lnTo>
                    <a:pt x="37465" y="155067"/>
                  </a:lnTo>
                  <a:lnTo>
                    <a:pt x="43053" y="157734"/>
                  </a:lnTo>
                  <a:lnTo>
                    <a:pt x="53340" y="162179"/>
                  </a:lnTo>
                  <a:lnTo>
                    <a:pt x="62611" y="163322"/>
                  </a:lnTo>
                  <a:lnTo>
                    <a:pt x="68453" y="159893"/>
                  </a:lnTo>
                  <a:lnTo>
                    <a:pt x="69850" y="154813"/>
                  </a:lnTo>
                  <a:lnTo>
                    <a:pt x="69850" y="153924"/>
                  </a:lnTo>
                  <a:lnTo>
                    <a:pt x="67056" y="149733"/>
                  </a:lnTo>
                  <a:lnTo>
                    <a:pt x="60833" y="147955"/>
                  </a:lnTo>
                  <a:cubicBezTo>
                    <a:pt x="58039" y="147320"/>
                    <a:pt x="55499" y="147066"/>
                    <a:pt x="48133" y="142875"/>
                  </a:cubicBezTo>
                  <a:lnTo>
                    <a:pt x="22606" y="136398"/>
                  </a:lnTo>
                  <a:lnTo>
                    <a:pt x="16002" y="134112"/>
                  </a:lnTo>
                  <a:lnTo>
                    <a:pt x="8763" y="133350"/>
                  </a:lnTo>
                  <a:close/>
                  <a:moveTo>
                    <a:pt x="210439" y="163449"/>
                  </a:moveTo>
                  <a:lnTo>
                    <a:pt x="209423" y="167767"/>
                  </a:lnTo>
                  <a:cubicBezTo>
                    <a:pt x="217805" y="169926"/>
                    <a:pt x="226060" y="171196"/>
                    <a:pt x="240538" y="177292"/>
                  </a:cubicBezTo>
                  <a:lnTo>
                    <a:pt x="254762" y="181102"/>
                  </a:lnTo>
                  <a:lnTo>
                    <a:pt x="259080" y="185928"/>
                  </a:lnTo>
                  <a:lnTo>
                    <a:pt x="264668" y="192913"/>
                  </a:lnTo>
                  <a:lnTo>
                    <a:pt x="271526" y="195199"/>
                  </a:lnTo>
                  <a:lnTo>
                    <a:pt x="274955" y="195707"/>
                  </a:lnTo>
                  <a:lnTo>
                    <a:pt x="281051" y="197358"/>
                  </a:lnTo>
                  <a:lnTo>
                    <a:pt x="295910" y="199771"/>
                  </a:lnTo>
                  <a:lnTo>
                    <a:pt x="301879" y="198247"/>
                  </a:lnTo>
                  <a:lnTo>
                    <a:pt x="305308" y="198247"/>
                  </a:lnTo>
                  <a:lnTo>
                    <a:pt x="308864" y="198247"/>
                  </a:lnTo>
                  <a:lnTo>
                    <a:pt x="314452" y="196850"/>
                  </a:lnTo>
                  <a:lnTo>
                    <a:pt x="317881" y="193675"/>
                  </a:lnTo>
                  <a:lnTo>
                    <a:pt x="313309" y="192278"/>
                  </a:lnTo>
                  <a:lnTo>
                    <a:pt x="310007" y="193675"/>
                  </a:lnTo>
                  <a:lnTo>
                    <a:pt x="306197" y="193802"/>
                  </a:lnTo>
                  <a:lnTo>
                    <a:pt x="302768" y="193802"/>
                  </a:lnTo>
                  <a:lnTo>
                    <a:pt x="297434" y="195072"/>
                  </a:lnTo>
                  <a:lnTo>
                    <a:pt x="288163" y="195453"/>
                  </a:lnTo>
                  <a:lnTo>
                    <a:pt x="274066" y="191008"/>
                  </a:lnTo>
                  <a:lnTo>
                    <a:pt x="268859" y="189992"/>
                  </a:lnTo>
                  <a:lnTo>
                    <a:pt x="264160" y="185674"/>
                  </a:lnTo>
                  <a:lnTo>
                    <a:pt x="259334" y="179324"/>
                  </a:lnTo>
                  <a:lnTo>
                    <a:pt x="254635" y="176530"/>
                  </a:lnTo>
                  <a:cubicBezTo>
                    <a:pt x="248031" y="174625"/>
                    <a:pt x="241681" y="173228"/>
                    <a:pt x="227076" y="167005"/>
                  </a:cubicBezTo>
                  <a:lnTo>
                    <a:pt x="210439" y="163703"/>
                  </a:lnTo>
                  <a:close/>
                  <a:moveTo>
                    <a:pt x="211836" y="186690"/>
                  </a:moveTo>
                  <a:lnTo>
                    <a:pt x="220091" y="194564"/>
                  </a:lnTo>
                  <a:lnTo>
                    <a:pt x="208788" y="197104"/>
                  </a:lnTo>
                  <a:lnTo>
                    <a:pt x="202057" y="196088"/>
                  </a:lnTo>
                  <a:lnTo>
                    <a:pt x="185293" y="193294"/>
                  </a:lnTo>
                  <a:lnTo>
                    <a:pt x="177927" y="197104"/>
                  </a:lnTo>
                  <a:lnTo>
                    <a:pt x="176403" y="198247"/>
                  </a:lnTo>
                  <a:lnTo>
                    <a:pt x="179451" y="203962"/>
                  </a:lnTo>
                  <a:lnTo>
                    <a:pt x="182118" y="207772"/>
                  </a:lnTo>
                  <a:lnTo>
                    <a:pt x="175768" y="205359"/>
                  </a:lnTo>
                  <a:lnTo>
                    <a:pt x="166751" y="200279"/>
                  </a:lnTo>
                  <a:lnTo>
                    <a:pt x="163703" y="193040"/>
                  </a:lnTo>
                  <a:lnTo>
                    <a:pt x="163703" y="189484"/>
                  </a:lnTo>
                  <a:lnTo>
                    <a:pt x="165227" y="188087"/>
                  </a:lnTo>
                  <a:lnTo>
                    <a:pt x="166243" y="187452"/>
                  </a:lnTo>
                  <a:lnTo>
                    <a:pt x="173482" y="187071"/>
                  </a:lnTo>
                  <a:lnTo>
                    <a:pt x="182372" y="189484"/>
                  </a:lnTo>
                  <a:lnTo>
                    <a:pt x="191262" y="192151"/>
                  </a:lnTo>
                  <a:lnTo>
                    <a:pt x="194691" y="192024"/>
                  </a:lnTo>
                  <a:lnTo>
                    <a:pt x="201422" y="187706"/>
                  </a:lnTo>
                  <a:lnTo>
                    <a:pt x="204724" y="186817"/>
                  </a:lnTo>
                  <a:lnTo>
                    <a:pt x="211709" y="186817"/>
                  </a:lnTo>
                  <a:close/>
                  <a:moveTo>
                    <a:pt x="232029" y="197358"/>
                  </a:moveTo>
                  <a:lnTo>
                    <a:pt x="239903" y="202311"/>
                  </a:lnTo>
                  <a:lnTo>
                    <a:pt x="244221" y="204724"/>
                  </a:lnTo>
                  <a:lnTo>
                    <a:pt x="242824" y="206502"/>
                  </a:lnTo>
                  <a:lnTo>
                    <a:pt x="240411" y="208788"/>
                  </a:lnTo>
                  <a:lnTo>
                    <a:pt x="235966" y="218059"/>
                  </a:lnTo>
                  <a:lnTo>
                    <a:pt x="231013" y="224028"/>
                  </a:lnTo>
                  <a:lnTo>
                    <a:pt x="228346" y="224536"/>
                  </a:lnTo>
                  <a:lnTo>
                    <a:pt x="221615" y="223139"/>
                  </a:lnTo>
                  <a:lnTo>
                    <a:pt x="209042" y="218948"/>
                  </a:lnTo>
                  <a:lnTo>
                    <a:pt x="202692" y="214757"/>
                  </a:lnTo>
                  <a:lnTo>
                    <a:pt x="199644" y="212852"/>
                  </a:lnTo>
                  <a:lnTo>
                    <a:pt x="197104" y="207772"/>
                  </a:lnTo>
                  <a:lnTo>
                    <a:pt x="187706" y="205105"/>
                  </a:lnTo>
                  <a:lnTo>
                    <a:pt x="184785" y="198120"/>
                  </a:lnTo>
                  <a:lnTo>
                    <a:pt x="189357" y="197739"/>
                  </a:lnTo>
                  <a:lnTo>
                    <a:pt x="194945" y="197739"/>
                  </a:lnTo>
                  <a:lnTo>
                    <a:pt x="207010" y="201295"/>
                  </a:lnTo>
                  <a:lnTo>
                    <a:pt x="208026" y="201422"/>
                  </a:lnTo>
                  <a:lnTo>
                    <a:pt x="217424" y="201422"/>
                  </a:lnTo>
                  <a:lnTo>
                    <a:pt x="229997" y="197358"/>
                  </a:lnTo>
                  <a:lnTo>
                    <a:pt x="230124" y="197358"/>
                  </a:lnTo>
                  <a:lnTo>
                    <a:pt x="232156" y="197231"/>
                  </a:lnTo>
                  <a:close/>
                  <a:moveTo>
                    <a:pt x="250190" y="205613"/>
                  </a:moveTo>
                  <a:cubicBezTo>
                    <a:pt x="251714" y="206248"/>
                    <a:pt x="252984" y="206629"/>
                    <a:pt x="254508" y="207137"/>
                  </a:cubicBezTo>
                  <a:lnTo>
                    <a:pt x="291084" y="213233"/>
                  </a:lnTo>
                  <a:lnTo>
                    <a:pt x="291465" y="213233"/>
                  </a:lnTo>
                  <a:lnTo>
                    <a:pt x="292735" y="213487"/>
                  </a:lnTo>
                  <a:lnTo>
                    <a:pt x="297561" y="214503"/>
                  </a:lnTo>
                  <a:lnTo>
                    <a:pt x="303911" y="220980"/>
                  </a:lnTo>
                  <a:lnTo>
                    <a:pt x="305562" y="234823"/>
                  </a:lnTo>
                  <a:lnTo>
                    <a:pt x="301117" y="236220"/>
                  </a:lnTo>
                  <a:lnTo>
                    <a:pt x="291846" y="233045"/>
                  </a:lnTo>
                  <a:lnTo>
                    <a:pt x="286258" y="231267"/>
                  </a:lnTo>
                  <a:lnTo>
                    <a:pt x="271018" y="229489"/>
                  </a:lnTo>
                  <a:lnTo>
                    <a:pt x="263906" y="231902"/>
                  </a:lnTo>
                  <a:lnTo>
                    <a:pt x="264795" y="233934"/>
                  </a:lnTo>
                  <a:lnTo>
                    <a:pt x="260477" y="233553"/>
                  </a:lnTo>
                  <a:lnTo>
                    <a:pt x="247269" y="234188"/>
                  </a:lnTo>
                  <a:lnTo>
                    <a:pt x="232537" y="228727"/>
                  </a:lnTo>
                  <a:lnTo>
                    <a:pt x="233045" y="227838"/>
                  </a:lnTo>
                  <a:lnTo>
                    <a:pt x="237871" y="223266"/>
                  </a:lnTo>
                  <a:lnTo>
                    <a:pt x="243586" y="212217"/>
                  </a:lnTo>
                  <a:lnTo>
                    <a:pt x="244983" y="210312"/>
                  </a:lnTo>
                  <a:lnTo>
                    <a:pt x="247142" y="208280"/>
                  </a:lnTo>
                  <a:lnTo>
                    <a:pt x="247396" y="208280"/>
                  </a:lnTo>
                  <a:lnTo>
                    <a:pt x="249174" y="207518"/>
                  </a:lnTo>
                  <a:lnTo>
                    <a:pt x="250063" y="205740"/>
                  </a:lnTo>
                  <a:close/>
                  <a:moveTo>
                    <a:pt x="8636" y="167259"/>
                  </a:moveTo>
                  <a:lnTo>
                    <a:pt x="10160" y="175133"/>
                  </a:lnTo>
                  <a:lnTo>
                    <a:pt x="25146" y="179832"/>
                  </a:lnTo>
                  <a:lnTo>
                    <a:pt x="34036" y="181610"/>
                  </a:lnTo>
                  <a:cubicBezTo>
                    <a:pt x="44323" y="184785"/>
                    <a:pt x="53975" y="184277"/>
                    <a:pt x="74676" y="190500"/>
                  </a:cubicBezTo>
                  <a:lnTo>
                    <a:pt x="94234" y="191770"/>
                  </a:lnTo>
                  <a:cubicBezTo>
                    <a:pt x="101981" y="194056"/>
                    <a:pt x="108966" y="194437"/>
                    <a:pt x="118745" y="201041"/>
                  </a:cubicBezTo>
                  <a:lnTo>
                    <a:pt x="125476" y="207264"/>
                  </a:lnTo>
                  <a:lnTo>
                    <a:pt x="125730" y="207518"/>
                  </a:lnTo>
                  <a:lnTo>
                    <a:pt x="119126" y="205613"/>
                  </a:lnTo>
                  <a:lnTo>
                    <a:pt x="118618" y="205486"/>
                  </a:lnTo>
                  <a:lnTo>
                    <a:pt x="117094" y="204216"/>
                  </a:lnTo>
                  <a:lnTo>
                    <a:pt x="113919" y="199644"/>
                  </a:lnTo>
                  <a:lnTo>
                    <a:pt x="111125" y="203327"/>
                  </a:lnTo>
                  <a:cubicBezTo>
                    <a:pt x="99314" y="200152"/>
                    <a:pt x="87757" y="198120"/>
                    <a:pt x="75819" y="198120"/>
                  </a:cubicBezTo>
                  <a:lnTo>
                    <a:pt x="70485" y="197993"/>
                  </a:lnTo>
                  <a:lnTo>
                    <a:pt x="59182" y="195453"/>
                  </a:lnTo>
                  <a:lnTo>
                    <a:pt x="60198" y="191897"/>
                  </a:lnTo>
                  <a:cubicBezTo>
                    <a:pt x="47752" y="187960"/>
                    <a:pt x="35814" y="186944"/>
                    <a:pt x="21082" y="180213"/>
                  </a:cubicBezTo>
                  <a:lnTo>
                    <a:pt x="8890" y="177546"/>
                  </a:lnTo>
                  <a:lnTo>
                    <a:pt x="1143" y="186055"/>
                  </a:lnTo>
                  <a:lnTo>
                    <a:pt x="0" y="199898"/>
                  </a:lnTo>
                  <a:lnTo>
                    <a:pt x="127" y="201295"/>
                  </a:lnTo>
                  <a:lnTo>
                    <a:pt x="127" y="202692"/>
                  </a:lnTo>
                  <a:lnTo>
                    <a:pt x="3048" y="204216"/>
                  </a:lnTo>
                  <a:lnTo>
                    <a:pt x="11303" y="205613"/>
                  </a:lnTo>
                  <a:lnTo>
                    <a:pt x="17145" y="201676"/>
                  </a:lnTo>
                  <a:lnTo>
                    <a:pt x="18542" y="195580"/>
                  </a:lnTo>
                  <a:lnTo>
                    <a:pt x="18669" y="194056"/>
                  </a:lnTo>
                  <a:lnTo>
                    <a:pt x="16129" y="192786"/>
                  </a:lnTo>
                  <a:lnTo>
                    <a:pt x="14986" y="195199"/>
                  </a:lnTo>
                  <a:lnTo>
                    <a:pt x="13843" y="197993"/>
                  </a:lnTo>
                  <a:lnTo>
                    <a:pt x="11430" y="200914"/>
                  </a:lnTo>
                  <a:lnTo>
                    <a:pt x="7747" y="201168"/>
                  </a:lnTo>
                  <a:lnTo>
                    <a:pt x="4445" y="200025"/>
                  </a:lnTo>
                  <a:lnTo>
                    <a:pt x="4445" y="192024"/>
                  </a:lnTo>
                  <a:lnTo>
                    <a:pt x="8509" y="182880"/>
                  </a:lnTo>
                  <a:lnTo>
                    <a:pt x="14986" y="182245"/>
                  </a:lnTo>
                  <a:lnTo>
                    <a:pt x="23241" y="186309"/>
                  </a:lnTo>
                  <a:lnTo>
                    <a:pt x="25527" y="187198"/>
                  </a:lnTo>
                  <a:lnTo>
                    <a:pt x="24892" y="189103"/>
                  </a:lnTo>
                  <a:cubicBezTo>
                    <a:pt x="41402" y="194183"/>
                    <a:pt x="58674" y="202311"/>
                    <a:pt x="75819" y="202565"/>
                  </a:cubicBezTo>
                  <a:lnTo>
                    <a:pt x="117221" y="209804"/>
                  </a:lnTo>
                  <a:lnTo>
                    <a:pt x="118745" y="210058"/>
                  </a:lnTo>
                  <a:lnTo>
                    <a:pt x="131445" y="211709"/>
                  </a:lnTo>
                  <a:lnTo>
                    <a:pt x="136652" y="213106"/>
                  </a:lnTo>
                  <a:cubicBezTo>
                    <a:pt x="149606" y="213614"/>
                    <a:pt x="160528" y="214122"/>
                    <a:pt x="177800" y="228219"/>
                  </a:cubicBezTo>
                  <a:lnTo>
                    <a:pt x="194310" y="229616"/>
                  </a:lnTo>
                  <a:lnTo>
                    <a:pt x="194691" y="229616"/>
                  </a:lnTo>
                  <a:lnTo>
                    <a:pt x="208407" y="226695"/>
                  </a:lnTo>
                  <a:lnTo>
                    <a:pt x="216789" y="227711"/>
                  </a:lnTo>
                  <a:lnTo>
                    <a:pt x="231140" y="233426"/>
                  </a:lnTo>
                  <a:cubicBezTo>
                    <a:pt x="238506" y="236347"/>
                    <a:pt x="245872" y="239014"/>
                    <a:pt x="257429" y="239014"/>
                  </a:cubicBezTo>
                  <a:lnTo>
                    <a:pt x="268224" y="234950"/>
                  </a:lnTo>
                  <a:lnTo>
                    <a:pt x="279019" y="234442"/>
                  </a:lnTo>
                  <a:lnTo>
                    <a:pt x="295402" y="239649"/>
                  </a:lnTo>
                  <a:lnTo>
                    <a:pt x="306832" y="242316"/>
                  </a:lnTo>
                  <a:lnTo>
                    <a:pt x="309118" y="242570"/>
                  </a:lnTo>
                  <a:lnTo>
                    <a:pt x="309372" y="238125"/>
                  </a:lnTo>
                  <a:lnTo>
                    <a:pt x="309372" y="222758"/>
                  </a:lnTo>
                  <a:lnTo>
                    <a:pt x="299974" y="211582"/>
                  </a:lnTo>
                  <a:lnTo>
                    <a:pt x="294132" y="209804"/>
                  </a:lnTo>
                  <a:lnTo>
                    <a:pt x="291846" y="209423"/>
                  </a:lnTo>
                  <a:cubicBezTo>
                    <a:pt x="279273" y="205867"/>
                    <a:pt x="267081" y="206629"/>
                    <a:pt x="253746" y="202819"/>
                  </a:cubicBezTo>
                  <a:lnTo>
                    <a:pt x="249936" y="201422"/>
                  </a:lnTo>
                  <a:cubicBezTo>
                    <a:pt x="243713" y="198755"/>
                    <a:pt x="237363" y="195072"/>
                    <a:pt x="222377" y="186944"/>
                  </a:cubicBezTo>
                  <a:lnTo>
                    <a:pt x="204724" y="182753"/>
                  </a:lnTo>
                  <a:lnTo>
                    <a:pt x="201295" y="182880"/>
                  </a:lnTo>
                  <a:lnTo>
                    <a:pt x="194564" y="187071"/>
                  </a:lnTo>
                  <a:lnTo>
                    <a:pt x="191135" y="188087"/>
                  </a:lnTo>
                  <a:lnTo>
                    <a:pt x="188214" y="188214"/>
                  </a:lnTo>
                  <a:lnTo>
                    <a:pt x="178562" y="184277"/>
                  </a:lnTo>
                  <a:lnTo>
                    <a:pt x="167386" y="183007"/>
                  </a:lnTo>
                  <a:lnTo>
                    <a:pt x="160528" y="186182"/>
                  </a:lnTo>
                  <a:lnTo>
                    <a:pt x="159131" y="192151"/>
                  </a:lnTo>
                  <a:lnTo>
                    <a:pt x="159893" y="199898"/>
                  </a:lnTo>
                  <a:lnTo>
                    <a:pt x="170561" y="208788"/>
                  </a:lnTo>
                  <a:lnTo>
                    <a:pt x="175514" y="210566"/>
                  </a:lnTo>
                  <a:lnTo>
                    <a:pt x="176149" y="210820"/>
                  </a:lnTo>
                  <a:lnTo>
                    <a:pt x="181864" y="213360"/>
                  </a:lnTo>
                  <a:lnTo>
                    <a:pt x="196088" y="216662"/>
                  </a:lnTo>
                  <a:lnTo>
                    <a:pt x="202311" y="220853"/>
                  </a:lnTo>
                  <a:lnTo>
                    <a:pt x="198374" y="223012"/>
                  </a:lnTo>
                  <a:lnTo>
                    <a:pt x="183134" y="225298"/>
                  </a:lnTo>
                  <a:lnTo>
                    <a:pt x="175514" y="220980"/>
                  </a:lnTo>
                  <a:cubicBezTo>
                    <a:pt x="161925" y="209931"/>
                    <a:pt x="149225" y="209296"/>
                    <a:pt x="133985" y="208788"/>
                  </a:cubicBezTo>
                  <a:lnTo>
                    <a:pt x="124587" y="201422"/>
                  </a:lnTo>
                  <a:lnTo>
                    <a:pt x="117729" y="195707"/>
                  </a:lnTo>
                  <a:cubicBezTo>
                    <a:pt x="109855" y="190500"/>
                    <a:pt x="102108" y="190119"/>
                    <a:pt x="83947" y="184658"/>
                  </a:cubicBezTo>
                  <a:lnTo>
                    <a:pt x="64897" y="182880"/>
                  </a:lnTo>
                  <a:cubicBezTo>
                    <a:pt x="54483" y="179705"/>
                    <a:pt x="44831" y="180213"/>
                    <a:pt x="30607" y="175895"/>
                  </a:cubicBezTo>
                  <a:lnTo>
                    <a:pt x="16891" y="173101"/>
                  </a:lnTo>
                  <a:lnTo>
                    <a:pt x="8636" y="167259"/>
                  </a:lnTo>
                  <a:close/>
                  <a:moveTo>
                    <a:pt x="96647" y="80645"/>
                  </a:moveTo>
                  <a:lnTo>
                    <a:pt x="89535" y="86868"/>
                  </a:lnTo>
                  <a:lnTo>
                    <a:pt x="88519" y="98425"/>
                  </a:lnTo>
                  <a:lnTo>
                    <a:pt x="88773" y="102108"/>
                  </a:lnTo>
                  <a:lnTo>
                    <a:pt x="90170" y="104013"/>
                  </a:lnTo>
                  <a:cubicBezTo>
                    <a:pt x="97536" y="106934"/>
                    <a:pt x="104902" y="107823"/>
                    <a:pt x="118999" y="111252"/>
                  </a:cubicBezTo>
                  <a:lnTo>
                    <a:pt x="132080" y="119888"/>
                  </a:lnTo>
                  <a:cubicBezTo>
                    <a:pt x="141224" y="128778"/>
                    <a:pt x="150876" y="131826"/>
                    <a:pt x="169418" y="135509"/>
                  </a:cubicBezTo>
                  <a:lnTo>
                    <a:pt x="186944" y="139700"/>
                  </a:lnTo>
                  <a:cubicBezTo>
                    <a:pt x="192024" y="141732"/>
                    <a:pt x="197231" y="146304"/>
                    <a:pt x="208026" y="154432"/>
                  </a:cubicBezTo>
                  <a:lnTo>
                    <a:pt x="221488" y="158242"/>
                  </a:lnTo>
                  <a:lnTo>
                    <a:pt x="226695" y="156972"/>
                  </a:lnTo>
                  <a:lnTo>
                    <a:pt x="231521" y="156591"/>
                  </a:lnTo>
                  <a:cubicBezTo>
                    <a:pt x="240792" y="156591"/>
                    <a:pt x="250063" y="161290"/>
                    <a:pt x="262128" y="167894"/>
                  </a:cubicBezTo>
                  <a:lnTo>
                    <a:pt x="266446" y="168275"/>
                  </a:lnTo>
                  <a:lnTo>
                    <a:pt x="267716" y="168148"/>
                  </a:lnTo>
                  <a:lnTo>
                    <a:pt x="280162" y="174752"/>
                  </a:lnTo>
                  <a:cubicBezTo>
                    <a:pt x="294132" y="178562"/>
                    <a:pt x="307467" y="183515"/>
                    <a:pt x="321056" y="191897"/>
                  </a:cubicBezTo>
                  <a:lnTo>
                    <a:pt x="324358" y="193929"/>
                  </a:lnTo>
                  <a:lnTo>
                    <a:pt x="326009" y="197231"/>
                  </a:lnTo>
                  <a:lnTo>
                    <a:pt x="317500" y="203200"/>
                  </a:lnTo>
                  <a:lnTo>
                    <a:pt x="314198" y="205613"/>
                  </a:lnTo>
                  <a:lnTo>
                    <a:pt x="312547" y="218313"/>
                  </a:lnTo>
                  <a:lnTo>
                    <a:pt x="320802" y="231394"/>
                  </a:lnTo>
                  <a:lnTo>
                    <a:pt x="334772" y="234696"/>
                  </a:lnTo>
                  <a:lnTo>
                    <a:pt x="342011" y="235585"/>
                  </a:lnTo>
                  <a:lnTo>
                    <a:pt x="377952" y="242951"/>
                  </a:lnTo>
                  <a:lnTo>
                    <a:pt x="378968" y="238633"/>
                  </a:lnTo>
                  <a:cubicBezTo>
                    <a:pt x="366776" y="235458"/>
                    <a:pt x="354838" y="235077"/>
                    <a:pt x="339344" y="230124"/>
                  </a:cubicBezTo>
                  <a:lnTo>
                    <a:pt x="327025" y="228727"/>
                  </a:lnTo>
                  <a:lnTo>
                    <a:pt x="320548" y="223774"/>
                  </a:lnTo>
                  <a:lnTo>
                    <a:pt x="318135" y="220726"/>
                  </a:lnTo>
                  <a:lnTo>
                    <a:pt x="317119" y="210820"/>
                  </a:lnTo>
                  <a:lnTo>
                    <a:pt x="324612" y="203708"/>
                  </a:lnTo>
                  <a:lnTo>
                    <a:pt x="332740" y="201422"/>
                  </a:lnTo>
                  <a:lnTo>
                    <a:pt x="334264" y="201803"/>
                  </a:lnTo>
                  <a:lnTo>
                    <a:pt x="343408" y="204216"/>
                  </a:lnTo>
                  <a:lnTo>
                    <a:pt x="356235" y="217424"/>
                  </a:lnTo>
                  <a:lnTo>
                    <a:pt x="348361" y="214757"/>
                  </a:lnTo>
                  <a:lnTo>
                    <a:pt x="341249" y="214630"/>
                  </a:lnTo>
                  <a:lnTo>
                    <a:pt x="332867" y="216027"/>
                  </a:lnTo>
                  <a:lnTo>
                    <a:pt x="329819" y="215265"/>
                  </a:lnTo>
                  <a:lnTo>
                    <a:pt x="327533" y="212598"/>
                  </a:lnTo>
                  <a:lnTo>
                    <a:pt x="327152" y="210566"/>
                  </a:lnTo>
                  <a:lnTo>
                    <a:pt x="327787" y="208915"/>
                  </a:lnTo>
                  <a:lnTo>
                    <a:pt x="329184" y="208407"/>
                  </a:lnTo>
                  <a:lnTo>
                    <a:pt x="329311" y="208407"/>
                  </a:lnTo>
                  <a:lnTo>
                    <a:pt x="331089" y="208280"/>
                  </a:lnTo>
                  <a:lnTo>
                    <a:pt x="335534" y="209931"/>
                  </a:lnTo>
                  <a:lnTo>
                    <a:pt x="338963" y="211201"/>
                  </a:lnTo>
                  <a:lnTo>
                    <a:pt x="338836" y="206502"/>
                  </a:lnTo>
                  <a:lnTo>
                    <a:pt x="333883" y="204470"/>
                  </a:lnTo>
                  <a:lnTo>
                    <a:pt x="329946" y="203835"/>
                  </a:lnTo>
                  <a:lnTo>
                    <a:pt x="328422" y="203962"/>
                  </a:lnTo>
                  <a:lnTo>
                    <a:pt x="328803" y="206121"/>
                  </a:lnTo>
                  <a:lnTo>
                    <a:pt x="326644" y="204216"/>
                  </a:lnTo>
                  <a:lnTo>
                    <a:pt x="323088" y="207518"/>
                  </a:lnTo>
                  <a:lnTo>
                    <a:pt x="322707" y="212471"/>
                  </a:lnTo>
                  <a:lnTo>
                    <a:pt x="325755" y="217551"/>
                  </a:lnTo>
                  <a:lnTo>
                    <a:pt x="329438" y="219583"/>
                  </a:lnTo>
                  <a:lnTo>
                    <a:pt x="331216" y="220091"/>
                  </a:lnTo>
                  <a:lnTo>
                    <a:pt x="338328" y="220218"/>
                  </a:lnTo>
                  <a:lnTo>
                    <a:pt x="346456" y="218821"/>
                  </a:lnTo>
                  <a:lnTo>
                    <a:pt x="353060" y="220345"/>
                  </a:lnTo>
                  <a:lnTo>
                    <a:pt x="363601" y="223012"/>
                  </a:lnTo>
                  <a:lnTo>
                    <a:pt x="364363" y="222885"/>
                  </a:lnTo>
                  <a:lnTo>
                    <a:pt x="368554" y="222631"/>
                  </a:lnTo>
                  <a:lnTo>
                    <a:pt x="360172" y="211074"/>
                  </a:lnTo>
                  <a:lnTo>
                    <a:pt x="356489" y="204216"/>
                  </a:lnTo>
                  <a:lnTo>
                    <a:pt x="372237" y="207645"/>
                  </a:lnTo>
                  <a:lnTo>
                    <a:pt x="375031" y="208915"/>
                  </a:lnTo>
                  <a:lnTo>
                    <a:pt x="383032" y="216789"/>
                  </a:lnTo>
                  <a:lnTo>
                    <a:pt x="390398" y="220853"/>
                  </a:lnTo>
                  <a:lnTo>
                    <a:pt x="394208" y="228727"/>
                  </a:lnTo>
                  <a:lnTo>
                    <a:pt x="396621" y="221107"/>
                  </a:lnTo>
                  <a:lnTo>
                    <a:pt x="387731" y="213614"/>
                  </a:lnTo>
                  <a:lnTo>
                    <a:pt x="380111" y="207899"/>
                  </a:lnTo>
                  <a:lnTo>
                    <a:pt x="370586" y="198374"/>
                  </a:lnTo>
                  <a:lnTo>
                    <a:pt x="363728" y="196469"/>
                  </a:lnTo>
                  <a:lnTo>
                    <a:pt x="359156" y="194310"/>
                  </a:lnTo>
                  <a:lnTo>
                    <a:pt x="354838" y="190246"/>
                  </a:lnTo>
                  <a:lnTo>
                    <a:pt x="351028" y="188341"/>
                  </a:lnTo>
                  <a:lnTo>
                    <a:pt x="350774" y="192786"/>
                  </a:lnTo>
                  <a:lnTo>
                    <a:pt x="354711" y="196088"/>
                  </a:lnTo>
                  <a:lnTo>
                    <a:pt x="357886" y="198755"/>
                  </a:lnTo>
                  <a:lnTo>
                    <a:pt x="358394" y="199009"/>
                  </a:lnTo>
                  <a:lnTo>
                    <a:pt x="359029" y="199517"/>
                  </a:lnTo>
                  <a:lnTo>
                    <a:pt x="361188" y="200279"/>
                  </a:lnTo>
                  <a:cubicBezTo>
                    <a:pt x="348488" y="197612"/>
                    <a:pt x="335915" y="194945"/>
                    <a:pt x="323977" y="187579"/>
                  </a:cubicBezTo>
                  <a:lnTo>
                    <a:pt x="287020" y="170561"/>
                  </a:lnTo>
                  <a:lnTo>
                    <a:pt x="288036" y="169672"/>
                  </a:lnTo>
                  <a:lnTo>
                    <a:pt x="284099" y="167259"/>
                  </a:lnTo>
                  <a:lnTo>
                    <a:pt x="282448" y="168910"/>
                  </a:lnTo>
                  <a:lnTo>
                    <a:pt x="281559" y="169545"/>
                  </a:lnTo>
                  <a:lnTo>
                    <a:pt x="281051" y="169672"/>
                  </a:lnTo>
                  <a:lnTo>
                    <a:pt x="280543" y="169545"/>
                  </a:lnTo>
                  <a:lnTo>
                    <a:pt x="272542" y="166624"/>
                  </a:lnTo>
                  <a:lnTo>
                    <a:pt x="277622" y="164592"/>
                  </a:lnTo>
                  <a:lnTo>
                    <a:pt x="282194" y="163322"/>
                  </a:lnTo>
                  <a:lnTo>
                    <a:pt x="284734" y="163068"/>
                  </a:lnTo>
                  <a:cubicBezTo>
                    <a:pt x="290449" y="163068"/>
                    <a:pt x="296799" y="165989"/>
                    <a:pt x="313182" y="170053"/>
                  </a:cubicBezTo>
                  <a:lnTo>
                    <a:pt x="334010" y="180848"/>
                  </a:lnTo>
                  <a:cubicBezTo>
                    <a:pt x="343408" y="183134"/>
                    <a:pt x="353060" y="189738"/>
                    <a:pt x="366522" y="193167"/>
                  </a:cubicBezTo>
                  <a:lnTo>
                    <a:pt x="376936" y="197485"/>
                  </a:lnTo>
                  <a:lnTo>
                    <a:pt x="387350" y="198882"/>
                  </a:lnTo>
                  <a:lnTo>
                    <a:pt x="392938" y="196342"/>
                  </a:lnTo>
                  <a:lnTo>
                    <a:pt x="388620" y="193929"/>
                  </a:lnTo>
                  <a:lnTo>
                    <a:pt x="381762" y="194437"/>
                  </a:lnTo>
                  <a:lnTo>
                    <a:pt x="371729" y="190754"/>
                  </a:lnTo>
                  <a:lnTo>
                    <a:pt x="364617" y="188214"/>
                  </a:lnTo>
                  <a:lnTo>
                    <a:pt x="355346" y="185928"/>
                  </a:lnTo>
                  <a:lnTo>
                    <a:pt x="335153" y="176657"/>
                  </a:lnTo>
                  <a:cubicBezTo>
                    <a:pt x="325247" y="174244"/>
                    <a:pt x="315468" y="166370"/>
                    <a:pt x="298323" y="162052"/>
                  </a:cubicBezTo>
                  <a:lnTo>
                    <a:pt x="283591" y="158750"/>
                  </a:lnTo>
                  <a:lnTo>
                    <a:pt x="278511" y="159512"/>
                  </a:lnTo>
                  <a:lnTo>
                    <a:pt x="270891" y="162687"/>
                  </a:lnTo>
                  <a:lnTo>
                    <a:pt x="265303" y="163449"/>
                  </a:lnTo>
                  <a:lnTo>
                    <a:pt x="263017" y="162560"/>
                  </a:lnTo>
                  <a:cubicBezTo>
                    <a:pt x="252730" y="157099"/>
                    <a:pt x="242951" y="151765"/>
                    <a:pt x="229362" y="151765"/>
                  </a:cubicBezTo>
                  <a:lnTo>
                    <a:pt x="223520" y="153035"/>
                  </a:lnTo>
                  <a:lnTo>
                    <a:pt x="224155" y="155067"/>
                  </a:lnTo>
                  <a:lnTo>
                    <a:pt x="222631" y="153289"/>
                  </a:lnTo>
                  <a:lnTo>
                    <a:pt x="216154" y="153416"/>
                  </a:lnTo>
                  <a:lnTo>
                    <a:pt x="201930" y="143383"/>
                  </a:lnTo>
                  <a:lnTo>
                    <a:pt x="196215" y="137160"/>
                  </a:lnTo>
                  <a:lnTo>
                    <a:pt x="201676" y="136652"/>
                  </a:lnTo>
                  <a:lnTo>
                    <a:pt x="209169" y="138176"/>
                  </a:lnTo>
                  <a:lnTo>
                    <a:pt x="222631" y="141478"/>
                  </a:lnTo>
                  <a:lnTo>
                    <a:pt x="229743" y="141986"/>
                  </a:lnTo>
                  <a:lnTo>
                    <a:pt x="236982" y="138684"/>
                  </a:lnTo>
                  <a:lnTo>
                    <a:pt x="239141" y="132334"/>
                  </a:lnTo>
                  <a:lnTo>
                    <a:pt x="239268" y="127127"/>
                  </a:lnTo>
                  <a:lnTo>
                    <a:pt x="231267" y="115697"/>
                  </a:lnTo>
                  <a:lnTo>
                    <a:pt x="215138" y="112395"/>
                  </a:lnTo>
                  <a:lnTo>
                    <a:pt x="206502" y="110109"/>
                  </a:lnTo>
                  <a:lnTo>
                    <a:pt x="199898" y="102870"/>
                  </a:lnTo>
                  <a:lnTo>
                    <a:pt x="194818" y="98933"/>
                  </a:lnTo>
                  <a:cubicBezTo>
                    <a:pt x="187325" y="95250"/>
                    <a:pt x="179959" y="94361"/>
                    <a:pt x="167005" y="94361"/>
                  </a:cubicBezTo>
                  <a:lnTo>
                    <a:pt x="153670" y="94869"/>
                  </a:lnTo>
                  <a:lnTo>
                    <a:pt x="149225" y="94488"/>
                  </a:lnTo>
                  <a:lnTo>
                    <a:pt x="147447" y="93472"/>
                  </a:lnTo>
                  <a:lnTo>
                    <a:pt x="146431" y="94107"/>
                  </a:lnTo>
                  <a:lnTo>
                    <a:pt x="144018" y="93599"/>
                  </a:lnTo>
                  <a:cubicBezTo>
                    <a:pt x="132207" y="90932"/>
                    <a:pt x="120015" y="84455"/>
                    <a:pt x="106299" y="81534"/>
                  </a:cubicBezTo>
                  <a:lnTo>
                    <a:pt x="97028" y="80137"/>
                  </a:lnTo>
                  <a:close/>
                  <a:moveTo>
                    <a:pt x="149352" y="232664"/>
                  </a:moveTo>
                  <a:lnTo>
                    <a:pt x="147320" y="239776"/>
                  </a:lnTo>
                  <a:lnTo>
                    <a:pt x="159258" y="243459"/>
                  </a:lnTo>
                  <a:lnTo>
                    <a:pt x="168529" y="245110"/>
                  </a:lnTo>
                  <a:lnTo>
                    <a:pt x="176784" y="247777"/>
                  </a:lnTo>
                  <a:lnTo>
                    <a:pt x="182753" y="249682"/>
                  </a:lnTo>
                  <a:lnTo>
                    <a:pt x="194691" y="254889"/>
                  </a:lnTo>
                  <a:lnTo>
                    <a:pt x="190246" y="248793"/>
                  </a:lnTo>
                  <a:lnTo>
                    <a:pt x="173990" y="242443"/>
                  </a:lnTo>
                  <a:lnTo>
                    <a:pt x="165735" y="239776"/>
                  </a:lnTo>
                  <a:lnTo>
                    <a:pt x="162560" y="238887"/>
                  </a:lnTo>
                  <a:lnTo>
                    <a:pt x="153289" y="238125"/>
                  </a:lnTo>
                  <a:lnTo>
                    <a:pt x="149352" y="232918"/>
                  </a:lnTo>
                  <a:close/>
                  <a:moveTo>
                    <a:pt x="22606" y="190119"/>
                  </a:moveTo>
                  <a:lnTo>
                    <a:pt x="21209" y="194310"/>
                  </a:lnTo>
                  <a:cubicBezTo>
                    <a:pt x="31623" y="197612"/>
                    <a:pt x="41275" y="201676"/>
                    <a:pt x="59055" y="217424"/>
                  </a:cubicBezTo>
                  <a:lnTo>
                    <a:pt x="74295" y="220472"/>
                  </a:lnTo>
                  <a:cubicBezTo>
                    <a:pt x="90551" y="225806"/>
                    <a:pt x="105918" y="224028"/>
                    <a:pt x="122936" y="224917"/>
                  </a:cubicBezTo>
                  <a:lnTo>
                    <a:pt x="131572" y="226695"/>
                  </a:lnTo>
                  <a:lnTo>
                    <a:pt x="135255" y="230251"/>
                  </a:lnTo>
                  <a:lnTo>
                    <a:pt x="136525" y="235966"/>
                  </a:lnTo>
                  <a:lnTo>
                    <a:pt x="136398" y="245110"/>
                  </a:lnTo>
                  <a:lnTo>
                    <a:pt x="127635" y="250952"/>
                  </a:lnTo>
                  <a:lnTo>
                    <a:pt x="122555" y="250952"/>
                  </a:lnTo>
                  <a:lnTo>
                    <a:pt x="122555" y="253111"/>
                  </a:lnTo>
                  <a:lnTo>
                    <a:pt x="121793" y="250952"/>
                  </a:lnTo>
                  <a:cubicBezTo>
                    <a:pt x="109728" y="250952"/>
                    <a:pt x="95885" y="244983"/>
                    <a:pt x="83693" y="237744"/>
                  </a:cubicBezTo>
                  <a:lnTo>
                    <a:pt x="85725" y="235966"/>
                  </a:lnTo>
                  <a:lnTo>
                    <a:pt x="89535" y="235712"/>
                  </a:lnTo>
                  <a:lnTo>
                    <a:pt x="97409" y="239268"/>
                  </a:lnTo>
                  <a:lnTo>
                    <a:pt x="108839" y="243459"/>
                  </a:lnTo>
                  <a:lnTo>
                    <a:pt x="120015" y="245110"/>
                  </a:lnTo>
                  <a:lnTo>
                    <a:pt x="114935" y="238760"/>
                  </a:lnTo>
                  <a:lnTo>
                    <a:pt x="102108" y="236855"/>
                  </a:lnTo>
                  <a:lnTo>
                    <a:pt x="93980" y="232664"/>
                  </a:lnTo>
                  <a:lnTo>
                    <a:pt x="85852" y="231267"/>
                  </a:lnTo>
                  <a:lnTo>
                    <a:pt x="80518" y="234442"/>
                  </a:lnTo>
                  <a:lnTo>
                    <a:pt x="78105" y="239014"/>
                  </a:lnTo>
                  <a:lnTo>
                    <a:pt x="77470" y="240792"/>
                  </a:lnTo>
                  <a:lnTo>
                    <a:pt x="79248" y="241808"/>
                  </a:lnTo>
                  <a:cubicBezTo>
                    <a:pt x="92837" y="248412"/>
                    <a:pt x="107823" y="255397"/>
                    <a:pt x="122047" y="255397"/>
                  </a:cubicBezTo>
                  <a:lnTo>
                    <a:pt x="124079" y="255270"/>
                  </a:lnTo>
                  <a:lnTo>
                    <a:pt x="137287" y="251206"/>
                  </a:lnTo>
                  <a:lnTo>
                    <a:pt x="141097" y="236728"/>
                  </a:lnTo>
                  <a:lnTo>
                    <a:pt x="140589" y="230886"/>
                  </a:lnTo>
                  <a:lnTo>
                    <a:pt x="135001" y="223012"/>
                  </a:lnTo>
                  <a:lnTo>
                    <a:pt x="125222" y="220472"/>
                  </a:lnTo>
                  <a:lnTo>
                    <a:pt x="121412" y="220599"/>
                  </a:lnTo>
                  <a:cubicBezTo>
                    <a:pt x="105664" y="219837"/>
                    <a:pt x="90805" y="221361"/>
                    <a:pt x="67945" y="213868"/>
                  </a:cubicBezTo>
                  <a:lnTo>
                    <a:pt x="54229" y="207391"/>
                  </a:lnTo>
                  <a:cubicBezTo>
                    <a:pt x="43688" y="197866"/>
                    <a:pt x="33274" y="193675"/>
                    <a:pt x="22606" y="190246"/>
                  </a:cubicBezTo>
                  <a:close/>
                  <a:moveTo>
                    <a:pt x="224028" y="242824"/>
                  </a:moveTo>
                  <a:lnTo>
                    <a:pt x="222631" y="247142"/>
                  </a:lnTo>
                  <a:lnTo>
                    <a:pt x="272923" y="260096"/>
                  </a:lnTo>
                  <a:lnTo>
                    <a:pt x="275082" y="260731"/>
                  </a:lnTo>
                  <a:lnTo>
                    <a:pt x="276225" y="261112"/>
                  </a:lnTo>
                  <a:lnTo>
                    <a:pt x="287528" y="261366"/>
                  </a:lnTo>
                  <a:lnTo>
                    <a:pt x="299339" y="260604"/>
                  </a:lnTo>
                  <a:lnTo>
                    <a:pt x="306959" y="262382"/>
                  </a:lnTo>
                  <a:lnTo>
                    <a:pt x="312928" y="266827"/>
                  </a:lnTo>
                  <a:lnTo>
                    <a:pt x="315976" y="268859"/>
                  </a:lnTo>
                  <a:lnTo>
                    <a:pt x="324866" y="271145"/>
                  </a:lnTo>
                  <a:lnTo>
                    <a:pt x="328422" y="269240"/>
                  </a:lnTo>
                  <a:lnTo>
                    <a:pt x="324739" y="266446"/>
                  </a:lnTo>
                  <a:lnTo>
                    <a:pt x="321183" y="266700"/>
                  </a:lnTo>
                  <a:lnTo>
                    <a:pt x="312547" y="260985"/>
                  </a:lnTo>
                  <a:lnTo>
                    <a:pt x="302895" y="256413"/>
                  </a:lnTo>
                  <a:lnTo>
                    <a:pt x="291719" y="256159"/>
                  </a:lnTo>
                  <a:lnTo>
                    <a:pt x="282575" y="256921"/>
                  </a:lnTo>
                  <a:cubicBezTo>
                    <a:pt x="279781" y="256921"/>
                    <a:pt x="276987" y="256540"/>
                    <a:pt x="274320" y="255778"/>
                  </a:cubicBezTo>
                  <a:lnTo>
                    <a:pt x="224028" y="242697"/>
                  </a:lnTo>
                  <a:close/>
                  <a:moveTo>
                    <a:pt x="321183" y="247777"/>
                  </a:moveTo>
                  <a:lnTo>
                    <a:pt x="318897" y="252603"/>
                  </a:lnTo>
                  <a:lnTo>
                    <a:pt x="325882" y="257048"/>
                  </a:lnTo>
                  <a:lnTo>
                    <a:pt x="334010" y="257810"/>
                  </a:lnTo>
                  <a:lnTo>
                    <a:pt x="340614" y="263017"/>
                  </a:lnTo>
                  <a:lnTo>
                    <a:pt x="347980" y="272796"/>
                  </a:lnTo>
                  <a:lnTo>
                    <a:pt x="350393" y="274320"/>
                  </a:lnTo>
                  <a:lnTo>
                    <a:pt x="351536" y="274955"/>
                  </a:lnTo>
                  <a:lnTo>
                    <a:pt x="355219" y="275082"/>
                  </a:lnTo>
                  <a:lnTo>
                    <a:pt x="357505" y="274828"/>
                  </a:lnTo>
                  <a:cubicBezTo>
                    <a:pt x="365760" y="274447"/>
                    <a:pt x="373507" y="272796"/>
                    <a:pt x="384937" y="272796"/>
                  </a:cubicBezTo>
                  <a:lnTo>
                    <a:pt x="392430" y="274320"/>
                  </a:lnTo>
                  <a:lnTo>
                    <a:pt x="389636" y="268859"/>
                  </a:lnTo>
                  <a:lnTo>
                    <a:pt x="374142" y="268351"/>
                  </a:lnTo>
                  <a:lnTo>
                    <a:pt x="372999" y="268351"/>
                  </a:lnTo>
                  <a:lnTo>
                    <a:pt x="357378" y="270383"/>
                  </a:lnTo>
                  <a:lnTo>
                    <a:pt x="357378" y="272542"/>
                  </a:lnTo>
                  <a:lnTo>
                    <a:pt x="355854" y="270383"/>
                  </a:lnTo>
                  <a:lnTo>
                    <a:pt x="353822" y="270637"/>
                  </a:lnTo>
                  <a:lnTo>
                    <a:pt x="351663" y="270002"/>
                  </a:lnTo>
                  <a:lnTo>
                    <a:pt x="347345" y="265557"/>
                  </a:lnTo>
                  <a:lnTo>
                    <a:pt x="338963" y="255143"/>
                  </a:lnTo>
                  <a:lnTo>
                    <a:pt x="331851" y="252857"/>
                  </a:lnTo>
                  <a:lnTo>
                    <a:pt x="324739" y="251714"/>
                  </a:lnTo>
                  <a:lnTo>
                    <a:pt x="321310" y="247777"/>
                  </a:lnTo>
                  <a:close/>
                  <a:moveTo>
                    <a:pt x="8382" y="207645"/>
                  </a:moveTo>
                  <a:lnTo>
                    <a:pt x="2413" y="212090"/>
                  </a:lnTo>
                  <a:lnTo>
                    <a:pt x="1397" y="220218"/>
                  </a:lnTo>
                  <a:lnTo>
                    <a:pt x="5842" y="227076"/>
                  </a:lnTo>
                  <a:lnTo>
                    <a:pt x="8636" y="229743"/>
                  </a:lnTo>
                  <a:cubicBezTo>
                    <a:pt x="12954" y="233934"/>
                    <a:pt x="17399" y="237998"/>
                    <a:pt x="29337" y="243713"/>
                  </a:cubicBezTo>
                  <a:lnTo>
                    <a:pt x="45593" y="245745"/>
                  </a:lnTo>
                  <a:lnTo>
                    <a:pt x="49784" y="245110"/>
                  </a:lnTo>
                  <a:lnTo>
                    <a:pt x="50800" y="244856"/>
                  </a:lnTo>
                  <a:lnTo>
                    <a:pt x="59944" y="244729"/>
                  </a:lnTo>
                  <a:lnTo>
                    <a:pt x="76708" y="252603"/>
                  </a:lnTo>
                  <a:cubicBezTo>
                    <a:pt x="89789" y="257175"/>
                    <a:pt x="102870" y="261874"/>
                    <a:pt x="118364" y="266954"/>
                  </a:cubicBezTo>
                  <a:lnTo>
                    <a:pt x="126746" y="273050"/>
                  </a:lnTo>
                  <a:lnTo>
                    <a:pt x="131191" y="275971"/>
                  </a:lnTo>
                  <a:lnTo>
                    <a:pt x="142621" y="279019"/>
                  </a:lnTo>
                  <a:lnTo>
                    <a:pt x="148209" y="275844"/>
                  </a:lnTo>
                  <a:lnTo>
                    <a:pt x="150749" y="271272"/>
                  </a:lnTo>
                  <a:lnTo>
                    <a:pt x="145796" y="271653"/>
                  </a:lnTo>
                  <a:lnTo>
                    <a:pt x="142875" y="274320"/>
                  </a:lnTo>
                  <a:lnTo>
                    <a:pt x="137795" y="274701"/>
                  </a:lnTo>
                  <a:lnTo>
                    <a:pt x="125095" y="266573"/>
                  </a:lnTo>
                  <a:lnTo>
                    <a:pt x="117348" y="262001"/>
                  </a:lnTo>
                  <a:cubicBezTo>
                    <a:pt x="104394" y="257556"/>
                    <a:pt x="91313" y="252984"/>
                    <a:pt x="70485" y="245745"/>
                  </a:cubicBezTo>
                  <a:lnTo>
                    <a:pt x="51562" y="240284"/>
                  </a:lnTo>
                  <a:lnTo>
                    <a:pt x="47117" y="241046"/>
                  </a:lnTo>
                  <a:lnTo>
                    <a:pt x="43561" y="241300"/>
                  </a:lnTo>
                  <a:cubicBezTo>
                    <a:pt x="37465" y="241300"/>
                    <a:pt x="30861" y="239395"/>
                    <a:pt x="20193" y="234442"/>
                  </a:cubicBezTo>
                  <a:lnTo>
                    <a:pt x="10668" y="225552"/>
                  </a:lnTo>
                  <a:lnTo>
                    <a:pt x="6731" y="220599"/>
                  </a:lnTo>
                  <a:lnTo>
                    <a:pt x="5969" y="215646"/>
                  </a:lnTo>
                  <a:lnTo>
                    <a:pt x="8509" y="212217"/>
                  </a:lnTo>
                  <a:lnTo>
                    <a:pt x="11938" y="211963"/>
                  </a:lnTo>
                  <a:lnTo>
                    <a:pt x="18796" y="214376"/>
                  </a:lnTo>
                  <a:lnTo>
                    <a:pt x="27051" y="216662"/>
                  </a:lnTo>
                  <a:lnTo>
                    <a:pt x="41275" y="221996"/>
                  </a:lnTo>
                  <a:lnTo>
                    <a:pt x="54483" y="228346"/>
                  </a:lnTo>
                  <a:lnTo>
                    <a:pt x="62103" y="229870"/>
                  </a:lnTo>
                  <a:lnTo>
                    <a:pt x="65151" y="233934"/>
                  </a:lnTo>
                  <a:lnTo>
                    <a:pt x="63627" y="235712"/>
                  </a:lnTo>
                  <a:lnTo>
                    <a:pt x="58166" y="236093"/>
                  </a:lnTo>
                  <a:lnTo>
                    <a:pt x="46736" y="230886"/>
                  </a:lnTo>
                  <a:lnTo>
                    <a:pt x="41021" y="227838"/>
                  </a:lnTo>
                  <a:lnTo>
                    <a:pt x="38354" y="226695"/>
                  </a:lnTo>
                  <a:lnTo>
                    <a:pt x="16129" y="219075"/>
                  </a:lnTo>
                  <a:lnTo>
                    <a:pt x="22098" y="225806"/>
                  </a:lnTo>
                  <a:lnTo>
                    <a:pt x="36957" y="230759"/>
                  </a:lnTo>
                  <a:lnTo>
                    <a:pt x="36957" y="230759"/>
                  </a:lnTo>
                  <a:lnTo>
                    <a:pt x="37592" y="231013"/>
                  </a:lnTo>
                  <a:lnTo>
                    <a:pt x="37592" y="231140"/>
                  </a:lnTo>
                  <a:lnTo>
                    <a:pt x="43307" y="234188"/>
                  </a:lnTo>
                  <a:lnTo>
                    <a:pt x="53975" y="239141"/>
                  </a:lnTo>
                  <a:lnTo>
                    <a:pt x="63119" y="240411"/>
                  </a:lnTo>
                  <a:lnTo>
                    <a:pt x="68580" y="237109"/>
                  </a:lnTo>
                  <a:lnTo>
                    <a:pt x="69850" y="232283"/>
                  </a:lnTo>
                  <a:lnTo>
                    <a:pt x="69850" y="231521"/>
                  </a:lnTo>
                  <a:lnTo>
                    <a:pt x="67056" y="227330"/>
                  </a:lnTo>
                  <a:lnTo>
                    <a:pt x="58039" y="224409"/>
                  </a:lnTo>
                  <a:lnTo>
                    <a:pt x="48133" y="219456"/>
                  </a:lnTo>
                  <a:lnTo>
                    <a:pt x="33020" y="214884"/>
                  </a:lnTo>
                  <a:lnTo>
                    <a:pt x="22733" y="211582"/>
                  </a:lnTo>
                  <a:lnTo>
                    <a:pt x="15621" y="208788"/>
                  </a:lnTo>
                  <a:lnTo>
                    <a:pt x="8509" y="207772"/>
                  </a:lnTo>
                  <a:close/>
                  <a:moveTo>
                    <a:pt x="49022" y="260604"/>
                  </a:moveTo>
                  <a:cubicBezTo>
                    <a:pt x="53975" y="261493"/>
                    <a:pt x="58801" y="262382"/>
                    <a:pt x="74676" y="268097"/>
                  </a:cubicBezTo>
                  <a:lnTo>
                    <a:pt x="94234" y="270510"/>
                  </a:lnTo>
                  <a:cubicBezTo>
                    <a:pt x="101981" y="273177"/>
                    <a:pt x="108966" y="274066"/>
                    <a:pt x="118745" y="281051"/>
                  </a:cubicBezTo>
                  <a:lnTo>
                    <a:pt x="125476" y="287782"/>
                  </a:lnTo>
                  <a:lnTo>
                    <a:pt x="119253" y="285496"/>
                  </a:lnTo>
                  <a:lnTo>
                    <a:pt x="118237" y="284988"/>
                  </a:lnTo>
                  <a:lnTo>
                    <a:pt x="116967" y="283464"/>
                  </a:lnTo>
                  <a:lnTo>
                    <a:pt x="116078" y="282194"/>
                  </a:lnTo>
                  <a:lnTo>
                    <a:pt x="114046" y="279146"/>
                  </a:lnTo>
                  <a:lnTo>
                    <a:pt x="110998" y="282702"/>
                  </a:lnTo>
                  <a:cubicBezTo>
                    <a:pt x="99314" y="279019"/>
                    <a:pt x="87757" y="276352"/>
                    <a:pt x="64643" y="274828"/>
                  </a:cubicBezTo>
                  <a:lnTo>
                    <a:pt x="42545" y="264922"/>
                  </a:lnTo>
                  <a:lnTo>
                    <a:pt x="45593" y="264414"/>
                  </a:lnTo>
                  <a:lnTo>
                    <a:pt x="47117" y="264668"/>
                  </a:lnTo>
                  <a:lnTo>
                    <a:pt x="48895" y="260731"/>
                  </a:lnTo>
                  <a:close/>
                  <a:moveTo>
                    <a:pt x="210693" y="248793"/>
                  </a:moveTo>
                  <a:lnTo>
                    <a:pt x="209296" y="252984"/>
                  </a:lnTo>
                  <a:cubicBezTo>
                    <a:pt x="217678" y="255651"/>
                    <a:pt x="225933" y="257302"/>
                    <a:pt x="240411" y="264160"/>
                  </a:cubicBezTo>
                  <a:lnTo>
                    <a:pt x="254635" y="268732"/>
                  </a:lnTo>
                  <a:lnTo>
                    <a:pt x="259080" y="273812"/>
                  </a:lnTo>
                  <a:lnTo>
                    <a:pt x="264668" y="281051"/>
                  </a:lnTo>
                  <a:lnTo>
                    <a:pt x="271399" y="283591"/>
                  </a:lnTo>
                  <a:lnTo>
                    <a:pt x="274828" y="284353"/>
                  </a:lnTo>
                  <a:lnTo>
                    <a:pt x="281305" y="286385"/>
                  </a:lnTo>
                  <a:lnTo>
                    <a:pt x="296672" y="289433"/>
                  </a:lnTo>
                  <a:lnTo>
                    <a:pt x="301371" y="288417"/>
                  </a:lnTo>
                  <a:lnTo>
                    <a:pt x="304546" y="288417"/>
                  </a:lnTo>
                  <a:lnTo>
                    <a:pt x="311658" y="288671"/>
                  </a:lnTo>
                  <a:lnTo>
                    <a:pt x="318008" y="284607"/>
                  </a:lnTo>
                  <a:lnTo>
                    <a:pt x="312928" y="283845"/>
                  </a:lnTo>
                  <a:lnTo>
                    <a:pt x="307086" y="284226"/>
                  </a:lnTo>
                  <a:lnTo>
                    <a:pt x="302006" y="283972"/>
                  </a:lnTo>
                  <a:lnTo>
                    <a:pt x="299720" y="284353"/>
                  </a:lnTo>
                  <a:lnTo>
                    <a:pt x="298196" y="284734"/>
                  </a:lnTo>
                  <a:lnTo>
                    <a:pt x="289306" y="284988"/>
                  </a:lnTo>
                  <a:lnTo>
                    <a:pt x="274447" y="279400"/>
                  </a:lnTo>
                  <a:lnTo>
                    <a:pt x="269240" y="278130"/>
                  </a:lnTo>
                  <a:lnTo>
                    <a:pt x="264541" y="273558"/>
                  </a:lnTo>
                  <a:lnTo>
                    <a:pt x="259588" y="266954"/>
                  </a:lnTo>
                  <a:lnTo>
                    <a:pt x="255016" y="263906"/>
                  </a:lnTo>
                  <a:cubicBezTo>
                    <a:pt x="248539" y="261620"/>
                    <a:pt x="242062" y="259842"/>
                    <a:pt x="227330" y="252857"/>
                  </a:cubicBezTo>
                  <a:lnTo>
                    <a:pt x="210820" y="248666"/>
                  </a:lnTo>
                  <a:close/>
                  <a:moveTo>
                    <a:pt x="173101" y="270002"/>
                  </a:moveTo>
                  <a:lnTo>
                    <a:pt x="182626" y="273177"/>
                  </a:lnTo>
                  <a:lnTo>
                    <a:pt x="191643" y="276352"/>
                  </a:lnTo>
                  <a:lnTo>
                    <a:pt x="192151" y="276352"/>
                  </a:lnTo>
                  <a:lnTo>
                    <a:pt x="195072" y="276098"/>
                  </a:lnTo>
                  <a:lnTo>
                    <a:pt x="201422" y="272542"/>
                  </a:lnTo>
                  <a:lnTo>
                    <a:pt x="204597" y="271653"/>
                  </a:lnTo>
                  <a:lnTo>
                    <a:pt x="211582" y="271907"/>
                  </a:lnTo>
                  <a:lnTo>
                    <a:pt x="220472" y="280289"/>
                  </a:lnTo>
                  <a:lnTo>
                    <a:pt x="209550" y="282321"/>
                  </a:lnTo>
                  <a:lnTo>
                    <a:pt x="201676" y="280797"/>
                  </a:lnTo>
                  <a:lnTo>
                    <a:pt x="184531" y="277241"/>
                  </a:lnTo>
                  <a:lnTo>
                    <a:pt x="177927" y="280416"/>
                  </a:lnTo>
                  <a:lnTo>
                    <a:pt x="176403" y="281559"/>
                  </a:lnTo>
                  <a:lnTo>
                    <a:pt x="179324" y="287274"/>
                  </a:lnTo>
                  <a:lnTo>
                    <a:pt x="184277" y="291973"/>
                  </a:lnTo>
                  <a:lnTo>
                    <a:pt x="181991" y="291211"/>
                  </a:lnTo>
                  <a:lnTo>
                    <a:pt x="175895" y="288544"/>
                  </a:lnTo>
                  <a:lnTo>
                    <a:pt x="166878" y="282956"/>
                  </a:lnTo>
                  <a:lnTo>
                    <a:pt x="163703" y="275463"/>
                  </a:lnTo>
                  <a:lnTo>
                    <a:pt x="163703" y="272161"/>
                  </a:lnTo>
                  <a:lnTo>
                    <a:pt x="165735" y="270256"/>
                  </a:lnTo>
                  <a:lnTo>
                    <a:pt x="168910" y="269875"/>
                  </a:lnTo>
                  <a:close/>
                  <a:moveTo>
                    <a:pt x="52451" y="277368"/>
                  </a:moveTo>
                  <a:lnTo>
                    <a:pt x="64897" y="281432"/>
                  </a:lnTo>
                  <a:lnTo>
                    <a:pt x="65786" y="282829"/>
                  </a:lnTo>
                  <a:lnTo>
                    <a:pt x="59817" y="281559"/>
                  </a:lnTo>
                  <a:lnTo>
                    <a:pt x="62230" y="287147"/>
                  </a:lnTo>
                  <a:lnTo>
                    <a:pt x="70866" y="291211"/>
                  </a:lnTo>
                  <a:lnTo>
                    <a:pt x="71374" y="293751"/>
                  </a:lnTo>
                  <a:lnTo>
                    <a:pt x="70358" y="294640"/>
                  </a:lnTo>
                  <a:lnTo>
                    <a:pt x="66294" y="293370"/>
                  </a:lnTo>
                  <a:lnTo>
                    <a:pt x="57023" y="286385"/>
                  </a:lnTo>
                  <a:lnTo>
                    <a:pt x="50038" y="282448"/>
                  </a:lnTo>
                  <a:lnTo>
                    <a:pt x="46228" y="281051"/>
                  </a:lnTo>
                  <a:lnTo>
                    <a:pt x="39243" y="278765"/>
                  </a:lnTo>
                  <a:lnTo>
                    <a:pt x="42164" y="277749"/>
                  </a:lnTo>
                  <a:lnTo>
                    <a:pt x="52324" y="277368"/>
                  </a:lnTo>
                  <a:close/>
                  <a:moveTo>
                    <a:pt x="193675" y="281686"/>
                  </a:moveTo>
                  <a:lnTo>
                    <a:pt x="208026" y="286639"/>
                  </a:lnTo>
                  <a:lnTo>
                    <a:pt x="217678" y="286639"/>
                  </a:lnTo>
                  <a:lnTo>
                    <a:pt x="229362" y="283591"/>
                  </a:lnTo>
                  <a:lnTo>
                    <a:pt x="231521" y="283591"/>
                  </a:lnTo>
                  <a:lnTo>
                    <a:pt x="239776" y="289306"/>
                  </a:lnTo>
                  <a:lnTo>
                    <a:pt x="244094" y="291973"/>
                  </a:lnTo>
                  <a:lnTo>
                    <a:pt x="242697" y="293624"/>
                  </a:lnTo>
                  <a:lnTo>
                    <a:pt x="240284" y="295783"/>
                  </a:lnTo>
                  <a:lnTo>
                    <a:pt x="237744" y="300609"/>
                  </a:lnTo>
                  <a:lnTo>
                    <a:pt x="235839" y="304419"/>
                  </a:lnTo>
                  <a:lnTo>
                    <a:pt x="231140" y="310134"/>
                  </a:lnTo>
                  <a:lnTo>
                    <a:pt x="228092" y="310642"/>
                  </a:lnTo>
                  <a:lnTo>
                    <a:pt x="221615" y="308864"/>
                  </a:lnTo>
                  <a:lnTo>
                    <a:pt x="208915" y="304038"/>
                  </a:lnTo>
                  <a:lnTo>
                    <a:pt x="202565" y="299466"/>
                  </a:lnTo>
                  <a:lnTo>
                    <a:pt x="199390" y="297434"/>
                  </a:lnTo>
                  <a:lnTo>
                    <a:pt x="196977" y="292227"/>
                  </a:lnTo>
                  <a:lnTo>
                    <a:pt x="187579" y="288925"/>
                  </a:lnTo>
                  <a:lnTo>
                    <a:pt x="184150" y="281940"/>
                  </a:lnTo>
                  <a:lnTo>
                    <a:pt x="187960" y="281559"/>
                  </a:lnTo>
                  <a:close/>
                  <a:moveTo>
                    <a:pt x="350647" y="282067"/>
                  </a:moveTo>
                  <a:lnTo>
                    <a:pt x="350393" y="286512"/>
                  </a:lnTo>
                  <a:lnTo>
                    <a:pt x="354330" y="289941"/>
                  </a:lnTo>
                  <a:lnTo>
                    <a:pt x="359918" y="294513"/>
                  </a:lnTo>
                  <a:lnTo>
                    <a:pt x="366395" y="296418"/>
                  </a:lnTo>
                  <a:lnTo>
                    <a:pt x="372745" y="301498"/>
                  </a:lnTo>
                  <a:lnTo>
                    <a:pt x="379984" y="309499"/>
                  </a:lnTo>
                  <a:lnTo>
                    <a:pt x="382651" y="312166"/>
                  </a:lnTo>
                  <a:lnTo>
                    <a:pt x="387858" y="314833"/>
                  </a:lnTo>
                  <a:lnTo>
                    <a:pt x="390271" y="316611"/>
                  </a:lnTo>
                  <a:lnTo>
                    <a:pt x="394081" y="324739"/>
                  </a:lnTo>
                  <a:lnTo>
                    <a:pt x="396494" y="317119"/>
                  </a:lnTo>
                  <a:lnTo>
                    <a:pt x="387604" y="309245"/>
                  </a:lnTo>
                  <a:lnTo>
                    <a:pt x="383286" y="306451"/>
                  </a:lnTo>
                  <a:lnTo>
                    <a:pt x="379984" y="303149"/>
                  </a:lnTo>
                  <a:lnTo>
                    <a:pt x="370332" y="293243"/>
                  </a:lnTo>
                  <a:lnTo>
                    <a:pt x="363474" y="290957"/>
                  </a:lnTo>
                  <a:lnTo>
                    <a:pt x="358902" y="288417"/>
                  </a:lnTo>
                  <a:lnTo>
                    <a:pt x="354584" y="284099"/>
                  </a:lnTo>
                  <a:lnTo>
                    <a:pt x="350647" y="282067"/>
                  </a:lnTo>
                  <a:close/>
                  <a:moveTo>
                    <a:pt x="83947" y="281940"/>
                  </a:moveTo>
                  <a:lnTo>
                    <a:pt x="82550" y="288544"/>
                  </a:lnTo>
                  <a:lnTo>
                    <a:pt x="91694" y="294894"/>
                  </a:lnTo>
                  <a:lnTo>
                    <a:pt x="96520" y="298069"/>
                  </a:lnTo>
                  <a:cubicBezTo>
                    <a:pt x="105283" y="306070"/>
                    <a:pt x="113538" y="308102"/>
                    <a:pt x="124333" y="312039"/>
                  </a:cubicBezTo>
                  <a:lnTo>
                    <a:pt x="132588" y="314579"/>
                  </a:lnTo>
                  <a:lnTo>
                    <a:pt x="136398" y="313182"/>
                  </a:lnTo>
                  <a:lnTo>
                    <a:pt x="140208" y="310769"/>
                  </a:lnTo>
                  <a:lnTo>
                    <a:pt x="141986" y="310515"/>
                  </a:lnTo>
                  <a:lnTo>
                    <a:pt x="162814" y="317119"/>
                  </a:lnTo>
                  <a:lnTo>
                    <a:pt x="170688" y="318897"/>
                  </a:lnTo>
                  <a:lnTo>
                    <a:pt x="187452" y="326009"/>
                  </a:lnTo>
                  <a:lnTo>
                    <a:pt x="188976" y="321818"/>
                  </a:lnTo>
                  <a:cubicBezTo>
                    <a:pt x="180721" y="318770"/>
                    <a:pt x="172339" y="314706"/>
                    <a:pt x="157734" y="311404"/>
                  </a:cubicBezTo>
                  <a:lnTo>
                    <a:pt x="143891" y="306324"/>
                  </a:lnTo>
                  <a:lnTo>
                    <a:pt x="139954" y="306197"/>
                  </a:lnTo>
                  <a:lnTo>
                    <a:pt x="135382" y="308610"/>
                  </a:lnTo>
                  <a:lnTo>
                    <a:pt x="132842" y="310007"/>
                  </a:lnTo>
                  <a:lnTo>
                    <a:pt x="129667" y="310388"/>
                  </a:lnTo>
                  <a:lnTo>
                    <a:pt x="123317" y="307086"/>
                  </a:lnTo>
                  <a:cubicBezTo>
                    <a:pt x="114681" y="303784"/>
                    <a:pt x="107315" y="302133"/>
                    <a:pt x="96647" y="292481"/>
                  </a:cubicBezTo>
                  <a:lnTo>
                    <a:pt x="88265" y="287655"/>
                  </a:lnTo>
                  <a:lnTo>
                    <a:pt x="83820" y="282194"/>
                  </a:lnTo>
                  <a:close/>
                  <a:moveTo>
                    <a:pt x="251460" y="293751"/>
                  </a:moveTo>
                  <a:lnTo>
                    <a:pt x="254254" y="294767"/>
                  </a:lnTo>
                  <a:cubicBezTo>
                    <a:pt x="266954" y="298958"/>
                    <a:pt x="279146" y="298958"/>
                    <a:pt x="291973" y="303403"/>
                  </a:cubicBezTo>
                  <a:lnTo>
                    <a:pt x="297180" y="304800"/>
                  </a:lnTo>
                  <a:lnTo>
                    <a:pt x="303530" y="311658"/>
                  </a:lnTo>
                  <a:lnTo>
                    <a:pt x="305181" y="325501"/>
                  </a:lnTo>
                  <a:lnTo>
                    <a:pt x="300609" y="326517"/>
                  </a:lnTo>
                  <a:lnTo>
                    <a:pt x="290830" y="322707"/>
                  </a:lnTo>
                  <a:lnTo>
                    <a:pt x="284988" y="320548"/>
                  </a:lnTo>
                  <a:lnTo>
                    <a:pt x="269748" y="318389"/>
                  </a:lnTo>
                  <a:lnTo>
                    <a:pt x="263652" y="320294"/>
                  </a:lnTo>
                  <a:lnTo>
                    <a:pt x="264541" y="322326"/>
                  </a:lnTo>
                  <a:lnTo>
                    <a:pt x="260858" y="321437"/>
                  </a:lnTo>
                  <a:lnTo>
                    <a:pt x="248412" y="321945"/>
                  </a:lnTo>
                  <a:lnTo>
                    <a:pt x="232918" y="315468"/>
                  </a:lnTo>
                  <a:lnTo>
                    <a:pt x="232918" y="314198"/>
                  </a:lnTo>
                  <a:lnTo>
                    <a:pt x="237744" y="309753"/>
                  </a:lnTo>
                  <a:lnTo>
                    <a:pt x="241681" y="302641"/>
                  </a:lnTo>
                  <a:lnTo>
                    <a:pt x="243332" y="299212"/>
                  </a:lnTo>
                  <a:lnTo>
                    <a:pt x="244856" y="297434"/>
                  </a:lnTo>
                  <a:lnTo>
                    <a:pt x="247015" y="295529"/>
                  </a:lnTo>
                  <a:lnTo>
                    <a:pt x="247396" y="295529"/>
                  </a:lnTo>
                  <a:lnTo>
                    <a:pt x="249174" y="294767"/>
                  </a:lnTo>
                  <a:lnTo>
                    <a:pt x="251460" y="293751"/>
                  </a:lnTo>
                  <a:close/>
                  <a:moveTo>
                    <a:pt x="8763" y="241173"/>
                  </a:moveTo>
                  <a:lnTo>
                    <a:pt x="5461" y="244221"/>
                  </a:lnTo>
                  <a:cubicBezTo>
                    <a:pt x="10160" y="249301"/>
                    <a:pt x="15240" y="251714"/>
                    <a:pt x="25146" y="254889"/>
                  </a:cubicBezTo>
                  <a:lnTo>
                    <a:pt x="37973" y="258445"/>
                  </a:lnTo>
                  <a:lnTo>
                    <a:pt x="43053" y="260223"/>
                  </a:lnTo>
                  <a:lnTo>
                    <a:pt x="39878" y="260858"/>
                  </a:lnTo>
                  <a:lnTo>
                    <a:pt x="38354" y="260858"/>
                  </a:lnTo>
                  <a:lnTo>
                    <a:pt x="32639" y="258826"/>
                  </a:lnTo>
                  <a:lnTo>
                    <a:pt x="28067" y="257937"/>
                  </a:lnTo>
                  <a:lnTo>
                    <a:pt x="26924" y="258064"/>
                  </a:lnTo>
                  <a:lnTo>
                    <a:pt x="23368" y="258572"/>
                  </a:lnTo>
                  <a:lnTo>
                    <a:pt x="16383" y="260350"/>
                  </a:lnTo>
                  <a:lnTo>
                    <a:pt x="13970" y="260350"/>
                  </a:lnTo>
                  <a:lnTo>
                    <a:pt x="7239" y="259588"/>
                  </a:lnTo>
                  <a:lnTo>
                    <a:pt x="2540" y="261620"/>
                  </a:lnTo>
                  <a:lnTo>
                    <a:pt x="381" y="265049"/>
                  </a:lnTo>
                  <a:lnTo>
                    <a:pt x="5080" y="265557"/>
                  </a:lnTo>
                  <a:lnTo>
                    <a:pt x="6985" y="264160"/>
                  </a:lnTo>
                  <a:lnTo>
                    <a:pt x="10668" y="263906"/>
                  </a:lnTo>
                  <a:lnTo>
                    <a:pt x="15748" y="264668"/>
                  </a:lnTo>
                  <a:lnTo>
                    <a:pt x="17145" y="264668"/>
                  </a:lnTo>
                  <a:lnTo>
                    <a:pt x="20066" y="264160"/>
                  </a:lnTo>
                  <a:lnTo>
                    <a:pt x="25654" y="262890"/>
                  </a:lnTo>
                  <a:lnTo>
                    <a:pt x="32766" y="266954"/>
                  </a:lnTo>
                  <a:lnTo>
                    <a:pt x="48260" y="273431"/>
                  </a:lnTo>
                  <a:lnTo>
                    <a:pt x="43180" y="273431"/>
                  </a:lnTo>
                  <a:lnTo>
                    <a:pt x="33401" y="277114"/>
                  </a:lnTo>
                  <a:lnTo>
                    <a:pt x="29972" y="278892"/>
                  </a:lnTo>
                  <a:lnTo>
                    <a:pt x="38608" y="284353"/>
                  </a:lnTo>
                  <a:lnTo>
                    <a:pt x="48768" y="287147"/>
                  </a:lnTo>
                  <a:lnTo>
                    <a:pt x="51689" y="288290"/>
                  </a:lnTo>
                  <a:lnTo>
                    <a:pt x="60960" y="295275"/>
                  </a:lnTo>
                  <a:lnTo>
                    <a:pt x="68834" y="299466"/>
                  </a:lnTo>
                  <a:lnTo>
                    <a:pt x="72136" y="299720"/>
                  </a:lnTo>
                  <a:lnTo>
                    <a:pt x="75565" y="297180"/>
                  </a:lnTo>
                  <a:lnTo>
                    <a:pt x="76073" y="293497"/>
                  </a:lnTo>
                  <a:lnTo>
                    <a:pt x="76327" y="292608"/>
                  </a:lnTo>
                  <a:lnTo>
                    <a:pt x="80264" y="297561"/>
                  </a:lnTo>
                  <a:lnTo>
                    <a:pt x="81407" y="306070"/>
                  </a:lnTo>
                  <a:lnTo>
                    <a:pt x="78740" y="308483"/>
                  </a:lnTo>
                  <a:lnTo>
                    <a:pt x="78105" y="308737"/>
                  </a:lnTo>
                  <a:lnTo>
                    <a:pt x="74041" y="308864"/>
                  </a:lnTo>
                  <a:lnTo>
                    <a:pt x="66929" y="305562"/>
                  </a:lnTo>
                  <a:cubicBezTo>
                    <a:pt x="63373" y="303784"/>
                    <a:pt x="59817" y="301625"/>
                    <a:pt x="56515" y="300355"/>
                  </a:cubicBezTo>
                  <a:lnTo>
                    <a:pt x="20574" y="283718"/>
                  </a:lnTo>
                  <a:lnTo>
                    <a:pt x="18923" y="287782"/>
                  </a:lnTo>
                  <a:cubicBezTo>
                    <a:pt x="30734" y="292481"/>
                    <a:pt x="42545" y="299593"/>
                    <a:pt x="57531" y="305054"/>
                  </a:cubicBezTo>
                  <a:lnTo>
                    <a:pt x="68453" y="311023"/>
                  </a:lnTo>
                  <a:lnTo>
                    <a:pt x="77597" y="312801"/>
                  </a:lnTo>
                  <a:lnTo>
                    <a:pt x="80137" y="312039"/>
                  </a:lnTo>
                  <a:lnTo>
                    <a:pt x="83820" y="310388"/>
                  </a:lnTo>
                  <a:lnTo>
                    <a:pt x="85471" y="299085"/>
                  </a:lnTo>
                  <a:lnTo>
                    <a:pt x="76962" y="286639"/>
                  </a:lnTo>
                  <a:lnTo>
                    <a:pt x="69088" y="279273"/>
                  </a:lnTo>
                  <a:cubicBezTo>
                    <a:pt x="71247" y="279654"/>
                    <a:pt x="73406" y="279908"/>
                    <a:pt x="75565" y="280035"/>
                  </a:cubicBezTo>
                  <a:lnTo>
                    <a:pt x="116967" y="289560"/>
                  </a:lnTo>
                  <a:lnTo>
                    <a:pt x="131191" y="292354"/>
                  </a:lnTo>
                  <a:lnTo>
                    <a:pt x="136398" y="294005"/>
                  </a:lnTo>
                  <a:cubicBezTo>
                    <a:pt x="149352" y="295148"/>
                    <a:pt x="160401" y="296291"/>
                    <a:pt x="178054" y="311785"/>
                  </a:cubicBezTo>
                  <a:lnTo>
                    <a:pt x="194310" y="313309"/>
                  </a:lnTo>
                  <a:lnTo>
                    <a:pt x="194818" y="313309"/>
                  </a:lnTo>
                  <a:lnTo>
                    <a:pt x="207264" y="311404"/>
                  </a:lnTo>
                  <a:lnTo>
                    <a:pt x="209804" y="311785"/>
                  </a:lnTo>
                  <a:cubicBezTo>
                    <a:pt x="216662" y="312928"/>
                    <a:pt x="224155" y="316611"/>
                    <a:pt x="239268" y="323215"/>
                  </a:cubicBezTo>
                  <a:lnTo>
                    <a:pt x="258318" y="326390"/>
                  </a:lnTo>
                  <a:lnTo>
                    <a:pt x="265049" y="324358"/>
                  </a:lnTo>
                  <a:lnTo>
                    <a:pt x="267462" y="323342"/>
                  </a:lnTo>
                  <a:lnTo>
                    <a:pt x="272415" y="322961"/>
                  </a:lnTo>
                  <a:cubicBezTo>
                    <a:pt x="277495" y="322961"/>
                    <a:pt x="283083" y="324739"/>
                    <a:pt x="294640" y="329184"/>
                  </a:cubicBezTo>
                  <a:lnTo>
                    <a:pt x="306578" y="332613"/>
                  </a:lnTo>
                  <a:lnTo>
                    <a:pt x="308991" y="332994"/>
                  </a:lnTo>
                  <a:lnTo>
                    <a:pt x="309245" y="328422"/>
                  </a:lnTo>
                  <a:lnTo>
                    <a:pt x="309245" y="313055"/>
                  </a:lnTo>
                  <a:lnTo>
                    <a:pt x="299847" y="301498"/>
                  </a:lnTo>
                  <a:lnTo>
                    <a:pt x="294005" y="299339"/>
                  </a:lnTo>
                  <a:lnTo>
                    <a:pt x="291846" y="298831"/>
                  </a:lnTo>
                  <a:cubicBezTo>
                    <a:pt x="279273" y="294513"/>
                    <a:pt x="266954" y="294513"/>
                    <a:pt x="253619" y="290068"/>
                  </a:cubicBezTo>
                  <a:lnTo>
                    <a:pt x="249936" y="288417"/>
                  </a:lnTo>
                  <a:cubicBezTo>
                    <a:pt x="243586" y="285496"/>
                    <a:pt x="237109" y="281305"/>
                    <a:pt x="222250" y="272288"/>
                  </a:cubicBezTo>
                  <a:lnTo>
                    <a:pt x="204597" y="267208"/>
                  </a:lnTo>
                  <a:lnTo>
                    <a:pt x="201168" y="267208"/>
                  </a:lnTo>
                  <a:lnTo>
                    <a:pt x="194437" y="270891"/>
                  </a:lnTo>
                  <a:lnTo>
                    <a:pt x="191135" y="271780"/>
                  </a:lnTo>
                  <a:lnTo>
                    <a:pt x="188214" y="271780"/>
                  </a:lnTo>
                  <a:lnTo>
                    <a:pt x="178181" y="267208"/>
                  </a:lnTo>
                  <a:lnTo>
                    <a:pt x="166243" y="265430"/>
                  </a:lnTo>
                  <a:lnTo>
                    <a:pt x="160020" y="268605"/>
                  </a:lnTo>
                  <a:lnTo>
                    <a:pt x="158877" y="274193"/>
                  </a:lnTo>
                  <a:lnTo>
                    <a:pt x="159004" y="275971"/>
                  </a:lnTo>
                  <a:lnTo>
                    <a:pt x="159004" y="275971"/>
                  </a:lnTo>
                  <a:lnTo>
                    <a:pt x="159639" y="281940"/>
                  </a:lnTo>
                  <a:lnTo>
                    <a:pt x="170180" y="291338"/>
                  </a:lnTo>
                  <a:lnTo>
                    <a:pt x="181610" y="296418"/>
                  </a:lnTo>
                  <a:lnTo>
                    <a:pt x="195834" y="300609"/>
                  </a:lnTo>
                  <a:lnTo>
                    <a:pt x="202057" y="305054"/>
                  </a:lnTo>
                  <a:lnTo>
                    <a:pt x="198755" y="307086"/>
                  </a:lnTo>
                  <a:lnTo>
                    <a:pt x="184023" y="308737"/>
                  </a:lnTo>
                  <a:lnTo>
                    <a:pt x="175514" y="303784"/>
                  </a:lnTo>
                  <a:cubicBezTo>
                    <a:pt x="162560" y="292100"/>
                    <a:pt x="149860" y="290830"/>
                    <a:pt x="137033" y="289687"/>
                  </a:cubicBezTo>
                  <a:lnTo>
                    <a:pt x="134747" y="289433"/>
                  </a:lnTo>
                  <a:lnTo>
                    <a:pt x="125222" y="281559"/>
                  </a:lnTo>
                  <a:lnTo>
                    <a:pt x="118364" y="275463"/>
                  </a:lnTo>
                  <a:cubicBezTo>
                    <a:pt x="110490" y="269875"/>
                    <a:pt x="102743" y="268986"/>
                    <a:pt x="84709" y="262636"/>
                  </a:cubicBezTo>
                  <a:lnTo>
                    <a:pt x="65024" y="260223"/>
                  </a:lnTo>
                  <a:cubicBezTo>
                    <a:pt x="54610" y="256540"/>
                    <a:pt x="44958" y="256413"/>
                    <a:pt x="30734" y="251206"/>
                  </a:cubicBezTo>
                  <a:lnTo>
                    <a:pt x="17018" y="247650"/>
                  </a:lnTo>
                  <a:lnTo>
                    <a:pt x="8763" y="241300"/>
                  </a:lnTo>
                  <a:close/>
                  <a:moveTo>
                    <a:pt x="6096" y="298958"/>
                  </a:moveTo>
                  <a:lnTo>
                    <a:pt x="4445" y="303149"/>
                  </a:lnTo>
                  <a:cubicBezTo>
                    <a:pt x="16129" y="307848"/>
                    <a:pt x="27686" y="318008"/>
                    <a:pt x="41148" y="327279"/>
                  </a:cubicBezTo>
                  <a:lnTo>
                    <a:pt x="45085" y="330073"/>
                  </a:lnTo>
                  <a:lnTo>
                    <a:pt x="48641" y="330835"/>
                  </a:lnTo>
                  <a:lnTo>
                    <a:pt x="53975" y="329692"/>
                  </a:lnTo>
                  <a:lnTo>
                    <a:pt x="59690" y="327152"/>
                  </a:lnTo>
                  <a:lnTo>
                    <a:pt x="59690" y="327152"/>
                  </a:lnTo>
                  <a:lnTo>
                    <a:pt x="61722" y="327025"/>
                  </a:lnTo>
                  <a:lnTo>
                    <a:pt x="67056" y="329946"/>
                  </a:lnTo>
                  <a:lnTo>
                    <a:pt x="69850" y="331470"/>
                  </a:lnTo>
                  <a:lnTo>
                    <a:pt x="77597" y="333375"/>
                  </a:lnTo>
                  <a:lnTo>
                    <a:pt x="80645" y="331724"/>
                  </a:lnTo>
                  <a:lnTo>
                    <a:pt x="77216" y="328803"/>
                  </a:lnTo>
                  <a:lnTo>
                    <a:pt x="74676" y="329057"/>
                  </a:lnTo>
                  <a:lnTo>
                    <a:pt x="66548" y="324739"/>
                  </a:lnTo>
                  <a:lnTo>
                    <a:pt x="60325" y="322834"/>
                  </a:lnTo>
                  <a:lnTo>
                    <a:pt x="55118" y="323723"/>
                  </a:lnTo>
                  <a:lnTo>
                    <a:pt x="49657" y="326390"/>
                  </a:lnTo>
                  <a:lnTo>
                    <a:pt x="48006" y="326517"/>
                  </a:lnTo>
                  <a:lnTo>
                    <a:pt x="45212" y="324993"/>
                  </a:lnTo>
                  <a:lnTo>
                    <a:pt x="42418" y="322961"/>
                  </a:lnTo>
                  <a:cubicBezTo>
                    <a:pt x="30607" y="314833"/>
                    <a:pt x="18923" y="304419"/>
                    <a:pt x="6350" y="299212"/>
                  </a:cubicBezTo>
                  <a:close/>
                  <a:moveTo>
                    <a:pt x="326263" y="289306"/>
                  </a:moveTo>
                  <a:lnTo>
                    <a:pt x="314325" y="297053"/>
                  </a:lnTo>
                  <a:lnTo>
                    <a:pt x="312674" y="309626"/>
                  </a:lnTo>
                  <a:lnTo>
                    <a:pt x="320802" y="323088"/>
                  </a:lnTo>
                  <a:lnTo>
                    <a:pt x="334772" y="327152"/>
                  </a:lnTo>
                  <a:lnTo>
                    <a:pt x="342011" y="328549"/>
                  </a:lnTo>
                  <a:lnTo>
                    <a:pt x="377825" y="337820"/>
                  </a:lnTo>
                  <a:lnTo>
                    <a:pt x="379095" y="333629"/>
                  </a:lnTo>
                  <a:cubicBezTo>
                    <a:pt x="366903" y="329692"/>
                    <a:pt x="354965" y="328803"/>
                    <a:pt x="339471" y="322834"/>
                  </a:cubicBezTo>
                  <a:lnTo>
                    <a:pt x="327152" y="320802"/>
                  </a:lnTo>
                  <a:lnTo>
                    <a:pt x="318135" y="312166"/>
                  </a:lnTo>
                  <a:lnTo>
                    <a:pt x="317119" y="302133"/>
                  </a:lnTo>
                  <a:lnTo>
                    <a:pt x="320167" y="298450"/>
                  </a:lnTo>
                  <a:lnTo>
                    <a:pt x="324358" y="295656"/>
                  </a:lnTo>
                  <a:lnTo>
                    <a:pt x="332232" y="293751"/>
                  </a:lnTo>
                  <a:lnTo>
                    <a:pt x="343281" y="297180"/>
                  </a:lnTo>
                  <a:lnTo>
                    <a:pt x="355981" y="310896"/>
                  </a:lnTo>
                  <a:lnTo>
                    <a:pt x="347853" y="307721"/>
                  </a:lnTo>
                  <a:lnTo>
                    <a:pt x="340868" y="307594"/>
                  </a:lnTo>
                  <a:lnTo>
                    <a:pt x="333502" y="308356"/>
                  </a:lnTo>
                  <a:lnTo>
                    <a:pt x="329819" y="307340"/>
                  </a:lnTo>
                  <a:lnTo>
                    <a:pt x="327406" y="304419"/>
                  </a:lnTo>
                  <a:lnTo>
                    <a:pt x="327025" y="302387"/>
                  </a:lnTo>
                  <a:lnTo>
                    <a:pt x="327660" y="300863"/>
                  </a:lnTo>
                  <a:lnTo>
                    <a:pt x="328930" y="300482"/>
                  </a:lnTo>
                  <a:lnTo>
                    <a:pt x="330454" y="300482"/>
                  </a:lnTo>
                  <a:lnTo>
                    <a:pt x="335026" y="302387"/>
                  </a:lnTo>
                  <a:lnTo>
                    <a:pt x="338582" y="303911"/>
                  </a:lnTo>
                  <a:lnTo>
                    <a:pt x="338582" y="299212"/>
                  </a:lnTo>
                  <a:lnTo>
                    <a:pt x="333502" y="296799"/>
                  </a:lnTo>
                  <a:lnTo>
                    <a:pt x="329438" y="296037"/>
                  </a:lnTo>
                  <a:lnTo>
                    <a:pt x="326517" y="296291"/>
                  </a:lnTo>
                  <a:lnTo>
                    <a:pt x="322961" y="299466"/>
                  </a:lnTo>
                  <a:lnTo>
                    <a:pt x="322580" y="304419"/>
                  </a:lnTo>
                  <a:lnTo>
                    <a:pt x="325628" y="309753"/>
                  </a:lnTo>
                  <a:lnTo>
                    <a:pt x="331216" y="312547"/>
                  </a:lnTo>
                  <a:lnTo>
                    <a:pt x="338582" y="312801"/>
                  </a:lnTo>
                  <a:lnTo>
                    <a:pt x="345948" y="312039"/>
                  </a:lnTo>
                  <a:lnTo>
                    <a:pt x="364236" y="317373"/>
                  </a:lnTo>
                  <a:lnTo>
                    <a:pt x="368554" y="317373"/>
                  </a:lnTo>
                  <a:lnTo>
                    <a:pt x="366141" y="313817"/>
                  </a:lnTo>
                  <a:cubicBezTo>
                    <a:pt x="356108" y="299212"/>
                    <a:pt x="346710" y="293370"/>
                    <a:pt x="335661" y="289814"/>
                  </a:cubicBezTo>
                  <a:lnTo>
                    <a:pt x="334137" y="289306"/>
                  </a:lnTo>
                  <a:lnTo>
                    <a:pt x="326390" y="289179"/>
                  </a:lnTo>
                  <a:close/>
                  <a:moveTo>
                    <a:pt x="27051" y="334264"/>
                  </a:moveTo>
                  <a:lnTo>
                    <a:pt x="27305" y="336423"/>
                  </a:lnTo>
                  <a:lnTo>
                    <a:pt x="23622" y="334518"/>
                  </a:lnTo>
                  <a:lnTo>
                    <a:pt x="16637" y="335915"/>
                  </a:lnTo>
                  <a:lnTo>
                    <a:pt x="14478" y="336042"/>
                  </a:lnTo>
                  <a:lnTo>
                    <a:pt x="6858" y="334772"/>
                  </a:lnTo>
                  <a:lnTo>
                    <a:pt x="2540" y="336677"/>
                  </a:lnTo>
                  <a:lnTo>
                    <a:pt x="508" y="339852"/>
                  </a:lnTo>
                  <a:lnTo>
                    <a:pt x="5080" y="340614"/>
                  </a:lnTo>
                  <a:lnTo>
                    <a:pt x="6858" y="339471"/>
                  </a:lnTo>
                  <a:lnTo>
                    <a:pt x="10414" y="339217"/>
                  </a:lnTo>
                  <a:lnTo>
                    <a:pt x="16256" y="340360"/>
                  </a:lnTo>
                  <a:lnTo>
                    <a:pt x="20828" y="339852"/>
                  </a:lnTo>
                  <a:lnTo>
                    <a:pt x="27686" y="338709"/>
                  </a:lnTo>
                  <a:lnTo>
                    <a:pt x="29337" y="338709"/>
                  </a:lnTo>
                  <a:lnTo>
                    <a:pt x="35052" y="340995"/>
                  </a:lnTo>
                  <a:lnTo>
                    <a:pt x="39624" y="342265"/>
                  </a:lnTo>
                  <a:lnTo>
                    <a:pt x="42672" y="342265"/>
                  </a:lnTo>
                  <a:lnTo>
                    <a:pt x="45466" y="341884"/>
                  </a:lnTo>
                  <a:lnTo>
                    <a:pt x="46228" y="341884"/>
                  </a:lnTo>
                  <a:lnTo>
                    <a:pt x="47371" y="342392"/>
                  </a:lnTo>
                  <a:lnTo>
                    <a:pt x="48006" y="337693"/>
                  </a:lnTo>
                  <a:lnTo>
                    <a:pt x="43434" y="337439"/>
                  </a:lnTo>
                  <a:lnTo>
                    <a:pt x="40640" y="337820"/>
                  </a:lnTo>
                  <a:lnTo>
                    <a:pt x="38735" y="337693"/>
                  </a:lnTo>
                  <a:lnTo>
                    <a:pt x="32766" y="335153"/>
                  </a:lnTo>
                  <a:lnTo>
                    <a:pt x="28067" y="334264"/>
                  </a:lnTo>
                  <a:close/>
                  <a:moveTo>
                    <a:pt x="203708" y="333502"/>
                  </a:moveTo>
                  <a:lnTo>
                    <a:pt x="208407" y="340106"/>
                  </a:lnTo>
                  <a:lnTo>
                    <a:pt x="224028" y="344678"/>
                  </a:lnTo>
                  <a:lnTo>
                    <a:pt x="233553" y="348234"/>
                  </a:lnTo>
                  <a:lnTo>
                    <a:pt x="238379" y="351536"/>
                  </a:lnTo>
                  <a:lnTo>
                    <a:pt x="240919" y="353060"/>
                  </a:lnTo>
                  <a:lnTo>
                    <a:pt x="247904" y="354838"/>
                  </a:lnTo>
                  <a:lnTo>
                    <a:pt x="251333" y="353060"/>
                  </a:lnTo>
                  <a:lnTo>
                    <a:pt x="252857" y="350774"/>
                  </a:lnTo>
                  <a:lnTo>
                    <a:pt x="248539" y="349504"/>
                  </a:lnTo>
                  <a:lnTo>
                    <a:pt x="247904" y="350012"/>
                  </a:lnTo>
                  <a:lnTo>
                    <a:pt x="245618" y="350393"/>
                  </a:lnTo>
                  <a:lnTo>
                    <a:pt x="238506" y="346202"/>
                  </a:lnTo>
                  <a:lnTo>
                    <a:pt x="229870" y="342011"/>
                  </a:lnTo>
                  <a:lnTo>
                    <a:pt x="215138" y="336550"/>
                  </a:lnTo>
                  <a:lnTo>
                    <a:pt x="203708" y="333502"/>
                  </a:lnTo>
                  <a:close/>
                  <a:moveTo>
                    <a:pt x="224155" y="328930"/>
                  </a:moveTo>
                  <a:lnTo>
                    <a:pt x="222631" y="333121"/>
                  </a:lnTo>
                  <a:cubicBezTo>
                    <a:pt x="239649" y="339344"/>
                    <a:pt x="256159" y="342900"/>
                    <a:pt x="277495" y="350647"/>
                  </a:cubicBezTo>
                  <a:lnTo>
                    <a:pt x="288544" y="350901"/>
                  </a:lnTo>
                  <a:lnTo>
                    <a:pt x="297180" y="350774"/>
                  </a:lnTo>
                  <a:lnTo>
                    <a:pt x="307086" y="353187"/>
                  </a:lnTo>
                  <a:lnTo>
                    <a:pt x="313182" y="358013"/>
                  </a:lnTo>
                  <a:lnTo>
                    <a:pt x="316357" y="360299"/>
                  </a:lnTo>
                  <a:lnTo>
                    <a:pt x="325374" y="362839"/>
                  </a:lnTo>
                  <a:lnTo>
                    <a:pt x="328549" y="361188"/>
                  </a:lnTo>
                  <a:lnTo>
                    <a:pt x="325120" y="358140"/>
                  </a:lnTo>
                  <a:lnTo>
                    <a:pt x="321691" y="358394"/>
                  </a:lnTo>
                  <a:lnTo>
                    <a:pt x="312801" y="352044"/>
                  </a:lnTo>
                  <a:lnTo>
                    <a:pt x="301752" y="346329"/>
                  </a:lnTo>
                  <a:lnTo>
                    <a:pt x="290703" y="346075"/>
                  </a:lnTo>
                  <a:lnTo>
                    <a:pt x="286004" y="346202"/>
                  </a:lnTo>
                  <a:cubicBezTo>
                    <a:pt x="282067" y="346202"/>
                    <a:pt x="278257" y="345948"/>
                    <a:pt x="274320" y="344551"/>
                  </a:cubicBezTo>
                  <a:lnTo>
                    <a:pt x="224155" y="328930"/>
                  </a:lnTo>
                  <a:close/>
                  <a:moveTo>
                    <a:pt x="321183" y="339217"/>
                  </a:moveTo>
                  <a:lnTo>
                    <a:pt x="318770" y="344043"/>
                  </a:lnTo>
                  <a:lnTo>
                    <a:pt x="325628" y="348869"/>
                  </a:lnTo>
                  <a:lnTo>
                    <a:pt x="333629" y="350012"/>
                  </a:lnTo>
                  <a:lnTo>
                    <a:pt x="337439" y="352679"/>
                  </a:lnTo>
                  <a:lnTo>
                    <a:pt x="340360" y="355727"/>
                  </a:lnTo>
                  <a:lnTo>
                    <a:pt x="347853" y="366014"/>
                  </a:lnTo>
                  <a:lnTo>
                    <a:pt x="351790" y="368300"/>
                  </a:lnTo>
                  <a:lnTo>
                    <a:pt x="355219" y="368427"/>
                  </a:lnTo>
                  <a:lnTo>
                    <a:pt x="356997" y="368300"/>
                  </a:lnTo>
                  <a:lnTo>
                    <a:pt x="364617" y="368300"/>
                  </a:lnTo>
                  <a:lnTo>
                    <a:pt x="377317" y="367538"/>
                  </a:lnTo>
                  <a:lnTo>
                    <a:pt x="382270" y="367538"/>
                  </a:lnTo>
                  <a:lnTo>
                    <a:pt x="392049" y="369824"/>
                  </a:lnTo>
                  <a:lnTo>
                    <a:pt x="393573" y="365633"/>
                  </a:lnTo>
                  <a:cubicBezTo>
                    <a:pt x="387985" y="363601"/>
                    <a:pt x="382524" y="363093"/>
                    <a:pt x="370586" y="363093"/>
                  </a:cubicBezTo>
                  <a:lnTo>
                    <a:pt x="357759" y="363982"/>
                  </a:lnTo>
                  <a:lnTo>
                    <a:pt x="355727" y="363982"/>
                  </a:lnTo>
                  <a:lnTo>
                    <a:pt x="353314" y="364109"/>
                  </a:lnTo>
                  <a:lnTo>
                    <a:pt x="351536" y="363474"/>
                  </a:lnTo>
                  <a:lnTo>
                    <a:pt x="346964" y="358521"/>
                  </a:lnTo>
                  <a:lnTo>
                    <a:pt x="340487" y="349631"/>
                  </a:lnTo>
                  <a:lnTo>
                    <a:pt x="338582" y="347726"/>
                  </a:lnTo>
                  <a:lnTo>
                    <a:pt x="331470" y="345059"/>
                  </a:lnTo>
                  <a:lnTo>
                    <a:pt x="324231" y="343535"/>
                  </a:lnTo>
                  <a:lnTo>
                    <a:pt x="320675" y="339344"/>
                  </a:lnTo>
                  <a:close/>
                  <a:moveTo>
                    <a:pt x="98933" y="314198"/>
                  </a:moveTo>
                  <a:lnTo>
                    <a:pt x="103378" y="315849"/>
                  </a:lnTo>
                  <a:lnTo>
                    <a:pt x="105918" y="316992"/>
                  </a:lnTo>
                  <a:cubicBezTo>
                    <a:pt x="117729" y="321310"/>
                    <a:pt x="129921" y="329819"/>
                    <a:pt x="144272" y="335534"/>
                  </a:cubicBezTo>
                  <a:lnTo>
                    <a:pt x="147955" y="337439"/>
                  </a:lnTo>
                  <a:lnTo>
                    <a:pt x="148336" y="338709"/>
                  </a:lnTo>
                  <a:lnTo>
                    <a:pt x="149479" y="340360"/>
                  </a:lnTo>
                  <a:lnTo>
                    <a:pt x="150368" y="340868"/>
                  </a:lnTo>
                  <a:lnTo>
                    <a:pt x="150495" y="341122"/>
                  </a:lnTo>
                  <a:lnTo>
                    <a:pt x="152019" y="343916"/>
                  </a:lnTo>
                  <a:lnTo>
                    <a:pt x="153924" y="346837"/>
                  </a:lnTo>
                  <a:lnTo>
                    <a:pt x="158750" y="359283"/>
                  </a:lnTo>
                  <a:lnTo>
                    <a:pt x="163830" y="368427"/>
                  </a:lnTo>
                  <a:lnTo>
                    <a:pt x="165354" y="370205"/>
                  </a:lnTo>
                  <a:cubicBezTo>
                    <a:pt x="163957" y="369697"/>
                    <a:pt x="162560" y="369316"/>
                    <a:pt x="152273" y="365633"/>
                  </a:cubicBezTo>
                  <a:lnTo>
                    <a:pt x="135255" y="351790"/>
                  </a:lnTo>
                  <a:cubicBezTo>
                    <a:pt x="128143" y="343916"/>
                    <a:pt x="120650" y="339852"/>
                    <a:pt x="106172" y="334010"/>
                  </a:cubicBezTo>
                  <a:lnTo>
                    <a:pt x="92964" y="327279"/>
                  </a:lnTo>
                  <a:lnTo>
                    <a:pt x="92964" y="320040"/>
                  </a:lnTo>
                  <a:lnTo>
                    <a:pt x="94615" y="315976"/>
                  </a:lnTo>
                  <a:lnTo>
                    <a:pt x="95504" y="314706"/>
                  </a:lnTo>
                  <a:lnTo>
                    <a:pt x="98806" y="314452"/>
                  </a:lnTo>
                  <a:close/>
                  <a:moveTo>
                    <a:pt x="51181" y="355092"/>
                  </a:moveTo>
                  <a:lnTo>
                    <a:pt x="64516" y="360045"/>
                  </a:lnTo>
                  <a:lnTo>
                    <a:pt x="65278" y="361569"/>
                  </a:lnTo>
                  <a:lnTo>
                    <a:pt x="59690" y="360045"/>
                  </a:lnTo>
                  <a:lnTo>
                    <a:pt x="61849" y="365760"/>
                  </a:lnTo>
                  <a:lnTo>
                    <a:pt x="70485" y="370459"/>
                  </a:lnTo>
                  <a:lnTo>
                    <a:pt x="70231" y="373634"/>
                  </a:lnTo>
                  <a:lnTo>
                    <a:pt x="66167" y="372237"/>
                  </a:lnTo>
                  <a:lnTo>
                    <a:pt x="56896" y="364744"/>
                  </a:lnTo>
                  <a:lnTo>
                    <a:pt x="46228" y="358902"/>
                  </a:lnTo>
                  <a:lnTo>
                    <a:pt x="39243" y="356108"/>
                  </a:lnTo>
                  <a:lnTo>
                    <a:pt x="41529" y="355473"/>
                  </a:lnTo>
                  <a:lnTo>
                    <a:pt x="51181" y="355219"/>
                  </a:lnTo>
                  <a:close/>
                  <a:moveTo>
                    <a:pt x="156337" y="339852"/>
                  </a:moveTo>
                  <a:lnTo>
                    <a:pt x="162179" y="339979"/>
                  </a:lnTo>
                  <a:lnTo>
                    <a:pt x="167259" y="341884"/>
                  </a:lnTo>
                  <a:cubicBezTo>
                    <a:pt x="174498" y="346837"/>
                    <a:pt x="181864" y="356616"/>
                    <a:pt x="194818" y="363220"/>
                  </a:cubicBezTo>
                  <a:lnTo>
                    <a:pt x="208153" y="369316"/>
                  </a:lnTo>
                  <a:lnTo>
                    <a:pt x="214630" y="378206"/>
                  </a:lnTo>
                  <a:lnTo>
                    <a:pt x="212217" y="378587"/>
                  </a:lnTo>
                  <a:lnTo>
                    <a:pt x="208661" y="378587"/>
                  </a:lnTo>
                  <a:lnTo>
                    <a:pt x="199136" y="373507"/>
                  </a:lnTo>
                  <a:lnTo>
                    <a:pt x="197866" y="377825"/>
                  </a:lnTo>
                  <a:lnTo>
                    <a:pt x="197485" y="378079"/>
                  </a:lnTo>
                  <a:lnTo>
                    <a:pt x="193040" y="377825"/>
                  </a:lnTo>
                  <a:lnTo>
                    <a:pt x="183388" y="374650"/>
                  </a:lnTo>
                  <a:lnTo>
                    <a:pt x="173228" y="370459"/>
                  </a:lnTo>
                  <a:lnTo>
                    <a:pt x="170815" y="369316"/>
                  </a:lnTo>
                  <a:lnTo>
                    <a:pt x="165100" y="361950"/>
                  </a:lnTo>
                  <a:lnTo>
                    <a:pt x="159004" y="346710"/>
                  </a:lnTo>
                  <a:lnTo>
                    <a:pt x="156591" y="342138"/>
                  </a:lnTo>
                  <a:lnTo>
                    <a:pt x="156591" y="339852"/>
                  </a:lnTo>
                  <a:close/>
                  <a:moveTo>
                    <a:pt x="179324" y="341630"/>
                  </a:moveTo>
                  <a:lnTo>
                    <a:pt x="192151" y="347726"/>
                  </a:lnTo>
                  <a:lnTo>
                    <a:pt x="193929" y="348869"/>
                  </a:lnTo>
                  <a:lnTo>
                    <a:pt x="200406" y="356997"/>
                  </a:lnTo>
                  <a:lnTo>
                    <a:pt x="209804" y="364871"/>
                  </a:lnTo>
                  <a:lnTo>
                    <a:pt x="219202" y="367157"/>
                  </a:lnTo>
                  <a:lnTo>
                    <a:pt x="231267" y="374396"/>
                  </a:lnTo>
                  <a:lnTo>
                    <a:pt x="234315" y="382524"/>
                  </a:lnTo>
                  <a:lnTo>
                    <a:pt x="233934" y="385953"/>
                  </a:lnTo>
                  <a:lnTo>
                    <a:pt x="231775" y="387985"/>
                  </a:lnTo>
                  <a:lnTo>
                    <a:pt x="226695" y="388366"/>
                  </a:lnTo>
                  <a:lnTo>
                    <a:pt x="218948" y="385953"/>
                  </a:lnTo>
                  <a:lnTo>
                    <a:pt x="215265" y="383032"/>
                  </a:lnTo>
                  <a:lnTo>
                    <a:pt x="220599" y="378968"/>
                  </a:lnTo>
                  <a:lnTo>
                    <a:pt x="220726" y="376301"/>
                  </a:lnTo>
                  <a:cubicBezTo>
                    <a:pt x="216281" y="369697"/>
                    <a:pt x="211328" y="365887"/>
                    <a:pt x="201295" y="360553"/>
                  </a:cubicBezTo>
                  <a:lnTo>
                    <a:pt x="192278" y="356997"/>
                  </a:lnTo>
                  <a:lnTo>
                    <a:pt x="186182" y="353949"/>
                  </a:lnTo>
                  <a:lnTo>
                    <a:pt x="179451" y="341630"/>
                  </a:lnTo>
                  <a:close/>
                  <a:moveTo>
                    <a:pt x="41910" y="350647"/>
                  </a:moveTo>
                  <a:lnTo>
                    <a:pt x="33274" y="353568"/>
                  </a:lnTo>
                  <a:lnTo>
                    <a:pt x="29718" y="355219"/>
                  </a:lnTo>
                  <a:lnTo>
                    <a:pt x="38354" y="361188"/>
                  </a:lnTo>
                  <a:lnTo>
                    <a:pt x="48514" y="364490"/>
                  </a:lnTo>
                  <a:lnTo>
                    <a:pt x="51435" y="365760"/>
                  </a:lnTo>
                  <a:lnTo>
                    <a:pt x="60706" y="373253"/>
                  </a:lnTo>
                  <a:lnTo>
                    <a:pt x="68580" y="377952"/>
                  </a:lnTo>
                  <a:lnTo>
                    <a:pt x="72009" y="378206"/>
                  </a:lnTo>
                  <a:lnTo>
                    <a:pt x="75438" y="375793"/>
                  </a:lnTo>
                  <a:lnTo>
                    <a:pt x="75946" y="372237"/>
                  </a:lnTo>
                  <a:lnTo>
                    <a:pt x="76327" y="371602"/>
                  </a:lnTo>
                  <a:lnTo>
                    <a:pt x="80264" y="376555"/>
                  </a:lnTo>
                  <a:lnTo>
                    <a:pt x="81407" y="383921"/>
                  </a:lnTo>
                  <a:lnTo>
                    <a:pt x="80391" y="386334"/>
                  </a:lnTo>
                  <a:lnTo>
                    <a:pt x="78232" y="387350"/>
                  </a:lnTo>
                  <a:lnTo>
                    <a:pt x="74549" y="387604"/>
                  </a:lnTo>
                  <a:lnTo>
                    <a:pt x="67310" y="383921"/>
                  </a:lnTo>
                  <a:cubicBezTo>
                    <a:pt x="63627" y="381889"/>
                    <a:pt x="59944" y="379349"/>
                    <a:pt x="56642" y="377952"/>
                  </a:cubicBezTo>
                  <a:lnTo>
                    <a:pt x="20701" y="359791"/>
                  </a:lnTo>
                  <a:lnTo>
                    <a:pt x="18796" y="363855"/>
                  </a:lnTo>
                  <a:cubicBezTo>
                    <a:pt x="30480" y="369316"/>
                    <a:pt x="42418" y="377063"/>
                    <a:pt x="57404" y="383413"/>
                  </a:cubicBezTo>
                  <a:lnTo>
                    <a:pt x="64897" y="387985"/>
                  </a:lnTo>
                  <a:lnTo>
                    <a:pt x="68707" y="390144"/>
                  </a:lnTo>
                  <a:lnTo>
                    <a:pt x="77851" y="392176"/>
                  </a:lnTo>
                  <a:lnTo>
                    <a:pt x="80137" y="391668"/>
                  </a:lnTo>
                  <a:lnTo>
                    <a:pt x="82042" y="390906"/>
                  </a:lnTo>
                  <a:lnTo>
                    <a:pt x="85217" y="386461"/>
                  </a:lnTo>
                  <a:lnTo>
                    <a:pt x="85598" y="378841"/>
                  </a:lnTo>
                  <a:lnTo>
                    <a:pt x="81026" y="370713"/>
                  </a:lnTo>
                  <a:cubicBezTo>
                    <a:pt x="75692" y="363982"/>
                    <a:pt x="70612" y="357886"/>
                    <a:pt x="58039" y="352425"/>
                  </a:cubicBezTo>
                  <a:lnTo>
                    <a:pt x="41910" y="350647"/>
                  </a:lnTo>
                  <a:close/>
                  <a:moveTo>
                    <a:pt x="73025" y="339217"/>
                  </a:moveTo>
                  <a:lnTo>
                    <a:pt x="73152" y="346964"/>
                  </a:lnTo>
                  <a:lnTo>
                    <a:pt x="85725" y="349504"/>
                  </a:lnTo>
                  <a:lnTo>
                    <a:pt x="91948" y="350393"/>
                  </a:lnTo>
                  <a:cubicBezTo>
                    <a:pt x="96901" y="352425"/>
                    <a:pt x="102108" y="356235"/>
                    <a:pt x="112649" y="364363"/>
                  </a:cubicBezTo>
                  <a:lnTo>
                    <a:pt x="123825" y="370840"/>
                  </a:lnTo>
                  <a:lnTo>
                    <a:pt x="173990" y="394462"/>
                  </a:lnTo>
                  <a:lnTo>
                    <a:pt x="175768" y="390398"/>
                  </a:lnTo>
                  <a:lnTo>
                    <a:pt x="125603" y="366776"/>
                  </a:lnTo>
                  <a:cubicBezTo>
                    <a:pt x="120650" y="364744"/>
                    <a:pt x="115443" y="360807"/>
                    <a:pt x="104902" y="352806"/>
                  </a:cubicBezTo>
                  <a:lnTo>
                    <a:pt x="89662" y="344678"/>
                  </a:lnTo>
                  <a:lnTo>
                    <a:pt x="78994" y="344170"/>
                  </a:lnTo>
                  <a:lnTo>
                    <a:pt x="73152" y="339344"/>
                  </a:lnTo>
                  <a:close/>
                  <a:moveTo>
                    <a:pt x="263017" y="348742"/>
                  </a:moveTo>
                  <a:lnTo>
                    <a:pt x="258318" y="352298"/>
                  </a:lnTo>
                  <a:lnTo>
                    <a:pt x="257175" y="358267"/>
                  </a:lnTo>
                  <a:lnTo>
                    <a:pt x="257048" y="360553"/>
                  </a:lnTo>
                  <a:cubicBezTo>
                    <a:pt x="257048" y="378841"/>
                    <a:pt x="271145" y="389001"/>
                    <a:pt x="274193" y="391414"/>
                  </a:cubicBezTo>
                  <a:cubicBezTo>
                    <a:pt x="288163" y="402463"/>
                    <a:pt x="303657" y="406781"/>
                    <a:pt x="317500" y="409702"/>
                  </a:cubicBezTo>
                  <a:lnTo>
                    <a:pt x="320929" y="410464"/>
                  </a:lnTo>
                  <a:lnTo>
                    <a:pt x="320040" y="407035"/>
                  </a:lnTo>
                  <a:cubicBezTo>
                    <a:pt x="317500" y="397129"/>
                    <a:pt x="312801" y="392303"/>
                    <a:pt x="302895" y="388239"/>
                  </a:cubicBezTo>
                  <a:lnTo>
                    <a:pt x="290195" y="384937"/>
                  </a:lnTo>
                  <a:lnTo>
                    <a:pt x="278003" y="377698"/>
                  </a:lnTo>
                  <a:lnTo>
                    <a:pt x="276479" y="381889"/>
                  </a:lnTo>
                  <a:cubicBezTo>
                    <a:pt x="281940" y="383921"/>
                    <a:pt x="287655" y="388620"/>
                    <a:pt x="298069" y="392938"/>
                  </a:cubicBezTo>
                  <a:lnTo>
                    <a:pt x="309245" y="395605"/>
                  </a:lnTo>
                  <a:lnTo>
                    <a:pt x="314579" y="404495"/>
                  </a:lnTo>
                  <a:cubicBezTo>
                    <a:pt x="302006" y="401574"/>
                    <a:pt x="288798" y="397383"/>
                    <a:pt x="276860" y="387985"/>
                  </a:cubicBezTo>
                  <a:cubicBezTo>
                    <a:pt x="273685" y="385445"/>
                    <a:pt x="261366" y="376555"/>
                    <a:pt x="261366" y="359664"/>
                  </a:cubicBezTo>
                  <a:lnTo>
                    <a:pt x="261747" y="355473"/>
                  </a:lnTo>
                  <a:lnTo>
                    <a:pt x="263271" y="353441"/>
                  </a:lnTo>
                  <a:lnTo>
                    <a:pt x="265938" y="353187"/>
                  </a:lnTo>
                  <a:lnTo>
                    <a:pt x="270510" y="355346"/>
                  </a:lnTo>
                  <a:cubicBezTo>
                    <a:pt x="272669" y="356616"/>
                    <a:pt x="274447" y="358013"/>
                    <a:pt x="275590" y="358775"/>
                  </a:cubicBezTo>
                  <a:lnTo>
                    <a:pt x="322326" y="388620"/>
                  </a:lnTo>
                  <a:lnTo>
                    <a:pt x="322961" y="388874"/>
                  </a:lnTo>
                  <a:lnTo>
                    <a:pt x="328168" y="390652"/>
                  </a:lnTo>
                  <a:lnTo>
                    <a:pt x="343027" y="394970"/>
                  </a:lnTo>
                  <a:lnTo>
                    <a:pt x="346075" y="394335"/>
                  </a:lnTo>
                  <a:lnTo>
                    <a:pt x="346202" y="394208"/>
                  </a:lnTo>
                  <a:lnTo>
                    <a:pt x="349123" y="393319"/>
                  </a:lnTo>
                  <a:lnTo>
                    <a:pt x="361823" y="392811"/>
                  </a:lnTo>
                  <a:lnTo>
                    <a:pt x="375412" y="397383"/>
                  </a:lnTo>
                  <a:lnTo>
                    <a:pt x="369824" y="390525"/>
                  </a:lnTo>
                  <a:lnTo>
                    <a:pt x="351790" y="388366"/>
                  </a:lnTo>
                  <a:lnTo>
                    <a:pt x="344678" y="390017"/>
                  </a:lnTo>
                  <a:lnTo>
                    <a:pt x="343662" y="390271"/>
                  </a:lnTo>
                  <a:lnTo>
                    <a:pt x="336423" y="390525"/>
                  </a:lnTo>
                  <a:lnTo>
                    <a:pt x="323723" y="384429"/>
                  </a:lnTo>
                  <a:cubicBezTo>
                    <a:pt x="308610" y="378714"/>
                    <a:pt x="293497" y="365633"/>
                    <a:pt x="276987" y="354584"/>
                  </a:cubicBezTo>
                  <a:lnTo>
                    <a:pt x="270129" y="350266"/>
                  </a:lnTo>
                  <a:lnTo>
                    <a:pt x="262763" y="348996"/>
                  </a:lnTo>
                  <a:close/>
                  <a:moveTo>
                    <a:pt x="83947" y="361823"/>
                  </a:moveTo>
                  <a:lnTo>
                    <a:pt x="82550" y="368300"/>
                  </a:lnTo>
                  <a:lnTo>
                    <a:pt x="91694" y="375158"/>
                  </a:lnTo>
                  <a:lnTo>
                    <a:pt x="96647" y="378714"/>
                  </a:lnTo>
                  <a:cubicBezTo>
                    <a:pt x="105283" y="387096"/>
                    <a:pt x="113538" y="389509"/>
                    <a:pt x="123190" y="393700"/>
                  </a:cubicBezTo>
                  <a:lnTo>
                    <a:pt x="128143" y="396240"/>
                  </a:lnTo>
                  <a:lnTo>
                    <a:pt x="132969" y="397002"/>
                  </a:lnTo>
                  <a:lnTo>
                    <a:pt x="134620" y="396621"/>
                  </a:lnTo>
                  <a:lnTo>
                    <a:pt x="136398" y="395986"/>
                  </a:lnTo>
                  <a:lnTo>
                    <a:pt x="140081" y="393954"/>
                  </a:lnTo>
                  <a:lnTo>
                    <a:pt x="141859" y="393573"/>
                  </a:lnTo>
                  <a:lnTo>
                    <a:pt x="149733" y="396494"/>
                  </a:lnTo>
                  <a:lnTo>
                    <a:pt x="162814" y="401447"/>
                  </a:lnTo>
                  <a:lnTo>
                    <a:pt x="170688" y="403606"/>
                  </a:lnTo>
                  <a:lnTo>
                    <a:pt x="187325" y="411734"/>
                  </a:lnTo>
                  <a:lnTo>
                    <a:pt x="189103" y="407543"/>
                  </a:lnTo>
                  <a:cubicBezTo>
                    <a:pt x="180975" y="404114"/>
                    <a:pt x="172593" y="399415"/>
                    <a:pt x="157861" y="395351"/>
                  </a:cubicBezTo>
                  <a:lnTo>
                    <a:pt x="143891" y="389382"/>
                  </a:lnTo>
                  <a:lnTo>
                    <a:pt x="139827" y="389128"/>
                  </a:lnTo>
                  <a:lnTo>
                    <a:pt x="135509" y="391287"/>
                  </a:lnTo>
                  <a:lnTo>
                    <a:pt x="133096" y="392430"/>
                  </a:lnTo>
                  <a:lnTo>
                    <a:pt x="131191" y="392684"/>
                  </a:lnTo>
                  <a:lnTo>
                    <a:pt x="126746" y="390779"/>
                  </a:lnTo>
                  <a:lnTo>
                    <a:pt x="123444" y="389001"/>
                  </a:lnTo>
                  <a:cubicBezTo>
                    <a:pt x="114808" y="385318"/>
                    <a:pt x="107569" y="383159"/>
                    <a:pt x="96774" y="372872"/>
                  </a:cubicBezTo>
                  <a:lnTo>
                    <a:pt x="88392" y="367538"/>
                  </a:lnTo>
                  <a:lnTo>
                    <a:pt x="83820" y="361823"/>
                  </a:lnTo>
                  <a:close/>
                  <a:moveTo>
                    <a:pt x="6096" y="374269"/>
                  </a:moveTo>
                  <a:lnTo>
                    <a:pt x="4191" y="378333"/>
                  </a:lnTo>
                  <a:cubicBezTo>
                    <a:pt x="15875" y="383794"/>
                    <a:pt x="27432" y="394589"/>
                    <a:pt x="41021" y="404749"/>
                  </a:cubicBezTo>
                  <a:lnTo>
                    <a:pt x="45085" y="407797"/>
                  </a:lnTo>
                  <a:lnTo>
                    <a:pt x="48768" y="408559"/>
                  </a:lnTo>
                  <a:lnTo>
                    <a:pt x="50292" y="408432"/>
                  </a:lnTo>
                  <a:lnTo>
                    <a:pt x="53721" y="407670"/>
                  </a:lnTo>
                  <a:lnTo>
                    <a:pt x="59309" y="405511"/>
                  </a:lnTo>
                  <a:lnTo>
                    <a:pt x="61214" y="405511"/>
                  </a:lnTo>
                  <a:lnTo>
                    <a:pt x="66802" y="408813"/>
                  </a:lnTo>
                  <a:lnTo>
                    <a:pt x="69723" y="410591"/>
                  </a:lnTo>
                  <a:lnTo>
                    <a:pt x="77597" y="412750"/>
                  </a:lnTo>
                  <a:lnTo>
                    <a:pt x="80391" y="411353"/>
                  </a:lnTo>
                  <a:lnTo>
                    <a:pt x="77724" y="407797"/>
                  </a:lnTo>
                  <a:lnTo>
                    <a:pt x="74803" y="408432"/>
                  </a:lnTo>
                  <a:lnTo>
                    <a:pt x="66294" y="403352"/>
                  </a:lnTo>
                  <a:lnTo>
                    <a:pt x="59817" y="401193"/>
                  </a:lnTo>
                  <a:lnTo>
                    <a:pt x="54991" y="401955"/>
                  </a:lnTo>
                  <a:lnTo>
                    <a:pt x="49530" y="404241"/>
                  </a:lnTo>
                  <a:lnTo>
                    <a:pt x="48006" y="404241"/>
                  </a:lnTo>
                  <a:lnTo>
                    <a:pt x="45085" y="402590"/>
                  </a:lnTo>
                  <a:lnTo>
                    <a:pt x="42164" y="400304"/>
                  </a:lnTo>
                  <a:cubicBezTo>
                    <a:pt x="30226" y="391541"/>
                    <a:pt x="18669" y="380492"/>
                    <a:pt x="5969" y="374650"/>
                  </a:cubicBezTo>
                  <a:close/>
                  <a:moveTo>
                    <a:pt x="7620" y="393827"/>
                  </a:moveTo>
                  <a:lnTo>
                    <a:pt x="1016" y="402082"/>
                  </a:lnTo>
                  <a:lnTo>
                    <a:pt x="127" y="414655"/>
                  </a:lnTo>
                  <a:lnTo>
                    <a:pt x="254" y="416052"/>
                  </a:lnTo>
                  <a:lnTo>
                    <a:pt x="254" y="417322"/>
                  </a:lnTo>
                  <a:lnTo>
                    <a:pt x="3175" y="419100"/>
                  </a:lnTo>
                  <a:lnTo>
                    <a:pt x="10668" y="421259"/>
                  </a:lnTo>
                  <a:lnTo>
                    <a:pt x="12573" y="421259"/>
                  </a:lnTo>
                  <a:lnTo>
                    <a:pt x="17399" y="417449"/>
                  </a:lnTo>
                  <a:lnTo>
                    <a:pt x="18542" y="412242"/>
                  </a:lnTo>
                  <a:lnTo>
                    <a:pt x="18669" y="410845"/>
                  </a:lnTo>
                  <a:lnTo>
                    <a:pt x="16383" y="409448"/>
                  </a:lnTo>
                  <a:lnTo>
                    <a:pt x="14859" y="411861"/>
                  </a:lnTo>
                  <a:lnTo>
                    <a:pt x="13843" y="414147"/>
                  </a:lnTo>
                  <a:lnTo>
                    <a:pt x="12065" y="416560"/>
                  </a:lnTo>
                  <a:lnTo>
                    <a:pt x="8763" y="416814"/>
                  </a:lnTo>
                  <a:lnTo>
                    <a:pt x="4318" y="414274"/>
                  </a:lnTo>
                  <a:lnTo>
                    <a:pt x="4318" y="407035"/>
                  </a:lnTo>
                  <a:lnTo>
                    <a:pt x="7747" y="398526"/>
                  </a:lnTo>
                  <a:lnTo>
                    <a:pt x="11938" y="398018"/>
                  </a:lnTo>
                  <a:lnTo>
                    <a:pt x="16002" y="399796"/>
                  </a:lnTo>
                  <a:cubicBezTo>
                    <a:pt x="18034" y="400812"/>
                    <a:pt x="20066" y="402209"/>
                    <a:pt x="21844" y="403225"/>
                  </a:cubicBezTo>
                  <a:lnTo>
                    <a:pt x="58547" y="419862"/>
                  </a:lnTo>
                  <a:lnTo>
                    <a:pt x="60452" y="415925"/>
                  </a:lnTo>
                  <a:cubicBezTo>
                    <a:pt x="47879" y="409956"/>
                    <a:pt x="36068" y="406908"/>
                    <a:pt x="22479" y="398526"/>
                  </a:cubicBezTo>
                  <a:lnTo>
                    <a:pt x="15621" y="394589"/>
                  </a:lnTo>
                  <a:lnTo>
                    <a:pt x="7366" y="393446"/>
                  </a:lnTo>
                  <a:close/>
                  <a:moveTo>
                    <a:pt x="339471" y="366649"/>
                  </a:moveTo>
                  <a:lnTo>
                    <a:pt x="337947" y="370840"/>
                  </a:lnTo>
                  <a:lnTo>
                    <a:pt x="374777" y="385445"/>
                  </a:lnTo>
                  <a:cubicBezTo>
                    <a:pt x="378460" y="386080"/>
                    <a:pt x="382778" y="386334"/>
                    <a:pt x="390271" y="394208"/>
                  </a:cubicBezTo>
                  <a:lnTo>
                    <a:pt x="392557" y="418973"/>
                  </a:lnTo>
                  <a:lnTo>
                    <a:pt x="387223" y="414401"/>
                  </a:lnTo>
                  <a:lnTo>
                    <a:pt x="384302" y="403098"/>
                  </a:lnTo>
                  <a:lnTo>
                    <a:pt x="383286" y="403225"/>
                  </a:lnTo>
                  <a:lnTo>
                    <a:pt x="383540" y="401320"/>
                  </a:lnTo>
                  <a:lnTo>
                    <a:pt x="382524" y="401066"/>
                  </a:lnTo>
                  <a:lnTo>
                    <a:pt x="379730" y="400685"/>
                  </a:lnTo>
                  <a:lnTo>
                    <a:pt x="380619" y="411607"/>
                  </a:lnTo>
                  <a:lnTo>
                    <a:pt x="390144" y="423164"/>
                  </a:lnTo>
                  <a:lnTo>
                    <a:pt x="395859" y="424688"/>
                  </a:lnTo>
                  <a:lnTo>
                    <a:pt x="398399" y="425196"/>
                  </a:lnTo>
                  <a:lnTo>
                    <a:pt x="398399" y="422656"/>
                  </a:lnTo>
                  <a:cubicBezTo>
                    <a:pt x="398399" y="421767"/>
                    <a:pt x="398399" y="420878"/>
                    <a:pt x="398399" y="402209"/>
                  </a:cubicBezTo>
                  <a:lnTo>
                    <a:pt x="389890" y="387477"/>
                  </a:lnTo>
                  <a:cubicBezTo>
                    <a:pt x="384937" y="382270"/>
                    <a:pt x="378841" y="381889"/>
                    <a:pt x="375666" y="381254"/>
                  </a:cubicBezTo>
                  <a:lnTo>
                    <a:pt x="339471" y="366903"/>
                  </a:lnTo>
                  <a:close/>
                  <a:moveTo>
                    <a:pt x="203708" y="420243"/>
                  </a:moveTo>
                  <a:lnTo>
                    <a:pt x="201930" y="424307"/>
                  </a:lnTo>
                  <a:cubicBezTo>
                    <a:pt x="208280" y="426974"/>
                    <a:pt x="213868" y="428244"/>
                    <a:pt x="223901" y="432562"/>
                  </a:cubicBezTo>
                  <a:lnTo>
                    <a:pt x="233426" y="436626"/>
                  </a:lnTo>
                  <a:lnTo>
                    <a:pt x="241046" y="442087"/>
                  </a:lnTo>
                  <a:lnTo>
                    <a:pt x="247015" y="443992"/>
                  </a:lnTo>
                  <a:lnTo>
                    <a:pt x="249428" y="443992"/>
                  </a:lnTo>
                  <a:lnTo>
                    <a:pt x="252857" y="440309"/>
                  </a:lnTo>
                  <a:lnTo>
                    <a:pt x="248158" y="439547"/>
                  </a:lnTo>
                  <a:lnTo>
                    <a:pt x="245872" y="439801"/>
                  </a:lnTo>
                  <a:lnTo>
                    <a:pt x="238506" y="435229"/>
                  </a:lnTo>
                  <a:lnTo>
                    <a:pt x="229743" y="430530"/>
                  </a:lnTo>
                  <a:lnTo>
                    <a:pt x="215138" y="424180"/>
                  </a:lnTo>
                  <a:lnTo>
                    <a:pt x="203581" y="420370"/>
                  </a:lnTo>
                  <a:close/>
                  <a:moveTo>
                    <a:pt x="334772" y="409448"/>
                  </a:moveTo>
                  <a:lnTo>
                    <a:pt x="340868" y="412242"/>
                  </a:lnTo>
                  <a:lnTo>
                    <a:pt x="350266" y="413766"/>
                  </a:lnTo>
                  <a:lnTo>
                    <a:pt x="365633" y="420243"/>
                  </a:lnTo>
                  <a:lnTo>
                    <a:pt x="376555" y="424942"/>
                  </a:lnTo>
                  <a:lnTo>
                    <a:pt x="385572" y="427863"/>
                  </a:lnTo>
                  <a:lnTo>
                    <a:pt x="391668" y="437134"/>
                  </a:lnTo>
                  <a:lnTo>
                    <a:pt x="392303" y="444500"/>
                  </a:lnTo>
                  <a:lnTo>
                    <a:pt x="389509" y="447802"/>
                  </a:lnTo>
                  <a:lnTo>
                    <a:pt x="384175" y="449834"/>
                  </a:lnTo>
                  <a:lnTo>
                    <a:pt x="377317" y="450850"/>
                  </a:lnTo>
                  <a:lnTo>
                    <a:pt x="375158" y="450469"/>
                  </a:lnTo>
                  <a:cubicBezTo>
                    <a:pt x="367538" y="448437"/>
                    <a:pt x="359156" y="443992"/>
                    <a:pt x="343027" y="426847"/>
                  </a:cubicBezTo>
                  <a:lnTo>
                    <a:pt x="343027" y="426847"/>
                  </a:lnTo>
                  <a:lnTo>
                    <a:pt x="351536" y="429260"/>
                  </a:lnTo>
                  <a:lnTo>
                    <a:pt x="357886" y="430276"/>
                  </a:lnTo>
                  <a:lnTo>
                    <a:pt x="367411" y="433705"/>
                  </a:lnTo>
                  <a:lnTo>
                    <a:pt x="382143" y="439547"/>
                  </a:lnTo>
                  <a:lnTo>
                    <a:pt x="383794" y="435483"/>
                  </a:lnTo>
                  <a:cubicBezTo>
                    <a:pt x="376428" y="432562"/>
                    <a:pt x="368935" y="429514"/>
                    <a:pt x="359791" y="425958"/>
                  </a:cubicBezTo>
                  <a:lnTo>
                    <a:pt x="350266" y="424434"/>
                  </a:lnTo>
                  <a:lnTo>
                    <a:pt x="337058" y="418592"/>
                  </a:lnTo>
                  <a:lnTo>
                    <a:pt x="333248" y="409702"/>
                  </a:lnTo>
                  <a:lnTo>
                    <a:pt x="334899" y="409448"/>
                  </a:lnTo>
                  <a:close/>
                  <a:moveTo>
                    <a:pt x="251587" y="387858"/>
                  </a:moveTo>
                  <a:lnTo>
                    <a:pt x="249301" y="395224"/>
                  </a:lnTo>
                  <a:lnTo>
                    <a:pt x="259334" y="406527"/>
                  </a:lnTo>
                  <a:lnTo>
                    <a:pt x="269367" y="407670"/>
                  </a:lnTo>
                  <a:cubicBezTo>
                    <a:pt x="274066" y="407924"/>
                    <a:pt x="278257" y="407670"/>
                    <a:pt x="280797" y="408686"/>
                  </a:cubicBezTo>
                  <a:lnTo>
                    <a:pt x="319913" y="424434"/>
                  </a:lnTo>
                  <a:cubicBezTo>
                    <a:pt x="329819" y="428371"/>
                    <a:pt x="338963" y="428879"/>
                    <a:pt x="355854" y="447167"/>
                  </a:cubicBezTo>
                  <a:lnTo>
                    <a:pt x="374269" y="454660"/>
                  </a:lnTo>
                  <a:lnTo>
                    <a:pt x="375793" y="455041"/>
                  </a:lnTo>
                  <a:lnTo>
                    <a:pt x="382397" y="455168"/>
                  </a:lnTo>
                  <a:lnTo>
                    <a:pt x="389001" y="452882"/>
                  </a:lnTo>
                  <a:lnTo>
                    <a:pt x="390144" y="452374"/>
                  </a:lnTo>
                  <a:lnTo>
                    <a:pt x="395478" y="448310"/>
                  </a:lnTo>
                  <a:lnTo>
                    <a:pt x="396875" y="439039"/>
                  </a:lnTo>
                  <a:lnTo>
                    <a:pt x="391668" y="426466"/>
                  </a:lnTo>
                  <a:lnTo>
                    <a:pt x="380873" y="421132"/>
                  </a:lnTo>
                  <a:lnTo>
                    <a:pt x="375793" y="419481"/>
                  </a:lnTo>
                  <a:lnTo>
                    <a:pt x="371221" y="416941"/>
                  </a:lnTo>
                  <a:lnTo>
                    <a:pt x="362712" y="414401"/>
                  </a:lnTo>
                  <a:lnTo>
                    <a:pt x="357251" y="412369"/>
                  </a:lnTo>
                  <a:lnTo>
                    <a:pt x="344678" y="409194"/>
                  </a:lnTo>
                  <a:lnTo>
                    <a:pt x="338582" y="406146"/>
                  </a:lnTo>
                  <a:lnTo>
                    <a:pt x="331978" y="404749"/>
                  </a:lnTo>
                  <a:lnTo>
                    <a:pt x="328930" y="406654"/>
                  </a:lnTo>
                  <a:lnTo>
                    <a:pt x="328168" y="407416"/>
                  </a:lnTo>
                  <a:lnTo>
                    <a:pt x="328676" y="413639"/>
                  </a:lnTo>
                  <a:lnTo>
                    <a:pt x="336423" y="423418"/>
                  </a:lnTo>
                  <a:lnTo>
                    <a:pt x="321310" y="420116"/>
                  </a:lnTo>
                  <a:cubicBezTo>
                    <a:pt x="308229" y="414909"/>
                    <a:pt x="295275" y="409702"/>
                    <a:pt x="279527" y="403352"/>
                  </a:cubicBezTo>
                  <a:lnTo>
                    <a:pt x="269367" y="403098"/>
                  </a:lnTo>
                  <a:lnTo>
                    <a:pt x="257556" y="399542"/>
                  </a:lnTo>
                  <a:lnTo>
                    <a:pt x="251333" y="387604"/>
                  </a:lnTo>
                  <a:close/>
                  <a:moveTo>
                    <a:pt x="73025" y="418338"/>
                  </a:moveTo>
                  <a:lnTo>
                    <a:pt x="73152" y="426085"/>
                  </a:lnTo>
                  <a:lnTo>
                    <a:pt x="81534" y="428625"/>
                  </a:lnTo>
                  <a:cubicBezTo>
                    <a:pt x="85598" y="429260"/>
                    <a:pt x="89027" y="429260"/>
                    <a:pt x="91821" y="430657"/>
                  </a:cubicBezTo>
                  <a:lnTo>
                    <a:pt x="123698" y="452882"/>
                  </a:lnTo>
                  <a:lnTo>
                    <a:pt x="173863" y="479425"/>
                  </a:lnTo>
                  <a:lnTo>
                    <a:pt x="175768" y="475361"/>
                  </a:lnTo>
                  <a:lnTo>
                    <a:pt x="125476" y="448945"/>
                  </a:lnTo>
                  <a:cubicBezTo>
                    <a:pt x="115316" y="444246"/>
                    <a:pt x="105029" y="432054"/>
                    <a:pt x="89535" y="424815"/>
                  </a:cubicBezTo>
                  <a:lnTo>
                    <a:pt x="78867" y="423545"/>
                  </a:lnTo>
                  <a:lnTo>
                    <a:pt x="72898" y="418338"/>
                  </a:lnTo>
                  <a:close/>
                  <a:moveTo>
                    <a:pt x="22860" y="408305"/>
                  </a:moveTo>
                  <a:lnTo>
                    <a:pt x="20955" y="412242"/>
                  </a:lnTo>
                  <a:cubicBezTo>
                    <a:pt x="31369" y="417322"/>
                    <a:pt x="41021" y="422910"/>
                    <a:pt x="58674" y="441706"/>
                  </a:cubicBezTo>
                  <a:lnTo>
                    <a:pt x="73914" y="447294"/>
                  </a:lnTo>
                  <a:cubicBezTo>
                    <a:pt x="90043" y="455295"/>
                    <a:pt x="105410" y="456057"/>
                    <a:pt x="122555" y="459740"/>
                  </a:cubicBezTo>
                  <a:lnTo>
                    <a:pt x="132969" y="463931"/>
                  </a:lnTo>
                  <a:lnTo>
                    <a:pt x="136525" y="473329"/>
                  </a:lnTo>
                  <a:lnTo>
                    <a:pt x="136525" y="480441"/>
                  </a:lnTo>
                  <a:lnTo>
                    <a:pt x="131699" y="485775"/>
                  </a:lnTo>
                  <a:lnTo>
                    <a:pt x="125349" y="486283"/>
                  </a:lnTo>
                  <a:lnTo>
                    <a:pt x="122809" y="485902"/>
                  </a:lnTo>
                  <a:cubicBezTo>
                    <a:pt x="110490" y="483997"/>
                    <a:pt x="96139" y="475615"/>
                    <a:pt x="83439" y="466217"/>
                  </a:cubicBezTo>
                  <a:lnTo>
                    <a:pt x="84963" y="464820"/>
                  </a:lnTo>
                  <a:lnTo>
                    <a:pt x="88265" y="464566"/>
                  </a:lnTo>
                  <a:lnTo>
                    <a:pt x="96774" y="469646"/>
                  </a:lnTo>
                  <a:lnTo>
                    <a:pt x="102235" y="473075"/>
                  </a:lnTo>
                  <a:lnTo>
                    <a:pt x="108585" y="475996"/>
                  </a:lnTo>
                  <a:lnTo>
                    <a:pt x="119761" y="479425"/>
                  </a:lnTo>
                  <a:lnTo>
                    <a:pt x="115316" y="472313"/>
                  </a:lnTo>
                  <a:lnTo>
                    <a:pt x="102235" y="468122"/>
                  </a:lnTo>
                  <a:lnTo>
                    <a:pt x="93345" y="462026"/>
                  </a:lnTo>
                  <a:lnTo>
                    <a:pt x="84836" y="460121"/>
                  </a:lnTo>
                  <a:lnTo>
                    <a:pt x="80137" y="462915"/>
                  </a:lnTo>
                  <a:lnTo>
                    <a:pt x="78105" y="466725"/>
                  </a:lnTo>
                  <a:lnTo>
                    <a:pt x="77343" y="468376"/>
                  </a:lnTo>
                  <a:lnTo>
                    <a:pt x="78867" y="469392"/>
                  </a:lnTo>
                  <a:cubicBezTo>
                    <a:pt x="92583" y="478409"/>
                    <a:pt x="107823" y="487934"/>
                    <a:pt x="122174" y="490093"/>
                  </a:cubicBezTo>
                  <a:lnTo>
                    <a:pt x="122936" y="490220"/>
                  </a:lnTo>
                  <a:lnTo>
                    <a:pt x="129667" y="490601"/>
                  </a:lnTo>
                  <a:lnTo>
                    <a:pt x="138938" y="485394"/>
                  </a:lnTo>
                  <a:lnTo>
                    <a:pt x="140843" y="474218"/>
                  </a:lnTo>
                  <a:lnTo>
                    <a:pt x="140081" y="464693"/>
                  </a:lnTo>
                  <a:lnTo>
                    <a:pt x="127508" y="455930"/>
                  </a:lnTo>
                  <a:lnTo>
                    <a:pt x="121539" y="455041"/>
                  </a:lnTo>
                  <a:cubicBezTo>
                    <a:pt x="105918" y="451866"/>
                    <a:pt x="90932" y="450850"/>
                    <a:pt x="68072" y="439674"/>
                  </a:cubicBezTo>
                  <a:lnTo>
                    <a:pt x="54229" y="430784"/>
                  </a:lnTo>
                  <a:cubicBezTo>
                    <a:pt x="43688" y="419608"/>
                    <a:pt x="33401" y="413639"/>
                    <a:pt x="22860" y="408559"/>
                  </a:cubicBezTo>
                  <a:close/>
                  <a:moveTo>
                    <a:pt x="149225" y="471424"/>
                  </a:moveTo>
                  <a:lnTo>
                    <a:pt x="147193" y="478790"/>
                  </a:lnTo>
                  <a:lnTo>
                    <a:pt x="158623" y="484124"/>
                  </a:lnTo>
                  <a:lnTo>
                    <a:pt x="163957" y="485267"/>
                  </a:lnTo>
                  <a:lnTo>
                    <a:pt x="168021" y="487299"/>
                  </a:lnTo>
                  <a:lnTo>
                    <a:pt x="176403" y="491363"/>
                  </a:lnTo>
                  <a:lnTo>
                    <a:pt x="182372" y="494284"/>
                  </a:lnTo>
                  <a:lnTo>
                    <a:pt x="194310" y="501396"/>
                  </a:lnTo>
                  <a:lnTo>
                    <a:pt x="196215" y="497459"/>
                  </a:lnTo>
                  <a:cubicBezTo>
                    <a:pt x="190373" y="494538"/>
                    <a:pt x="184658" y="490601"/>
                    <a:pt x="174117" y="485394"/>
                  </a:cubicBezTo>
                  <a:lnTo>
                    <a:pt x="162814" y="480060"/>
                  </a:lnTo>
                  <a:lnTo>
                    <a:pt x="153416" y="477647"/>
                  </a:lnTo>
                  <a:lnTo>
                    <a:pt x="149225" y="471551"/>
                  </a:lnTo>
                  <a:close/>
                  <a:moveTo>
                    <a:pt x="262509" y="438912"/>
                  </a:moveTo>
                  <a:lnTo>
                    <a:pt x="258064" y="442468"/>
                  </a:lnTo>
                  <a:lnTo>
                    <a:pt x="257048" y="448183"/>
                  </a:lnTo>
                  <a:lnTo>
                    <a:pt x="256921" y="450469"/>
                  </a:lnTo>
                  <a:cubicBezTo>
                    <a:pt x="256921" y="468757"/>
                    <a:pt x="271018" y="479679"/>
                    <a:pt x="274066" y="482219"/>
                  </a:cubicBezTo>
                  <a:cubicBezTo>
                    <a:pt x="287909" y="494030"/>
                    <a:pt x="303403" y="499237"/>
                    <a:pt x="317246" y="502920"/>
                  </a:cubicBezTo>
                  <a:lnTo>
                    <a:pt x="320929" y="503809"/>
                  </a:lnTo>
                  <a:lnTo>
                    <a:pt x="319913" y="500126"/>
                  </a:lnTo>
                  <a:cubicBezTo>
                    <a:pt x="317373" y="490093"/>
                    <a:pt x="312801" y="485140"/>
                    <a:pt x="302895" y="480568"/>
                  </a:cubicBezTo>
                  <a:lnTo>
                    <a:pt x="290195" y="476504"/>
                  </a:lnTo>
                  <a:lnTo>
                    <a:pt x="278003" y="468630"/>
                  </a:lnTo>
                  <a:lnTo>
                    <a:pt x="276225" y="472694"/>
                  </a:lnTo>
                  <a:cubicBezTo>
                    <a:pt x="281813" y="475107"/>
                    <a:pt x="287528" y="480060"/>
                    <a:pt x="297815" y="485013"/>
                  </a:cubicBezTo>
                  <a:lnTo>
                    <a:pt x="308991" y="488442"/>
                  </a:lnTo>
                  <a:lnTo>
                    <a:pt x="314325" y="497459"/>
                  </a:lnTo>
                  <a:lnTo>
                    <a:pt x="276860" y="478790"/>
                  </a:lnTo>
                  <a:cubicBezTo>
                    <a:pt x="273685" y="476123"/>
                    <a:pt x="261239" y="466344"/>
                    <a:pt x="261239" y="449453"/>
                  </a:cubicBezTo>
                  <a:lnTo>
                    <a:pt x="261620" y="445516"/>
                  </a:lnTo>
                  <a:lnTo>
                    <a:pt x="263017" y="443611"/>
                  </a:lnTo>
                  <a:lnTo>
                    <a:pt x="265430" y="443357"/>
                  </a:lnTo>
                  <a:lnTo>
                    <a:pt x="272288" y="447167"/>
                  </a:lnTo>
                  <a:lnTo>
                    <a:pt x="275463" y="449580"/>
                  </a:lnTo>
                  <a:cubicBezTo>
                    <a:pt x="290830" y="460756"/>
                    <a:pt x="305943" y="474980"/>
                    <a:pt x="322072" y="482092"/>
                  </a:cubicBezTo>
                  <a:lnTo>
                    <a:pt x="328295" y="484632"/>
                  </a:lnTo>
                  <a:lnTo>
                    <a:pt x="343535" y="489585"/>
                  </a:lnTo>
                  <a:lnTo>
                    <a:pt x="345821" y="489204"/>
                  </a:lnTo>
                  <a:lnTo>
                    <a:pt x="346075" y="489077"/>
                  </a:lnTo>
                  <a:lnTo>
                    <a:pt x="348361" y="488569"/>
                  </a:lnTo>
                  <a:lnTo>
                    <a:pt x="360299" y="488188"/>
                  </a:lnTo>
                  <a:lnTo>
                    <a:pt x="375285" y="494030"/>
                  </a:lnTo>
                  <a:lnTo>
                    <a:pt x="369189" y="486537"/>
                  </a:lnTo>
                  <a:lnTo>
                    <a:pt x="350520" y="483743"/>
                  </a:lnTo>
                  <a:lnTo>
                    <a:pt x="344043" y="485013"/>
                  </a:lnTo>
                  <a:lnTo>
                    <a:pt x="337185" y="485267"/>
                  </a:lnTo>
                  <a:lnTo>
                    <a:pt x="324104" y="478028"/>
                  </a:lnTo>
                  <a:cubicBezTo>
                    <a:pt x="308991" y="471424"/>
                    <a:pt x="293878" y="457581"/>
                    <a:pt x="277241" y="445389"/>
                  </a:cubicBezTo>
                  <a:lnTo>
                    <a:pt x="270129" y="440563"/>
                  </a:lnTo>
                  <a:lnTo>
                    <a:pt x="262636" y="439039"/>
                  </a:lnTo>
                  <a:close/>
                  <a:moveTo>
                    <a:pt x="7620" y="423672"/>
                  </a:moveTo>
                  <a:lnTo>
                    <a:pt x="2540" y="426974"/>
                  </a:lnTo>
                  <a:lnTo>
                    <a:pt x="1524" y="435229"/>
                  </a:lnTo>
                  <a:lnTo>
                    <a:pt x="5842" y="442595"/>
                  </a:lnTo>
                  <a:lnTo>
                    <a:pt x="8509" y="445643"/>
                  </a:lnTo>
                  <a:cubicBezTo>
                    <a:pt x="12954" y="450596"/>
                    <a:pt x="17272" y="455422"/>
                    <a:pt x="30734" y="463931"/>
                  </a:cubicBezTo>
                  <a:lnTo>
                    <a:pt x="48260" y="467741"/>
                  </a:lnTo>
                  <a:lnTo>
                    <a:pt x="53848" y="467741"/>
                  </a:lnTo>
                  <a:lnTo>
                    <a:pt x="67310" y="474218"/>
                  </a:lnTo>
                  <a:lnTo>
                    <a:pt x="76581" y="479679"/>
                  </a:lnTo>
                  <a:cubicBezTo>
                    <a:pt x="89662" y="486283"/>
                    <a:pt x="102616" y="493141"/>
                    <a:pt x="118491" y="501015"/>
                  </a:cubicBezTo>
                  <a:lnTo>
                    <a:pt x="127508" y="509143"/>
                  </a:lnTo>
                  <a:lnTo>
                    <a:pt x="132207" y="512953"/>
                  </a:lnTo>
                  <a:lnTo>
                    <a:pt x="143891" y="516763"/>
                  </a:lnTo>
                  <a:lnTo>
                    <a:pt x="148717" y="514096"/>
                  </a:lnTo>
                  <a:lnTo>
                    <a:pt x="151003" y="510413"/>
                  </a:lnTo>
                  <a:lnTo>
                    <a:pt x="146177" y="510159"/>
                  </a:lnTo>
                  <a:lnTo>
                    <a:pt x="143764" y="512191"/>
                  </a:lnTo>
                  <a:lnTo>
                    <a:pt x="139319" y="512445"/>
                  </a:lnTo>
                  <a:lnTo>
                    <a:pt x="125857" y="502031"/>
                  </a:lnTo>
                  <a:lnTo>
                    <a:pt x="117729" y="495808"/>
                  </a:lnTo>
                  <a:cubicBezTo>
                    <a:pt x="104648" y="489204"/>
                    <a:pt x="91694" y="482346"/>
                    <a:pt x="74295" y="473583"/>
                  </a:cubicBezTo>
                  <a:lnTo>
                    <a:pt x="60071" y="465328"/>
                  </a:lnTo>
                  <a:lnTo>
                    <a:pt x="50038" y="463169"/>
                  </a:lnTo>
                  <a:lnTo>
                    <a:pt x="48260" y="463296"/>
                  </a:lnTo>
                  <a:cubicBezTo>
                    <a:pt x="41021" y="463296"/>
                    <a:pt x="32639" y="459867"/>
                    <a:pt x="20320" y="451993"/>
                  </a:cubicBezTo>
                  <a:lnTo>
                    <a:pt x="10795" y="441452"/>
                  </a:lnTo>
                  <a:lnTo>
                    <a:pt x="6731" y="435864"/>
                  </a:lnTo>
                  <a:lnTo>
                    <a:pt x="5842" y="430784"/>
                  </a:lnTo>
                  <a:lnTo>
                    <a:pt x="8001" y="428117"/>
                  </a:lnTo>
                  <a:lnTo>
                    <a:pt x="10414" y="427990"/>
                  </a:lnTo>
                  <a:lnTo>
                    <a:pt x="17907" y="431673"/>
                  </a:lnTo>
                  <a:lnTo>
                    <a:pt x="22606" y="434086"/>
                  </a:lnTo>
                  <a:cubicBezTo>
                    <a:pt x="26543" y="435610"/>
                    <a:pt x="30861" y="438277"/>
                    <a:pt x="40767" y="443230"/>
                  </a:cubicBezTo>
                  <a:lnTo>
                    <a:pt x="53975" y="451612"/>
                  </a:lnTo>
                  <a:lnTo>
                    <a:pt x="61722" y="454533"/>
                  </a:lnTo>
                  <a:lnTo>
                    <a:pt x="65024" y="458978"/>
                  </a:lnTo>
                  <a:lnTo>
                    <a:pt x="63881" y="460248"/>
                  </a:lnTo>
                  <a:lnTo>
                    <a:pt x="61087" y="460502"/>
                  </a:lnTo>
                  <a:lnTo>
                    <a:pt x="53340" y="457200"/>
                  </a:lnTo>
                  <a:lnTo>
                    <a:pt x="46228" y="452374"/>
                  </a:lnTo>
                  <a:cubicBezTo>
                    <a:pt x="42926" y="450088"/>
                    <a:pt x="40132" y="447929"/>
                    <a:pt x="30988" y="443357"/>
                  </a:cubicBezTo>
                  <a:lnTo>
                    <a:pt x="16129" y="435864"/>
                  </a:lnTo>
                  <a:lnTo>
                    <a:pt x="21590" y="443484"/>
                  </a:lnTo>
                  <a:lnTo>
                    <a:pt x="36957" y="451358"/>
                  </a:lnTo>
                  <a:lnTo>
                    <a:pt x="43307" y="455803"/>
                  </a:lnTo>
                  <a:lnTo>
                    <a:pt x="54737" y="462915"/>
                  </a:lnTo>
                  <a:lnTo>
                    <a:pt x="63881" y="464820"/>
                  </a:lnTo>
                  <a:lnTo>
                    <a:pt x="68453" y="461645"/>
                  </a:lnTo>
                  <a:lnTo>
                    <a:pt x="69469" y="457581"/>
                  </a:lnTo>
                  <a:lnTo>
                    <a:pt x="69469" y="456819"/>
                  </a:lnTo>
                  <a:lnTo>
                    <a:pt x="66802" y="452374"/>
                  </a:lnTo>
                  <a:lnTo>
                    <a:pt x="57912" y="448056"/>
                  </a:lnTo>
                  <a:lnTo>
                    <a:pt x="53594" y="445897"/>
                  </a:lnTo>
                  <a:cubicBezTo>
                    <a:pt x="47879" y="441452"/>
                    <a:pt x="42164" y="439039"/>
                    <a:pt x="32766" y="434340"/>
                  </a:cubicBezTo>
                  <a:lnTo>
                    <a:pt x="22352" y="429387"/>
                  </a:lnTo>
                  <a:lnTo>
                    <a:pt x="14478" y="424942"/>
                  </a:lnTo>
                  <a:lnTo>
                    <a:pt x="7239" y="423418"/>
                  </a:lnTo>
                  <a:close/>
                  <a:moveTo>
                    <a:pt x="95504" y="309626"/>
                  </a:moveTo>
                  <a:lnTo>
                    <a:pt x="89535" y="315722"/>
                  </a:lnTo>
                  <a:lnTo>
                    <a:pt x="88773" y="326263"/>
                  </a:lnTo>
                  <a:lnTo>
                    <a:pt x="89027" y="329946"/>
                  </a:lnTo>
                  <a:lnTo>
                    <a:pt x="90170" y="331724"/>
                  </a:lnTo>
                  <a:cubicBezTo>
                    <a:pt x="97409" y="335788"/>
                    <a:pt x="104775" y="337820"/>
                    <a:pt x="118999" y="343662"/>
                  </a:cubicBezTo>
                  <a:lnTo>
                    <a:pt x="132334" y="354584"/>
                  </a:lnTo>
                  <a:cubicBezTo>
                    <a:pt x="141351" y="364871"/>
                    <a:pt x="150876" y="369570"/>
                    <a:pt x="169418" y="376174"/>
                  </a:cubicBezTo>
                  <a:lnTo>
                    <a:pt x="186944" y="383286"/>
                  </a:lnTo>
                  <a:cubicBezTo>
                    <a:pt x="192532" y="386461"/>
                    <a:pt x="198120" y="392430"/>
                    <a:pt x="209550" y="402717"/>
                  </a:cubicBezTo>
                  <a:lnTo>
                    <a:pt x="222631" y="407543"/>
                  </a:lnTo>
                  <a:lnTo>
                    <a:pt x="224155" y="407416"/>
                  </a:lnTo>
                  <a:lnTo>
                    <a:pt x="225171" y="407289"/>
                  </a:lnTo>
                  <a:lnTo>
                    <a:pt x="227330" y="407289"/>
                  </a:lnTo>
                  <a:cubicBezTo>
                    <a:pt x="238125" y="407289"/>
                    <a:pt x="248666" y="414401"/>
                    <a:pt x="262890" y="424434"/>
                  </a:cubicBezTo>
                  <a:lnTo>
                    <a:pt x="267970" y="425196"/>
                  </a:lnTo>
                  <a:lnTo>
                    <a:pt x="278257" y="432943"/>
                  </a:lnTo>
                  <a:cubicBezTo>
                    <a:pt x="278765" y="433324"/>
                    <a:pt x="279400" y="433578"/>
                    <a:pt x="280035" y="433705"/>
                  </a:cubicBezTo>
                  <a:lnTo>
                    <a:pt x="321183" y="457708"/>
                  </a:lnTo>
                  <a:cubicBezTo>
                    <a:pt x="338074" y="470789"/>
                    <a:pt x="355473" y="475107"/>
                    <a:pt x="371856" y="482092"/>
                  </a:cubicBezTo>
                  <a:lnTo>
                    <a:pt x="372999" y="481584"/>
                  </a:lnTo>
                  <a:lnTo>
                    <a:pt x="374777" y="482092"/>
                  </a:lnTo>
                  <a:cubicBezTo>
                    <a:pt x="378460" y="482854"/>
                    <a:pt x="382778" y="483489"/>
                    <a:pt x="390398" y="491871"/>
                  </a:cubicBezTo>
                  <a:lnTo>
                    <a:pt x="392684" y="516636"/>
                  </a:lnTo>
                  <a:lnTo>
                    <a:pt x="387350" y="511683"/>
                  </a:lnTo>
                  <a:lnTo>
                    <a:pt x="384302" y="500126"/>
                  </a:lnTo>
                  <a:lnTo>
                    <a:pt x="383286" y="500253"/>
                  </a:lnTo>
                  <a:lnTo>
                    <a:pt x="383667" y="498475"/>
                  </a:lnTo>
                  <a:lnTo>
                    <a:pt x="382651" y="498348"/>
                  </a:lnTo>
                  <a:lnTo>
                    <a:pt x="379730" y="497713"/>
                  </a:lnTo>
                  <a:lnTo>
                    <a:pt x="380619" y="508889"/>
                  </a:lnTo>
                  <a:lnTo>
                    <a:pt x="390017" y="520827"/>
                  </a:lnTo>
                  <a:lnTo>
                    <a:pt x="395732" y="522605"/>
                  </a:lnTo>
                  <a:lnTo>
                    <a:pt x="398526" y="523240"/>
                  </a:lnTo>
                  <a:lnTo>
                    <a:pt x="398526" y="517906"/>
                  </a:lnTo>
                  <a:cubicBezTo>
                    <a:pt x="398526" y="499999"/>
                    <a:pt x="394970" y="490220"/>
                    <a:pt x="390017" y="484759"/>
                  </a:cubicBezTo>
                  <a:cubicBezTo>
                    <a:pt x="385064" y="479298"/>
                    <a:pt x="379095" y="478536"/>
                    <a:pt x="375920" y="477774"/>
                  </a:cubicBezTo>
                  <a:lnTo>
                    <a:pt x="339725" y="461391"/>
                  </a:lnTo>
                  <a:lnTo>
                    <a:pt x="338709" y="463677"/>
                  </a:lnTo>
                  <a:cubicBezTo>
                    <a:pt x="333756" y="461010"/>
                    <a:pt x="328803" y="458089"/>
                    <a:pt x="323850" y="454279"/>
                  </a:cubicBezTo>
                  <a:lnTo>
                    <a:pt x="286512" y="431292"/>
                  </a:lnTo>
                  <a:lnTo>
                    <a:pt x="287401" y="430530"/>
                  </a:lnTo>
                  <a:lnTo>
                    <a:pt x="283845" y="427609"/>
                  </a:lnTo>
                  <a:lnTo>
                    <a:pt x="281686" y="429387"/>
                  </a:lnTo>
                  <a:lnTo>
                    <a:pt x="280797" y="429387"/>
                  </a:lnTo>
                  <a:lnTo>
                    <a:pt x="280289" y="429133"/>
                  </a:lnTo>
                  <a:lnTo>
                    <a:pt x="274574" y="424434"/>
                  </a:lnTo>
                  <a:lnTo>
                    <a:pt x="281051" y="423037"/>
                  </a:lnTo>
                  <a:lnTo>
                    <a:pt x="287528" y="422910"/>
                  </a:lnTo>
                  <a:lnTo>
                    <a:pt x="302387" y="430911"/>
                  </a:lnTo>
                  <a:cubicBezTo>
                    <a:pt x="312420" y="434975"/>
                    <a:pt x="322072" y="444373"/>
                    <a:pt x="333121" y="448945"/>
                  </a:cubicBezTo>
                  <a:lnTo>
                    <a:pt x="362585" y="465328"/>
                  </a:lnTo>
                  <a:lnTo>
                    <a:pt x="363601" y="465709"/>
                  </a:lnTo>
                  <a:lnTo>
                    <a:pt x="366014" y="466725"/>
                  </a:lnTo>
                  <a:lnTo>
                    <a:pt x="377698" y="473329"/>
                  </a:lnTo>
                  <a:lnTo>
                    <a:pt x="388239" y="475234"/>
                  </a:lnTo>
                  <a:lnTo>
                    <a:pt x="392176" y="473837"/>
                  </a:lnTo>
                  <a:lnTo>
                    <a:pt x="388874" y="470535"/>
                  </a:lnTo>
                  <a:lnTo>
                    <a:pt x="383159" y="470789"/>
                  </a:lnTo>
                  <a:lnTo>
                    <a:pt x="375920" y="467360"/>
                  </a:lnTo>
                  <a:cubicBezTo>
                    <a:pt x="372110" y="465328"/>
                    <a:pt x="368300" y="462788"/>
                    <a:pt x="354965" y="457327"/>
                  </a:cubicBezTo>
                  <a:lnTo>
                    <a:pt x="334899" y="444881"/>
                  </a:lnTo>
                  <a:cubicBezTo>
                    <a:pt x="324993" y="440817"/>
                    <a:pt x="315214" y="431292"/>
                    <a:pt x="297180" y="423926"/>
                  </a:cubicBezTo>
                  <a:lnTo>
                    <a:pt x="281432" y="418338"/>
                  </a:lnTo>
                  <a:lnTo>
                    <a:pt x="275971" y="418465"/>
                  </a:lnTo>
                  <a:lnTo>
                    <a:pt x="266192" y="420497"/>
                  </a:lnTo>
                  <a:lnTo>
                    <a:pt x="262763" y="418846"/>
                  </a:lnTo>
                  <a:cubicBezTo>
                    <a:pt x="250952" y="410591"/>
                    <a:pt x="239776" y="402717"/>
                    <a:pt x="225806" y="402717"/>
                  </a:cubicBezTo>
                  <a:lnTo>
                    <a:pt x="223393" y="402971"/>
                  </a:lnTo>
                  <a:lnTo>
                    <a:pt x="223647" y="405130"/>
                  </a:lnTo>
                  <a:lnTo>
                    <a:pt x="222123" y="402971"/>
                  </a:lnTo>
                  <a:cubicBezTo>
                    <a:pt x="217297" y="402971"/>
                    <a:pt x="211963" y="399161"/>
                    <a:pt x="202184" y="390271"/>
                  </a:cubicBezTo>
                  <a:lnTo>
                    <a:pt x="194056" y="382397"/>
                  </a:lnTo>
                  <a:lnTo>
                    <a:pt x="198120" y="382651"/>
                  </a:lnTo>
                  <a:lnTo>
                    <a:pt x="208280" y="385826"/>
                  </a:lnTo>
                  <a:lnTo>
                    <a:pt x="222123" y="391414"/>
                  </a:lnTo>
                  <a:lnTo>
                    <a:pt x="231394" y="392811"/>
                  </a:lnTo>
                  <a:lnTo>
                    <a:pt x="237109" y="389636"/>
                  </a:lnTo>
                  <a:lnTo>
                    <a:pt x="238633" y="384429"/>
                  </a:lnTo>
                  <a:lnTo>
                    <a:pt x="238760" y="375920"/>
                  </a:lnTo>
                  <a:lnTo>
                    <a:pt x="225552" y="364998"/>
                  </a:lnTo>
                  <a:lnTo>
                    <a:pt x="215011" y="360934"/>
                  </a:lnTo>
                  <a:lnTo>
                    <a:pt x="206121" y="357124"/>
                  </a:lnTo>
                  <a:lnTo>
                    <a:pt x="199517" y="348742"/>
                  </a:lnTo>
                  <a:lnTo>
                    <a:pt x="194564" y="344043"/>
                  </a:lnTo>
                  <a:cubicBezTo>
                    <a:pt x="185801" y="338201"/>
                    <a:pt x="177038" y="336550"/>
                    <a:pt x="161925" y="334518"/>
                  </a:cubicBezTo>
                  <a:lnTo>
                    <a:pt x="149225" y="332359"/>
                  </a:lnTo>
                  <a:lnTo>
                    <a:pt x="147066" y="330835"/>
                  </a:lnTo>
                  <a:lnTo>
                    <a:pt x="146050" y="331470"/>
                  </a:lnTo>
                  <a:lnTo>
                    <a:pt x="144018" y="330708"/>
                  </a:lnTo>
                  <a:cubicBezTo>
                    <a:pt x="132207" y="326136"/>
                    <a:pt x="119888" y="317627"/>
                    <a:pt x="106807" y="312674"/>
                  </a:cubicBezTo>
                  <a:lnTo>
                    <a:pt x="101854" y="310515"/>
                  </a:lnTo>
                  <a:lnTo>
                    <a:pt x="95377" y="309753"/>
                  </a:lnTo>
                  <a:close/>
                  <a:moveTo>
                    <a:pt x="26797" y="478409"/>
                  </a:moveTo>
                  <a:lnTo>
                    <a:pt x="24765" y="482219"/>
                  </a:lnTo>
                  <a:cubicBezTo>
                    <a:pt x="41275" y="490982"/>
                    <a:pt x="58547" y="502920"/>
                    <a:pt x="75565" y="506984"/>
                  </a:cubicBezTo>
                  <a:lnTo>
                    <a:pt x="118491" y="523875"/>
                  </a:lnTo>
                  <a:lnTo>
                    <a:pt x="135763" y="527939"/>
                  </a:lnTo>
                  <a:lnTo>
                    <a:pt x="119634" y="519557"/>
                  </a:lnTo>
                  <a:lnTo>
                    <a:pt x="118364" y="518668"/>
                  </a:lnTo>
                  <a:lnTo>
                    <a:pt x="116078" y="515366"/>
                  </a:lnTo>
                  <a:lnTo>
                    <a:pt x="114173" y="512191"/>
                  </a:lnTo>
                  <a:lnTo>
                    <a:pt x="110744" y="515112"/>
                  </a:lnTo>
                  <a:cubicBezTo>
                    <a:pt x="99187" y="509651"/>
                    <a:pt x="88011" y="505333"/>
                    <a:pt x="76581" y="502666"/>
                  </a:cubicBezTo>
                  <a:lnTo>
                    <a:pt x="26797" y="478409"/>
                  </a:lnTo>
                  <a:close/>
                </a:path>
              </a:pathLst>
            </a:custGeom>
            <a:blipFill>
              <a:blip r:embed="rId8"/>
              <a:stretch>
                <a:fillRect l="-914" t="-623" r="-799" b="-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97182" y="6240961"/>
            <a:ext cx="320478" cy="347396"/>
            <a:chOff x="0" y="0"/>
            <a:chExt cx="427304" cy="4631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736" cy="463169"/>
            </a:xfrm>
            <a:custGeom>
              <a:avLst/>
              <a:gdLst/>
              <a:ahLst/>
              <a:cxnLst/>
              <a:rect l="l" t="t" r="r" b="b"/>
              <a:pathLst>
                <a:path w="427736" h="463169">
                  <a:moveTo>
                    <a:pt x="188849" y="4445"/>
                  </a:moveTo>
                  <a:lnTo>
                    <a:pt x="194437" y="5334"/>
                  </a:lnTo>
                  <a:lnTo>
                    <a:pt x="200914" y="10414"/>
                  </a:lnTo>
                  <a:lnTo>
                    <a:pt x="207264" y="13589"/>
                  </a:lnTo>
                  <a:lnTo>
                    <a:pt x="213106" y="13589"/>
                  </a:lnTo>
                  <a:lnTo>
                    <a:pt x="218694" y="12700"/>
                  </a:lnTo>
                  <a:lnTo>
                    <a:pt x="223901" y="12700"/>
                  </a:lnTo>
                  <a:lnTo>
                    <a:pt x="231394" y="14732"/>
                  </a:lnTo>
                  <a:lnTo>
                    <a:pt x="233934" y="17399"/>
                  </a:lnTo>
                  <a:lnTo>
                    <a:pt x="234442" y="20447"/>
                  </a:lnTo>
                  <a:lnTo>
                    <a:pt x="233680" y="26289"/>
                  </a:lnTo>
                  <a:lnTo>
                    <a:pt x="225933" y="30734"/>
                  </a:lnTo>
                  <a:lnTo>
                    <a:pt x="218440" y="31750"/>
                  </a:lnTo>
                  <a:lnTo>
                    <a:pt x="212725" y="31877"/>
                  </a:lnTo>
                  <a:lnTo>
                    <a:pt x="212725" y="31750"/>
                  </a:lnTo>
                  <a:lnTo>
                    <a:pt x="216154" y="30099"/>
                  </a:lnTo>
                  <a:lnTo>
                    <a:pt x="220853" y="24511"/>
                  </a:lnTo>
                  <a:lnTo>
                    <a:pt x="221742" y="23114"/>
                  </a:lnTo>
                  <a:lnTo>
                    <a:pt x="220599" y="21844"/>
                  </a:lnTo>
                  <a:lnTo>
                    <a:pt x="215011" y="15875"/>
                  </a:lnTo>
                  <a:lnTo>
                    <a:pt x="202311" y="14732"/>
                  </a:lnTo>
                  <a:lnTo>
                    <a:pt x="199136" y="14732"/>
                  </a:lnTo>
                  <a:lnTo>
                    <a:pt x="193040" y="14986"/>
                  </a:lnTo>
                  <a:lnTo>
                    <a:pt x="191389" y="14859"/>
                  </a:lnTo>
                  <a:lnTo>
                    <a:pt x="188087" y="14605"/>
                  </a:lnTo>
                  <a:lnTo>
                    <a:pt x="178054" y="9779"/>
                  </a:lnTo>
                  <a:lnTo>
                    <a:pt x="177038" y="5588"/>
                  </a:lnTo>
                  <a:lnTo>
                    <a:pt x="188722" y="4572"/>
                  </a:lnTo>
                  <a:close/>
                  <a:moveTo>
                    <a:pt x="166624" y="10033"/>
                  </a:moveTo>
                  <a:lnTo>
                    <a:pt x="171450" y="11049"/>
                  </a:lnTo>
                  <a:lnTo>
                    <a:pt x="182753" y="16891"/>
                  </a:lnTo>
                  <a:lnTo>
                    <a:pt x="192024" y="19304"/>
                  </a:lnTo>
                  <a:lnTo>
                    <a:pt x="196723" y="19304"/>
                  </a:lnTo>
                  <a:lnTo>
                    <a:pt x="207137" y="19177"/>
                  </a:lnTo>
                  <a:lnTo>
                    <a:pt x="214630" y="25654"/>
                  </a:lnTo>
                  <a:lnTo>
                    <a:pt x="209931" y="28321"/>
                  </a:lnTo>
                  <a:lnTo>
                    <a:pt x="203835" y="28575"/>
                  </a:lnTo>
                  <a:lnTo>
                    <a:pt x="199517" y="28321"/>
                  </a:lnTo>
                  <a:lnTo>
                    <a:pt x="198374" y="28321"/>
                  </a:lnTo>
                  <a:lnTo>
                    <a:pt x="198755" y="32766"/>
                  </a:lnTo>
                  <a:lnTo>
                    <a:pt x="197739" y="33147"/>
                  </a:lnTo>
                  <a:lnTo>
                    <a:pt x="192532" y="35306"/>
                  </a:lnTo>
                  <a:lnTo>
                    <a:pt x="183515" y="36322"/>
                  </a:lnTo>
                  <a:lnTo>
                    <a:pt x="174117" y="36830"/>
                  </a:lnTo>
                  <a:lnTo>
                    <a:pt x="170434" y="36576"/>
                  </a:lnTo>
                  <a:lnTo>
                    <a:pt x="165227" y="32131"/>
                  </a:lnTo>
                  <a:lnTo>
                    <a:pt x="159131" y="19685"/>
                  </a:lnTo>
                  <a:lnTo>
                    <a:pt x="156464" y="15875"/>
                  </a:lnTo>
                  <a:lnTo>
                    <a:pt x="156718" y="13335"/>
                  </a:lnTo>
                  <a:lnTo>
                    <a:pt x="162814" y="10795"/>
                  </a:lnTo>
                  <a:lnTo>
                    <a:pt x="167005" y="9906"/>
                  </a:lnTo>
                  <a:close/>
                  <a:moveTo>
                    <a:pt x="110998" y="12446"/>
                  </a:moveTo>
                  <a:lnTo>
                    <a:pt x="140970" y="14351"/>
                  </a:lnTo>
                  <a:lnTo>
                    <a:pt x="145034" y="14097"/>
                  </a:lnTo>
                  <a:lnTo>
                    <a:pt x="148209" y="14097"/>
                  </a:lnTo>
                  <a:lnTo>
                    <a:pt x="148463" y="14859"/>
                  </a:lnTo>
                  <a:lnTo>
                    <a:pt x="149479" y="16129"/>
                  </a:lnTo>
                  <a:lnTo>
                    <a:pt x="152400" y="18542"/>
                  </a:lnTo>
                  <a:lnTo>
                    <a:pt x="154178" y="20447"/>
                  </a:lnTo>
                  <a:lnTo>
                    <a:pt x="159004" y="30734"/>
                  </a:lnTo>
                  <a:lnTo>
                    <a:pt x="164592" y="38100"/>
                  </a:lnTo>
                  <a:lnTo>
                    <a:pt x="162560" y="40005"/>
                  </a:lnTo>
                  <a:lnTo>
                    <a:pt x="147828" y="40513"/>
                  </a:lnTo>
                  <a:lnTo>
                    <a:pt x="135001" y="34925"/>
                  </a:lnTo>
                  <a:lnTo>
                    <a:pt x="128651" y="30607"/>
                  </a:lnTo>
                  <a:lnTo>
                    <a:pt x="115443" y="29464"/>
                  </a:lnTo>
                  <a:lnTo>
                    <a:pt x="108458" y="29464"/>
                  </a:lnTo>
                  <a:lnTo>
                    <a:pt x="95377" y="30353"/>
                  </a:lnTo>
                  <a:lnTo>
                    <a:pt x="92964" y="29083"/>
                  </a:lnTo>
                  <a:lnTo>
                    <a:pt x="92964" y="19558"/>
                  </a:lnTo>
                  <a:lnTo>
                    <a:pt x="98679" y="12700"/>
                  </a:lnTo>
                  <a:lnTo>
                    <a:pt x="104394" y="12446"/>
                  </a:lnTo>
                  <a:lnTo>
                    <a:pt x="106807" y="12446"/>
                  </a:lnTo>
                  <a:cubicBezTo>
                    <a:pt x="108204" y="12319"/>
                    <a:pt x="109601" y="12319"/>
                    <a:pt x="110998" y="12319"/>
                  </a:cubicBezTo>
                  <a:close/>
                  <a:moveTo>
                    <a:pt x="45847" y="59436"/>
                  </a:moveTo>
                  <a:lnTo>
                    <a:pt x="41275" y="61976"/>
                  </a:lnTo>
                  <a:lnTo>
                    <a:pt x="37338" y="63754"/>
                  </a:lnTo>
                  <a:lnTo>
                    <a:pt x="31242" y="63754"/>
                  </a:lnTo>
                  <a:lnTo>
                    <a:pt x="22733" y="66929"/>
                  </a:lnTo>
                  <a:lnTo>
                    <a:pt x="14224" y="72263"/>
                  </a:lnTo>
                  <a:lnTo>
                    <a:pt x="5461" y="74422"/>
                  </a:lnTo>
                  <a:lnTo>
                    <a:pt x="254" y="81534"/>
                  </a:lnTo>
                  <a:lnTo>
                    <a:pt x="5969" y="79502"/>
                  </a:lnTo>
                  <a:lnTo>
                    <a:pt x="12192" y="76962"/>
                  </a:lnTo>
                  <a:lnTo>
                    <a:pt x="17907" y="75311"/>
                  </a:lnTo>
                  <a:lnTo>
                    <a:pt x="21336" y="73406"/>
                  </a:lnTo>
                  <a:lnTo>
                    <a:pt x="29718" y="68453"/>
                  </a:lnTo>
                  <a:lnTo>
                    <a:pt x="35433" y="68199"/>
                  </a:lnTo>
                  <a:lnTo>
                    <a:pt x="42037" y="66802"/>
                  </a:lnTo>
                  <a:lnTo>
                    <a:pt x="46101" y="64389"/>
                  </a:lnTo>
                  <a:lnTo>
                    <a:pt x="48006" y="64008"/>
                  </a:lnTo>
                  <a:lnTo>
                    <a:pt x="48133" y="62484"/>
                  </a:lnTo>
                  <a:lnTo>
                    <a:pt x="48641" y="59690"/>
                  </a:lnTo>
                  <a:lnTo>
                    <a:pt x="45974" y="59563"/>
                  </a:lnTo>
                  <a:close/>
                  <a:moveTo>
                    <a:pt x="171069" y="66548"/>
                  </a:moveTo>
                  <a:lnTo>
                    <a:pt x="157099" y="68326"/>
                  </a:lnTo>
                  <a:lnTo>
                    <a:pt x="141351" y="68580"/>
                  </a:lnTo>
                  <a:lnTo>
                    <a:pt x="135763" y="73152"/>
                  </a:lnTo>
                  <a:lnTo>
                    <a:pt x="131191" y="77216"/>
                  </a:lnTo>
                  <a:lnTo>
                    <a:pt x="126619" y="77470"/>
                  </a:lnTo>
                  <a:lnTo>
                    <a:pt x="119380" y="77089"/>
                  </a:lnTo>
                  <a:lnTo>
                    <a:pt x="108585" y="77216"/>
                  </a:lnTo>
                  <a:lnTo>
                    <a:pt x="96139" y="72644"/>
                  </a:lnTo>
                  <a:lnTo>
                    <a:pt x="87757" y="70993"/>
                  </a:lnTo>
                  <a:lnTo>
                    <a:pt x="83820" y="67691"/>
                  </a:lnTo>
                  <a:lnTo>
                    <a:pt x="82931" y="73914"/>
                  </a:lnTo>
                  <a:lnTo>
                    <a:pt x="92456" y="76835"/>
                  </a:lnTo>
                  <a:lnTo>
                    <a:pt x="102743" y="81153"/>
                  </a:lnTo>
                  <a:lnTo>
                    <a:pt x="116586" y="81661"/>
                  </a:lnTo>
                  <a:lnTo>
                    <a:pt x="124079" y="81407"/>
                  </a:lnTo>
                  <a:lnTo>
                    <a:pt x="128270" y="81661"/>
                  </a:lnTo>
                  <a:lnTo>
                    <a:pt x="130683" y="81661"/>
                  </a:lnTo>
                  <a:lnTo>
                    <a:pt x="137287" y="77724"/>
                  </a:lnTo>
                  <a:lnTo>
                    <a:pt x="141859" y="73406"/>
                  </a:lnTo>
                  <a:lnTo>
                    <a:pt x="144272" y="72644"/>
                  </a:lnTo>
                  <a:cubicBezTo>
                    <a:pt x="150622" y="72390"/>
                    <a:pt x="157099" y="72517"/>
                    <a:pt x="167386" y="70866"/>
                  </a:cubicBezTo>
                  <a:lnTo>
                    <a:pt x="178689" y="70739"/>
                  </a:lnTo>
                  <a:lnTo>
                    <a:pt x="186690" y="70866"/>
                  </a:lnTo>
                  <a:lnTo>
                    <a:pt x="188214" y="70866"/>
                  </a:lnTo>
                  <a:lnTo>
                    <a:pt x="188214" y="66802"/>
                  </a:lnTo>
                  <a:lnTo>
                    <a:pt x="182880" y="66802"/>
                  </a:lnTo>
                  <a:lnTo>
                    <a:pt x="170942" y="66548"/>
                  </a:lnTo>
                  <a:close/>
                  <a:moveTo>
                    <a:pt x="186690" y="0"/>
                  </a:moveTo>
                  <a:cubicBezTo>
                    <a:pt x="178943" y="0"/>
                    <a:pt x="171577" y="2286"/>
                    <a:pt x="158877" y="6477"/>
                  </a:cubicBezTo>
                  <a:lnTo>
                    <a:pt x="148463" y="9144"/>
                  </a:lnTo>
                  <a:lnTo>
                    <a:pt x="147320" y="8763"/>
                  </a:lnTo>
                  <a:lnTo>
                    <a:pt x="146050" y="9525"/>
                  </a:lnTo>
                  <a:lnTo>
                    <a:pt x="143129" y="9779"/>
                  </a:lnTo>
                  <a:lnTo>
                    <a:pt x="142113" y="9906"/>
                  </a:lnTo>
                  <a:lnTo>
                    <a:pt x="130429" y="9906"/>
                  </a:lnTo>
                  <a:lnTo>
                    <a:pt x="109474" y="7874"/>
                  </a:lnTo>
                  <a:lnTo>
                    <a:pt x="106680" y="8128"/>
                  </a:lnTo>
                  <a:lnTo>
                    <a:pt x="106680" y="8128"/>
                  </a:lnTo>
                  <a:lnTo>
                    <a:pt x="105537" y="8128"/>
                  </a:lnTo>
                  <a:lnTo>
                    <a:pt x="101092" y="8128"/>
                  </a:lnTo>
                  <a:lnTo>
                    <a:pt x="90678" y="13970"/>
                  </a:lnTo>
                  <a:lnTo>
                    <a:pt x="88646" y="28702"/>
                  </a:lnTo>
                  <a:lnTo>
                    <a:pt x="88900" y="32385"/>
                  </a:lnTo>
                  <a:lnTo>
                    <a:pt x="89154" y="34163"/>
                  </a:lnTo>
                  <a:lnTo>
                    <a:pt x="92837" y="34544"/>
                  </a:lnTo>
                  <a:lnTo>
                    <a:pt x="102870" y="34671"/>
                  </a:lnTo>
                  <a:lnTo>
                    <a:pt x="114935" y="33782"/>
                  </a:lnTo>
                  <a:cubicBezTo>
                    <a:pt x="121158" y="33782"/>
                    <a:pt x="127000" y="34671"/>
                    <a:pt x="139954" y="43561"/>
                  </a:cubicBezTo>
                  <a:lnTo>
                    <a:pt x="154686" y="44831"/>
                  </a:lnTo>
                  <a:cubicBezTo>
                    <a:pt x="163957" y="44831"/>
                    <a:pt x="173101" y="42672"/>
                    <a:pt x="183769" y="42672"/>
                  </a:cubicBezTo>
                  <a:lnTo>
                    <a:pt x="192024" y="43688"/>
                  </a:lnTo>
                  <a:lnTo>
                    <a:pt x="205867" y="50673"/>
                  </a:lnTo>
                  <a:lnTo>
                    <a:pt x="219075" y="52959"/>
                  </a:lnTo>
                  <a:lnTo>
                    <a:pt x="224790" y="50673"/>
                  </a:lnTo>
                  <a:cubicBezTo>
                    <a:pt x="230505" y="47498"/>
                    <a:pt x="235839" y="46482"/>
                    <a:pt x="247523" y="46355"/>
                  </a:cubicBezTo>
                  <a:lnTo>
                    <a:pt x="260858" y="49784"/>
                  </a:lnTo>
                  <a:lnTo>
                    <a:pt x="261747" y="50038"/>
                  </a:lnTo>
                  <a:lnTo>
                    <a:pt x="265303" y="50165"/>
                  </a:lnTo>
                  <a:lnTo>
                    <a:pt x="268605" y="49022"/>
                  </a:lnTo>
                  <a:lnTo>
                    <a:pt x="278892" y="52070"/>
                  </a:lnTo>
                  <a:lnTo>
                    <a:pt x="280797" y="52070"/>
                  </a:lnTo>
                  <a:lnTo>
                    <a:pt x="282956" y="52070"/>
                  </a:lnTo>
                  <a:lnTo>
                    <a:pt x="321818" y="57785"/>
                  </a:lnTo>
                  <a:cubicBezTo>
                    <a:pt x="329311" y="60325"/>
                    <a:pt x="336931" y="61087"/>
                    <a:pt x="354203" y="61087"/>
                  </a:cubicBezTo>
                  <a:lnTo>
                    <a:pt x="372745" y="59817"/>
                  </a:lnTo>
                  <a:lnTo>
                    <a:pt x="373761" y="58674"/>
                  </a:lnTo>
                  <a:lnTo>
                    <a:pt x="375793" y="58420"/>
                  </a:lnTo>
                  <a:lnTo>
                    <a:pt x="377952" y="57912"/>
                  </a:lnTo>
                  <a:lnTo>
                    <a:pt x="385318" y="57404"/>
                  </a:lnTo>
                  <a:lnTo>
                    <a:pt x="392176" y="65278"/>
                  </a:lnTo>
                  <a:lnTo>
                    <a:pt x="393954" y="84963"/>
                  </a:lnTo>
                  <a:lnTo>
                    <a:pt x="393700" y="85344"/>
                  </a:lnTo>
                  <a:lnTo>
                    <a:pt x="391541" y="85344"/>
                  </a:lnTo>
                  <a:lnTo>
                    <a:pt x="386334" y="81915"/>
                  </a:lnTo>
                  <a:lnTo>
                    <a:pt x="384302" y="73406"/>
                  </a:lnTo>
                  <a:lnTo>
                    <a:pt x="383159" y="73533"/>
                  </a:lnTo>
                  <a:lnTo>
                    <a:pt x="382651" y="71247"/>
                  </a:lnTo>
                  <a:lnTo>
                    <a:pt x="381635" y="71501"/>
                  </a:lnTo>
                  <a:lnTo>
                    <a:pt x="379730" y="71882"/>
                  </a:lnTo>
                  <a:lnTo>
                    <a:pt x="380365" y="80137"/>
                  </a:lnTo>
                  <a:lnTo>
                    <a:pt x="384937" y="86741"/>
                  </a:lnTo>
                  <a:lnTo>
                    <a:pt x="387604" y="89281"/>
                  </a:lnTo>
                  <a:lnTo>
                    <a:pt x="394589" y="89916"/>
                  </a:lnTo>
                  <a:lnTo>
                    <a:pt x="396494" y="89662"/>
                  </a:lnTo>
                  <a:lnTo>
                    <a:pt x="398272" y="89281"/>
                  </a:lnTo>
                  <a:lnTo>
                    <a:pt x="398272" y="84836"/>
                  </a:lnTo>
                  <a:cubicBezTo>
                    <a:pt x="398272" y="72009"/>
                    <a:pt x="396494" y="64262"/>
                    <a:pt x="390525" y="54356"/>
                  </a:cubicBezTo>
                  <a:lnTo>
                    <a:pt x="379222" y="52832"/>
                  </a:lnTo>
                  <a:lnTo>
                    <a:pt x="374777" y="53975"/>
                  </a:lnTo>
                  <a:cubicBezTo>
                    <a:pt x="371348" y="54610"/>
                    <a:pt x="368046" y="54864"/>
                    <a:pt x="356616" y="54864"/>
                  </a:cubicBezTo>
                  <a:lnTo>
                    <a:pt x="340106" y="53594"/>
                  </a:lnTo>
                  <a:lnTo>
                    <a:pt x="338582" y="53594"/>
                  </a:lnTo>
                  <a:lnTo>
                    <a:pt x="338709" y="56515"/>
                  </a:lnTo>
                  <a:cubicBezTo>
                    <a:pt x="333502" y="56134"/>
                    <a:pt x="328168" y="55372"/>
                    <a:pt x="323088" y="53594"/>
                  </a:cubicBezTo>
                  <a:lnTo>
                    <a:pt x="286766" y="46990"/>
                  </a:lnTo>
                  <a:lnTo>
                    <a:pt x="287782" y="45847"/>
                  </a:lnTo>
                  <a:lnTo>
                    <a:pt x="283337" y="44196"/>
                  </a:lnTo>
                  <a:lnTo>
                    <a:pt x="281432" y="46609"/>
                  </a:lnTo>
                  <a:lnTo>
                    <a:pt x="280289" y="47625"/>
                  </a:lnTo>
                  <a:lnTo>
                    <a:pt x="279908" y="47752"/>
                  </a:lnTo>
                  <a:lnTo>
                    <a:pt x="279400" y="47752"/>
                  </a:lnTo>
                  <a:lnTo>
                    <a:pt x="271653" y="47371"/>
                  </a:lnTo>
                  <a:lnTo>
                    <a:pt x="276606" y="44069"/>
                  </a:lnTo>
                  <a:lnTo>
                    <a:pt x="282321" y="40640"/>
                  </a:lnTo>
                  <a:lnTo>
                    <a:pt x="285242" y="39370"/>
                  </a:lnTo>
                  <a:lnTo>
                    <a:pt x="295021" y="38989"/>
                  </a:lnTo>
                  <a:lnTo>
                    <a:pt x="301879" y="39243"/>
                  </a:lnTo>
                  <a:lnTo>
                    <a:pt x="304546" y="39243"/>
                  </a:lnTo>
                  <a:cubicBezTo>
                    <a:pt x="313563" y="39243"/>
                    <a:pt x="322580" y="43688"/>
                    <a:pt x="333121" y="43815"/>
                  </a:cubicBezTo>
                  <a:lnTo>
                    <a:pt x="343789" y="43688"/>
                  </a:lnTo>
                  <a:lnTo>
                    <a:pt x="362585" y="47117"/>
                  </a:lnTo>
                  <a:lnTo>
                    <a:pt x="363601" y="47117"/>
                  </a:lnTo>
                  <a:lnTo>
                    <a:pt x="368300" y="47117"/>
                  </a:lnTo>
                  <a:lnTo>
                    <a:pt x="383159" y="48387"/>
                  </a:lnTo>
                  <a:lnTo>
                    <a:pt x="392684" y="42926"/>
                  </a:lnTo>
                  <a:lnTo>
                    <a:pt x="386080" y="43053"/>
                  </a:lnTo>
                  <a:lnTo>
                    <a:pt x="374015" y="43942"/>
                  </a:lnTo>
                  <a:lnTo>
                    <a:pt x="364109" y="42672"/>
                  </a:lnTo>
                  <a:lnTo>
                    <a:pt x="353949" y="42672"/>
                  </a:lnTo>
                  <a:lnTo>
                    <a:pt x="335026" y="39243"/>
                  </a:lnTo>
                  <a:lnTo>
                    <a:pt x="333883" y="39370"/>
                  </a:lnTo>
                  <a:lnTo>
                    <a:pt x="323850" y="39497"/>
                  </a:lnTo>
                  <a:lnTo>
                    <a:pt x="304292" y="34798"/>
                  </a:lnTo>
                  <a:lnTo>
                    <a:pt x="303022" y="34798"/>
                  </a:lnTo>
                  <a:lnTo>
                    <a:pt x="298577" y="34798"/>
                  </a:lnTo>
                  <a:lnTo>
                    <a:pt x="288163" y="34417"/>
                  </a:lnTo>
                  <a:lnTo>
                    <a:pt x="276987" y="37973"/>
                  </a:lnTo>
                  <a:lnTo>
                    <a:pt x="268224" y="44196"/>
                  </a:lnTo>
                  <a:lnTo>
                    <a:pt x="262001" y="45212"/>
                  </a:lnTo>
                  <a:cubicBezTo>
                    <a:pt x="255016" y="43434"/>
                    <a:pt x="248285" y="41656"/>
                    <a:pt x="235204" y="41656"/>
                  </a:cubicBezTo>
                  <a:lnTo>
                    <a:pt x="220345" y="47752"/>
                  </a:lnTo>
                  <a:lnTo>
                    <a:pt x="211963" y="48260"/>
                  </a:lnTo>
                  <a:lnTo>
                    <a:pt x="199644" y="42418"/>
                  </a:lnTo>
                  <a:lnTo>
                    <a:pt x="193929" y="39116"/>
                  </a:lnTo>
                  <a:lnTo>
                    <a:pt x="198882" y="37084"/>
                  </a:lnTo>
                  <a:lnTo>
                    <a:pt x="204597" y="36068"/>
                  </a:lnTo>
                  <a:lnTo>
                    <a:pt x="208915" y="36068"/>
                  </a:lnTo>
                  <a:lnTo>
                    <a:pt x="215773" y="36068"/>
                  </a:lnTo>
                  <a:lnTo>
                    <a:pt x="223012" y="35179"/>
                  </a:lnTo>
                  <a:lnTo>
                    <a:pt x="234061" y="31750"/>
                  </a:lnTo>
                  <a:lnTo>
                    <a:pt x="238506" y="22098"/>
                  </a:lnTo>
                  <a:lnTo>
                    <a:pt x="238633" y="17526"/>
                  </a:lnTo>
                  <a:lnTo>
                    <a:pt x="234696" y="10922"/>
                  </a:lnTo>
                  <a:lnTo>
                    <a:pt x="226187" y="8128"/>
                  </a:lnTo>
                  <a:lnTo>
                    <a:pt x="219964" y="7874"/>
                  </a:lnTo>
                  <a:lnTo>
                    <a:pt x="218440" y="8001"/>
                  </a:lnTo>
                  <a:lnTo>
                    <a:pt x="218567" y="10160"/>
                  </a:lnTo>
                  <a:lnTo>
                    <a:pt x="215138" y="8128"/>
                  </a:lnTo>
                  <a:lnTo>
                    <a:pt x="208661" y="9017"/>
                  </a:lnTo>
                  <a:lnTo>
                    <a:pt x="205740" y="8763"/>
                  </a:lnTo>
                  <a:lnTo>
                    <a:pt x="199263" y="3556"/>
                  </a:lnTo>
                  <a:lnTo>
                    <a:pt x="191389" y="254"/>
                  </a:lnTo>
                  <a:lnTo>
                    <a:pt x="186690" y="0"/>
                  </a:lnTo>
                  <a:close/>
                  <a:moveTo>
                    <a:pt x="62992" y="69596"/>
                  </a:moveTo>
                  <a:cubicBezTo>
                    <a:pt x="52324" y="69850"/>
                    <a:pt x="42799" y="72263"/>
                    <a:pt x="32639" y="81407"/>
                  </a:cubicBezTo>
                  <a:lnTo>
                    <a:pt x="29591" y="84201"/>
                  </a:lnTo>
                  <a:lnTo>
                    <a:pt x="35687" y="85725"/>
                  </a:lnTo>
                  <a:lnTo>
                    <a:pt x="43180" y="85852"/>
                  </a:lnTo>
                  <a:lnTo>
                    <a:pt x="49276" y="85471"/>
                  </a:lnTo>
                  <a:lnTo>
                    <a:pt x="52070" y="85471"/>
                  </a:lnTo>
                  <a:lnTo>
                    <a:pt x="61087" y="88773"/>
                  </a:lnTo>
                  <a:lnTo>
                    <a:pt x="68072" y="90043"/>
                  </a:lnTo>
                  <a:lnTo>
                    <a:pt x="72644" y="90043"/>
                  </a:lnTo>
                  <a:lnTo>
                    <a:pt x="75946" y="80391"/>
                  </a:lnTo>
                  <a:lnTo>
                    <a:pt x="69215" y="76073"/>
                  </a:lnTo>
                  <a:lnTo>
                    <a:pt x="63627" y="75819"/>
                  </a:lnTo>
                  <a:lnTo>
                    <a:pt x="59055" y="76454"/>
                  </a:lnTo>
                  <a:lnTo>
                    <a:pt x="61849" y="80772"/>
                  </a:lnTo>
                  <a:lnTo>
                    <a:pt x="67437" y="80264"/>
                  </a:lnTo>
                  <a:lnTo>
                    <a:pt x="71247" y="81534"/>
                  </a:lnTo>
                  <a:lnTo>
                    <a:pt x="71628" y="84074"/>
                  </a:lnTo>
                  <a:lnTo>
                    <a:pt x="68580" y="85598"/>
                  </a:lnTo>
                  <a:lnTo>
                    <a:pt x="65405" y="85598"/>
                  </a:lnTo>
                  <a:lnTo>
                    <a:pt x="56388" y="82296"/>
                  </a:lnTo>
                  <a:lnTo>
                    <a:pt x="49276" y="81026"/>
                  </a:lnTo>
                  <a:lnTo>
                    <a:pt x="45847" y="81026"/>
                  </a:lnTo>
                  <a:lnTo>
                    <a:pt x="39878" y="81407"/>
                  </a:lnTo>
                  <a:lnTo>
                    <a:pt x="47625" y="75565"/>
                  </a:lnTo>
                  <a:lnTo>
                    <a:pt x="63500" y="73914"/>
                  </a:lnTo>
                  <a:lnTo>
                    <a:pt x="68199" y="73787"/>
                  </a:lnTo>
                  <a:lnTo>
                    <a:pt x="80137" y="83185"/>
                  </a:lnTo>
                  <a:lnTo>
                    <a:pt x="81280" y="90932"/>
                  </a:lnTo>
                  <a:lnTo>
                    <a:pt x="76073" y="96901"/>
                  </a:lnTo>
                  <a:lnTo>
                    <a:pt x="66040" y="97536"/>
                  </a:lnTo>
                  <a:lnTo>
                    <a:pt x="56007" y="96012"/>
                  </a:lnTo>
                  <a:lnTo>
                    <a:pt x="55499" y="96012"/>
                  </a:lnTo>
                  <a:lnTo>
                    <a:pt x="53721" y="96012"/>
                  </a:lnTo>
                  <a:lnTo>
                    <a:pt x="19812" y="93472"/>
                  </a:lnTo>
                  <a:lnTo>
                    <a:pt x="19685" y="97917"/>
                  </a:lnTo>
                  <a:lnTo>
                    <a:pt x="53721" y="100457"/>
                  </a:lnTo>
                  <a:lnTo>
                    <a:pt x="56007" y="100457"/>
                  </a:lnTo>
                  <a:lnTo>
                    <a:pt x="59690" y="100330"/>
                  </a:lnTo>
                  <a:lnTo>
                    <a:pt x="74041" y="101981"/>
                  </a:lnTo>
                  <a:lnTo>
                    <a:pt x="80772" y="98806"/>
                  </a:lnTo>
                  <a:lnTo>
                    <a:pt x="84074" y="96012"/>
                  </a:lnTo>
                  <a:lnTo>
                    <a:pt x="85725" y="84582"/>
                  </a:lnTo>
                  <a:lnTo>
                    <a:pt x="75565" y="73660"/>
                  </a:lnTo>
                  <a:lnTo>
                    <a:pt x="63119" y="69596"/>
                  </a:lnTo>
                  <a:close/>
                  <a:moveTo>
                    <a:pt x="265938" y="63881"/>
                  </a:moveTo>
                  <a:lnTo>
                    <a:pt x="259080" y="67945"/>
                  </a:lnTo>
                  <a:lnTo>
                    <a:pt x="257175" y="76073"/>
                  </a:lnTo>
                  <a:lnTo>
                    <a:pt x="257048" y="87503"/>
                  </a:lnTo>
                  <a:lnTo>
                    <a:pt x="268859" y="101092"/>
                  </a:lnTo>
                  <a:lnTo>
                    <a:pt x="274828" y="103251"/>
                  </a:lnTo>
                  <a:cubicBezTo>
                    <a:pt x="281940" y="106172"/>
                    <a:pt x="289306" y="107061"/>
                    <a:pt x="304038" y="107061"/>
                  </a:cubicBezTo>
                  <a:lnTo>
                    <a:pt x="318389" y="104902"/>
                  </a:lnTo>
                  <a:lnTo>
                    <a:pt x="320802" y="104394"/>
                  </a:lnTo>
                  <a:lnTo>
                    <a:pt x="318770" y="97282"/>
                  </a:lnTo>
                  <a:lnTo>
                    <a:pt x="311912" y="89916"/>
                  </a:lnTo>
                  <a:lnTo>
                    <a:pt x="302006" y="89281"/>
                  </a:lnTo>
                  <a:lnTo>
                    <a:pt x="295402" y="90805"/>
                  </a:lnTo>
                  <a:lnTo>
                    <a:pt x="289814" y="90678"/>
                  </a:lnTo>
                  <a:lnTo>
                    <a:pt x="277368" y="88138"/>
                  </a:lnTo>
                  <a:lnTo>
                    <a:pt x="282702" y="92583"/>
                  </a:lnTo>
                  <a:lnTo>
                    <a:pt x="294894" y="95377"/>
                  </a:lnTo>
                  <a:lnTo>
                    <a:pt x="299085" y="95377"/>
                  </a:lnTo>
                  <a:lnTo>
                    <a:pt x="308356" y="93726"/>
                  </a:lnTo>
                  <a:lnTo>
                    <a:pt x="312674" y="96393"/>
                  </a:lnTo>
                  <a:lnTo>
                    <a:pt x="308864" y="101854"/>
                  </a:lnTo>
                  <a:lnTo>
                    <a:pt x="296418" y="102616"/>
                  </a:lnTo>
                  <a:cubicBezTo>
                    <a:pt x="289560" y="102616"/>
                    <a:pt x="282829" y="101600"/>
                    <a:pt x="274701" y="98425"/>
                  </a:cubicBezTo>
                  <a:lnTo>
                    <a:pt x="264414" y="90932"/>
                  </a:lnTo>
                  <a:lnTo>
                    <a:pt x="261493" y="77343"/>
                  </a:lnTo>
                  <a:lnTo>
                    <a:pt x="262001" y="72009"/>
                  </a:lnTo>
                  <a:lnTo>
                    <a:pt x="265049" y="68707"/>
                  </a:lnTo>
                  <a:lnTo>
                    <a:pt x="271272" y="68326"/>
                  </a:lnTo>
                  <a:lnTo>
                    <a:pt x="276352" y="70104"/>
                  </a:lnTo>
                  <a:cubicBezTo>
                    <a:pt x="291465" y="74422"/>
                    <a:pt x="306578" y="81788"/>
                    <a:pt x="322834" y="81915"/>
                  </a:cubicBezTo>
                  <a:lnTo>
                    <a:pt x="326644" y="81915"/>
                  </a:lnTo>
                  <a:lnTo>
                    <a:pt x="333502" y="82296"/>
                  </a:lnTo>
                  <a:cubicBezTo>
                    <a:pt x="337820" y="82296"/>
                    <a:pt x="342392" y="81661"/>
                    <a:pt x="356616" y="71628"/>
                  </a:cubicBezTo>
                  <a:lnTo>
                    <a:pt x="376301" y="70231"/>
                  </a:lnTo>
                  <a:lnTo>
                    <a:pt x="376174" y="65786"/>
                  </a:lnTo>
                  <a:cubicBezTo>
                    <a:pt x="365633" y="65913"/>
                    <a:pt x="354838" y="67310"/>
                    <a:pt x="340868" y="77216"/>
                  </a:cubicBezTo>
                  <a:lnTo>
                    <a:pt x="330454" y="77851"/>
                  </a:lnTo>
                  <a:lnTo>
                    <a:pt x="322707" y="77343"/>
                  </a:lnTo>
                  <a:cubicBezTo>
                    <a:pt x="307975" y="77343"/>
                    <a:pt x="293116" y="70231"/>
                    <a:pt x="276225" y="65278"/>
                  </a:cubicBezTo>
                  <a:lnTo>
                    <a:pt x="266065" y="63881"/>
                  </a:lnTo>
                  <a:close/>
                  <a:moveTo>
                    <a:pt x="187452" y="90043"/>
                  </a:moveTo>
                  <a:lnTo>
                    <a:pt x="194310" y="91567"/>
                  </a:lnTo>
                  <a:lnTo>
                    <a:pt x="200787" y="97155"/>
                  </a:lnTo>
                  <a:lnTo>
                    <a:pt x="207518" y="100838"/>
                  </a:lnTo>
                  <a:lnTo>
                    <a:pt x="213360" y="100965"/>
                  </a:lnTo>
                  <a:lnTo>
                    <a:pt x="218186" y="100330"/>
                  </a:lnTo>
                  <a:lnTo>
                    <a:pt x="219964" y="100330"/>
                  </a:lnTo>
                  <a:lnTo>
                    <a:pt x="229870" y="102235"/>
                  </a:lnTo>
                  <a:lnTo>
                    <a:pt x="233680" y="105410"/>
                  </a:lnTo>
                  <a:lnTo>
                    <a:pt x="234442" y="109093"/>
                  </a:lnTo>
                  <a:lnTo>
                    <a:pt x="233680" y="114935"/>
                  </a:lnTo>
                  <a:lnTo>
                    <a:pt x="226060" y="118872"/>
                  </a:lnTo>
                  <a:lnTo>
                    <a:pt x="219964" y="119253"/>
                  </a:lnTo>
                  <a:lnTo>
                    <a:pt x="215646" y="119253"/>
                  </a:lnTo>
                  <a:lnTo>
                    <a:pt x="213106" y="118872"/>
                  </a:lnTo>
                  <a:lnTo>
                    <a:pt x="216662" y="117094"/>
                  </a:lnTo>
                  <a:lnTo>
                    <a:pt x="220853" y="112141"/>
                  </a:lnTo>
                  <a:lnTo>
                    <a:pt x="221742" y="110744"/>
                  </a:lnTo>
                  <a:lnTo>
                    <a:pt x="215900" y="104140"/>
                  </a:lnTo>
                  <a:lnTo>
                    <a:pt x="200406" y="100838"/>
                  </a:lnTo>
                  <a:lnTo>
                    <a:pt x="188214" y="100330"/>
                  </a:lnTo>
                  <a:lnTo>
                    <a:pt x="178054" y="94869"/>
                  </a:lnTo>
                  <a:lnTo>
                    <a:pt x="172085" y="91821"/>
                  </a:lnTo>
                  <a:lnTo>
                    <a:pt x="176276" y="90805"/>
                  </a:lnTo>
                  <a:lnTo>
                    <a:pt x="187325" y="90170"/>
                  </a:lnTo>
                  <a:close/>
                  <a:moveTo>
                    <a:pt x="165989" y="94615"/>
                  </a:moveTo>
                  <a:lnTo>
                    <a:pt x="166243" y="94615"/>
                  </a:lnTo>
                  <a:lnTo>
                    <a:pt x="171450" y="95885"/>
                  </a:lnTo>
                  <a:lnTo>
                    <a:pt x="182753" y="102362"/>
                  </a:lnTo>
                  <a:lnTo>
                    <a:pt x="195961" y="105664"/>
                  </a:lnTo>
                  <a:lnTo>
                    <a:pt x="209042" y="106426"/>
                  </a:lnTo>
                  <a:lnTo>
                    <a:pt x="215011" y="112522"/>
                  </a:lnTo>
                  <a:lnTo>
                    <a:pt x="210947" y="114935"/>
                  </a:lnTo>
                  <a:lnTo>
                    <a:pt x="204724" y="115189"/>
                  </a:lnTo>
                  <a:lnTo>
                    <a:pt x="198628" y="114554"/>
                  </a:lnTo>
                  <a:lnTo>
                    <a:pt x="198755" y="118999"/>
                  </a:lnTo>
                  <a:lnTo>
                    <a:pt x="197739" y="119380"/>
                  </a:lnTo>
                  <a:lnTo>
                    <a:pt x="192786" y="121158"/>
                  </a:lnTo>
                  <a:lnTo>
                    <a:pt x="188341" y="121920"/>
                  </a:lnTo>
                  <a:lnTo>
                    <a:pt x="182753" y="121793"/>
                  </a:lnTo>
                  <a:lnTo>
                    <a:pt x="170434" y="121285"/>
                  </a:lnTo>
                  <a:lnTo>
                    <a:pt x="165100" y="116459"/>
                  </a:lnTo>
                  <a:lnTo>
                    <a:pt x="159004" y="103632"/>
                  </a:lnTo>
                  <a:lnTo>
                    <a:pt x="156337" y="99822"/>
                  </a:lnTo>
                  <a:lnTo>
                    <a:pt x="156591" y="97409"/>
                  </a:lnTo>
                  <a:lnTo>
                    <a:pt x="160020" y="96139"/>
                  </a:lnTo>
                  <a:lnTo>
                    <a:pt x="162306" y="95250"/>
                  </a:lnTo>
                  <a:lnTo>
                    <a:pt x="166116" y="94488"/>
                  </a:lnTo>
                  <a:close/>
                  <a:moveTo>
                    <a:pt x="103378" y="93345"/>
                  </a:moveTo>
                  <a:lnTo>
                    <a:pt x="105283" y="93599"/>
                  </a:lnTo>
                  <a:lnTo>
                    <a:pt x="105410" y="93599"/>
                  </a:lnTo>
                  <a:lnTo>
                    <a:pt x="107442" y="93599"/>
                  </a:lnTo>
                  <a:lnTo>
                    <a:pt x="143383" y="97282"/>
                  </a:lnTo>
                  <a:lnTo>
                    <a:pt x="145161" y="97282"/>
                  </a:lnTo>
                  <a:lnTo>
                    <a:pt x="148336" y="97663"/>
                  </a:lnTo>
                  <a:lnTo>
                    <a:pt x="148717" y="98679"/>
                  </a:lnTo>
                  <a:lnTo>
                    <a:pt x="149733" y="99949"/>
                  </a:lnTo>
                  <a:lnTo>
                    <a:pt x="152527" y="102362"/>
                  </a:lnTo>
                  <a:lnTo>
                    <a:pt x="154305" y="104394"/>
                  </a:lnTo>
                  <a:lnTo>
                    <a:pt x="159131" y="115062"/>
                  </a:lnTo>
                  <a:lnTo>
                    <a:pt x="164592" y="122682"/>
                  </a:lnTo>
                  <a:lnTo>
                    <a:pt x="163830" y="124333"/>
                  </a:lnTo>
                  <a:lnTo>
                    <a:pt x="150368" y="124460"/>
                  </a:lnTo>
                  <a:lnTo>
                    <a:pt x="135128" y="117602"/>
                  </a:lnTo>
                  <a:cubicBezTo>
                    <a:pt x="127000" y="111633"/>
                    <a:pt x="118237" y="110871"/>
                    <a:pt x="107061" y="110871"/>
                  </a:cubicBezTo>
                  <a:lnTo>
                    <a:pt x="98679" y="110998"/>
                  </a:lnTo>
                  <a:lnTo>
                    <a:pt x="93218" y="109474"/>
                  </a:lnTo>
                  <a:lnTo>
                    <a:pt x="93218" y="100584"/>
                  </a:lnTo>
                  <a:lnTo>
                    <a:pt x="98171" y="93980"/>
                  </a:lnTo>
                  <a:lnTo>
                    <a:pt x="103632" y="93599"/>
                  </a:lnTo>
                  <a:close/>
                  <a:moveTo>
                    <a:pt x="367538" y="92202"/>
                  </a:moveTo>
                  <a:lnTo>
                    <a:pt x="362331" y="92456"/>
                  </a:lnTo>
                  <a:lnTo>
                    <a:pt x="352425" y="92456"/>
                  </a:lnTo>
                  <a:lnTo>
                    <a:pt x="344932" y="93980"/>
                  </a:lnTo>
                  <a:lnTo>
                    <a:pt x="344424" y="94107"/>
                  </a:lnTo>
                  <a:lnTo>
                    <a:pt x="341630" y="94234"/>
                  </a:lnTo>
                  <a:lnTo>
                    <a:pt x="334137" y="93599"/>
                  </a:lnTo>
                  <a:lnTo>
                    <a:pt x="328930" y="97409"/>
                  </a:lnTo>
                  <a:lnTo>
                    <a:pt x="328422" y="98044"/>
                  </a:lnTo>
                  <a:lnTo>
                    <a:pt x="328930" y="103886"/>
                  </a:lnTo>
                  <a:lnTo>
                    <a:pt x="336804" y="111633"/>
                  </a:lnTo>
                  <a:lnTo>
                    <a:pt x="347472" y="112268"/>
                  </a:lnTo>
                  <a:lnTo>
                    <a:pt x="356870" y="110236"/>
                  </a:lnTo>
                  <a:lnTo>
                    <a:pt x="360299" y="109601"/>
                  </a:lnTo>
                  <a:lnTo>
                    <a:pt x="382905" y="109855"/>
                  </a:lnTo>
                  <a:lnTo>
                    <a:pt x="375539" y="105410"/>
                  </a:lnTo>
                  <a:lnTo>
                    <a:pt x="360680" y="105156"/>
                  </a:lnTo>
                  <a:lnTo>
                    <a:pt x="358648" y="105156"/>
                  </a:lnTo>
                  <a:lnTo>
                    <a:pt x="350139" y="107188"/>
                  </a:lnTo>
                  <a:lnTo>
                    <a:pt x="340741" y="107823"/>
                  </a:lnTo>
                  <a:lnTo>
                    <a:pt x="334645" y="104775"/>
                  </a:lnTo>
                  <a:lnTo>
                    <a:pt x="333883" y="98298"/>
                  </a:lnTo>
                  <a:lnTo>
                    <a:pt x="338328" y="98044"/>
                  </a:lnTo>
                  <a:lnTo>
                    <a:pt x="344043" y="98679"/>
                  </a:lnTo>
                  <a:lnTo>
                    <a:pt x="346075" y="98298"/>
                  </a:lnTo>
                  <a:lnTo>
                    <a:pt x="349123" y="97155"/>
                  </a:lnTo>
                  <a:lnTo>
                    <a:pt x="357632" y="96901"/>
                  </a:lnTo>
                  <a:lnTo>
                    <a:pt x="361696" y="96901"/>
                  </a:lnTo>
                  <a:lnTo>
                    <a:pt x="364871" y="96901"/>
                  </a:lnTo>
                  <a:lnTo>
                    <a:pt x="371475" y="96647"/>
                  </a:lnTo>
                  <a:lnTo>
                    <a:pt x="374142" y="97028"/>
                  </a:lnTo>
                  <a:lnTo>
                    <a:pt x="374904" y="97155"/>
                  </a:lnTo>
                  <a:lnTo>
                    <a:pt x="378460" y="97155"/>
                  </a:lnTo>
                  <a:lnTo>
                    <a:pt x="384429" y="96901"/>
                  </a:lnTo>
                  <a:lnTo>
                    <a:pt x="387985" y="98044"/>
                  </a:lnTo>
                  <a:lnTo>
                    <a:pt x="391541" y="103378"/>
                  </a:lnTo>
                  <a:lnTo>
                    <a:pt x="392049" y="110363"/>
                  </a:lnTo>
                  <a:lnTo>
                    <a:pt x="388874" y="115443"/>
                  </a:lnTo>
                  <a:lnTo>
                    <a:pt x="382143" y="120650"/>
                  </a:lnTo>
                  <a:lnTo>
                    <a:pt x="372491" y="124079"/>
                  </a:lnTo>
                  <a:lnTo>
                    <a:pt x="362712" y="124206"/>
                  </a:lnTo>
                  <a:lnTo>
                    <a:pt x="349758" y="118110"/>
                  </a:lnTo>
                  <a:lnTo>
                    <a:pt x="349377" y="117856"/>
                  </a:lnTo>
                  <a:lnTo>
                    <a:pt x="349123" y="117729"/>
                  </a:lnTo>
                  <a:lnTo>
                    <a:pt x="349123" y="117729"/>
                  </a:lnTo>
                  <a:lnTo>
                    <a:pt x="344805" y="114300"/>
                  </a:lnTo>
                  <a:lnTo>
                    <a:pt x="334899" y="113538"/>
                  </a:lnTo>
                  <a:cubicBezTo>
                    <a:pt x="330073" y="113538"/>
                    <a:pt x="325501" y="114300"/>
                    <a:pt x="321310" y="114300"/>
                  </a:cubicBezTo>
                  <a:lnTo>
                    <a:pt x="281559" y="113538"/>
                  </a:lnTo>
                  <a:lnTo>
                    <a:pt x="278003" y="113665"/>
                  </a:lnTo>
                  <a:lnTo>
                    <a:pt x="267843" y="117475"/>
                  </a:lnTo>
                  <a:lnTo>
                    <a:pt x="259461" y="118618"/>
                  </a:lnTo>
                  <a:lnTo>
                    <a:pt x="254381" y="115443"/>
                  </a:lnTo>
                  <a:lnTo>
                    <a:pt x="251333" y="109220"/>
                  </a:lnTo>
                  <a:lnTo>
                    <a:pt x="248793" y="115189"/>
                  </a:lnTo>
                  <a:lnTo>
                    <a:pt x="255778" y="122301"/>
                  </a:lnTo>
                  <a:lnTo>
                    <a:pt x="265557" y="123063"/>
                  </a:lnTo>
                  <a:lnTo>
                    <a:pt x="276098" y="119126"/>
                  </a:lnTo>
                  <a:lnTo>
                    <a:pt x="281051" y="117983"/>
                  </a:lnTo>
                  <a:lnTo>
                    <a:pt x="281178" y="117983"/>
                  </a:lnTo>
                  <a:lnTo>
                    <a:pt x="320548" y="118618"/>
                  </a:lnTo>
                  <a:lnTo>
                    <a:pt x="325882" y="118618"/>
                  </a:lnTo>
                  <a:lnTo>
                    <a:pt x="339344" y="117983"/>
                  </a:lnTo>
                  <a:lnTo>
                    <a:pt x="347472" y="121412"/>
                  </a:lnTo>
                  <a:lnTo>
                    <a:pt x="354457" y="126365"/>
                  </a:lnTo>
                  <a:lnTo>
                    <a:pt x="371221" y="128397"/>
                  </a:lnTo>
                  <a:lnTo>
                    <a:pt x="374777" y="128016"/>
                  </a:lnTo>
                  <a:lnTo>
                    <a:pt x="380365" y="127254"/>
                  </a:lnTo>
                  <a:lnTo>
                    <a:pt x="389255" y="120650"/>
                  </a:lnTo>
                  <a:lnTo>
                    <a:pt x="390398" y="119888"/>
                  </a:lnTo>
                  <a:lnTo>
                    <a:pt x="395351" y="114173"/>
                  </a:lnTo>
                  <a:lnTo>
                    <a:pt x="396621" y="104775"/>
                  </a:lnTo>
                  <a:lnTo>
                    <a:pt x="392430" y="95631"/>
                  </a:lnTo>
                  <a:lnTo>
                    <a:pt x="386715" y="92456"/>
                  </a:lnTo>
                  <a:lnTo>
                    <a:pt x="380365" y="92202"/>
                  </a:lnTo>
                  <a:lnTo>
                    <a:pt x="376301" y="92583"/>
                  </a:lnTo>
                  <a:lnTo>
                    <a:pt x="373380" y="92202"/>
                  </a:lnTo>
                  <a:lnTo>
                    <a:pt x="367411" y="92202"/>
                  </a:lnTo>
                  <a:close/>
                  <a:moveTo>
                    <a:pt x="5207" y="114300"/>
                  </a:moveTo>
                  <a:lnTo>
                    <a:pt x="5080" y="118745"/>
                  </a:lnTo>
                  <a:lnTo>
                    <a:pt x="40132" y="128397"/>
                  </a:lnTo>
                  <a:lnTo>
                    <a:pt x="42164" y="128905"/>
                  </a:lnTo>
                  <a:lnTo>
                    <a:pt x="47879" y="129921"/>
                  </a:lnTo>
                  <a:lnTo>
                    <a:pt x="54229" y="126365"/>
                  </a:lnTo>
                  <a:lnTo>
                    <a:pt x="60071" y="121539"/>
                  </a:lnTo>
                  <a:lnTo>
                    <a:pt x="60325" y="121412"/>
                  </a:lnTo>
                  <a:lnTo>
                    <a:pt x="61087" y="121031"/>
                  </a:lnTo>
                  <a:lnTo>
                    <a:pt x="65786" y="120777"/>
                  </a:lnTo>
                  <a:lnTo>
                    <a:pt x="75438" y="122047"/>
                  </a:lnTo>
                  <a:lnTo>
                    <a:pt x="80772" y="118237"/>
                  </a:lnTo>
                  <a:lnTo>
                    <a:pt x="75946" y="117094"/>
                  </a:lnTo>
                  <a:lnTo>
                    <a:pt x="70358" y="117602"/>
                  </a:lnTo>
                  <a:lnTo>
                    <a:pt x="61722" y="116332"/>
                  </a:lnTo>
                  <a:lnTo>
                    <a:pt x="54610" y="119761"/>
                  </a:lnTo>
                  <a:lnTo>
                    <a:pt x="48895" y="124714"/>
                  </a:lnTo>
                  <a:lnTo>
                    <a:pt x="47879" y="125349"/>
                  </a:lnTo>
                  <a:lnTo>
                    <a:pt x="45593" y="125603"/>
                  </a:lnTo>
                  <a:lnTo>
                    <a:pt x="41783" y="124079"/>
                  </a:lnTo>
                  <a:cubicBezTo>
                    <a:pt x="29845" y="120523"/>
                    <a:pt x="18034" y="114554"/>
                    <a:pt x="5207" y="114300"/>
                  </a:cubicBezTo>
                  <a:close/>
                  <a:moveTo>
                    <a:pt x="89662" y="128016"/>
                  </a:moveTo>
                  <a:lnTo>
                    <a:pt x="82042" y="130556"/>
                  </a:lnTo>
                  <a:lnTo>
                    <a:pt x="75946" y="131191"/>
                  </a:lnTo>
                  <a:lnTo>
                    <a:pt x="72644" y="129159"/>
                  </a:lnTo>
                  <a:lnTo>
                    <a:pt x="72136" y="134747"/>
                  </a:lnTo>
                  <a:lnTo>
                    <a:pt x="80772" y="135636"/>
                  </a:lnTo>
                  <a:lnTo>
                    <a:pt x="88392" y="133096"/>
                  </a:lnTo>
                  <a:lnTo>
                    <a:pt x="92456" y="132461"/>
                  </a:lnTo>
                  <a:lnTo>
                    <a:pt x="97536" y="132588"/>
                  </a:lnTo>
                  <a:lnTo>
                    <a:pt x="113157" y="138430"/>
                  </a:lnTo>
                  <a:lnTo>
                    <a:pt x="124587" y="140716"/>
                  </a:lnTo>
                  <a:lnTo>
                    <a:pt x="174752" y="145034"/>
                  </a:lnTo>
                  <a:lnTo>
                    <a:pt x="175006" y="140589"/>
                  </a:lnTo>
                  <a:cubicBezTo>
                    <a:pt x="158369" y="140081"/>
                    <a:pt x="141859" y="136906"/>
                    <a:pt x="119888" y="136144"/>
                  </a:cubicBezTo>
                  <a:lnTo>
                    <a:pt x="104267" y="130302"/>
                  </a:lnTo>
                  <a:lnTo>
                    <a:pt x="92964" y="128143"/>
                  </a:lnTo>
                  <a:close/>
                  <a:moveTo>
                    <a:pt x="350266" y="144526"/>
                  </a:moveTo>
                  <a:lnTo>
                    <a:pt x="350774" y="146431"/>
                  </a:lnTo>
                  <a:lnTo>
                    <a:pt x="350393" y="144907"/>
                  </a:lnTo>
                  <a:lnTo>
                    <a:pt x="350266" y="144526"/>
                  </a:lnTo>
                  <a:close/>
                  <a:moveTo>
                    <a:pt x="149225" y="148717"/>
                  </a:moveTo>
                  <a:lnTo>
                    <a:pt x="146304" y="152781"/>
                  </a:lnTo>
                  <a:lnTo>
                    <a:pt x="151130" y="156337"/>
                  </a:lnTo>
                  <a:lnTo>
                    <a:pt x="156845" y="156591"/>
                  </a:lnTo>
                  <a:lnTo>
                    <a:pt x="162306" y="155321"/>
                  </a:lnTo>
                  <a:lnTo>
                    <a:pt x="164719" y="154940"/>
                  </a:lnTo>
                  <a:lnTo>
                    <a:pt x="164846" y="155067"/>
                  </a:lnTo>
                  <a:lnTo>
                    <a:pt x="169164" y="155194"/>
                  </a:lnTo>
                  <a:lnTo>
                    <a:pt x="177546" y="155575"/>
                  </a:lnTo>
                  <a:lnTo>
                    <a:pt x="183388" y="155829"/>
                  </a:lnTo>
                  <a:lnTo>
                    <a:pt x="195453" y="157607"/>
                  </a:lnTo>
                  <a:lnTo>
                    <a:pt x="189865" y="152908"/>
                  </a:lnTo>
                  <a:lnTo>
                    <a:pt x="173609" y="150876"/>
                  </a:lnTo>
                  <a:lnTo>
                    <a:pt x="165227" y="150622"/>
                  </a:lnTo>
                  <a:lnTo>
                    <a:pt x="163195" y="150622"/>
                  </a:lnTo>
                  <a:lnTo>
                    <a:pt x="157861" y="151892"/>
                  </a:lnTo>
                  <a:lnTo>
                    <a:pt x="153543" y="152146"/>
                  </a:lnTo>
                  <a:lnTo>
                    <a:pt x="150876" y="151003"/>
                  </a:lnTo>
                  <a:lnTo>
                    <a:pt x="149352" y="148717"/>
                  </a:lnTo>
                  <a:close/>
                  <a:moveTo>
                    <a:pt x="349504" y="156210"/>
                  </a:moveTo>
                  <a:lnTo>
                    <a:pt x="353314" y="156845"/>
                  </a:lnTo>
                  <a:lnTo>
                    <a:pt x="352044" y="158242"/>
                  </a:lnTo>
                  <a:lnTo>
                    <a:pt x="350393" y="157480"/>
                  </a:lnTo>
                  <a:lnTo>
                    <a:pt x="349504" y="156337"/>
                  </a:lnTo>
                  <a:close/>
                  <a:moveTo>
                    <a:pt x="12065" y="130810"/>
                  </a:moveTo>
                  <a:lnTo>
                    <a:pt x="1778" y="139700"/>
                  </a:lnTo>
                  <a:lnTo>
                    <a:pt x="0" y="156210"/>
                  </a:lnTo>
                  <a:lnTo>
                    <a:pt x="127" y="157607"/>
                  </a:lnTo>
                  <a:lnTo>
                    <a:pt x="127" y="159385"/>
                  </a:lnTo>
                  <a:lnTo>
                    <a:pt x="1905" y="159766"/>
                  </a:lnTo>
                  <a:lnTo>
                    <a:pt x="2921" y="159893"/>
                  </a:lnTo>
                  <a:lnTo>
                    <a:pt x="8382" y="160147"/>
                  </a:lnTo>
                  <a:lnTo>
                    <a:pt x="16256" y="155829"/>
                  </a:lnTo>
                  <a:lnTo>
                    <a:pt x="18542" y="147701"/>
                  </a:lnTo>
                  <a:lnTo>
                    <a:pt x="18796" y="145669"/>
                  </a:lnTo>
                  <a:lnTo>
                    <a:pt x="15621" y="145034"/>
                  </a:lnTo>
                  <a:lnTo>
                    <a:pt x="15240" y="147320"/>
                  </a:lnTo>
                  <a:lnTo>
                    <a:pt x="13716" y="151130"/>
                  </a:lnTo>
                  <a:lnTo>
                    <a:pt x="9525" y="155194"/>
                  </a:lnTo>
                  <a:lnTo>
                    <a:pt x="5461" y="155575"/>
                  </a:lnTo>
                  <a:lnTo>
                    <a:pt x="4445" y="155575"/>
                  </a:lnTo>
                  <a:lnTo>
                    <a:pt x="4445" y="146304"/>
                  </a:lnTo>
                  <a:lnTo>
                    <a:pt x="10287" y="135890"/>
                  </a:lnTo>
                  <a:lnTo>
                    <a:pt x="18034" y="135255"/>
                  </a:lnTo>
                  <a:lnTo>
                    <a:pt x="22606" y="136144"/>
                  </a:lnTo>
                  <a:cubicBezTo>
                    <a:pt x="26924" y="136906"/>
                    <a:pt x="31242" y="137160"/>
                    <a:pt x="42545" y="137160"/>
                  </a:cubicBezTo>
                  <a:lnTo>
                    <a:pt x="57404" y="136525"/>
                  </a:lnTo>
                  <a:lnTo>
                    <a:pt x="59436" y="136525"/>
                  </a:lnTo>
                  <a:lnTo>
                    <a:pt x="58420" y="132080"/>
                  </a:lnTo>
                  <a:lnTo>
                    <a:pt x="56388" y="132080"/>
                  </a:lnTo>
                  <a:cubicBezTo>
                    <a:pt x="49149" y="132080"/>
                    <a:pt x="42291" y="132715"/>
                    <a:pt x="31369" y="132715"/>
                  </a:cubicBezTo>
                  <a:lnTo>
                    <a:pt x="21463" y="131445"/>
                  </a:lnTo>
                  <a:lnTo>
                    <a:pt x="11938" y="130683"/>
                  </a:lnTo>
                  <a:close/>
                  <a:moveTo>
                    <a:pt x="226568" y="147066"/>
                  </a:moveTo>
                  <a:lnTo>
                    <a:pt x="209931" y="147447"/>
                  </a:lnTo>
                  <a:lnTo>
                    <a:pt x="209677" y="151892"/>
                  </a:lnTo>
                  <a:cubicBezTo>
                    <a:pt x="218186" y="152273"/>
                    <a:pt x="226441" y="151511"/>
                    <a:pt x="240919" y="154432"/>
                  </a:cubicBezTo>
                  <a:lnTo>
                    <a:pt x="255016" y="155067"/>
                  </a:lnTo>
                  <a:lnTo>
                    <a:pt x="259080" y="158750"/>
                  </a:lnTo>
                  <a:lnTo>
                    <a:pt x="262763" y="162560"/>
                  </a:lnTo>
                  <a:lnTo>
                    <a:pt x="263017" y="162814"/>
                  </a:lnTo>
                  <a:lnTo>
                    <a:pt x="265176" y="164846"/>
                  </a:lnTo>
                  <a:lnTo>
                    <a:pt x="272034" y="165354"/>
                  </a:lnTo>
                  <a:lnTo>
                    <a:pt x="275336" y="165227"/>
                  </a:lnTo>
                  <a:lnTo>
                    <a:pt x="279019" y="165354"/>
                  </a:lnTo>
                  <a:lnTo>
                    <a:pt x="291211" y="165735"/>
                  </a:lnTo>
                  <a:lnTo>
                    <a:pt x="300990" y="162306"/>
                  </a:lnTo>
                  <a:lnTo>
                    <a:pt x="302895" y="161290"/>
                  </a:lnTo>
                  <a:lnTo>
                    <a:pt x="311785" y="159512"/>
                  </a:lnTo>
                  <a:lnTo>
                    <a:pt x="317881" y="153924"/>
                  </a:lnTo>
                  <a:lnTo>
                    <a:pt x="312166" y="154432"/>
                  </a:lnTo>
                  <a:lnTo>
                    <a:pt x="304927" y="156718"/>
                  </a:lnTo>
                  <a:lnTo>
                    <a:pt x="294640" y="160782"/>
                  </a:lnTo>
                  <a:lnTo>
                    <a:pt x="282956" y="161417"/>
                  </a:lnTo>
                  <a:lnTo>
                    <a:pt x="275463" y="160782"/>
                  </a:lnTo>
                  <a:lnTo>
                    <a:pt x="275463" y="160782"/>
                  </a:lnTo>
                  <a:lnTo>
                    <a:pt x="273050" y="160782"/>
                  </a:lnTo>
                  <a:lnTo>
                    <a:pt x="268351" y="160909"/>
                  </a:lnTo>
                  <a:lnTo>
                    <a:pt x="265557" y="159385"/>
                  </a:lnTo>
                  <a:lnTo>
                    <a:pt x="263779" y="157861"/>
                  </a:lnTo>
                  <a:lnTo>
                    <a:pt x="258826" y="152400"/>
                  </a:lnTo>
                  <a:lnTo>
                    <a:pt x="253873" y="150495"/>
                  </a:lnTo>
                  <a:cubicBezTo>
                    <a:pt x="247269" y="149987"/>
                    <a:pt x="240919" y="149987"/>
                    <a:pt x="226314" y="147066"/>
                  </a:cubicBezTo>
                  <a:close/>
                  <a:moveTo>
                    <a:pt x="21971" y="140970"/>
                  </a:moveTo>
                  <a:lnTo>
                    <a:pt x="21844" y="145415"/>
                  </a:lnTo>
                  <a:cubicBezTo>
                    <a:pt x="32258" y="145796"/>
                    <a:pt x="41656" y="147193"/>
                    <a:pt x="56896" y="156464"/>
                  </a:cubicBezTo>
                  <a:lnTo>
                    <a:pt x="68961" y="156718"/>
                  </a:lnTo>
                  <a:lnTo>
                    <a:pt x="72771" y="156718"/>
                  </a:lnTo>
                  <a:lnTo>
                    <a:pt x="74676" y="156718"/>
                  </a:lnTo>
                  <a:lnTo>
                    <a:pt x="74930" y="156718"/>
                  </a:lnTo>
                  <a:lnTo>
                    <a:pt x="75692" y="156845"/>
                  </a:lnTo>
                  <a:lnTo>
                    <a:pt x="77724" y="156845"/>
                  </a:lnTo>
                  <a:cubicBezTo>
                    <a:pt x="92964" y="156845"/>
                    <a:pt x="107315" y="151384"/>
                    <a:pt x="123190" y="147701"/>
                  </a:cubicBezTo>
                  <a:lnTo>
                    <a:pt x="131191" y="146812"/>
                  </a:lnTo>
                  <a:lnTo>
                    <a:pt x="135001" y="148844"/>
                  </a:lnTo>
                  <a:lnTo>
                    <a:pt x="136398" y="154178"/>
                  </a:lnTo>
                  <a:lnTo>
                    <a:pt x="136398" y="163195"/>
                  </a:lnTo>
                  <a:lnTo>
                    <a:pt x="127000" y="172339"/>
                  </a:lnTo>
                  <a:lnTo>
                    <a:pt x="121666" y="173863"/>
                  </a:lnTo>
                  <a:cubicBezTo>
                    <a:pt x="116967" y="175133"/>
                    <a:pt x="112141" y="175768"/>
                    <a:pt x="99060" y="175768"/>
                  </a:cubicBezTo>
                  <a:lnTo>
                    <a:pt x="83947" y="170942"/>
                  </a:lnTo>
                  <a:lnTo>
                    <a:pt x="87249" y="168021"/>
                  </a:lnTo>
                  <a:lnTo>
                    <a:pt x="92456" y="167640"/>
                  </a:lnTo>
                  <a:lnTo>
                    <a:pt x="98806" y="169164"/>
                  </a:lnTo>
                  <a:lnTo>
                    <a:pt x="102997" y="169799"/>
                  </a:lnTo>
                  <a:lnTo>
                    <a:pt x="109220" y="169799"/>
                  </a:lnTo>
                  <a:lnTo>
                    <a:pt x="119126" y="168275"/>
                  </a:lnTo>
                  <a:lnTo>
                    <a:pt x="120396" y="168402"/>
                  </a:lnTo>
                  <a:lnTo>
                    <a:pt x="120777" y="163957"/>
                  </a:lnTo>
                  <a:lnTo>
                    <a:pt x="113411" y="163957"/>
                  </a:lnTo>
                  <a:lnTo>
                    <a:pt x="103505" y="165481"/>
                  </a:lnTo>
                  <a:lnTo>
                    <a:pt x="101727" y="165354"/>
                  </a:lnTo>
                  <a:lnTo>
                    <a:pt x="95504" y="163830"/>
                  </a:lnTo>
                  <a:lnTo>
                    <a:pt x="88138" y="163195"/>
                  </a:lnTo>
                  <a:lnTo>
                    <a:pt x="81026" y="167132"/>
                  </a:lnTo>
                  <a:lnTo>
                    <a:pt x="77851" y="173482"/>
                  </a:lnTo>
                  <a:lnTo>
                    <a:pt x="77089" y="175895"/>
                  </a:lnTo>
                  <a:lnTo>
                    <a:pt x="79502" y="176403"/>
                  </a:lnTo>
                  <a:cubicBezTo>
                    <a:pt x="88265" y="178308"/>
                    <a:pt x="97663" y="180086"/>
                    <a:pt x="112395" y="180086"/>
                  </a:cubicBezTo>
                  <a:lnTo>
                    <a:pt x="122936" y="178054"/>
                  </a:lnTo>
                  <a:lnTo>
                    <a:pt x="123190" y="178054"/>
                  </a:lnTo>
                  <a:lnTo>
                    <a:pt x="124460" y="177673"/>
                  </a:lnTo>
                  <a:lnTo>
                    <a:pt x="137160" y="170180"/>
                  </a:lnTo>
                  <a:lnTo>
                    <a:pt x="140843" y="155067"/>
                  </a:lnTo>
                  <a:lnTo>
                    <a:pt x="140335" y="148971"/>
                  </a:lnTo>
                  <a:lnTo>
                    <a:pt x="134239" y="142748"/>
                  </a:lnTo>
                  <a:lnTo>
                    <a:pt x="129286" y="142240"/>
                  </a:lnTo>
                  <a:cubicBezTo>
                    <a:pt x="125476" y="142240"/>
                    <a:pt x="121920" y="143383"/>
                    <a:pt x="120523" y="143637"/>
                  </a:cubicBezTo>
                  <a:lnTo>
                    <a:pt x="76708" y="152273"/>
                  </a:lnTo>
                  <a:lnTo>
                    <a:pt x="74041" y="152400"/>
                  </a:lnTo>
                  <a:lnTo>
                    <a:pt x="67564" y="152400"/>
                  </a:lnTo>
                  <a:cubicBezTo>
                    <a:pt x="62611" y="152400"/>
                    <a:pt x="58166" y="152019"/>
                    <a:pt x="43180" y="142875"/>
                  </a:cubicBezTo>
                  <a:lnTo>
                    <a:pt x="21971" y="140970"/>
                  </a:lnTo>
                  <a:close/>
                  <a:moveTo>
                    <a:pt x="334264" y="158369"/>
                  </a:moveTo>
                  <a:lnTo>
                    <a:pt x="339852" y="158623"/>
                  </a:lnTo>
                  <a:lnTo>
                    <a:pt x="347345" y="163830"/>
                  </a:lnTo>
                  <a:lnTo>
                    <a:pt x="342392" y="169418"/>
                  </a:lnTo>
                  <a:lnTo>
                    <a:pt x="335788" y="172085"/>
                  </a:lnTo>
                  <a:lnTo>
                    <a:pt x="330708" y="173101"/>
                  </a:lnTo>
                  <a:lnTo>
                    <a:pt x="328295" y="172974"/>
                  </a:lnTo>
                  <a:lnTo>
                    <a:pt x="326898" y="168148"/>
                  </a:lnTo>
                  <a:lnTo>
                    <a:pt x="329946" y="165989"/>
                  </a:lnTo>
                  <a:lnTo>
                    <a:pt x="333502" y="165735"/>
                  </a:lnTo>
                  <a:lnTo>
                    <a:pt x="338963" y="166751"/>
                  </a:lnTo>
                  <a:lnTo>
                    <a:pt x="337058" y="162306"/>
                  </a:lnTo>
                  <a:lnTo>
                    <a:pt x="330073" y="161290"/>
                  </a:lnTo>
                  <a:lnTo>
                    <a:pt x="327533" y="162052"/>
                  </a:lnTo>
                  <a:lnTo>
                    <a:pt x="328422" y="164084"/>
                  </a:lnTo>
                  <a:lnTo>
                    <a:pt x="324104" y="163322"/>
                  </a:lnTo>
                  <a:lnTo>
                    <a:pt x="322326" y="173228"/>
                  </a:lnTo>
                  <a:lnTo>
                    <a:pt x="329438" y="177419"/>
                  </a:lnTo>
                  <a:lnTo>
                    <a:pt x="329565" y="177419"/>
                  </a:lnTo>
                  <a:lnTo>
                    <a:pt x="334137" y="177419"/>
                  </a:lnTo>
                  <a:lnTo>
                    <a:pt x="340614" y="174752"/>
                  </a:lnTo>
                  <a:lnTo>
                    <a:pt x="340233" y="178054"/>
                  </a:lnTo>
                  <a:lnTo>
                    <a:pt x="335153" y="186436"/>
                  </a:lnTo>
                  <a:lnTo>
                    <a:pt x="325501" y="186944"/>
                  </a:lnTo>
                  <a:lnTo>
                    <a:pt x="317881" y="181356"/>
                  </a:lnTo>
                  <a:lnTo>
                    <a:pt x="316738" y="171831"/>
                  </a:lnTo>
                  <a:lnTo>
                    <a:pt x="322707" y="164211"/>
                  </a:lnTo>
                  <a:lnTo>
                    <a:pt x="327406" y="160655"/>
                  </a:lnTo>
                  <a:lnTo>
                    <a:pt x="329692" y="159131"/>
                  </a:lnTo>
                  <a:lnTo>
                    <a:pt x="334010" y="158369"/>
                  </a:lnTo>
                  <a:close/>
                  <a:moveTo>
                    <a:pt x="10541" y="161417"/>
                  </a:moveTo>
                  <a:lnTo>
                    <a:pt x="2413" y="168021"/>
                  </a:lnTo>
                  <a:lnTo>
                    <a:pt x="1397" y="176276"/>
                  </a:lnTo>
                  <a:lnTo>
                    <a:pt x="5969" y="182245"/>
                  </a:lnTo>
                  <a:lnTo>
                    <a:pt x="13208" y="187071"/>
                  </a:lnTo>
                  <a:lnTo>
                    <a:pt x="26289" y="191643"/>
                  </a:lnTo>
                  <a:lnTo>
                    <a:pt x="38735" y="191897"/>
                  </a:lnTo>
                  <a:lnTo>
                    <a:pt x="50292" y="188214"/>
                  </a:lnTo>
                  <a:lnTo>
                    <a:pt x="53340" y="186690"/>
                  </a:lnTo>
                  <a:lnTo>
                    <a:pt x="59690" y="186182"/>
                  </a:lnTo>
                  <a:cubicBezTo>
                    <a:pt x="65278" y="186182"/>
                    <a:pt x="71247" y="187706"/>
                    <a:pt x="77343" y="188087"/>
                  </a:cubicBezTo>
                  <a:lnTo>
                    <a:pt x="116459" y="190881"/>
                  </a:lnTo>
                  <a:lnTo>
                    <a:pt x="118491" y="190881"/>
                  </a:lnTo>
                  <a:lnTo>
                    <a:pt x="125730" y="194056"/>
                  </a:lnTo>
                  <a:lnTo>
                    <a:pt x="129413" y="195580"/>
                  </a:lnTo>
                  <a:lnTo>
                    <a:pt x="140208" y="197358"/>
                  </a:lnTo>
                  <a:lnTo>
                    <a:pt x="147447" y="193167"/>
                  </a:lnTo>
                  <a:lnTo>
                    <a:pt x="150749" y="186817"/>
                  </a:lnTo>
                  <a:lnTo>
                    <a:pt x="145415" y="188341"/>
                  </a:lnTo>
                  <a:lnTo>
                    <a:pt x="141097" y="192405"/>
                  </a:lnTo>
                  <a:lnTo>
                    <a:pt x="134747" y="192786"/>
                  </a:lnTo>
                  <a:lnTo>
                    <a:pt x="123698" y="188341"/>
                  </a:lnTo>
                  <a:lnTo>
                    <a:pt x="116713" y="186309"/>
                  </a:lnTo>
                  <a:cubicBezTo>
                    <a:pt x="103632" y="185420"/>
                    <a:pt x="90678" y="184404"/>
                    <a:pt x="72009" y="183134"/>
                  </a:cubicBezTo>
                  <a:lnTo>
                    <a:pt x="55753" y="181483"/>
                  </a:lnTo>
                  <a:lnTo>
                    <a:pt x="48133" y="183896"/>
                  </a:lnTo>
                  <a:lnTo>
                    <a:pt x="49022" y="185928"/>
                  </a:lnTo>
                  <a:lnTo>
                    <a:pt x="43180" y="186309"/>
                  </a:lnTo>
                  <a:lnTo>
                    <a:pt x="29591" y="187325"/>
                  </a:lnTo>
                  <a:lnTo>
                    <a:pt x="19431" y="185547"/>
                  </a:lnTo>
                  <a:lnTo>
                    <a:pt x="10033" y="179451"/>
                  </a:lnTo>
                  <a:lnTo>
                    <a:pt x="6350" y="175895"/>
                  </a:lnTo>
                  <a:lnTo>
                    <a:pt x="5588" y="171577"/>
                  </a:lnTo>
                  <a:lnTo>
                    <a:pt x="9017" y="166116"/>
                  </a:lnTo>
                  <a:lnTo>
                    <a:pt x="16383" y="165608"/>
                  </a:lnTo>
                  <a:lnTo>
                    <a:pt x="22479" y="166370"/>
                  </a:lnTo>
                  <a:lnTo>
                    <a:pt x="23241" y="166370"/>
                  </a:lnTo>
                  <a:lnTo>
                    <a:pt x="28575" y="166370"/>
                  </a:lnTo>
                  <a:lnTo>
                    <a:pt x="41529" y="167513"/>
                  </a:lnTo>
                  <a:lnTo>
                    <a:pt x="53086" y="169545"/>
                  </a:lnTo>
                  <a:lnTo>
                    <a:pt x="57277" y="169672"/>
                  </a:lnTo>
                  <a:lnTo>
                    <a:pt x="61214" y="169545"/>
                  </a:lnTo>
                  <a:lnTo>
                    <a:pt x="63754" y="170180"/>
                  </a:lnTo>
                  <a:lnTo>
                    <a:pt x="64389" y="173101"/>
                  </a:lnTo>
                  <a:lnTo>
                    <a:pt x="60833" y="176022"/>
                  </a:lnTo>
                  <a:lnTo>
                    <a:pt x="52832" y="176530"/>
                  </a:lnTo>
                  <a:lnTo>
                    <a:pt x="42037" y="174117"/>
                  </a:lnTo>
                  <a:lnTo>
                    <a:pt x="29845" y="172593"/>
                  </a:lnTo>
                  <a:lnTo>
                    <a:pt x="14986" y="171577"/>
                  </a:lnTo>
                  <a:lnTo>
                    <a:pt x="22098" y="176530"/>
                  </a:lnTo>
                  <a:lnTo>
                    <a:pt x="37846" y="177546"/>
                  </a:lnTo>
                  <a:lnTo>
                    <a:pt x="48006" y="180213"/>
                  </a:lnTo>
                  <a:lnTo>
                    <a:pt x="59055" y="181102"/>
                  </a:lnTo>
                  <a:lnTo>
                    <a:pt x="67183" y="177292"/>
                  </a:lnTo>
                  <a:lnTo>
                    <a:pt x="69342" y="170561"/>
                  </a:lnTo>
                  <a:lnTo>
                    <a:pt x="69469" y="169672"/>
                  </a:lnTo>
                  <a:lnTo>
                    <a:pt x="67564" y="167386"/>
                  </a:lnTo>
                  <a:lnTo>
                    <a:pt x="62865" y="165354"/>
                  </a:lnTo>
                  <a:lnTo>
                    <a:pt x="58293" y="165227"/>
                  </a:lnTo>
                  <a:lnTo>
                    <a:pt x="54483" y="165354"/>
                  </a:lnTo>
                  <a:lnTo>
                    <a:pt x="53340" y="165100"/>
                  </a:lnTo>
                  <a:lnTo>
                    <a:pt x="52959" y="165100"/>
                  </a:lnTo>
                  <a:lnTo>
                    <a:pt x="47498" y="163195"/>
                  </a:lnTo>
                  <a:lnTo>
                    <a:pt x="32893" y="162814"/>
                  </a:lnTo>
                  <a:lnTo>
                    <a:pt x="24765" y="162179"/>
                  </a:lnTo>
                  <a:lnTo>
                    <a:pt x="23241" y="162306"/>
                  </a:lnTo>
                  <a:lnTo>
                    <a:pt x="20574" y="162306"/>
                  </a:lnTo>
                  <a:lnTo>
                    <a:pt x="10541" y="161544"/>
                  </a:lnTo>
                  <a:close/>
                  <a:moveTo>
                    <a:pt x="216408" y="171196"/>
                  </a:moveTo>
                  <a:lnTo>
                    <a:pt x="223139" y="174879"/>
                  </a:lnTo>
                  <a:lnTo>
                    <a:pt x="213741" y="179832"/>
                  </a:lnTo>
                  <a:lnTo>
                    <a:pt x="206375" y="181610"/>
                  </a:lnTo>
                  <a:lnTo>
                    <a:pt x="202184" y="181610"/>
                  </a:lnTo>
                  <a:lnTo>
                    <a:pt x="189738" y="181229"/>
                  </a:lnTo>
                  <a:lnTo>
                    <a:pt x="177927" y="187960"/>
                  </a:lnTo>
                  <a:lnTo>
                    <a:pt x="176657" y="189103"/>
                  </a:lnTo>
                  <a:lnTo>
                    <a:pt x="179832" y="194437"/>
                  </a:lnTo>
                  <a:lnTo>
                    <a:pt x="182626" y="197866"/>
                  </a:lnTo>
                  <a:lnTo>
                    <a:pt x="175514" y="196723"/>
                  </a:lnTo>
                  <a:lnTo>
                    <a:pt x="166878" y="193675"/>
                  </a:lnTo>
                  <a:lnTo>
                    <a:pt x="164084" y="187579"/>
                  </a:lnTo>
                  <a:lnTo>
                    <a:pt x="163957" y="184658"/>
                  </a:lnTo>
                  <a:lnTo>
                    <a:pt x="165989" y="181483"/>
                  </a:lnTo>
                  <a:lnTo>
                    <a:pt x="169926" y="179959"/>
                  </a:lnTo>
                  <a:lnTo>
                    <a:pt x="172085" y="179324"/>
                  </a:lnTo>
                  <a:lnTo>
                    <a:pt x="177673" y="179197"/>
                  </a:lnTo>
                  <a:lnTo>
                    <a:pt x="179451" y="179324"/>
                  </a:lnTo>
                  <a:lnTo>
                    <a:pt x="179705" y="179324"/>
                  </a:lnTo>
                  <a:lnTo>
                    <a:pt x="182118" y="179324"/>
                  </a:lnTo>
                  <a:lnTo>
                    <a:pt x="189865" y="180340"/>
                  </a:lnTo>
                  <a:lnTo>
                    <a:pt x="195072" y="179197"/>
                  </a:lnTo>
                  <a:lnTo>
                    <a:pt x="201803" y="173609"/>
                  </a:lnTo>
                  <a:lnTo>
                    <a:pt x="207391" y="171323"/>
                  </a:lnTo>
                  <a:lnTo>
                    <a:pt x="216408" y="171069"/>
                  </a:lnTo>
                  <a:close/>
                  <a:moveTo>
                    <a:pt x="233426" y="176911"/>
                  </a:moveTo>
                  <a:lnTo>
                    <a:pt x="240030" y="179705"/>
                  </a:lnTo>
                  <a:lnTo>
                    <a:pt x="243967" y="181102"/>
                  </a:lnTo>
                  <a:lnTo>
                    <a:pt x="242570" y="183134"/>
                  </a:lnTo>
                  <a:lnTo>
                    <a:pt x="240284" y="185801"/>
                  </a:lnTo>
                  <a:lnTo>
                    <a:pt x="235458" y="196723"/>
                  </a:lnTo>
                  <a:lnTo>
                    <a:pt x="229743" y="204089"/>
                  </a:lnTo>
                  <a:lnTo>
                    <a:pt x="226060" y="204724"/>
                  </a:lnTo>
                  <a:lnTo>
                    <a:pt x="220980" y="204597"/>
                  </a:lnTo>
                  <a:lnTo>
                    <a:pt x="208534" y="203327"/>
                  </a:lnTo>
                  <a:lnTo>
                    <a:pt x="203708" y="201168"/>
                  </a:lnTo>
                  <a:lnTo>
                    <a:pt x="202311" y="200533"/>
                  </a:lnTo>
                  <a:lnTo>
                    <a:pt x="199517" y="199390"/>
                  </a:lnTo>
                  <a:lnTo>
                    <a:pt x="199771" y="199390"/>
                  </a:lnTo>
                  <a:lnTo>
                    <a:pt x="199263" y="194945"/>
                  </a:lnTo>
                  <a:lnTo>
                    <a:pt x="196469" y="194818"/>
                  </a:lnTo>
                  <a:lnTo>
                    <a:pt x="191643" y="194945"/>
                  </a:lnTo>
                  <a:lnTo>
                    <a:pt x="185674" y="193167"/>
                  </a:lnTo>
                  <a:lnTo>
                    <a:pt x="186436" y="186436"/>
                  </a:lnTo>
                  <a:lnTo>
                    <a:pt x="198628" y="185674"/>
                  </a:lnTo>
                  <a:lnTo>
                    <a:pt x="205867" y="186055"/>
                  </a:lnTo>
                  <a:lnTo>
                    <a:pt x="211709" y="185674"/>
                  </a:lnTo>
                  <a:lnTo>
                    <a:pt x="223393" y="179832"/>
                  </a:lnTo>
                  <a:lnTo>
                    <a:pt x="230378" y="176911"/>
                  </a:lnTo>
                  <a:lnTo>
                    <a:pt x="233680" y="176784"/>
                  </a:lnTo>
                  <a:close/>
                  <a:moveTo>
                    <a:pt x="288798" y="179197"/>
                  </a:moveTo>
                  <a:lnTo>
                    <a:pt x="291338" y="179324"/>
                  </a:lnTo>
                  <a:lnTo>
                    <a:pt x="297053" y="179324"/>
                  </a:lnTo>
                  <a:lnTo>
                    <a:pt x="303276" y="183515"/>
                  </a:lnTo>
                  <a:lnTo>
                    <a:pt x="305181" y="197485"/>
                  </a:lnTo>
                  <a:lnTo>
                    <a:pt x="302895" y="200152"/>
                  </a:lnTo>
                  <a:cubicBezTo>
                    <a:pt x="296291" y="200152"/>
                    <a:pt x="289179" y="198628"/>
                    <a:pt x="275717" y="198628"/>
                  </a:cubicBezTo>
                  <a:lnTo>
                    <a:pt x="263271" y="204089"/>
                  </a:lnTo>
                  <a:lnTo>
                    <a:pt x="264541" y="205867"/>
                  </a:lnTo>
                  <a:lnTo>
                    <a:pt x="257556" y="208026"/>
                  </a:lnTo>
                  <a:lnTo>
                    <a:pt x="241046" y="209296"/>
                  </a:lnTo>
                  <a:lnTo>
                    <a:pt x="232537" y="207010"/>
                  </a:lnTo>
                  <a:lnTo>
                    <a:pt x="237109" y="202438"/>
                  </a:lnTo>
                  <a:lnTo>
                    <a:pt x="243332" y="189103"/>
                  </a:lnTo>
                  <a:lnTo>
                    <a:pt x="244983" y="186563"/>
                  </a:lnTo>
                  <a:lnTo>
                    <a:pt x="247269" y="183896"/>
                  </a:lnTo>
                  <a:lnTo>
                    <a:pt x="249936" y="181483"/>
                  </a:lnTo>
                  <a:lnTo>
                    <a:pt x="249936" y="181229"/>
                  </a:lnTo>
                  <a:lnTo>
                    <a:pt x="251587" y="180975"/>
                  </a:lnTo>
                  <a:lnTo>
                    <a:pt x="254635" y="181229"/>
                  </a:lnTo>
                  <a:cubicBezTo>
                    <a:pt x="255778" y="181229"/>
                    <a:pt x="257048" y="181229"/>
                    <a:pt x="268224" y="181229"/>
                  </a:cubicBezTo>
                  <a:lnTo>
                    <a:pt x="288544" y="179070"/>
                  </a:lnTo>
                  <a:close/>
                  <a:moveTo>
                    <a:pt x="298323" y="220345"/>
                  </a:moveTo>
                  <a:lnTo>
                    <a:pt x="288925" y="223139"/>
                  </a:lnTo>
                  <a:cubicBezTo>
                    <a:pt x="284353" y="224536"/>
                    <a:pt x="279908" y="225806"/>
                    <a:pt x="275590" y="225806"/>
                  </a:cubicBezTo>
                  <a:lnTo>
                    <a:pt x="223647" y="223901"/>
                  </a:lnTo>
                  <a:lnTo>
                    <a:pt x="223266" y="228346"/>
                  </a:lnTo>
                  <a:cubicBezTo>
                    <a:pt x="240284" y="229870"/>
                    <a:pt x="256794" y="228727"/>
                    <a:pt x="274193" y="230251"/>
                  </a:cubicBezTo>
                  <a:lnTo>
                    <a:pt x="280670" y="230251"/>
                  </a:lnTo>
                  <a:lnTo>
                    <a:pt x="294767" y="226060"/>
                  </a:lnTo>
                  <a:lnTo>
                    <a:pt x="303403" y="224790"/>
                  </a:lnTo>
                  <a:lnTo>
                    <a:pt x="307086" y="225044"/>
                  </a:lnTo>
                  <a:lnTo>
                    <a:pt x="315087" y="228981"/>
                  </a:lnTo>
                  <a:lnTo>
                    <a:pt x="321437" y="230505"/>
                  </a:lnTo>
                  <a:lnTo>
                    <a:pt x="323977" y="230505"/>
                  </a:lnTo>
                  <a:lnTo>
                    <a:pt x="328549" y="227457"/>
                  </a:lnTo>
                  <a:lnTo>
                    <a:pt x="323977" y="225679"/>
                  </a:lnTo>
                  <a:lnTo>
                    <a:pt x="319532" y="226060"/>
                  </a:lnTo>
                  <a:lnTo>
                    <a:pt x="311658" y="222377"/>
                  </a:lnTo>
                  <a:lnTo>
                    <a:pt x="304927" y="220345"/>
                  </a:lnTo>
                  <a:close/>
                  <a:moveTo>
                    <a:pt x="209296" y="166751"/>
                  </a:moveTo>
                  <a:lnTo>
                    <a:pt x="204343" y="167640"/>
                  </a:lnTo>
                  <a:lnTo>
                    <a:pt x="204851" y="169799"/>
                  </a:lnTo>
                  <a:lnTo>
                    <a:pt x="201422" y="168275"/>
                  </a:lnTo>
                  <a:lnTo>
                    <a:pt x="194691" y="173990"/>
                  </a:lnTo>
                  <a:lnTo>
                    <a:pt x="190373" y="176022"/>
                  </a:lnTo>
                  <a:lnTo>
                    <a:pt x="186182" y="176149"/>
                  </a:lnTo>
                  <a:lnTo>
                    <a:pt x="179705" y="175006"/>
                  </a:lnTo>
                  <a:lnTo>
                    <a:pt x="173482" y="174879"/>
                  </a:lnTo>
                  <a:lnTo>
                    <a:pt x="164338" y="177419"/>
                  </a:lnTo>
                  <a:lnTo>
                    <a:pt x="160147" y="181864"/>
                  </a:lnTo>
                  <a:lnTo>
                    <a:pt x="159385" y="186563"/>
                  </a:lnTo>
                  <a:lnTo>
                    <a:pt x="160147" y="194310"/>
                  </a:lnTo>
                  <a:lnTo>
                    <a:pt x="171196" y="201168"/>
                  </a:lnTo>
                  <a:lnTo>
                    <a:pt x="182626" y="203200"/>
                  </a:lnTo>
                  <a:lnTo>
                    <a:pt x="196850" y="203200"/>
                  </a:lnTo>
                  <a:lnTo>
                    <a:pt x="202946" y="205994"/>
                  </a:lnTo>
                  <a:lnTo>
                    <a:pt x="202184" y="208026"/>
                  </a:lnTo>
                  <a:lnTo>
                    <a:pt x="191262" y="212852"/>
                  </a:lnTo>
                  <a:lnTo>
                    <a:pt x="180594" y="214630"/>
                  </a:lnTo>
                  <a:lnTo>
                    <a:pt x="175641" y="212471"/>
                  </a:lnTo>
                  <a:cubicBezTo>
                    <a:pt x="168275" y="208153"/>
                    <a:pt x="161290" y="206629"/>
                    <a:pt x="148336" y="206629"/>
                  </a:cubicBezTo>
                  <a:lnTo>
                    <a:pt x="136398" y="208788"/>
                  </a:lnTo>
                  <a:lnTo>
                    <a:pt x="133096" y="208915"/>
                  </a:lnTo>
                  <a:lnTo>
                    <a:pt x="124460" y="203581"/>
                  </a:lnTo>
                  <a:lnTo>
                    <a:pt x="117983" y="199771"/>
                  </a:lnTo>
                  <a:cubicBezTo>
                    <a:pt x="109855" y="196342"/>
                    <a:pt x="102235" y="197612"/>
                    <a:pt x="94107" y="196850"/>
                  </a:cubicBezTo>
                  <a:lnTo>
                    <a:pt x="83185" y="196850"/>
                  </a:lnTo>
                  <a:lnTo>
                    <a:pt x="66421" y="199263"/>
                  </a:lnTo>
                  <a:lnTo>
                    <a:pt x="62992" y="199009"/>
                  </a:lnTo>
                  <a:lnTo>
                    <a:pt x="52578" y="199009"/>
                  </a:lnTo>
                  <a:lnTo>
                    <a:pt x="37465" y="200279"/>
                  </a:lnTo>
                  <a:lnTo>
                    <a:pt x="33655" y="200025"/>
                  </a:lnTo>
                  <a:lnTo>
                    <a:pt x="28321" y="199898"/>
                  </a:lnTo>
                  <a:lnTo>
                    <a:pt x="17399" y="200152"/>
                  </a:lnTo>
                  <a:lnTo>
                    <a:pt x="8255" y="196088"/>
                  </a:lnTo>
                  <a:lnTo>
                    <a:pt x="11049" y="203962"/>
                  </a:lnTo>
                  <a:lnTo>
                    <a:pt x="25654" y="204724"/>
                  </a:lnTo>
                  <a:lnTo>
                    <a:pt x="32385" y="204470"/>
                  </a:lnTo>
                  <a:lnTo>
                    <a:pt x="35941" y="204724"/>
                  </a:lnTo>
                  <a:lnTo>
                    <a:pt x="46101" y="204724"/>
                  </a:lnTo>
                  <a:lnTo>
                    <a:pt x="61214" y="203454"/>
                  </a:lnTo>
                  <a:lnTo>
                    <a:pt x="63881" y="203708"/>
                  </a:lnTo>
                  <a:lnTo>
                    <a:pt x="65151" y="203708"/>
                  </a:lnTo>
                  <a:lnTo>
                    <a:pt x="76073" y="203708"/>
                  </a:lnTo>
                  <a:lnTo>
                    <a:pt x="92837" y="201295"/>
                  </a:lnTo>
                  <a:lnTo>
                    <a:pt x="94742" y="201422"/>
                  </a:lnTo>
                  <a:lnTo>
                    <a:pt x="102489" y="202057"/>
                  </a:lnTo>
                  <a:lnTo>
                    <a:pt x="118745" y="205105"/>
                  </a:lnTo>
                  <a:lnTo>
                    <a:pt x="125349" y="209677"/>
                  </a:lnTo>
                  <a:lnTo>
                    <a:pt x="126492" y="210439"/>
                  </a:lnTo>
                  <a:lnTo>
                    <a:pt x="118618" y="209804"/>
                  </a:lnTo>
                  <a:lnTo>
                    <a:pt x="118110" y="209804"/>
                  </a:lnTo>
                  <a:lnTo>
                    <a:pt x="116840" y="209169"/>
                  </a:lnTo>
                  <a:lnTo>
                    <a:pt x="113665" y="205232"/>
                  </a:lnTo>
                  <a:lnTo>
                    <a:pt x="111379" y="209296"/>
                  </a:lnTo>
                  <a:cubicBezTo>
                    <a:pt x="108585" y="209169"/>
                    <a:pt x="105791" y="209042"/>
                    <a:pt x="93726" y="209042"/>
                  </a:cubicBezTo>
                  <a:lnTo>
                    <a:pt x="75184" y="211836"/>
                  </a:lnTo>
                  <a:lnTo>
                    <a:pt x="70866" y="212725"/>
                  </a:lnTo>
                  <a:lnTo>
                    <a:pt x="61087" y="213106"/>
                  </a:lnTo>
                  <a:lnTo>
                    <a:pt x="59563" y="213106"/>
                  </a:lnTo>
                  <a:lnTo>
                    <a:pt x="59817" y="209296"/>
                  </a:lnTo>
                  <a:cubicBezTo>
                    <a:pt x="47244" y="208153"/>
                    <a:pt x="35433" y="209677"/>
                    <a:pt x="21336" y="206375"/>
                  </a:cubicBezTo>
                  <a:lnTo>
                    <a:pt x="11176" y="205359"/>
                  </a:lnTo>
                  <a:lnTo>
                    <a:pt x="1524" y="214249"/>
                  </a:lnTo>
                  <a:lnTo>
                    <a:pt x="0" y="229870"/>
                  </a:lnTo>
                  <a:lnTo>
                    <a:pt x="127" y="231267"/>
                  </a:lnTo>
                  <a:lnTo>
                    <a:pt x="1778" y="233299"/>
                  </a:lnTo>
                  <a:lnTo>
                    <a:pt x="3048" y="233553"/>
                  </a:lnTo>
                  <a:lnTo>
                    <a:pt x="9144" y="233934"/>
                  </a:lnTo>
                  <a:lnTo>
                    <a:pt x="16510" y="229616"/>
                  </a:lnTo>
                  <a:lnTo>
                    <a:pt x="18669" y="221996"/>
                  </a:lnTo>
                  <a:lnTo>
                    <a:pt x="18923" y="220091"/>
                  </a:lnTo>
                  <a:lnTo>
                    <a:pt x="16002" y="219329"/>
                  </a:lnTo>
                  <a:lnTo>
                    <a:pt x="15367" y="221615"/>
                  </a:lnTo>
                  <a:lnTo>
                    <a:pt x="13843" y="225171"/>
                  </a:lnTo>
                  <a:lnTo>
                    <a:pt x="10287" y="228981"/>
                  </a:lnTo>
                  <a:lnTo>
                    <a:pt x="6096" y="229362"/>
                  </a:lnTo>
                  <a:lnTo>
                    <a:pt x="4572" y="229108"/>
                  </a:lnTo>
                  <a:lnTo>
                    <a:pt x="4572" y="220091"/>
                  </a:lnTo>
                  <a:lnTo>
                    <a:pt x="10033" y="210058"/>
                  </a:lnTo>
                  <a:lnTo>
                    <a:pt x="17526" y="209423"/>
                  </a:lnTo>
                  <a:lnTo>
                    <a:pt x="23749" y="211074"/>
                  </a:lnTo>
                  <a:lnTo>
                    <a:pt x="25781" y="211455"/>
                  </a:lnTo>
                  <a:lnTo>
                    <a:pt x="25527" y="213614"/>
                  </a:lnTo>
                  <a:cubicBezTo>
                    <a:pt x="37465" y="214630"/>
                    <a:pt x="49911" y="217170"/>
                    <a:pt x="66929" y="217170"/>
                  </a:cubicBezTo>
                  <a:lnTo>
                    <a:pt x="76454" y="215773"/>
                  </a:lnTo>
                  <a:cubicBezTo>
                    <a:pt x="85471" y="213868"/>
                    <a:pt x="94234" y="213106"/>
                    <a:pt x="107950" y="213106"/>
                  </a:cubicBezTo>
                  <a:lnTo>
                    <a:pt x="117729" y="213741"/>
                  </a:lnTo>
                  <a:lnTo>
                    <a:pt x="118491" y="213741"/>
                  </a:lnTo>
                  <a:lnTo>
                    <a:pt x="131826" y="212344"/>
                  </a:lnTo>
                  <a:lnTo>
                    <a:pt x="135382" y="212852"/>
                  </a:lnTo>
                  <a:lnTo>
                    <a:pt x="143256" y="211582"/>
                  </a:lnTo>
                  <a:lnTo>
                    <a:pt x="154432" y="210566"/>
                  </a:lnTo>
                  <a:cubicBezTo>
                    <a:pt x="160782" y="210566"/>
                    <a:pt x="166878" y="211836"/>
                    <a:pt x="176657" y="217678"/>
                  </a:cubicBezTo>
                  <a:lnTo>
                    <a:pt x="188341" y="218440"/>
                  </a:lnTo>
                  <a:lnTo>
                    <a:pt x="202184" y="212344"/>
                  </a:lnTo>
                  <a:lnTo>
                    <a:pt x="211963" y="209931"/>
                  </a:lnTo>
                  <a:lnTo>
                    <a:pt x="214757" y="209931"/>
                  </a:lnTo>
                  <a:cubicBezTo>
                    <a:pt x="224536" y="209931"/>
                    <a:pt x="235077" y="213487"/>
                    <a:pt x="252476" y="213487"/>
                  </a:cubicBezTo>
                  <a:lnTo>
                    <a:pt x="265938" y="207518"/>
                  </a:lnTo>
                  <a:cubicBezTo>
                    <a:pt x="271145" y="203835"/>
                    <a:pt x="276352" y="202819"/>
                    <a:pt x="288671" y="202819"/>
                  </a:cubicBezTo>
                  <a:lnTo>
                    <a:pt x="304546" y="204343"/>
                  </a:lnTo>
                  <a:lnTo>
                    <a:pt x="307467" y="204089"/>
                  </a:lnTo>
                  <a:lnTo>
                    <a:pt x="309245" y="203835"/>
                  </a:lnTo>
                  <a:lnTo>
                    <a:pt x="309499" y="199898"/>
                  </a:lnTo>
                  <a:lnTo>
                    <a:pt x="309499" y="186944"/>
                  </a:lnTo>
                  <a:lnTo>
                    <a:pt x="301244" y="174879"/>
                  </a:lnTo>
                  <a:lnTo>
                    <a:pt x="293497" y="174498"/>
                  </a:lnTo>
                  <a:lnTo>
                    <a:pt x="291592" y="174625"/>
                  </a:lnTo>
                  <a:cubicBezTo>
                    <a:pt x="290195" y="174498"/>
                    <a:pt x="288798" y="174498"/>
                    <a:pt x="277368" y="174498"/>
                  </a:cubicBezTo>
                  <a:lnTo>
                    <a:pt x="257175" y="176657"/>
                  </a:lnTo>
                  <a:lnTo>
                    <a:pt x="255016" y="176530"/>
                  </a:lnTo>
                  <a:lnTo>
                    <a:pt x="253619" y="176530"/>
                  </a:lnTo>
                  <a:lnTo>
                    <a:pt x="249682" y="175895"/>
                  </a:lnTo>
                  <a:cubicBezTo>
                    <a:pt x="244475" y="174879"/>
                    <a:pt x="239268" y="173101"/>
                    <a:pt x="226695" y="168910"/>
                  </a:cubicBezTo>
                  <a:lnTo>
                    <a:pt x="209169" y="166370"/>
                  </a:lnTo>
                  <a:close/>
                  <a:moveTo>
                    <a:pt x="149352" y="230632"/>
                  </a:moveTo>
                  <a:lnTo>
                    <a:pt x="146304" y="234823"/>
                  </a:lnTo>
                  <a:lnTo>
                    <a:pt x="151511" y="238633"/>
                  </a:lnTo>
                  <a:lnTo>
                    <a:pt x="159004" y="238887"/>
                  </a:lnTo>
                  <a:lnTo>
                    <a:pt x="164465" y="237871"/>
                  </a:lnTo>
                  <a:lnTo>
                    <a:pt x="168910" y="238379"/>
                  </a:lnTo>
                  <a:lnTo>
                    <a:pt x="177292" y="239141"/>
                  </a:lnTo>
                  <a:lnTo>
                    <a:pt x="183134" y="239776"/>
                  </a:lnTo>
                  <a:lnTo>
                    <a:pt x="195199" y="242189"/>
                  </a:lnTo>
                  <a:lnTo>
                    <a:pt x="189865" y="237236"/>
                  </a:lnTo>
                  <a:lnTo>
                    <a:pt x="173736" y="234315"/>
                  </a:lnTo>
                  <a:lnTo>
                    <a:pt x="165481" y="233426"/>
                  </a:lnTo>
                  <a:lnTo>
                    <a:pt x="161417" y="233426"/>
                  </a:lnTo>
                  <a:lnTo>
                    <a:pt x="154051" y="234442"/>
                  </a:lnTo>
                  <a:lnTo>
                    <a:pt x="151003" y="233172"/>
                  </a:lnTo>
                  <a:lnTo>
                    <a:pt x="149352" y="230505"/>
                  </a:lnTo>
                  <a:close/>
                  <a:moveTo>
                    <a:pt x="210185" y="232918"/>
                  </a:moveTo>
                  <a:lnTo>
                    <a:pt x="209804" y="237363"/>
                  </a:lnTo>
                  <a:cubicBezTo>
                    <a:pt x="218313" y="238125"/>
                    <a:pt x="226441" y="237998"/>
                    <a:pt x="240919" y="241681"/>
                  </a:cubicBezTo>
                  <a:lnTo>
                    <a:pt x="255143" y="243078"/>
                  </a:lnTo>
                  <a:lnTo>
                    <a:pt x="259334" y="247015"/>
                  </a:lnTo>
                  <a:lnTo>
                    <a:pt x="265938" y="254127"/>
                  </a:lnTo>
                  <a:lnTo>
                    <a:pt x="272288" y="254381"/>
                  </a:lnTo>
                  <a:lnTo>
                    <a:pt x="275590" y="254381"/>
                  </a:lnTo>
                  <a:lnTo>
                    <a:pt x="280035" y="254889"/>
                  </a:lnTo>
                  <a:lnTo>
                    <a:pt x="293116" y="255778"/>
                  </a:lnTo>
                  <a:lnTo>
                    <a:pt x="303149" y="252095"/>
                  </a:lnTo>
                  <a:lnTo>
                    <a:pt x="312039" y="250698"/>
                  </a:lnTo>
                  <a:lnTo>
                    <a:pt x="318262" y="245364"/>
                  </a:lnTo>
                  <a:lnTo>
                    <a:pt x="312674" y="245618"/>
                  </a:lnTo>
                  <a:lnTo>
                    <a:pt x="305435" y="247523"/>
                  </a:lnTo>
                  <a:lnTo>
                    <a:pt x="299339" y="249047"/>
                  </a:lnTo>
                  <a:lnTo>
                    <a:pt x="295910" y="250698"/>
                  </a:lnTo>
                  <a:lnTo>
                    <a:pt x="285115" y="251333"/>
                  </a:lnTo>
                  <a:lnTo>
                    <a:pt x="275209" y="249936"/>
                  </a:lnTo>
                  <a:lnTo>
                    <a:pt x="273685" y="249809"/>
                  </a:lnTo>
                  <a:lnTo>
                    <a:pt x="269748" y="249809"/>
                  </a:lnTo>
                  <a:lnTo>
                    <a:pt x="266065" y="247904"/>
                  </a:lnTo>
                  <a:lnTo>
                    <a:pt x="264287" y="245999"/>
                  </a:lnTo>
                  <a:lnTo>
                    <a:pt x="259461" y="240538"/>
                  </a:lnTo>
                  <a:lnTo>
                    <a:pt x="254508" y="238506"/>
                  </a:lnTo>
                  <a:cubicBezTo>
                    <a:pt x="248031" y="237617"/>
                    <a:pt x="241554" y="237236"/>
                    <a:pt x="226949" y="233553"/>
                  </a:cubicBezTo>
                  <a:lnTo>
                    <a:pt x="210439" y="232918"/>
                  </a:lnTo>
                  <a:close/>
                  <a:moveTo>
                    <a:pt x="22225" y="215773"/>
                  </a:moveTo>
                  <a:lnTo>
                    <a:pt x="21844" y="220218"/>
                  </a:lnTo>
                  <a:cubicBezTo>
                    <a:pt x="32258" y="221234"/>
                    <a:pt x="41783" y="223139"/>
                    <a:pt x="59690" y="235077"/>
                  </a:cubicBezTo>
                  <a:lnTo>
                    <a:pt x="77216" y="234950"/>
                  </a:lnTo>
                  <a:lnTo>
                    <a:pt x="81661" y="234950"/>
                  </a:lnTo>
                  <a:cubicBezTo>
                    <a:pt x="95504" y="234950"/>
                    <a:pt x="108712" y="230759"/>
                    <a:pt x="123317" y="228346"/>
                  </a:cubicBezTo>
                  <a:lnTo>
                    <a:pt x="130683" y="227711"/>
                  </a:lnTo>
                  <a:lnTo>
                    <a:pt x="135255" y="229997"/>
                  </a:lnTo>
                  <a:lnTo>
                    <a:pt x="136779" y="235712"/>
                  </a:lnTo>
                  <a:lnTo>
                    <a:pt x="136779" y="244729"/>
                  </a:lnTo>
                  <a:lnTo>
                    <a:pt x="127508" y="253238"/>
                  </a:lnTo>
                  <a:lnTo>
                    <a:pt x="122174" y="254381"/>
                  </a:lnTo>
                  <a:cubicBezTo>
                    <a:pt x="118618" y="255270"/>
                    <a:pt x="114935" y="255524"/>
                    <a:pt x="102108" y="255524"/>
                  </a:cubicBezTo>
                  <a:lnTo>
                    <a:pt x="84201" y="249428"/>
                  </a:lnTo>
                  <a:lnTo>
                    <a:pt x="87249" y="246761"/>
                  </a:lnTo>
                  <a:lnTo>
                    <a:pt x="92075" y="246380"/>
                  </a:lnTo>
                  <a:lnTo>
                    <a:pt x="98806" y="248285"/>
                  </a:lnTo>
                  <a:lnTo>
                    <a:pt x="104013" y="249428"/>
                  </a:lnTo>
                  <a:lnTo>
                    <a:pt x="109982" y="249428"/>
                  </a:lnTo>
                  <a:lnTo>
                    <a:pt x="118745" y="248793"/>
                  </a:lnTo>
                  <a:lnTo>
                    <a:pt x="120650" y="248920"/>
                  </a:lnTo>
                  <a:lnTo>
                    <a:pt x="120015" y="244348"/>
                  </a:lnTo>
                  <a:lnTo>
                    <a:pt x="113284" y="244348"/>
                  </a:lnTo>
                  <a:lnTo>
                    <a:pt x="104902" y="244983"/>
                  </a:lnTo>
                  <a:lnTo>
                    <a:pt x="101981" y="244729"/>
                  </a:lnTo>
                  <a:lnTo>
                    <a:pt x="95250" y="242697"/>
                  </a:lnTo>
                  <a:lnTo>
                    <a:pt x="87630" y="241935"/>
                  </a:lnTo>
                  <a:lnTo>
                    <a:pt x="81026" y="245745"/>
                  </a:lnTo>
                  <a:lnTo>
                    <a:pt x="78105" y="251714"/>
                  </a:lnTo>
                  <a:lnTo>
                    <a:pt x="77343" y="254000"/>
                  </a:lnTo>
                  <a:lnTo>
                    <a:pt x="79629" y="254635"/>
                  </a:lnTo>
                  <a:cubicBezTo>
                    <a:pt x="89535" y="257302"/>
                    <a:pt x="100457" y="259842"/>
                    <a:pt x="115189" y="259969"/>
                  </a:cubicBezTo>
                  <a:lnTo>
                    <a:pt x="124587" y="258191"/>
                  </a:lnTo>
                  <a:lnTo>
                    <a:pt x="137287" y="251333"/>
                  </a:lnTo>
                  <a:lnTo>
                    <a:pt x="140970" y="236347"/>
                  </a:lnTo>
                  <a:lnTo>
                    <a:pt x="140462" y="229997"/>
                  </a:lnTo>
                  <a:lnTo>
                    <a:pt x="133731" y="223520"/>
                  </a:lnTo>
                  <a:lnTo>
                    <a:pt x="124968" y="223139"/>
                  </a:lnTo>
                  <a:lnTo>
                    <a:pt x="120777" y="224155"/>
                  </a:lnTo>
                  <a:cubicBezTo>
                    <a:pt x="107315" y="226441"/>
                    <a:pt x="94234" y="230505"/>
                    <a:pt x="79248" y="230505"/>
                  </a:cubicBezTo>
                  <a:lnTo>
                    <a:pt x="75184" y="230124"/>
                  </a:lnTo>
                  <a:cubicBezTo>
                    <a:pt x="67310" y="229362"/>
                    <a:pt x="60325" y="230251"/>
                    <a:pt x="43180" y="218694"/>
                  </a:cubicBezTo>
                  <a:lnTo>
                    <a:pt x="22098" y="215646"/>
                  </a:lnTo>
                  <a:close/>
                  <a:moveTo>
                    <a:pt x="184658" y="85598"/>
                  </a:moveTo>
                  <a:lnTo>
                    <a:pt x="147320" y="92710"/>
                  </a:lnTo>
                  <a:cubicBezTo>
                    <a:pt x="146050" y="92837"/>
                    <a:pt x="144780" y="92964"/>
                    <a:pt x="143510" y="92964"/>
                  </a:cubicBezTo>
                  <a:lnTo>
                    <a:pt x="107442" y="89154"/>
                  </a:lnTo>
                  <a:lnTo>
                    <a:pt x="106045" y="89154"/>
                  </a:lnTo>
                  <a:lnTo>
                    <a:pt x="99568" y="88900"/>
                  </a:lnTo>
                  <a:lnTo>
                    <a:pt x="90297" y="95123"/>
                  </a:lnTo>
                  <a:lnTo>
                    <a:pt x="88646" y="108839"/>
                  </a:lnTo>
                  <a:lnTo>
                    <a:pt x="88900" y="112522"/>
                  </a:lnTo>
                  <a:lnTo>
                    <a:pt x="89154" y="114173"/>
                  </a:lnTo>
                  <a:lnTo>
                    <a:pt x="94361" y="115062"/>
                  </a:lnTo>
                  <a:lnTo>
                    <a:pt x="104394" y="115189"/>
                  </a:lnTo>
                  <a:lnTo>
                    <a:pt x="117983" y="115189"/>
                  </a:lnTo>
                  <a:lnTo>
                    <a:pt x="132461" y="121031"/>
                  </a:lnTo>
                  <a:cubicBezTo>
                    <a:pt x="140970" y="127381"/>
                    <a:pt x="149860" y="128778"/>
                    <a:pt x="165100" y="128778"/>
                  </a:cubicBezTo>
                  <a:lnTo>
                    <a:pt x="181102" y="128016"/>
                  </a:lnTo>
                  <a:lnTo>
                    <a:pt x="187452" y="128778"/>
                  </a:lnTo>
                  <a:cubicBezTo>
                    <a:pt x="192024" y="129667"/>
                    <a:pt x="196596" y="132334"/>
                    <a:pt x="206375" y="137795"/>
                  </a:cubicBezTo>
                  <a:lnTo>
                    <a:pt x="219583" y="140462"/>
                  </a:lnTo>
                  <a:lnTo>
                    <a:pt x="224790" y="138557"/>
                  </a:lnTo>
                  <a:cubicBezTo>
                    <a:pt x="229743" y="136144"/>
                    <a:pt x="234315" y="135128"/>
                    <a:pt x="246126" y="135128"/>
                  </a:cubicBezTo>
                  <a:lnTo>
                    <a:pt x="262001" y="140081"/>
                  </a:lnTo>
                  <a:lnTo>
                    <a:pt x="265684" y="140208"/>
                  </a:lnTo>
                  <a:lnTo>
                    <a:pt x="268605" y="139319"/>
                  </a:lnTo>
                  <a:lnTo>
                    <a:pt x="278892" y="143002"/>
                  </a:lnTo>
                  <a:lnTo>
                    <a:pt x="280670" y="143256"/>
                  </a:lnTo>
                  <a:cubicBezTo>
                    <a:pt x="294767" y="143891"/>
                    <a:pt x="308102" y="145923"/>
                    <a:pt x="324993" y="152527"/>
                  </a:cubicBezTo>
                  <a:lnTo>
                    <a:pt x="329438" y="154686"/>
                  </a:lnTo>
                  <a:lnTo>
                    <a:pt x="322961" y="158623"/>
                  </a:lnTo>
                  <a:lnTo>
                    <a:pt x="314579" y="166370"/>
                  </a:lnTo>
                  <a:lnTo>
                    <a:pt x="313055" y="179197"/>
                  </a:lnTo>
                  <a:lnTo>
                    <a:pt x="321183" y="190373"/>
                  </a:lnTo>
                  <a:lnTo>
                    <a:pt x="332867" y="191262"/>
                  </a:lnTo>
                  <a:lnTo>
                    <a:pt x="338201" y="193167"/>
                  </a:lnTo>
                  <a:lnTo>
                    <a:pt x="338074" y="202819"/>
                  </a:lnTo>
                  <a:lnTo>
                    <a:pt x="337439" y="210185"/>
                  </a:lnTo>
                  <a:lnTo>
                    <a:pt x="331470" y="209931"/>
                  </a:lnTo>
                  <a:lnTo>
                    <a:pt x="324739" y="210185"/>
                  </a:lnTo>
                  <a:lnTo>
                    <a:pt x="321437" y="207264"/>
                  </a:lnTo>
                  <a:lnTo>
                    <a:pt x="320167" y="213614"/>
                  </a:lnTo>
                  <a:lnTo>
                    <a:pt x="329692" y="214630"/>
                  </a:lnTo>
                  <a:lnTo>
                    <a:pt x="335661" y="214122"/>
                  </a:lnTo>
                  <a:lnTo>
                    <a:pt x="338963" y="216027"/>
                  </a:lnTo>
                  <a:lnTo>
                    <a:pt x="342773" y="225425"/>
                  </a:lnTo>
                  <a:lnTo>
                    <a:pt x="350520" y="237744"/>
                  </a:lnTo>
                  <a:lnTo>
                    <a:pt x="350901" y="239395"/>
                  </a:lnTo>
                  <a:lnTo>
                    <a:pt x="358648" y="246761"/>
                  </a:lnTo>
                  <a:lnTo>
                    <a:pt x="374269" y="251079"/>
                  </a:lnTo>
                  <a:lnTo>
                    <a:pt x="376809" y="252603"/>
                  </a:lnTo>
                  <a:lnTo>
                    <a:pt x="383413" y="257937"/>
                  </a:lnTo>
                  <a:lnTo>
                    <a:pt x="388493" y="259588"/>
                  </a:lnTo>
                  <a:lnTo>
                    <a:pt x="390652" y="260731"/>
                  </a:lnTo>
                  <a:lnTo>
                    <a:pt x="394335" y="267716"/>
                  </a:lnTo>
                  <a:lnTo>
                    <a:pt x="396748" y="260350"/>
                  </a:lnTo>
                  <a:lnTo>
                    <a:pt x="387477" y="254127"/>
                  </a:lnTo>
                  <a:lnTo>
                    <a:pt x="383286" y="252349"/>
                  </a:lnTo>
                  <a:lnTo>
                    <a:pt x="382524" y="251714"/>
                  </a:lnTo>
                  <a:lnTo>
                    <a:pt x="386461" y="249047"/>
                  </a:lnTo>
                  <a:lnTo>
                    <a:pt x="395986" y="241173"/>
                  </a:lnTo>
                  <a:cubicBezTo>
                    <a:pt x="413766" y="239268"/>
                    <a:pt x="427736" y="221869"/>
                    <a:pt x="427736" y="200279"/>
                  </a:cubicBezTo>
                  <a:cubicBezTo>
                    <a:pt x="427736" y="178181"/>
                    <a:pt x="413258" y="159893"/>
                    <a:pt x="389001" y="151765"/>
                  </a:cubicBezTo>
                  <a:lnTo>
                    <a:pt x="372999" y="147955"/>
                  </a:lnTo>
                  <a:lnTo>
                    <a:pt x="368935" y="147193"/>
                  </a:lnTo>
                  <a:lnTo>
                    <a:pt x="363220" y="146939"/>
                  </a:lnTo>
                  <a:lnTo>
                    <a:pt x="359029" y="145796"/>
                  </a:lnTo>
                  <a:lnTo>
                    <a:pt x="354711" y="142748"/>
                  </a:lnTo>
                  <a:lnTo>
                    <a:pt x="350774" y="141605"/>
                  </a:lnTo>
                  <a:lnTo>
                    <a:pt x="350647" y="141605"/>
                  </a:lnTo>
                  <a:lnTo>
                    <a:pt x="350139" y="141732"/>
                  </a:lnTo>
                  <a:lnTo>
                    <a:pt x="350901" y="144526"/>
                  </a:lnTo>
                  <a:lnTo>
                    <a:pt x="351409" y="146050"/>
                  </a:lnTo>
                  <a:lnTo>
                    <a:pt x="355219" y="148336"/>
                  </a:lnTo>
                  <a:lnTo>
                    <a:pt x="359283" y="150749"/>
                  </a:lnTo>
                  <a:lnTo>
                    <a:pt x="361061" y="151257"/>
                  </a:lnTo>
                  <a:lnTo>
                    <a:pt x="358902" y="151384"/>
                  </a:lnTo>
                  <a:lnTo>
                    <a:pt x="355092" y="151384"/>
                  </a:lnTo>
                  <a:cubicBezTo>
                    <a:pt x="344424" y="151384"/>
                    <a:pt x="333883" y="150876"/>
                    <a:pt x="323850" y="146939"/>
                  </a:cubicBezTo>
                  <a:lnTo>
                    <a:pt x="287401" y="138303"/>
                  </a:lnTo>
                  <a:lnTo>
                    <a:pt x="288417" y="137160"/>
                  </a:lnTo>
                  <a:lnTo>
                    <a:pt x="284099" y="135382"/>
                  </a:lnTo>
                  <a:lnTo>
                    <a:pt x="282321" y="137541"/>
                  </a:lnTo>
                  <a:lnTo>
                    <a:pt x="281178" y="138430"/>
                  </a:lnTo>
                  <a:lnTo>
                    <a:pt x="280797" y="138430"/>
                  </a:lnTo>
                  <a:lnTo>
                    <a:pt x="280289" y="138430"/>
                  </a:lnTo>
                  <a:lnTo>
                    <a:pt x="272542" y="137541"/>
                  </a:lnTo>
                  <a:lnTo>
                    <a:pt x="277495" y="134493"/>
                  </a:lnTo>
                  <a:lnTo>
                    <a:pt x="282702" y="131699"/>
                  </a:lnTo>
                  <a:lnTo>
                    <a:pt x="285115" y="130683"/>
                  </a:lnTo>
                  <a:lnTo>
                    <a:pt x="290195" y="130429"/>
                  </a:lnTo>
                  <a:cubicBezTo>
                    <a:pt x="294513" y="130429"/>
                    <a:pt x="299085" y="131318"/>
                    <a:pt x="313563" y="131699"/>
                  </a:cubicBezTo>
                  <a:lnTo>
                    <a:pt x="334645" y="137795"/>
                  </a:lnTo>
                  <a:cubicBezTo>
                    <a:pt x="343916" y="137922"/>
                    <a:pt x="353695" y="142494"/>
                    <a:pt x="368935" y="142875"/>
                  </a:cubicBezTo>
                  <a:lnTo>
                    <a:pt x="384810" y="144907"/>
                  </a:lnTo>
                  <a:lnTo>
                    <a:pt x="393319" y="140208"/>
                  </a:lnTo>
                  <a:lnTo>
                    <a:pt x="387223" y="139573"/>
                  </a:lnTo>
                  <a:lnTo>
                    <a:pt x="380492" y="140335"/>
                  </a:lnTo>
                  <a:cubicBezTo>
                    <a:pt x="375539" y="140335"/>
                    <a:pt x="369824" y="138430"/>
                    <a:pt x="354838" y="137922"/>
                  </a:cubicBezTo>
                  <a:lnTo>
                    <a:pt x="334645" y="133096"/>
                  </a:lnTo>
                  <a:cubicBezTo>
                    <a:pt x="324866" y="132842"/>
                    <a:pt x="315087" y="127127"/>
                    <a:pt x="299466" y="126746"/>
                  </a:cubicBezTo>
                  <a:lnTo>
                    <a:pt x="287147" y="125857"/>
                  </a:lnTo>
                  <a:lnTo>
                    <a:pt x="277749" y="128651"/>
                  </a:lnTo>
                  <a:lnTo>
                    <a:pt x="269240" y="134112"/>
                  </a:lnTo>
                  <a:lnTo>
                    <a:pt x="264541" y="135382"/>
                  </a:lnTo>
                  <a:lnTo>
                    <a:pt x="262763" y="135128"/>
                  </a:lnTo>
                  <a:cubicBezTo>
                    <a:pt x="255016" y="132588"/>
                    <a:pt x="247396" y="130302"/>
                    <a:pt x="234315" y="130302"/>
                  </a:cubicBezTo>
                  <a:lnTo>
                    <a:pt x="221361" y="135128"/>
                  </a:lnTo>
                  <a:lnTo>
                    <a:pt x="213360" y="135636"/>
                  </a:lnTo>
                  <a:lnTo>
                    <a:pt x="200660" y="128905"/>
                  </a:lnTo>
                  <a:lnTo>
                    <a:pt x="194564" y="124968"/>
                  </a:lnTo>
                  <a:lnTo>
                    <a:pt x="199517" y="123317"/>
                  </a:lnTo>
                  <a:lnTo>
                    <a:pt x="208153" y="122555"/>
                  </a:lnTo>
                  <a:lnTo>
                    <a:pt x="219075" y="123190"/>
                  </a:lnTo>
                  <a:lnTo>
                    <a:pt x="223520" y="122809"/>
                  </a:lnTo>
                  <a:lnTo>
                    <a:pt x="234696" y="119888"/>
                  </a:lnTo>
                  <a:lnTo>
                    <a:pt x="239268" y="110363"/>
                  </a:lnTo>
                  <a:lnTo>
                    <a:pt x="239395" y="105283"/>
                  </a:lnTo>
                  <a:lnTo>
                    <a:pt x="233680" y="97790"/>
                  </a:lnTo>
                  <a:lnTo>
                    <a:pt x="223266" y="95377"/>
                  </a:lnTo>
                  <a:lnTo>
                    <a:pt x="219202" y="95250"/>
                  </a:lnTo>
                  <a:lnTo>
                    <a:pt x="216154" y="95250"/>
                  </a:lnTo>
                  <a:lnTo>
                    <a:pt x="209931" y="95885"/>
                  </a:lnTo>
                  <a:lnTo>
                    <a:pt x="207899" y="95504"/>
                  </a:lnTo>
                  <a:lnTo>
                    <a:pt x="206375" y="94996"/>
                  </a:lnTo>
                  <a:lnTo>
                    <a:pt x="199771" y="89281"/>
                  </a:lnTo>
                  <a:lnTo>
                    <a:pt x="194564" y="86233"/>
                  </a:lnTo>
                  <a:cubicBezTo>
                    <a:pt x="191389" y="85344"/>
                    <a:pt x="188214" y="85090"/>
                    <a:pt x="185166" y="85090"/>
                  </a:cubicBezTo>
                  <a:close/>
                  <a:moveTo>
                    <a:pt x="9906" y="235712"/>
                  </a:moveTo>
                  <a:lnTo>
                    <a:pt x="2413" y="241681"/>
                  </a:lnTo>
                  <a:lnTo>
                    <a:pt x="1397" y="249936"/>
                  </a:lnTo>
                  <a:lnTo>
                    <a:pt x="5969" y="256032"/>
                  </a:lnTo>
                  <a:lnTo>
                    <a:pt x="8763" y="258064"/>
                  </a:lnTo>
                  <a:lnTo>
                    <a:pt x="13081" y="261366"/>
                  </a:lnTo>
                  <a:lnTo>
                    <a:pt x="26924" y="266954"/>
                  </a:lnTo>
                  <a:lnTo>
                    <a:pt x="40259" y="267462"/>
                  </a:lnTo>
                  <a:lnTo>
                    <a:pt x="50038" y="264541"/>
                  </a:lnTo>
                  <a:lnTo>
                    <a:pt x="52451" y="263525"/>
                  </a:lnTo>
                  <a:lnTo>
                    <a:pt x="63754" y="263144"/>
                  </a:lnTo>
                  <a:lnTo>
                    <a:pt x="77089" y="266192"/>
                  </a:lnTo>
                  <a:cubicBezTo>
                    <a:pt x="90170" y="267843"/>
                    <a:pt x="103124" y="269621"/>
                    <a:pt x="118364" y="271399"/>
                  </a:cubicBezTo>
                  <a:lnTo>
                    <a:pt x="125857" y="275082"/>
                  </a:lnTo>
                  <a:lnTo>
                    <a:pt x="129794" y="276860"/>
                  </a:lnTo>
                  <a:lnTo>
                    <a:pt x="140843" y="278892"/>
                  </a:lnTo>
                  <a:lnTo>
                    <a:pt x="147574" y="274955"/>
                  </a:lnTo>
                  <a:lnTo>
                    <a:pt x="150749" y="268986"/>
                  </a:lnTo>
                  <a:lnTo>
                    <a:pt x="145415" y="270256"/>
                  </a:lnTo>
                  <a:lnTo>
                    <a:pt x="141478" y="273939"/>
                  </a:lnTo>
                  <a:lnTo>
                    <a:pt x="135382" y="274447"/>
                  </a:lnTo>
                  <a:lnTo>
                    <a:pt x="123952" y="269240"/>
                  </a:lnTo>
                  <a:lnTo>
                    <a:pt x="116840" y="266700"/>
                  </a:lnTo>
                  <a:cubicBezTo>
                    <a:pt x="103759" y="265176"/>
                    <a:pt x="90805" y="263398"/>
                    <a:pt x="71628" y="260985"/>
                  </a:cubicBezTo>
                  <a:lnTo>
                    <a:pt x="54610" y="258699"/>
                  </a:lnTo>
                  <a:lnTo>
                    <a:pt x="44069" y="262255"/>
                  </a:lnTo>
                  <a:lnTo>
                    <a:pt x="31369" y="263017"/>
                  </a:lnTo>
                  <a:lnTo>
                    <a:pt x="19685" y="260477"/>
                  </a:lnTo>
                  <a:lnTo>
                    <a:pt x="10414" y="254000"/>
                  </a:lnTo>
                  <a:lnTo>
                    <a:pt x="6604" y="250063"/>
                  </a:lnTo>
                  <a:lnTo>
                    <a:pt x="5842" y="245618"/>
                  </a:lnTo>
                  <a:lnTo>
                    <a:pt x="9017" y="240665"/>
                  </a:lnTo>
                  <a:lnTo>
                    <a:pt x="15875" y="240157"/>
                  </a:lnTo>
                  <a:lnTo>
                    <a:pt x="22987" y="241427"/>
                  </a:lnTo>
                  <a:lnTo>
                    <a:pt x="23241" y="241427"/>
                  </a:lnTo>
                  <a:lnTo>
                    <a:pt x="23495" y="241427"/>
                  </a:lnTo>
                  <a:lnTo>
                    <a:pt x="27686" y="241427"/>
                  </a:lnTo>
                  <a:lnTo>
                    <a:pt x="41656" y="243459"/>
                  </a:lnTo>
                  <a:lnTo>
                    <a:pt x="53975" y="246507"/>
                  </a:lnTo>
                  <a:lnTo>
                    <a:pt x="58801" y="246507"/>
                  </a:lnTo>
                  <a:lnTo>
                    <a:pt x="62230" y="246761"/>
                  </a:lnTo>
                  <a:lnTo>
                    <a:pt x="64643" y="250190"/>
                  </a:lnTo>
                  <a:lnTo>
                    <a:pt x="61722" y="252857"/>
                  </a:lnTo>
                  <a:lnTo>
                    <a:pt x="54356" y="253365"/>
                  </a:lnTo>
                  <a:lnTo>
                    <a:pt x="42799" y="250190"/>
                  </a:lnTo>
                  <a:lnTo>
                    <a:pt x="30353" y="247904"/>
                  </a:lnTo>
                  <a:lnTo>
                    <a:pt x="15494" y="246126"/>
                  </a:lnTo>
                  <a:lnTo>
                    <a:pt x="14986" y="250571"/>
                  </a:lnTo>
                  <a:cubicBezTo>
                    <a:pt x="22479" y="251460"/>
                    <a:pt x="29845" y="252349"/>
                    <a:pt x="38227" y="253365"/>
                  </a:cubicBezTo>
                  <a:lnTo>
                    <a:pt x="49149" y="256794"/>
                  </a:lnTo>
                  <a:lnTo>
                    <a:pt x="60579" y="257937"/>
                  </a:lnTo>
                  <a:lnTo>
                    <a:pt x="67945" y="254254"/>
                  </a:lnTo>
                  <a:lnTo>
                    <a:pt x="69850" y="248031"/>
                  </a:lnTo>
                  <a:lnTo>
                    <a:pt x="69977" y="247142"/>
                  </a:lnTo>
                  <a:lnTo>
                    <a:pt x="66802" y="243205"/>
                  </a:lnTo>
                  <a:lnTo>
                    <a:pt x="57531" y="242316"/>
                  </a:lnTo>
                  <a:lnTo>
                    <a:pt x="47625" y="239522"/>
                  </a:lnTo>
                  <a:lnTo>
                    <a:pt x="32639" y="238379"/>
                  </a:lnTo>
                  <a:lnTo>
                    <a:pt x="24003" y="237236"/>
                  </a:lnTo>
                  <a:lnTo>
                    <a:pt x="21209" y="237363"/>
                  </a:lnTo>
                  <a:lnTo>
                    <a:pt x="10033" y="235966"/>
                  </a:lnTo>
                  <a:close/>
                  <a:moveTo>
                    <a:pt x="215138" y="256540"/>
                  </a:moveTo>
                  <a:lnTo>
                    <a:pt x="223139" y="261112"/>
                  </a:lnTo>
                  <a:lnTo>
                    <a:pt x="213741" y="265557"/>
                  </a:lnTo>
                  <a:lnTo>
                    <a:pt x="202946" y="266954"/>
                  </a:lnTo>
                  <a:lnTo>
                    <a:pt x="188214" y="265938"/>
                  </a:lnTo>
                  <a:lnTo>
                    <a:pt x="177927" y="271780"/>
                  </a:lnTo>
                  <a:lnTo>
                    <a:pt x="176657" y="273050"/>
                  </a:lnTo>
                  <a:lnTo>
                    <a:pt x="179832" y="278511"/>
                  </a:lnTo>
                  <a:lnTo>
                    <a:pt x="185547" y="282321"/>
                  </a:lnTo>
                  <a:lnTo>
                    <a:pt x="182753" y="282067"/>
                  </a:lnTo>
                  <a:lnTo>
                    <a:pt x="177419" y="281051"/>
                  </a:lnTo>
                  <a:lnTo>
                    <a:pt x="175895" y="280543"/>
                  </a:lnTo>
                  <a:lnTo>
                    <a:pt x="167132" y="276987"/>
                  </a:lnTo>
                  <a:lnTo>
                    <a:pt x="164211" y="270510"/>
                  </a:lnTo>
                  <a:lnTo>
                    <a:pt x="164084" y="267843"/>
                  </a:lnTo>
                  <a:lnTo>
                    <a:pt x="165735" y="264922"/>
                  </a:lnTo>
                  <a:lnTo>
                    <a:pt x="170688" y="263017"/>
                  </a:lnTo>
                  <a:lnTo>
                    <a:pt x="176911" y="262890"/>
                  </a:lnTo>
                  <a:lnTo>
                    <a:pt x="182499" y="263525"/>
                  </a:lnTo>
                  <a:lnTo>
                    <a:pt x="190627" y="265049"/>
                  </a:lnTo>
                  <a:lnTo>
                    <a:pt x="195199" y="264160"/>
                  </a:lnTo>
                  <a:lnTo>
                    <a:pt x="201930" y="258826"/>
                  </a:lnTo>
                  <a:lnTo>
                    <a:pt x="206883" y="256921"/>
                  </a:lnTo>
                  <a:lnTo>
                    <a:pt x="215265" y="256794"/>
                  </a:lnTo>
                  <a:close/>
                  <a:moveTo>
                    <a:pt x="327533" y="246253"/>
                  </a:moveTo>
                  <a:lnTo>
                    <a:pt x="314325" y="257683"/>
                  </a:lnTo>
                  <a:lnTo>
                    <a:pt x="312801" y="270510"/>
                  </a:lnTo>
                  <a:lnTo>
                    <a:pt x="321437" y="282702"/>
                  </a:lnTo>
                  <a:lnTo>
                    <a:pt x="334518" y="283464"/>
                  </a:lnTo>
                  <a:lnTo>
                    <a:pt x="340995" y="283083"/>
                  </a:lnTo>
                  <a:lnTo>
                    <a:pt x="348107" y="284099"/>
                  </a:lnTo>
                  <a:lnTo>
                    <a:pt x="361569" y="284226"/>
                  </a:lnTo>
                  <a:lnTo>
                    <a:pt x="370967" y="284226"/>
                  </a:lnTo>
                  <a:lnTo>
                    <a:pt x="378587" y="284607"/>
                  </a:lnTo>
                  <a:lnTo>
                    <a:pt x="375031" y="279781"/>
                  </a:lnTo>
                  <a:lnTo>
                    <a:pt x="364363" y="279781"/>
                  </a:lnTo>
                  <a:lnTo>
                    <a:pt x="353695" y="279781"/>
                  </a:lnTo>
                  <a:lnTo>
                    <a:pt x="342265" y="278638"/>
                  </a:lnTo>
                  <a:lnTo>
                    <a:pt x="337185" y="278511"/>
                  </a:lnTo>
                  <a:lnTo>
                    <a:pt x="327152" y="278892"/>
                  </a:lnTo>
                  <a:lnTo>
                    <a:pt x="318389" y="272542"/>
                  </a:lnTo>
                  <a:lnTo>
                    <a:pt x="317246" y="262890"/>
                  </a:lnTo>
                  <a:lnTo>
                    <a:pt x="325501" y="253619"/>
                  </a:lnTo>
                  <a:lnTo>
                    <a:pt x="333883" y="250444"/>
                  </a:lnTo>
                  <a:lnTo>
                    <a:pt x="343916" y="251460"/>
                  </a:lnTo>
                  <a:lnTo>
                    <a:pt x="356362" y="262763"/>
                  </a:lnTo>
                  <a:lnTo>
                    <a:pt x="349377" y="261493"/>
                  </a:lnTo>
                  <a:lnTo>
                    <a:pt x="344551" y="261366"/>
                  </a:lnTo>
                  <a:lnTo>
                    <a:pt x="336296" y="264160"/>
                  </a:lnTo>
                  <a:lnTo>
                    <a:pt x="331597" y="264922"/>
                  </a:lnTo>
                  <a:lnTo>
                    <a:pt x="328549" y="264668"/>
                  </a:lnTo>
                  <a:lnTo>
                    <a:pt x="327152" y="259588"/>
                  </a:lnTo>
                  <a:lnTo>
                    <a:pt x="329438" y="257937"/>
                  </a:lnTo>
                  <a:lnTo>
                    <a:pt x="333375" y="257683"/>
                  </a:lnTo>
                  <a:lnTo>
                    <a:pt x="339344" y="259207"/>
                  </a:lnTo>
                  <a:lnTo>
                    <a:pt x="337566" y="254635"/>
                  </a:lnTo>
                  <a:lnTo>
                    <a:pt x="330200" y="253365"/>
                  </a:lnTo>
                  <a:lnTo>
                    <a:pt x="328041" y="253873"/>
                  </a:lnTo>
                  <a:lnTo>
                    <a:pt x="324485" y="254889"/>
                  </a:lnTo>
                  <a:lnTo>
                    <a:pt x="322707" y="264795"/>
                  </a:lnTo>
                  <a:lnTo>
                    <a:pt x="329819" y="269240"/>
                  </a:lnTo>
                  <a:lnTo>
                    <a:pt x="334899" y="269240"/>
                  </a:lnTo>
                  <a:lnTo>
                    <a:pt x="343154" y="266446"/>
                  </a:lnTo>
                  <a:lnTo>
                    <a:pt x="347853" y="265684"/>
                  </a:lnTo>
                  <a:lnTo>
                    <a:pt x="348869" y="265811"/>
                  </a:lnTo>
                  <a:lnTo>
                    <a:pt x="352552" y="266192"/>
                  </a:lnTo>
                  <a:lnTo>
                    <a:pt x="362204" y="267335"/>
                  </a:lnTo>
                  <a:lnTo>
                    <a:pt x="364617" y="266954"/>
                  </a:lnTo>
                  <a:lnTo>
                    <a:pt x="368173" y="266192"/>
                  </a:lnTo>
                  <a:lnTo>
                    <a:pt x="365887" y="263398"/>
                  </a:lnTo>
                  <a:cubicBezTo>
                    <a:pt x="355727" y="251079"/>
                    <a:pt x="346202" y="247015"/>
                    <a:pt x="335153" y="245999"/>
                  </a:cubicBezTo>
                  <a:close/>
                  <a:moveTo>
                    <a:pt x="91059" y="279908"/>
                  </a:moveTo>
                  <a:lnTo>
                    <a:pt x="94615" y="280289"/>
                  </a:lnTo>
                  <a:lnTo>
                    <a:pt x="102362" y="281305"/>
                  </a:lnTo>
                  <a:lnTo>
                    <a:pt x="118872" y="285242"/>
                  </a:lnTo>
                  <a:lnTo>
                    <a:pt x="126492" y="290957"/>
                  </a:lnTo>
                  <a:lnTo>
                    <a:pt x="118999" y="289941"/>
                  </a:lnTo>
                  <a:lnTo>
                    <a:pt x="118110" y="289687"/>
                  </a:lnTo>
                  <a:lnTo>
                    <a:pt x="116586" y="288290"/>
                  </a:lnTo>
                  <a:lnTo>
                    <a:pt x="115824" y="287274"/>
                  </a:lnTo>
                  <a:lnTo>
                    <a:pt x="113919" y="284988"/>
                  </a:lnTo>
                  <a:lnTo>
                    <a:pt x="111506" y="289052"/>
                  </a:lnTo>
                  <a:cubicBezTo>
                    <a:pt x="105918" y="288417"/>
                    <a:pt x="100330" y="288163"/>
                    <a:pt x="88392" y="288163"/>
                  </a:cubicBezTo>
                  <a:lnTo>
                    <a:pt x="75565" y="289560"/>
                  </a:lnTo>
                  <a:cubicBezTo>
                    <a:pt x="72644" y="290068"/>
                    <a:pt x="69723" y="290195"/>
                    <a:pt x="58039" y="290195"/>
                  </a:cubicBezTo>
                  <a:lnTo>
                    <a:pt x="41656" y="286639"/>
                  </a:lnTo>
                  <a:lnTo>
                    <a:pt x="45212" y="285115"/>
                  </a:lnTo>
                  <a:lnTo>
                    <a:pt x="46863" y="284734"/>
                  </a:lnTo>
                  <a:lnTo>
                    <a:pt x="47371" y="284734"/>
                  </a:lnTo>
                  <a:lnTo>
                    <a:pt x="48387" y="280416"/>
                  </a:lnTo>
                  <a:lnTo>
                    <a:pt x="50546" y="280289"/>
                  </a:lnTo>
                  <a:lnTo>
                    <a:pt x="58293" y="280289"/>
                  </a:lnTo>
                  <a:lnTo>
                    <a:pt x="65659" y="281051"/>
                  </a:lnTo>
                  <a:lnTo>
                    <a:pt x="76454" y="281051"/>
                  </a:lnTo>
                  <a:lnTo>
                    <a:pt x="90678" y="279908"/>
                  </a:lnTo>
                  <a:close/>
                  <a:moveTo>
                    <a:pt x="233045" y="263525"/>
                  </a:moveTo>
                  <a:lnTo>
                    <a:pt x="240030" y="266827"/>
                  </a:lnTo>
                  <a:lnTo>
                    <a:pt x="244094" y="268351"/>
                  </a:lnTo>
                  <a:lnTo>
                    <a:pt x="242697" y="270383"/>
                  </a:lnTo>
                  <a:lnTo>
                    <a:pt x="240411" y="273050"/>
                  </a:lnTo>
                  <a:lnTo>
                    <a:pt x="235585" y="283591"/>
                  </a:lnTo>
                  <a:lnTo>
                    <a:pt x="230124" y="290576"/>
                  </a:lnTo>
                  <a:lnTo>
                    <a:pt x="226822" y="291084"/>
                  </a:lnTo>
                  <a:lnTo>
                    <a:pt x="221234" y="290830"/>
                  </a:lnTo>
                  <a:lnTo>
                    <a:pt x="208661" y="288798"/>
                  </a:lnTo>
                  <a:lnTo>
                    <a:pt x="202438" y="285750"/>
                  </a:lnTo>
                  <a:lnTo>
                    <a:pt x="199644" y="284480"/>
                  </a:lnTo>
                  <a:lnTo>
                    <a:pt x="199771" y="284480"/>
                  </a:lnTo>
                  <a:lnTo>
                    <a:pt x="196469" y="279400"/>
                  </a:lnTo>
                  <a:lnTo>
                    <a:pt x="187198" y="278130"/>
                  </a:lnTo>
                  <a:lnTo>
                    <a:pt x="185674" y="270891"/>
                  </a:lnTo>
                  <a:lnTo>
                    <a:pt x="197612" y="270256"/>
                  </a:lnTo>
                  <a:lnTo>
                    <a:pt x="211582" y="271272"/>
                  </a:lnTo>
                  <a:lnTo>
                    <a:pt x="223266" y="266065"/>
                  </a:lnTo>
                  <a:lnTo>
                    <a:pt x="230124" y="263525"/>
                  </a:lnTo>
                  <a:lnTo>
                    <a:pt x="233045" y="263398"/>
                  </a:lnTo>
                  <a:close/>
                  <a:moveTo>
                    <a:pt x="251714" y="268732"/>
                  </a:moveTo>
                  <a:lnTo>
                    <a:pt x="257556" y="269494"/>
                  </a:lnTo>
                  <a:lnTo>
                    <a:pt x="270002" y="269621"/>
                  </a:lnTo>
                  <a:lnTo>
                    <a:pt x="286004" y="268859"/>
                  </a:lnTo>
                  <a:lnTo>
                    <a:pt x="292608" y="269494"/>
                  </a:lnTo>
                  <a:lnTo>
                    <a:pt x="297688" y="269875"/>
                  </a:lnTo>
                  <a:lnTo>
                    <a:pt x="303657" y="274955"/>
                  </a:lnTo>
                  <a:lnTo>
                    <a:pt x="305308" y="288544"/>
                  </a:lnTo>
                  <a:lnTo>
                    <a:pt x="305181" y="290957"/>
                  </a:lnTo>
                  <a:cubicBezTo>
                    <a:pt x="297307" y="290830"/>
                    <a:pt x="288417" y="288163"/>
                    <a:pt x="274193" y="288036"/>
                  </a:cubicBezTo>
                  <a:lnTo>
                    <a:pt x="263398" y="292608"/>
                  </a:lnTo>
                  <a:lnTo>
                    <a:pt x="264541" y="294386"/>
                  </a:lnTo>
                  <a:lnTo>
                    <a:pt x="258318" y="295783"/>
                  </a:lnTo>
                  <a:lnTo>
                    <a:pt x="242697" y="296799"/>
                  </a:lnTo>
                  <a:lnTo>
                    <a:pt x="232664" y="293624"/>
                  </a:lnTo>
                  <a:lnTo>
                    <a:pt x="237363" y="289052"/>
                  </a:lnTo>
                  <a:lnTo>
                    <a:pt x="243459" y="276225"/>
                  </a:lnTo>
                  <a:lnTo>
                    <a:pt x="244602" y="274447"/>
                  </a:lnTo>
                  <a:lnTo>
                    <a:pt x="245110" y="273812"/>
                  </a:lnTo>
                  <a:lnTo>
                    <a:pt x="247269" y="271272"/>
                  </a:lnTo>
                  <a:lnTo>
                    <a:pt x="247269" y="271272"/>
                  </a:lnTo>
                  <a:lnTo>
                    <a:pt x="249682" y="270002"/>
                  </a:lnTo>
                  <a:lnTo>
                    <a:pt x="250190" y="268605"/>
                  </a:lnTo>
                  <a:lnTo>
                    <a:pt x="251714" y="268605"/>
                  </a:lnTo>
                  <a:close/>
                  <a:moveTo>
                    <a:pt x="57785" y="296672"/>
                  </a:moveTo>
                  <a:lnTo>
                    <a:pt x="65659" y="297688"/>
                  </a:lnTo>
                  <a:lnTo>
                    <a:pt x="70993" y="301244"/>
                  </a:lnTo>
                  <a:lnTo>
                    <a:pt x="66294" y="298831"/>
                  </a:lnTo>
                  <a:lnTo>
                    <a:pt x="59182" y="299212"/>
                  </a:lnTo>
                  <a:lnTo>
                    <a:pt x="62484" y="304165"/>
                  </a:lnTo>
                  <a:lnTo>
                    <a:pt x="70739" y="306197"/>
                  </a:lnTo>
                  <a:lnTo>
                    <a:pt x="71120" y="308991"/>
                  </a:lnTo>
                  <a:lnTo>
                    <a:pt x="68961" y="309880"/>
                  </a:lnTo>
                  <a:lnTo>
                    <a:pt x="65659" y="309499"/>
                  </a:lnTo>
                  <a:lnTo>
                    <a:pt x="56515" y="304673"/>
                  </a:lnTo>
                  <a:lnTo>
                    <a:pt x="45847" y="301625"/>
                  </a:lnTo>
                  <a:lnTo>
                    <a:pt x="39243" y="300863"/>
                  </a:lnTo>
                  <a:lnTo>
                    <a:pt x="44577" y="297688"/>
                  </a:lnTo>
                  <a:lnTo>
                    <a:pt x="57658" y="296545"/>
                  </a:lnTo>
                  <a:close/>
                  <a:moveTo>
                    <a:pt x="83820" y="294386"/>
                  </a:moveTo>
                  <a:lnTo>
                    <a:pt x="82677" y="300609"/>
                  </a:lnTo>
                  <a:lnTo>
                    <a:pt x="89027" y="303784"/>
                  </a:lnTo>
                  <a:cubicBezTo>
                    <a:pt x="92075" y="305054"/>
                    <a:pt x="94742" y="305816"/>
                    <a:pt x="105664" y="313309"/>
                  </a:cubicBezTo>
                  <a:lnTo>
                    <a:pt x="122174" y="314579"/>
                  </a:lnTo>
                  <a:lnTo>
                    <a:pt x="124206" y="314833"/>
                  </a:lnTo>
                  <a:lnTo>
                    <a:pt x="131572" y="315976"/>
                  </a:lnTo>
                  <a:lnTo>
                    <a:pt x="136906" y="313309"/>
                  </a:lnTo>
                  <a:lnTo>
                    <a:pt x="141097" y="309880"/>
                  </a:lnTo>
                  <a:lnTo>
                    <a:pt x="143764" y="309372"/>
                  </a:lnTo>
                  <a:cubicBezTo>
                    <a:pt x="150114" y="310134"/>
                    <a:pt x="156591" y="311277"/>
                    <a:pt x="171069" y="311404"/>
                  </a:cubicBezTo>
                  <a:lnTo>
                    <a:pt x="187706" y="314833"/>
                  </a:lnTo>
                  <a:lnTo>
                    <a:pt x="188341" y="310388"/>
                  </a:lnTo>
                  <a:cubicBezTo>
                    <a:pt x="180213" y="309245"/>
                    <a:pt x="171831" y="306959"/>
                    <a:pt x="157099" y="306959"/>
                  </a:cubicBezTo>
                  <a:lnTo>
                    <a:pt x="144145" y="305054"/>
                  </a:lnTo>
                  <a:lnTo>
                    <a:pt x="140589" y="304927"/>
                  </a:lnTo>
                  <a:lnTo>
                    <a:pt x="135255" y="308483"/>
                  </a:lnTo>
                  <a:lnTo>
                    <a:pt x="131445" y="311277"/>
                  </a:lnTo>
                  <a:lnTo>
                    <a:pt x="127889" y="311531"/>
                  </a:lnTo>
                  <a:lnTo>
                    <a:pt x="122555" y="310007"/>
                  </a:lnTo>
                  <a:cubicBezTo>
                    <a:pt x="113792" y="308737"/>
                    <a:pt x="106680" y="308610"/>
                    <a:pt x="96139" y="301371"/>
                  </a:cubicBezTo>
                  <a:lnTo>
                    <a:pt x="87757" y="298323"/>
                  </a:lnTo>
                  <a:lnTo>
                    <a:pt x="83566" y="294132"/>
                  </a:lnTo>
                  <a:close/>
                  <a:moveTo>
                    <a:pt x="320929" y="299085"/>
                  </a:moveTo>
                  <a:lnTo>
                    <a:pt x="318643" y="303657"/>
                  </a:lnTo>
                  <a:lnTo>
                    <a:pt x="324104" y="306832"/>
                  </a:lnTo>
                  <a:lnTo>
                    <a:pt x="329438" y="306959"/>
                  </a:lnTo>
                  <a:lnTo>
                    <a:pt x="334645" y="306832"/>
                  </a:lnTo>
                  <a:lnTo>
                    <a:pt x="337693" y="308356"/>
                  </a:lnTo>
                  <a:lnTo>
                    <a:pt x="340487" y="310769"/>
                  </a:lnTo>
                  <a:lnTo>
                    <a:pt x="346710" y="318262"/>
                  </a:lnTo>
                  <a:lnTo>
                    <a:pt x="348488" y="320040"/>
                  </a:lnTo>
                  <a:lnTo>
                    <a:pt x="352425" y="320929"/>
                  </a:lnTo>
                  <a:lnTo>
                    <a:pt x="352552" y="320929"/>
                  </a:lnTo>
                  <a:cubicBezTo>
                    <a:pt x="354584" y="320929"/>
                    <a:pt x="356108" y="320294"/>
                    <a:pt x="357759" y="319913"/>
                  </a:cubicBezTo>
                  <a:lnTo>
                    <a:pt x="390017" y="313309"/>
                  </a:lnTo>
                  <a:lnTo>
                    <a:pt x="392811" y="313563"/>
                  </a:lnTo>
                  <a:lnTo>
                    <a:pt x="393446" y="309118"/>
                  </a:lnTo>
                  <a:cubicBezTo>
                    <a:pt x="391795" y="308864"/>
                    <a:pt x="390271" y="308737"/>
                    <a:pt x="388620" y="308737"/>
                  </a:cubicBezTo>
                  <a:lnTo>
                    <a:pt x="355092" y="315849"/>
                  </a:lnTo>
                  <a:lnTo>
                    <a:pt x="352044" y="316230"/>
                  </a:lnTo>
                  <a:lnTo>
                    <a:pt x="347345" y="312420"/>
                  </a:lnTo>
                  <a:lnTo>
                    <a:pt x="338201" y="302641"/>
                  </a:lnTo>
                  <a:lnTo>
                    <a:pt x="330962" y="302133"/>
                  </a:lnTo>
                  <a:lnTo>
                    <a:pt x="326517" y="302387"/>
                  </a:lnTo>
                  <a:lnTo>
                    <a:pt x="323215" y="301244"/>
                  </a:lnTo>
                  <a:lnTo>
                    <a:pt x="321183" y="298831"/>
                  </a:lnTo>
                  <a:close/>
                  <a:moveTo>
                    <a:pt x="223647" y="310007"/>
                  </a:moveTo>
                  <a:lnTo>
                    <a:pt x="223012" y="314452"/>
                  </a:lnTo>
                  <a:cubicBezTo>
                    <a:pt x="240030" y="316865"/>
                    <a:pt x="256540" y="316738"/>
                    <a:pt x="274574" y="319278"/>
                  </a:cubicBezTo>
                  <a:lnTo>
                    <a:pt x="286131" y="319278"/>
                  </a:lnTo>
                  <a:lnTo>
                    <a:pt x="303022" y="315341"/>
                  </a:lnTo>
                  <a:lnTo>
                    <a:pt x="306959" y="315849"/>
                  </a:lnTo>
                  <a:lnTo>
                    <a:pt x="312293" y="318897"/>
                  </a:lnTo>
                  <a:lnTo>
                    <a:pt x="315214" y="320421"/>
                  </a:lnTo>
                  <a:lnTo>
                    <a:pt x="324104" y="322199"/>
                  </a:lnTo>
                  <a:lnTo>
                    <a:pt x="328422" y="319405"/>
                  </a:lnTo>
                  <a:lnTo>
                    <a:pt x="324104" y="317373"/>
                  </a:lnTo>
                  <a:lnTo>
                    <a:pt x="319913" y="317754"/>
                  </a:lnTo>
                  <a:lnTo>
                    <a:pt x="311785" y="313436"/>
                  </a:lnTo>
                  <a:lnTo>
                    <a:pt x="304419" y="310896"/>
                  </a:lnTo>
                  <a:lnTo>
                    <a:pt x="292862" y="310896"/>
                  </a:lnTo>
                  <a:lnTo>
                    <a:pt x="276987" y="314833"/>
                  </a:lnTo>
                  <a:cubicBezTo>
                    <a:pt x="275971" y="314833"/>
                    <a:pt x="274828" y="314833"/>
                    <a:pt x="273812" y="314579"/>
                  </a:cubicBezTo>
                  <a:lnTo>
                    <a:pt x="223647" y="309880"/>
                  </a:lnTo>
                  <a:close/>
                  <a:moveTo>
                    <a:pt x="208026" y="252222"/>
                  </a:moveTo>
                  <a:lnTo>
                    <a:pt x="201422" y="253238"/>
                  </a:lnTo>
                  <a:lnTo>
                    <a:pt x="194691" y="258445"/>
                  </a:lnTo>
                  <a:lnTo>
                    <a:pt x="191135" y="260223"/>
                  </a:lnTo>
                  <a:lnTo>
                    <a:pt x="186944" y="260477"/>
                  </a:lnTo>
                  <a:lnTo>
                    <a:pt x="179070" y="258572"/>
                  </a:lnTo>
                  <a:lnTo>
                    <a:pt x="171577" y="258318"/>
                  </a:lnTo>
                  <a:lnTo>
                    <a:pt x="163576" y="260858"/>
                  </a:lnTo>
                  <a:lnTo>
                    <a:pt x="160020" y="265049"/>
                  </a:lnTo>
                  <a:lnTo>
                    <a:pt x="159512" y="269240"/>
                  </a:lnTo>
                  <a:lnTo>
                    <a:pt x="160274" y="276987"/>
                  </a:lnTo>
                  <a:lnTo>
                    <a:pt x="171196" y="284353"/>
                  </a:lnTo>
                  <a:lnTo>
                    <a:pt x="182626" y="287020"/>
                  </a:lnTo>
                  <a:lnTo>
                    <a:pt x="196723" y="288036"/>
                  </a:lnTo>
                  <a:lnTo>
                    <a:pt x="202819" y="291084"/>
                  </a:lnTo>
                  <a:lnTo>
                    <a:pt x="202311" y="292989"/>
                  </a:lnTo>
                  <a:lnTo>
                    <a:pt x="192024" y="296926"/>
                  </a:lnTo>
                  <a:lnTo>
                    <a:pt x="181356" y="298450"/>
                  </a:lnTo>
                  <a:lnTo>
                    <a:pt x="175768" y="295910"/>
                  </a:lnTo>
                  <a:cubicBezTo>
                    <a:pt x="167386" y="290322"/>
                    <a:pt x="159385" y="288798"/>
                    <a:pt x="146431" y="288798"/>
                  </a:cubicBezTo>
                  <a:lnTo>
                    <a:pt x="136525" y="290068"/>
                  </a:lnTo>
                  <a:lnTo>
                    <a:pt x="133604" y="290195"/>
                  </a:lnTo>
                  <a:lnTo>
                    <a:pt x="124714" y="284480"/>
                  </a:lnTo>
                  <a:lnTo>
                    <a:pt x="118110" y="280035"/>
                  </a:lnTo>
                  <a:cubicBezTo>
                    <a:pt x="109982" y="276098"/>
                    <a:pt x="102362" y="276987"/>
                    <a:pt x="93218" y="275717"/>
                  </a:cubicBezTo>
                  <a:lnTo>
                    <a:pt x="82550" y="275717"/>
                  </a:lnTo>
                  <a:lnTo>
                    <a:pt x="68199" y="276860"/>
                  </a:lnTo>
                  <a:lnTo>
                    <a:pt x="61595" y="276098"/>
                  </a:lnTo>
                  <a:lnTo>
                    <a:pt x="51435" y="275971"/>
                  </a:lnTo>
                  <a:lnTo>
                    <a:pt x="40259" y="276225"/>
                  </a:lnTo>
                  <a:lnTo>
                    <a:pt x="35052" y="275717"/>
                  </a:lnTo>
                  <a:lnTo>
                    <a:pt x="30226" y="275082"/>
                  </a:lnTo>
                  <a:lnTo>
                    <a:pt x="16510" y="274320"/>
                  </a:lnTo>
                  <a:lnTo>
                    <a:pt x="8509" y="269875"/>
                  </a:lnTo>
                  <a:lnTo>
                    <a:pt x="10414" y="277368"/>
                  </a:lnTo>
                  <a:lnTo>
                    <a:pt x="25527" y="279654"/>
                  </a:lnTo>
                  <a:lnTo>
                    <a:pt x="37338" y="280289"/>
                  </a:lnTo>
                  <a:lnTo>
                    <a:pt x="43815" y="280416"/>
                  </a:lnTo>
                  <a:lnTo>
                    <a:pt x="44323" y="280670"/>
                  </a:lnTo>
                  <a:lnTo>
                    <a:pt x="41275" y="281940"/>
                  </a:lnTo>
                  <a:lnTo>
                    <a:pt x="39243" y="282575"/>
                  </a:lnTo>
                  <a:lnTo>
                    <a:pt x="35814" y="282702"/>
                  </a:lnTo>
                  <a:lnTo>
                    <a:pt x="29083" y="281940"/>
                  </a:lnTo>
                  <a:lnTo>
                    <a:pt x="23114" y="283718"/>
                  </a:lnTo>
                  <a:lnTo>
                    <a:pt x="14732" y="287655"/>
                  </a:lnTo>
                  <a:lnTo>
                    <a:pt x="7493" y="288163"/>
                  </a:lnTo>
                  <a:lnTo>
                    <a:pt x="2794" y="290957"/>
                  </a:lnTo>
                  <a:lnTo>
                    <a:pt x="508" y="294894"/>
                  </a:lnTo>
                  <a:lnTo>
                    <a:pt x="5334" y="294894"/>
                  </a:lnTo>
                  <a:lnTo>
                    <a:pt x="8128" y="292481"/>
                  </a:lnTo>
                  <a:lnTo>
                    <a:pt x="13462" y="291846"/>
                  </a:lnTo>
                  <a:lnTo>
                    <a:pt x="20574" y="289941"/>
                  </a:lnTo>
                  <a:lnTo>
                    <a:pt x="25908" y="287528"/>
                  </a:lnTo>
                  <a:lnTo>
                    <a:pt x="33274" y="289687"/>
                  </a:lnTo>
                  <a:lnTo>
                    <a:pt x="43561" y="293624"/>
                  </a:lnTo>
                  <a:lnTo>
                    <a:pt x="33147" y="299720"/>
                  </a:lnTo>
                  <a:lnTo>
                    <a:pt x="29972" y="302006"/>
                  </a:lnTo>
                  <a:lnTo>
                    <a:pt x="39116" y="305816"/>
                  </a:lnTo>
                  <a:lnTo>
                    <a:pt x="51943" y="306705"/>
                  </a:lnTo>
                  <a:lnTo>
                    <a:pt x="61214" y="311658"/>
                  </a:lnTo>
                  <a:lnTo>
                    <a:pt x="68326" y="313944"/>
                  </a:lnTo>
                  <a:lnTo>
                    <a:pt x="71247" y="314071"/>
                  </a:lnTo>
                  <a:lnTo>
                    <a:pt x="75311" y="311150"/>
                  </a:lnTo>
                  <a:lnTo>
                    <a:pt x="76073" y="306324"/>
                  </a:lnTo>
                  <a:lnTo>
                    <a:pt x="75692" y="304673"/>
                  </a:lnTo>
                  <a:lnTo>
                    <a:pt x="80391" y="309372"/>
                  </a:lnTo>
                  <a:lnTo>
                    <a:pt x="81534" y="317500"/>
                  </a:lnTo>
                  <a:lnTo>
                    <a:pt x="77216" y="321818"/>
                  </a:lnTo>
                  <a:lnTo>
                    <a:pt x="71374" y="322199"/>
                  </a:lnTo>
                  <a:lnTo>
                    <a:pt x="65278" y="320421"/>
                  </a:lnTo>
                  <a:cubicBezTo>
                    <a:pt x="62230" y="319405"/>
                    <a:pt x="59182" y="318389"/>
                    <a:pt x="56261" y="317881"/>
                  </a:cubicBezTo>
                  <a:lnTo>
                    <a:pt x="20574" y="309626"/>
                  </a:lnTo>
                  <a:lnTo>
                    <a:pt x="19812" y="313944"/>
                  </a:lnTo>
                  <a:cubicBezTo>
                    <a:pt x="31496" y="316103"/>
                    <a:pt x="43434" y="320548"/>
                    <a:pt x="57912" y="322580"/>
                  </a:cubicBezTo>
                  <a:lnTo>
                    <a:pt x="64008" y="324612"/>
                  </a:lnTo>
                  <a:lnTo>
                    <a:pt x="67183" y="325628"/>
                  </a:lnTo>
                  <a:lnTo>
                    <a:pt x="76327" y="326644"/>
                  </a:lnTo>
                  <a:lnTo>
                    <a:pt x="84328" y="322453"/>
                  </a:lnTo>
                  <a:lnTo>
                    <a:pt x="85979" y="311150"/>
                  </a:lnTo>
                  <a:lnTo>
                    <a:pt x="77216" y="300228"/>
                  </a:lnTo>
                  <a:lnTo>
                    <a:pt x="71501" y="294386"/>
                  </a:lnTo>
                  <a:lnTo>
                    <a:pt x="76454" y="293751"/>
                  </a:lnTo>
                  <a:cubicBezTo>
                    <a:pt x="82677" y="292735"/>
                    <a:pt x="88773" y="292354"/>
                    <a:pt x="102489" y="292354"/>
                  </a:cubicBezTo>
                  <a:lnTo>
                    <a:pt x="117983" y="294132"/>
                  </a:lnTo>
                  <a:lnTo>
                    <a:pt x="118745" y="294132"/>
                  </a:lnTo>
                  <a:lnTo>
                    <a:pt x="119380" y="294132"/>
                  </a:lnTo>
                  <a:lnTo>
                    <a:pt x="131699" y="293497"/>
                  </a:lnTo>
                  <a:lnTo>
                    <a:pt x="136017" y="294132"/>
                  </a:lnTo>
                  <a:lnTo>
                    <a:pt x="142367" y="293497"/>
                  </a:lnTo>
                  <a:lnTo>
                    <a:pt x="151638" y="292862"/>
                  </a:lnTo>
                  <a:cubicBezTo>
                    <a:pt x="159004" y="292862"/>
                    <a:pt x="165989" y="294259"/>
                    <a:pt x="177165" y="301625"/>
                  </a:cubicBezTo>
                  <a:lnTo>
                    <a:pt x="189357" y="302514"/>
                  </a:lnTo>
                  <a:lnTo>
                    <a:pt x="202565" y="297434"/>
                  </a:lnTo>
                  <a:lnTo>
                    <a:pt x="212471" y="295656"/>
                  </a:lnTo>
                  <a:cubicBezTo>
                    <a:pt x="223647" y="295656"/>
                    <a:pt x="235839" y="301117"/>
                    <a:pt x="254254" y="301244"/>
                  </a:cubicBezTo>
                  <a:lnTo>
                    <a:pt x="266065" y="296291"/>
                  </a:lnTo>
                  <a:cubicBezTo>
                    <a:pt x="270383" y="293370"/>
                    <a:pt x="274955" y="292481"/>
                    <a:pt x="287782" y="292354"/>
                  </a:cubicBezTo>
                  <a:lnTo>
                    <a:pt x="306197" y="295275"/>
                  </a:lnTo>
                  <a:lnTo>
                    <a:pt x="307594" y="295275"/>
                  </a:lnTo>
                  <a:lnTo>
                    <a:pt x="309499" y="295275"/>
                  </a:lnTo>
                  <a:lnTo>
                    <a:pt x="309753" y="291211"/>
                  </a:lnTo>
                  <a:lnTo>
                    <a:pt x="309753" y="281559"/>
                  </a:lnTo>
                  <a:lnTo>
                    <a:pt x="305689" y="268986"/>
                  </a:lnTo>
                  <a:lnTo>
                    <a:pt x="295783" y="264795"/>
                  </a:lnTo>
                  <a:lnTo>
                    <a:pt x="289052" y="264541"/>
                  </a:lnTo>
                  <a:lnTo>
                    <a:pt x="276479" y="264414"/>
                  </a:lnTo>
                  <a:lnTo>
                    <a:pt x="260477" y="265176"/>
                  </a:lnTo>
                  <a:lnTo>
                    <a:pt x="254000" y="264668"/>
                  </a:lnTo>
                  <a:lnTo>
                    <a:pt x="250063" y="263779"/>
                  </a:lnTo>
                  <a:cubicBezTo>
                    <a:pt x="244602" y="262382"/>
                    <a:pt x="239014" y="260223"/>
                    <a:pt x="225806" y="255016"/>
                  </a:cubicBezTo>
                  <a:lnTo>
                    <a:pt x="208280" y="252095"/>
                  </a:lnTo>
                  <a:close/>
                  <a:moveTo>
                    <a:pt x="203200" y="319024"/>
                  </a:moveTo>
                  <a:lnTo>
                    <a:pt x="208915" y="324485"/>
                  </a:lnTo>
                  <a:lnTo>
                    <a:pt x="224536" y="325628"/>
                  </a:lnTo>
                  <a:lnTo>
                    <a:pt x="232791" y="326898"/>
                  </a:lnTo>
                  <a:lnTo>
                    <a:pt x="233553" y="327025"/>
                  </a:lnTo>
                  <a:lnTo>
                    <a:pt x="233807" y="327152"/>
                  </a:lnTo>
                  <a:lnTo>
                    <a:pt x="237998" y="328930"/>
                  </a:lnTo>
                  <a:lnTo>
                    <a:pt x="240284" y="329819"/>
                  </a:lnTo>
                  <a:lnTo>
                    <a:pt x="246888" y="330835"/>
                  </a:lnTo>
                  <a:lnTo>
                    <a:pt x="251206" y="328803"/>
                  </a:lnTo>
                  <a:lnTo>
                    <a:pt x="252984" y="325755"/>
                  </a:lnTo>
                  <a:lnTo>
                    <a:pt x="248412" y="324993"/>
                  </a:lnTo>
                  <a:lnTo>
                    <a:pt x="246761" y="326263"/>
                  </a:lnTo>
                  <a:lnTo>
                    <a:pt x="243967" y="326517"/>
                  </a:lnTo>
                  <a:lnTo>
                    <a:pt x="237617" y="323850"/>
                  </a:lnTo>
                  <a:lnTo>
                    <a:pt x="229235" y="321818"/>
                  </a:lnTo>
                  <a:lnTo>
                    <a:pt x="214503" y="319532"/>
                  </a:lnTo>
                  <a:lnTo>
                    <a:pt x="203073" y="319024"/>
                  </a:lnTo>
                  <a:close/>
                  <a:moveTo>
                    <a:pt x="5588" y="328168"/>
                  </a:moveTo>
                  <a:lnTo>
                    <a:pt x="4826" y="332486"/>
                  </a:lnTo>
                  <a:cubicBezTo>
                    <a:pt x="16383" y="334645"/>
                    <a:pt x="27940" y="342138"/>
                    <a:pt x="41275" y="348361"/>
                  </a:cubicBezTo>
                  <a:lnTo>
                    <a:pt x="43434" y="349504"/>
                  </a:lnTo>
                  <a:lnTo>
                    <a:pt x="44577" y="350012"/>
                  </a:lnTo>
                  <a:lnTo>
                    <a:pt x="48514" y="350520"/>
                  </a:lnTo>
                  <a:lnTo>
                    <a:pt x="54229" y="348107"/>
                  </a:lnTo>
                  <a:lnTo>
                    <a:pt x="60071" y="344297"/>
                  </a:lnTo>
                  <a:lnTo>
                    <a:pt x="63246" y="343916"/>
                  </a:lnTo>
                  <a:lnTo>
                    <a:pt x="69596" y="346075"/>
                  </a:lnTo>
                  <a:lnTo>
                    <a:pt x="76581" y="346964"/>
                  </a:lnTo>
                  <a:lnTo>
                    <a:pt x="80772" y="344297"/>
                  </a:lnTo>
                  <a:lnTo>
                    <a:pt x="76581" y="342265"/>
                  </a:lnTo>
                  <a:lnTo>
                    <a:pt x="73025" y="342519"/>
                  </a:lnTo>
                  <a:lnTo>
                    <a:pt x="66675" y="340487"/>
                  </a:lnTo>
                  <a:lnTo>
                    <a:pt x="60706" y="339598"/>
                  </a:lnTo>
                  <a:lnTo>
                    <a:pt x="54737" y="341757"/>
                  </a:lnTo>
                  <a:lnTo>
                    <a:pt x="48387" y="345948"/>
                  </a:lnTo>
                  <a:lnTo>
                    <a:pt x="46863" y="346075"/>
                  </a:lnTo>
                  <a:lnTo>
                    <a:pt x="44450" y="345059"/>
                  </a:lnTo>
                  <a:lnTo>
                    <a:pt x="42037" y="343789"/>
                  </a:lnTo>
                  <a:cubicBezTo>
                    <a:pt x="30353" y="338328"/>
                    <a:pt x="18542" y="330454"/>
                    <a:pt x="5715" y="328041"/>
                  </a:cubicBezTo>
                  <a:close/>
                  <a:moveTo>
                    <a:pt x="338963" y="322199"/>
                  </a:moveTo>
                  <a:lnTo>
                    <a:pt x="338328" y="326644"/>
                  </a:lnTo>
                  <a:lnTo>
                    <a:pt x="373507" y="332994"/>
                  </a:lnTo>
                  <a:lnTo>
                    <a:pt x="376555" y="332867"/>
                  </a:lnTo>
                  <a:lnTo>
                    <a:pt x="382651" y="332740"/>
                  </a:lnTo>
                  <a:lnTo>
                    <a:pt x="391541" y="340741"/>
                  </a:lnTo>
                  <a:lnTo>
                    <a:pt x="393954" y="362966"/>
                  </a:lnTo>
                  <a:lnTo>
                    <a:pt x="392430" y="362839"/>
                  </a:lnTo>
                  <a:lnTo>
                    <a:pt x="386969" y="359410"/>
                  </a:lnTo>
                  <a:lnTo>
                    <a:pt x="384175" y="349250"/>
                  </a:lnTo>
                  <a:lnTo>
                    <a:pt x="383032" y="349250"/>
                  </a:lnTo>
                  <a:lnTo>
                    <a:pt x="383032" y="347091"/>
                  </a:lnTo>
                  <a:lnTo>
                    <a:pt x="381889" y="347091"/>
                  </a:lnTo>
                  <a:lnTo>
                    <a:pt x="379603" y="347218"/>
                  </a:lnTo>
                  <a:lnTo>
                    <a:pt x="380365" y="357251"/>
                  </a:lnTo>
                  <a:lnTo>
                    <a:pt x="389763" y="367284"/>
                  </a:lnTo>
                  <a:lnTo>
                    <a:pt x="395986" y="367665"/>
                  </a:lnTo>
                  <a:lnTo>
                    <a:pt x="398145" y="367665"/>
                  </a:lnTo>
                  <a:lnTo>
                    <a:pt x="398145" y="362966"/>
                  </a:lnTo>
                  <a:cubicBezTo>
                    <a:pt x="398145" y="348107"/>
                    <a:pt x="395732" y="339598"/>
                    <a:pt x="388112" y="329438"/>
                  </a:cubicBezTo>
                  <a:lnTo>
                    <a:pt x="377444" y="328422"/>
                  </a:lnTo>
                  <a:lnTo>
                    <a:pt x="375031" y="328676"/>
                  </a:lnTo>
                  <a:lnTo>
                    <a:pt x="373507" y="328676"/>
                  </a:lnTo>
                  <a:lnTo>
                    <a:pt x="338963" y="322326"/>
                  </a:lnTo>
                  <a:close/>
                  <a:moveTo>
                    <a:pt x="264287" y="320548"/>
                  </a:moveTo>
                  <a:lnTo>
                    <a:pt x="258572" y="324485"/>
                  </a:lnTo>
                  <a:lnTo>
                    <a:pt x="257175" y="331470"/>
                  </a:lnTo>
                  <a:lnTo>
                    <a:pt x="257048" y="342900"/>
                  </a:lnTo>
                  <a:lnTo>
                    <a:pt x="268605" y="358013"/>
                  </a:lnTo>
                  <a:lnTo>
                    <a:pt x="274574" y="361188"/>
                  </a:lnTo>
                  <a:cubicBezTo>
                    <a:pt x="288036" y="368935"/>
                    <a:pt x="302895" y="369824"/>
                    <a:pt x="316230" y="369824"/>
                  </a:cubicBezTo>
                  <a:lnTo>
                    <a:pt x="320929" y="369824"/>
                  </a:lnTo>
                  <a:lnTo>
                    <a:pt x="318516" y="360934"/>
                  </a:lnTo>
                  <a:lnTo>
                    <a:pt x="309753" y="352552"/>
                  </a:lnTo>
                  <a:lnTo>
                    <a:pt x="301117" y="352171"/>
                  </a:lnTo>
                  <a:lnTo>
                    <a:pt x="296672" y="352425"/>
                  </a:lnTo>
                  <a:lnTo>
                    <a:pt x="290068" y="351155"/>
                  </a:lnTo>
                  <a:lnTo>
                    <a:pt x="277749" y="346583"/>
                  </a:lnTo>
                  <a:lnTo>
                    <a:pt x="282448" y="351790"/>
                  </a:lnTo>
                  <a:lnTo>
                    <a:pt x="294513" y="356489"/>
                  </a:lnTo>
                  <a:lnTo>
                    <a:pt x="294894" y="356616"/>
                  </a:lnTo>
                  <a:lnTo>
                    <a:pt x="295529" y="356743"/>
                  </a:lnTo>
                  <a:lnTo>
                    <a:pt x="299466" y="356743"/>
                  </a:lnTo>
                  <a:lnTo>
                    <a:pt x="305943" y="356489"/>
                  </a:lnTo>
                  <a:lnTo>
                    <a:pt x="311912" y="359537"/>
                  </a:lnTo>
                  <a:lnTo>
                    <a:pt x="314960" y="365252"/>
                  </a:lnTo>
                  <a:cubicBezTo>
                    <a:pt x="302260" y="365125"/>
                    <a:pt x="288798" y="363855"/>
                    <a:pt x="275209" y="356108"/>
                  </a:cubicBezTo>
                  <a:lnTo>
                    <a:pt x="264541" y="346710"/>
                  </a:lnTo>
                  <a:lnTo>
                    <a:pt x="261493" y="332486"/>
                  </a:lnTo>
                  <a:lnTo>
                    <a:pt x="261874" y="327787"/>
                  </a:lnTo>
                  <a:lnTo>
                    <a:pt x="264033" y="325120"/>
                  </a:lnTo>
                  <a:lnTo>
                    <a:pt x="269621" y="324739"/>
                  </a:lnTo>
                  <a:lnTo>
                    <a:pt x="275971" y="327914"/>
                  </a:lnTo>
                  <a:cubicBezTo>
                    <a:pt x="291211" y="334899"/>
                    <a:pt x="306451" y="344805"/>
                    <a:pt x="322707" y="347472"/>
                  </a:cubicBezTo>
                  <a:lnTo>
                    <a:pt x="340741" y="350012"/>
                  </a:lnTo>
                  <a:lnTo>
                    <a:pt x="346329" y="347980"/>
                  </a:lnTo>
                  <a:lnTo>
                    <a:pt x="352425" y="344678"/>
                  </a:lnTo>
                  <a:lnTo>
                    <a:pt x="368300" y="343662"/>
                  </a:lnTo>
                  <a:lnTo>
                    <a:pt x="375920" y="344678"/>
                  </a:lnTo>
                  <a:lnTo>
                    <a:pt x="372618" y="339725"/>
                  </a:lnTo>
                  <a:lnTo>
                    <a:pt x="358013" y="339217"/>
                  </a:lnTo>
                  <a:lnTo>
                    <a:pt x="344424" y="344170"/>
                  </a:lnTo>
                  <a:lnTo>
                    <a:pt x="345440" y="346075"/>
                  </a:lnTo>
                  <a:lnTo>
                    <a:pt x="342392" y="345313"/>
                  </a:lnTo>
                  <a:lnTo>
                    <a:pt x="333629" y="345694"/>
                  </a:lnTo>
                  <a:lnTo>
                    <a:pt x="323596" y="343154"/>
                  </a:lnTo>
                  <a:cubicBezTo>
                    <a:pt x="308483" y="340868"/>
                    <a:pt x="293497" y="331216"/>
                    <a:pt x="277876" y="323977"/>
                  </a:cubicBezTo>
                  <a:lnTo>
                    <a:pt x="276098" y="323215"/>
                  </a:lnTo>
                  <a:lnTo>
                    <a:pt x="264287" y="320294"/>
                  </a:lnTo>
                  <a:close/>
                  <a:moveTo>
                    <a:pt x="43434" y="357886"/>
                  </a:moveTo>
                  <a:lnTo>
                    <a:pt x="39243" y="359664"/>
                  </a:lnTo>
                  <a:lnTo>
                    <a:pt x="36068" y="359791"/>
                  </a:lnTo>
                  <a:lnTo>
                    <a:pt x="28575" y="358521"/>
                  </a:lnTo>
                  <a:lnTo>
                    <a:pt x="22987" y="359918"/>
                  </a:lnTo>
                  <a:lnTo>
                    <a:pt x="15113" y="363093"/>
                  </a:lnTo>
                  <a:lnTo>
                    <a:pt x="12573" y="363093"/>
                  </a:lnTo>
                  <a:lnTo>
                    <a:pt x="10160" y="363093"/>
                  </a:lnTo>
                  <a:lnTo>
                    <a:pt x="3683" y="364871"/>
                  </a:lnTo>
                  <a:lnTo>
                    <a:pt x="254" y="369824"/>
                  </a:lnTo>
                  <a:lnTo>
                    <a:pt x="5334" y="369443"/>
                  </a:lnTo>
                  <a:lnTo>
                    <a:pt x="8763" y="367538"/>
                  </a:lnTo>
                  <a:lnTo>
                    <a:pt x="12065" y="367538"/>
                  </a:lnTo>
                  <a:lnTo>
                    <a:pt x="14224" y="367538"/>
                  </a:lnTo>
                  <a:lnTo>
                    <a:pt x="17526" y="367030"/>
                  </a:lnTo>
                  <a:lnTo>
                    <a:pt x="21082" y="365887"/>
                  </a:lnTo>
                  <a:lnTo>
                    <a:pt x="27940" y="363220"/>
                  </a:lnTo>
                  <a:lnTo>
                    <a:pt x="31877" y="362966"/>
                  </a:lnTo>
                  <a:lnTo>
                    <a:pt x="38481" y="364236"/>
                  </a:lnTo>
                  <a:lnTo>
                    <a:pt x="39878" y="364109"/>
                  </a:lnTo>
                  <a:lnTo>
                    <a:pt x="43053" y="363601"/>
                  </a:lnTo>
                  <a:lnTo>
                    <a:pt x="46863" y="362204"/>
                  </a:lnTo>
                  <a:lnTo>
                    <a:pt x="47625" y="362331"/>
                  </a:lnTo>
                  <a:lnTo>
                    <a:pt x="48133" y="357886"/>
                  </a:lnTo>
                  <a:close/>
                  <a:moveTo>
                    <a:pt x="72771" y="353822"/>
                  </a:moveTo>
                  <a:lnTo>
                    <a:pt x="72644" y="360426"/>
                  </a:lnTo>
                  <a:lnTo>
                    <a:pt x="83947" y="361442"/>
                  </a:lnTo>
                  <a:lnTo>
                    <a:pt x="90424" y="360299"/>
                  </a:lnTo>
                  <a:lnTo>
                    <a:pt x="92329" y="360426"/>
                  </a:lnTo>
                  <a:cubicBezTo>
                    <a:pt x="97155" y="361315"/>
                    <a:pt x="102235" y="363982"/>
                    <a:pt x="112903" y="369697"/>
                  </a:cubicBezTo>
                  <a:lnTo>
                    <a:pt x="124206" y="373888"/>
                  </a:lnTo>
                  <a:lnTo>
                    <a:pt x="174498" y="386334"/>
                  </a:lnTo>
                  <a:lnTo>
                    <a:pt x="175387" y="381889"/>
                  </a:lnTo>
                  <a:lnTo>
                    <a:pt x="125095" y="369443"/>
                  </a:lnTo>
                  <a:cubicBezTo>
                    <a:pt x="120142" y="368427"/>
                    <a:pt x="115062" y="365760"/>
                    <a:pt x="104521" y="360045"/>
                  </a:cubicBezTo>
                  <a:lnTo>
                    <a:pt x="92456" y="355727"/>
                  </a:lnTo>
                  <a:lnTo>
                    <a:pt x="86614" y="355727"/>
                  </a:lnTo>
                  <a:lnTo>
                    <a:pt x="77343" y="356743"/>
                  </a:lnTo>
                  <a:lnTo>
                    <a:pt x="72771" y="353568"/>
                  </a:lnTo>
                  <a:close/>
                  <a:moveTo>
                    <a:pt x="56134" y="374650"/>
                  </a:moveTo>
                  <a:lnTo>
                    <a:pt x="65405" y="376301"/>
                  </a:lnTo>
                  <a:lnTo>
                    <a:pt x="66294" y="377571"/>
                  </a:lnTo>
                  <a:lnTo>
                    <a:pt x="59309" y="377444"/>
                  </a:lnTo>
                  <a:lnTo>
                    <a:pt x="62484" y="382651"/>
                  </a:lnTo>
                  <a:lnTo>
                    <a:pt x="70739" y="385191"/>
                  </a:lnTo>
                  <a:lnTo>
                    <a:pt x="71247" y="388112"/>
                  </a:lnTo>
                  <a:lnTo>
                    <a:pt x="69469" y="388747"/>
                  </a:lnTo>
                  <a:lnTo>
                    <a:pt x="66040" y="388112"/>
                  </a:lnTo>
                  <a:lnTo>
                    <a:pt x="56769" y="382651"/>
                  </a:lnTo>
                  <a:lnTo>
                    <a:pt x="46101" y="379095"/>
                  </a:lnTo>
                  <a:lnTo>
                    <a:pt x="39370" y="377952"/>
                  </a:lnTo>
                  <a:lnTo>
                    <a:pt x="44069" y="375539"/>
                  </a:lnTo>
                  <a:lnTo>
                    <a:pt x="56261" y="374650"/>
                  </a:lnTo>
                  <a:close/>
                  <a:moveTo>
                    <a:pt x="83947" y="374015"/>
                  </a:moveTo>
                  <a:lnTo>
                    <a:pt x="82677" y="380492"/>
                  </a:lnTo>
                  <a:lnTo>
                    <a:pt x="91948" y="385318"/>
                  </a:lnTo>
                  <a:lnTo>
                    <a:pt x="96647" y="387731"/>
                  </a:lnTo>
                  <a:cubicBezTo>
                    <a:pt x="105537" y="394335"/>
                    <a:pt x="113792" y="394843"/>
                    <a:pt x="124206" y="397002"/>
                  </a:cubicBezTo>
                  <a:lnTo>
                    <a:pt x="131953" y="398526"/>
                  </a:lnTo>
                  <a:lnTo>
                    <a:pt x="136779" y="396240"/>
                  </a:lnTo>
                  <a:lnTo>
                    <a:pt x="140970" y="393065"/>
                  </a:lnTo>
                  <a:lnTo>
                    <a:pt x="143002" y="392557"/>
                  </a:lnTo>
                  <a:lnTo>
                    <a:pt x="149987" y="393827"/>
                  </a:lnTo>
                  <a:lnTo>
                    <a:pt x="163195" y="395859"/>
                  </a:lnTo>
                  <a:lnTo>
                    <a:pt x="171069" y="396367"/>
                  </a:lnTo>
                  <a:lnTo>
                    <a:pt x="187833" y="400812"/>
                  </a:lnTo>
                  <a:lnTo>
                    <a:pt x="188722" y="396494"/>
                  </a:lnTo>
                  <a:cubicBezTo>
                    <a:pt x="180594" y="394843"/>
                    <a:pt x="172085" y="392049"/>
                    <a:pt x="157480" y="391160"/>
                  </a:cubicBezTo>
                  <a:lnTo>
                    <a:pt x="144526" y="388493"/>
                  </a:lnTo>
                  <a:lnTo>
                    <a:pt x="140589" y="388366"/>
                  </a:lnTo>
                  <a:lnTo>
                    <a:pt x="135509" y="391668"/>
                  </a:lnTo>
                  <a:lnTo>
                    <a:pt x="131953" y="394081"/>
                  </a:lnTo>
                  <a:lnTo>
                    <a:pt x="128524" y="394335"/>
                  </a:lnTo>
                  <a:lnTo>
                    <a:pt x="122936" y="392430"/>
                  </a:lnTo>
                  <a:cubicBezTo>
                    <a:pt x="114173" y="390525"/>
                    <a:pt x="107061" y="390017"/>
                    <a:pt x="96393" y="382143"/>
                  </a:cubicBezTo>
                  <a:lnTo>
                    <a:pt x="88011" y="378714"/>
                  </a:lnTo>
                  <a:lnTo>
                    <a:pt x="83693" y="374142"/>
                  </a:lnTo>
                  <a:close/>
                  <a:moveTo>
                    <a:pt x="333121" y="361442"/>
                  </a:moveTo>
                  <a:lnTo>
                    <a:pt x="329184" y="364363"/>
                  </a:lnTo>
                  <a:lnTo>
                    <a:pt x="328549" y="365125"/>
                  </a:lnTo>
                  <a:lnTo>
                    <a:pt x="329184" y="372618"/>
                  </a:lnTo>
                  <a:lnTo>
                    <a:pt x="340868" y="381508"/>
                  </a:lnTo>
                  <a:lnTo>
                    <a:pt x="353822" y="382016"/>
                  </a:lnTo>
                  <a:lnTo>
                    <a:pt x="359283" y="381635"/>
                  </a:lnTo>
                  <a:lnTo>
                    <a:pt x="360299" y="381635"/>
                  </a:lnTo>
                  <a:lnTo>
                    <a:pt x="382651" y="385445"/>
                  </a:lnTo>
                  <a:lnTo>
                    <a:pt x="375920" y="379730"/>
                  </a:lnTo>
                  <a:lnTo>
                    <a:pt x="360553" y="377063"/>
                  </a:lnTo>
                  <a:lnTo>
                    <a:pt x="356870" y="376936"/>
                  </a:lnTo>
                  <a:lnTo>
                    <a:pt x="345948" y="377317"/>
                  </a:lnTo>
                  <a:lnTo>
                    <a:pt x="335915" y="373634"/>
                  </a:lnTo>
                  <a:lnTo>
                    <a:pt x="333629" y="366141"/>
                  </a:lnTo>
                  <a:lnTo>
                    <a:pt x="336169" y="365887"/>
                  </a:lnTo>
                  <a:lnTo>
                    <a:pt x="340995" y="367284"/>
                  </a:lnTo>
                  <a:lnTo>
                    <a:pt x="344678" y="367919"/>
                  </a:lnTo>
                  <a:lnTo>
                    <a:pt x="347091" y="367538"/>
                  </a:lnTo>
                  <a:lnTo>
                    <a:pt x="353187" y="367538"/>
                  </a:lnTo>
                  <a:lnTo>
                    <a:pt x="366141" y="369951"/>
                  </a:lnTo>
                  <a:lnTo>
                    <a:pt x="377063" y="372237"/>
                  </a:lnTo>
                  <a:lnTo>
                    <a:pt x="386080" y="373126"/>
                  </a:lnTo>
                  <a:lnTo>
                    <a:pt x="390144" y="377317"/>
                  </a:lnTo>
                  <a:lnTo>
                    <a:pt x="391922" y="380619"/>
                  </a:lnTo>
                  <a:lnTo>
                    <a:pt x="392430" y="387731"/>
                  </a:lnTo>
                  <a:lnTo>
                    <a:pt x="389509" y="392049"/>
                  </a:lnTo>
                  <a:lnTo>
                    <a:pt x="382905" y="395986"/>
                  </a:lnTo>
                  <a:lnTo>
                    <a:pt x="374904" y="397891"/>
                  </a:lnTo>
                  <a:cubicBezTo>
                    <a:pt x="366903" y="397510"/>
                    <a:pt x="358267" y="394716"/>
                    <a:pt x="345567" y="383667"/>
                  </a:cubicBezTo>
                  <a:lnTo>
                    <a:pt x="330454" y="380365"/>
                  </a:lnTo>
                  <a:lnTo>
                    <a:pt x="321310" y="379603"/>
                  </a:lnTo>
                  <a:cubicBezTo>
                    <a:pt x="308229" y="377190"/>
                    <a:pt x="295275" y="374904"/>
                    <a:pt x="281432" y="372364"/>
                  </a:cubicBezTo>
                  <a:lnTo>
                    <a:pt x="274955" y="372364"/>
                  </a:lnTo>
                  <a:lnTo>
                    <a:pt x="262001" y="374396"/>
                  </a:lnTo>
                  <a:lnTo>
                    <a:pt x="255397" y="370713"/>
                  </a:lnTo>
                  <a:lnTo>
                    <a:pt x="251714" y="362966"/>
                  </a:lnTo>
                  <a:lnTo>
                    <a:pt x="249428" y="369824"/>
                  </a:lnTo>
                  <a:lnTo>
                    <a:pt x="257937" y="378206"/>
                  </a:lnTo>
                  <a:lnTo>
                    <a:pt x="270510" y="378841"/>
                  </a:lnTo>
                  <a:lnTo>
                    <a:pt x="281305" y="376809"/>
                  </a:lnTo>
                  <a:cubicBezTo>
                    <a:pt x="294386" y="379349"/>
                    <a:pt x="307340" y="381508"/>
                    <a:pt x="325247" y="384683"/>
                  </a:cubicBezTo>
                  <a:lnTo>
                    <a:pt x="339217" y="386207"/>
                  </a:lnTo>
                  <a:lnTo>
                    <a:pt x="347599" y="391160"/>
                  </a:lnTo>
                  <a:lnTo>
                    <a:pt x="347980" y="391414"/>
                  </a:lnTo>
                  <a:lnTo>
                    <a:pt x="356235" y="398526"/>
                  </a:lnTo>
                  <a:lnTo>
                    <a:pt x="374777" y="402082"/>
                  </a:lnTo>
                  <a:lnTo>
                    <a:pt x="380746" y="402082"/>
                  </a:lnTo>
                  <a:lnTo>
                    <a:pt x="390652" y="396367"/>
                  </a:lnTo>
                  <a:lnTo>
                    <a:pt x="395859" y="391414"/>
                  </a:lnTo>
                  <a:lnTo>
                    <a:pt x="397129" y="382143"/>
                  </a:lnTo>
                  <a:lnTo>
                    <a:pt x="391922" y="370205"/>
                  </a:lnTo>
                  <a:lnTo>
                    <a:pt x="380746" y="367157"/>
                  </a:lnTo>
                  <a:lnTo>
                    <a:pt x="371094" y="365125"/>
                  </a:lnTo>
                  <a:lnTo>
                    <a:pt x="358521" y="363728"/>
                  </a:lnTo>
                  <a:lnTo>
                    <a:pt x="348361" y="362712"/>
                  </a:lnTo>
                  <a:lnTo>
                    <a:pt x="345440" y="363093"/>
                  </a:lnTo>
                  <a:lnTo>
                    <a:pt x="343916" y="363220"/>
                  </a:lnTo>
                  <a:lnTo>
                    <a:pt x="339090" y="361823"/>
                  </a:lnTo>
                  <a:lnTo>
                    <a:pt x="333121" y="361188"/>
                  </a:lnTo>
                  <a:close/>
                  <a:moveTo>
                    <a:pt x="46355" y="370205"/>
                  </a:moveTo>
                  <a:lnTo>
                    <a:pt x="33020" y="376682"/>
                  </a:lnTo>
                  <a:lnTo>
                    <a:pt x="29845" y="378841"/>
                  </a:lnTo>
                  <a:lnTo>
                    <a:pt x="38735" y="383159"/>
                  </a:lnTo>
                  <a:lnTo>
                    <a:pt x="51562" y="384810"/>
                  </a:lnTo>
                  <a:lnTo>
                    <a:pt x="60833" y="390271"/>
                  </a:lnTo>
                  <a:lnTo>
                    <a:pt x="67945" y="393065"/>
                  </a:lnTo>
                  <a:lnTo>
                    <a:pt x="71247" y="393192"/>
                  </a:lnTo>
                  <a:lnTo>
                    <a:pt x="75184" y="390398"/>
                  </a:lnTo>
                  <a:lnTo>
                    <a:pt x="75819" y="385826"/>
                  </a:lnTo>
                  <a:lnTo>
                    <a:pt x="75692" y="384302"/>
                  </a:lnTo>
                  <a:lnTo>
                    <a:pt x="80137" y="389001"/>
                  </a:lnTo>
                  <a:lnTo>
                    <a:pt x="81280" y="397256"/>
                  </a:lnTo>
                  <a:lnTo>
                    <a:pt x="77343" y="401066"/>
                  </a:lnTo>
                  <a:lnTo>
                    <a:pt x="72009" y="401447"/>
                  </a:lnTo>
                  <a:lnTo>
                    <a:pt x="65659" y="399288"/>
                  </a:lnTo>
                  <a:cubicBezTo>
                    <a:pt x="62484" y="398145"/>
                    <a:pt x="59182" y="396748"/>
                    <a:pt x="56261" y="396113"/>
                  </a:cubicBezTo>
                  <a:lnTo>
                    <a:pt x="20320" y="385699"/>
                  </a:lnTo>
                  <a:lnTo>
                    <a:pt x="19304" y="390017"/>
                  </a:lnTo>
                  <a:cubicBezTo>
                    <a:pt x="30988" y="392811"/>
                    <a:pt x="42926" y="397891"/>
                    <a:pt x="57531" y="400939"/>
                  </a:cubicBezTo>
                  <a:lnTo>
                    <a:pt x="64008" y="403479"/>
                  </a:lnTo>
                  <a:lnTo>
                    <a:pt x="67310" y="404622"/>
                  </a:lnTo>
                  <a:lnTo>
                    <a:pt x="76581" y="405892"/>
                  </a:lnTo>
                  <a:lnTo>
                    <a:pt x="80518" y="404368"/>
                  </a:lnTo>
                  <a:lnTo>
                    <a:pt x="84074" y="402336"/>
                  </a:lnTo>
                  <a:lnTo>
                    <a:pt x="85725" y="391033"/>
                  </a:lnTo>
                  <a:lnTo>
                    <a:pt x="81026" y="383667"/>
                  </a:lnTo>
                  <a:cubicBezTo>
                    <a:pt x="75692" y="378079"/>
                    <a:pt x="70485" y="372999"/>
                    <a:pt x="60325" y="370840"/>
                  </a:cubicBezTo>
                  <a:lnTo>
                    <a:pt x="46482" y="370332"/>
                  </a:lnTo>
                  <a:close/>
                  <a:moveTo>
                    <a:pt x="203454" y="405765"/>
                  </a:moveTo>
                  <a:lnTo>
                    <a:pt x="208915" y="411480"/>
                  </a:lnTo>
                  <a:lnTo>
                    <a:pt x="224536" y="413512"/>
                  </a:lnTo>
                  <a:lnTo>
                    <a:pt x="232791" y="415290"/>
                  </a:lnTo>
                  <a:lnTo>
                    <a:pt x="233807" y="415544"/>
                  </a:lnTo>
                  <a:lnTo>
                    <a:pt x="238252" y="417830"/>
                  </a:lnTo>
                  <a:lnTo>
                    <a:pt x="240538" y="418846"/>
                  </a:lnTo>
                  <a:lnTo>
                    <a:pt x="247269" y="420116"/>
                  </a:lnTo>
                  <a:lnTo>
                    <a:pt x="251206" y="418211"/>
                  </a:lnTo>
                  <a:lnTo>
                    <a:pt x="252984" y="415417"/>
                  </a:lnTo>
                  <a:lnTo>
                    <a:pt x="248539" y="414528"/>
                  </a:lnTo>
                  <a:lnTo>
                    <a:pt x="247015" y="415671"/>
                  </a:lnTo>
                  <a:lnTo>
                    <a:pt x="244475" y="415798"/>
                  </a:lnTo>
                  <a:lnTo>
                    <a:pt x="237871" y="412877"/>
                  </a:lnTo>
                  <a:lnTo>
                    <a:pt x="229489" y="410210"/>
                  </a:lnTo>
                  <a:lnTo>
                    <a:pt x="214757" y="407162"/>
                  </a:lnTo>
                  <a:lnTo>
                    <a:pt x="203327" y="406019"/>
                  </a:lnTo>
                  <a:close/>
                  <a:moveTo>
                    <a:pt x="5715" y="403352"/>
                  </a:moveTo>
                  <a:lnTo>
                    <a:pt x="4699" y="407670"/>
                  </a:lnTo>
                  <a:cubicBezTo>
                    <a:pt x="16256" y="410464"/>
                    <a:pt x="27813" y="418719"/>
                    <a:pt x="41148" y="425704"/>
                  </a:cubicBezTo>
                  <a:lnTo>
                    <a:pt x="43434" y="427101"/>
                  </a:lnTo>
                  <a:lnTo>
                    <a:pt x="44577" y="427736"/>
                  </a:lnTo>
                  <a:lnTo>
                    <a:pt x="48641" y="428244"/>
                  </a:lnTo>
                  <a:lnTo>
                    <a:pt x="54102" y="426085"/>
                  </a:lnTo>
                  <a:lnTo>
                    <a:pt x="59817" y="422656"/>
                  </a:lnTo>
                  <a:lnTo>
                    <a:pt x="62738" y="422402"/>
                  </a:lnTo>
                  <a:lnTo>
                    <a:pt x="69596" y="425069"/>
                  </a:lnTo>
                  <a:lnTo>
                    <a:pt x="76835" y="426212"/>
                  </a:lnTo>
                  <a:lnTo>
                    <a:pt x="80645" y="423799"/>
                  </a:lnTo>
                  <a:lnTo>
                    <a:pt x="76708" y="421513"/>
                  </a:lnTo>
                  <a:lnTo>
                    <a:pt x="73406" y="421767"/>
                  </a:lnTo>
                  <a:lnTo>
                    <a:pt x="66548" y="419100"/>
                  </a:lnTo>
                  <a:lnTo>
                    <a:pt x="60325" y="417957"/>
                  </a:lnTo>
                  <a:lnTo>
                    <a:pt x="58420" y="418465"/>
                  </a:lnTo>
                  <a:lnTo>
                    <a:pt x="59182" y="420497"/>
                  </a:lnTo>
                  <a:lnTo>
                    <a:pt x="54864" y="419735"/>
                  </a:lnTo>
                  <a:lnTo>
                    <a:pt x="49276" y="423291"/>
                  </a:lnTo>
                  <a:lnTo>
                    <a:pt x="47117" y="423545"/>
                  </a:lnTo>
                  <a:lnTo>
                    <a:pt x="44577" y="422402"/>
                  </a:lnTo>
                  <a:lnTo>
                    <a:pt x="42037" y="420878"/>
                  </a:lnTo>
                  <a:cubicBezTo>
                    <a:pt x="30353" y="414782"/>
                    <a:pt x="18542" y="406146"/>
                    <a:pt x="5715" y="403098"/>
                  </a:cubicBezTo>
                  <a:close/>
                  <a:moveTo>
                    <a:pt x="9271" y="421767"/>
                  </a:moveTo>
                  <a:lnTo>
                    <a:pt x="1270" y="430403"/>
                  </a:lnTo>
                  <a:lnTo>
                    <a:pt x="0" y="444627"/>
                  </a:lnTo>
                  <a:lnTo>
                    <a:pt x="127" y="446024"/>
                  </a:lnTo>
                  <a:lnTo>
                    <a:pt x="1397" y="448056"/>
                  </a:lnTo>
                  <a:lnTo>
                    <a:pt x="3048" y="448691"/>
                  </a:lnTo>
                  <a:lnTo>
                    <a:pt x="10795" y="449707"/>
                  </a:lnTo>
                  <a:lnTo>
                    <a:pt x="17018" y="445643"/>
                  </a:lnTo>
                  <a:lnTo>
                    <a:pt x="18542" y="439293"/>
                  </a:lnTo>
                  <a:lnTo>
                    <a:pt x="18669" y="437642"/>
                  </a:lnTo>
                  <a:lnTo>
                    <a:pt x="16002" y="436626"/>
                  </a:lnTo>
                  <a:lnTo>
                    <a:pt x="14986" y="439039"/>
                  </a:lnTo>
                  <a:lnTo>
                    <a:pt x="13589" y="441960"/>
                  </a:lnTo>
                  <a:lnTo>
                    <a:pt x="11049" y="445135"/>
                  </a:lnTo>
                  <a:lnTo>
                    <a:pt x="7239" y="445389"/>
                  </a:lnTo>
                  <a:lnTo>
                    <a:pt x="4318" y="444373"/>
                  </a:lnTo>
                  <a:lnTo>
                    <a:pt x="4318" y="436245"/>
                  </a:lnTo>
                  <a:lnTo>
                    <a:pt x="8636" y="426847"/>
                  </a:lnTo>
                  <a:lnTo>
                    <a:pt x="12700" y="426212"/>
                  </a:lnTo>
                  <a:cubicBezTo>
                    <a:pt x="15621" y="426212"/>
                    <a:pt x="19431" y="427863"/>
                    <a:pt x="22098" y="429006"/>
                  </a:cubicBezTo>
                  <a:lnTo>
                    <a:pt x="58928" y="437642"/>
                  </a:lnTo>
                  <a:lnTo>
                    <a:pt x="60071" y="433324"/>
                  </a:lnTo>
                  <a:cubicBezTo>
                    <a:pt x="47498" y="430149"/>
                    <a:pt x="35560" y="429768"/>
                    <a:pt x="21082" y="423926"/>
                  </a:cubicBezTo>
                  <a:lnTo>
                    <a:pt x="9144" y="421767"/>
                  </a:lnTo>
                  <a:close/>
                  <a:moveTo>
                    <a:pt x="264033" y="410718"/>
                  </a:moveTo>
                  <a:lnTo>
                    <a:pt x="258572" y="414528"/>
                  </a:lnTo>
                  <a:lnTo>
                    <a:pt x="257175" y="421259"/>
                  </a:lnTo>
                  <a:lnTo>
                    <a:pt x="257048" y="432689"/>
                  </a:lnTo>
                  <a:lnTo>
                    <a:pt x="268478" y="448437"/>
                  </a:lnTo>
                  <a:lnTo>
                    <a:pt x="274447" y="451866"/>
                  </a:lnTo>
                  <a:cubicBezTo>
                    <a:pt x="288544" y="460756"/>
                    <a:pt x="304038" y="462407"/>
                    <a:pt x="317881" y="463042"/>
                  </a:cubicBezTo>
                  <a:lnTo>
                    <a:pt x="320929" y="463169"/>
                  </a:lnTo>
                  <a:lnTo>
                    <a:pt x="318770" y="455422"/>
                  </a:lnTo>
                  <a:lnTo>
                    <a:pt x="311531" y="445897"/>
                  </a:lnTo>
                  <a:lnTo>
                    <a:pt x="300482" y="444373"/>
                  </a:lnTo>
                  <a:lnTo>
                    <a:pt x="290068" y="442849"/>
                  </a:lnTo>
                  <a:lnTo>
                    <a:pt x="277876" y="437642"/>
                  </a:lnTo>
                  <a:lnTo>
                    <a:pt x="282321" y="443103"/>
                  </a:lnTo>
                  <a:lnTo>
                    <a:pt x="296418" y="449072"/>
                  </a:lnTo>
                  <a:lnTo>
                    <a:pt x="303657" y="449072"/>
                  </a:lnTo>
                  <a:lnTo>
                    <a:pt x="311150" y="451866"/>
                  </a:lnTo>
                  <a:lnTo>
                    <a:pt x="314833" y="458470"/>
                  </a:lnTo>
                  <a:cubicBezTo>
                    <a:pt x="302133" y="457708"/>
                    <a:pt x="288798" y="455549"/>
                    <a:pt x="275209" y="447167"/>
                  </a:cubicBezTo>
                  <a:lnTo>
                    <a:pt x="264541" y="437134"/>
                  </a:lnTo>
                  <a:lnTo>
                    <a:pt x="261493" y="422656"/>
                  </a:lnTo>
                  <a:lnTo>
                    <a:pt x="261874" y="418084"/>
                  </a:lnTo>
                  <a:lnTo>
                    <a:pt x="263779" y="415544"/>
                  </a:lnTo>
                  <a:lnTo>
                    <a:pt x="267335" y="415290"/>
                  </a:lnTo>
                  <a:lnTo>
                    <a:pt x="273177" y="417576"/>
                  </a:lnTo>
                  <a:lnTo>
                    <a:pt x="275971" y="419100"/>
                  </a:lnTo>
                  <a:cubicBezTo>
                    <a:pt x="291211" y="426974"/>
                    <a:pt x="306324" y="437769"/>
                    <a:pt x="327660" y="442341"/>
                  </a:cubicBezTo>
                  <a:lnTo>
                    <a:pt x="341503" y="444754"/>
                  </a:lnTo>
                  <a:lnTo>
                    <a:pt x="346456" y="443230"/>
                  </a:lnTo>
                  <a:lnTo>
                    <a:pt x="346837" y="442976"/>
                  </a:lnTo>
                  <a:lnTo>
                    <a:pt x="351663" y="440563"/>
                  </a:lnTo>
                  <a:lnTo>
                    <a:pt x="366395" y="439674"/>
                  </a:lnTo>
                  <a:lnTo>
                    <a:pt x="375920" y="441452"/>
                  </a:lnTo>
                  <a:lnTo>
                    <a:pt x="376809" y="437134"/>
                  </a:lnTo>
                  <a:cubicBezTo>
                    <a:pt x="371856" y="435991"/>
                    <a:pt x="366903" y="435356"/>
                    <a:pt x="356235" y="435229"/>
                  </a:cubicBezTo>
                  <a:lnTo>
                    <a:pt x="342773" y="439928"/>
                  </a:lnTo>
                  <a:lnTo>
                    <a:pt x="334518" y="440309"/>
                  </a:lnTo>
                  <a:lnTo>
                    <a:pt x="323723" y="436880"/>
                  </a:lnTo>
                  <a:cubicBezTo>
                    <a:pt x="308737" y="433705"/>
                    <a:pt x="293624" y="423164"/>
                    <a:pt x="277114" y="414655"/>
                  </a:cubicBezTo>
                  <a:lnTo>
                    <a:pt x="271018" y="411734"/>
                  </a:lnTo>
                  <a:lnTo>
                    <a:pt x="264033" y="410845"/>
                  </a:lnTo>
                  <a:close/>
                </a:path>
              </a:pathLst>
            </a:custGeom>
            <a:blipFill>
              <a:blip r:embed="rId9"/>
              <a:stretch>
                <a:fillRect l="-852" t="-808" r="-486" b="-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97182" y="5970070"/>
            <a:ext cx="298714" cy="329241"/>
            <a:chOff x="0" y="0"/>
            <a:chExt cx="398285" cy="4389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9034" cy="439166"/>
            </a:xfrm>
            <a:custGeom>
              <a:avLst/>
              <a:gdLst/>
              <a:ahLst/>
              <a:cxnLst/>
              <a:rect l="l" t="t" r="r" b="b"/>
              <a:pathLst>
                <a:path w="399034" h="439166">
                  <a:moveTo>
                    <a:pt x="253111" y="0"/>
                  </a:moveTo>
                  <a:lnTo>
                    <a:pt x="247650" y="1524"/>
                  </a:lnTo>
                  <a:lnTo>
                    <a:pt x="242570" y="4191"/>
                  </a:lnTo>
                  <a:lnTo>
                    <a:pt x="237998" y="4318"/>
                  </a:lnTo>
                  <a:lnTo>
                    <a:pt x="235712" y="4318"/>
                  </a:lnTo>
                  <a:lnTo>
                    <a:pt x="232410" y="4826"/>
                  </a:lnTo>
                  <a:lnTo>
                    <a:pt x="233045" y="6985"/>
                  </a:lnTo>
                  <a:lnTo>
                    <a:pt x="228346" y="5969"/>
                  </a:lnTo>
                  <a:lnTo>
                    <a:pt x="220091" y="8382"/>
                  </a:lnTo>
                  <a:lnTo>
                    <a:pt x="213614" y="10287"/>
                  </a:lnTo>
                  <a:lnTo>
                    <a:pt x="202184" y="14859"/>
                  </a:lnTo>
                  <a:lnTo>
                    <a:pt x="209677" y="17272"/>
                  </a:lnTo>
                  <a:lnTo>
                    <a:pt x="225552" y="11430"/>
                  </a:lnTo>
                  <a:lnTo>
                    <a:pt x="233807" y="9017"/>
                  </a:lnTo>
                  <a:lnTo>
                    <a:pt x="234569" y="8763"/>
                  </a:lnTo>
                  <a:lnTo>
                    <a:pt x="237490" y="8763"/>
                  </a:lnTo>
                  <a:lnTo>
                    <a:pt x="240538" y="8763"/>
                  </a:lnTo>
                  <a:lnTo>
                    <a:pt x="248920" y="6477"/>
                  </a:lnTo>
                  <a:lnTo>
                    <a:pt x="253111" y="0"/>
                  </a:lnTo>
                  <a:close/>
                  <a:moveTo>
                    <a:pt x="187706" y="12700"/>
                  </a:moveTo>
                  <a:cubicBezTo>
                    <a:pt x="179578" y="14986"/>
                    <a:pt x="171196" y="16510"/>
                    <a:pt x="156464" y="22987"/>
                  </a:cubicBezTo>
                  <a:lnTo>
                    <a:pt x="140843" y="27686"/>
                  </a:lnTo>
                  <a:lnTo>
                    <a:pt x="135509" y="33528"/>
                  </a:lnTo>
                  <a:lnTo>
                    <a:pt x="130810" y="39116"/>
                  </a:lnTo>
                  <a:lnTo>
                    <a:pt x="125984" y="40767"/>
                  </a:lnTo>
                  <a:lnTo>
                    <a:pt x="115189" y="43561"/>
                  </a:lnTo>
                  <a:lnTo>
                    <a:pt x="101727" y="45847"/>
                  </a:lnTo>
                  <a:lnTo>
                    <a:pt x="97409" y="44958"/>
                  </a:lnTo>
                  <a:lnTo>
                    <a:pt x="93091" y="44958"/>
                  </a:lnTo>
                  <a:lnTo>
                    <a:pt x="86741" y="45212"/>
                  </a:lnTo>
                  <a:lnTo>
                    <a:pt x="83439" y="43307"/>
                  </a:lnTo>
                  <a:lnTo>
                    <a:pt x="82804" y="49149"/>
                  </a:lnTo>
                  <a:lnTo>
                    <a:pt x="91313" y="49784"/>
                  </a:lnTo>
                  <a:lnTo>
                    <a:pt x="97282" y="49657"/>
                  </a:lnTo>
                  <a:lnTo>
                    <a:pt x="99314" y="50165"/>
                  </a:lnTo>
                  <a:lnTo>
                    <a:pt x="110236" y="50419"/>
                  </a:lnTo>
                  <a:lnTo>
                    <a:pt x="124587" y="45593"/>
                  </a:lnTo>
                  <a:lnTo>
                    <a:pt x="130810" y="44196"/>
                  </a:lnTo>
                  <a:lnTo>
                    <a:pt x="137287" y="38735"/>
                  </a:lnTo>
                  <a:lnTo>
                    <a:pt x="141859" y="33020"/>
                  </a:lnTo>
                  <a:lnTo>
                    <a:pt x="144780" y="31369"/>
                  </a:lnTo>
                  <a:cubicBezTo>
                    <a:pt x="151130" y="29337"/>
                    <a:pt x="157607" y="27686"/>
                    <a:pt x="172085" y="21209"/>
                  </a:cubicBezTo>
                  <a:lnTo>
                    <a:pt x="188722" y="17272"/>
                  </a:lnTo>
                  <a:lnTo>
                    <a:pt x="187452" y="13081"/>
                  </a:lnTo>
                  <a:close/>
                  <a:moveTo>
                    <a:pt x="194691" y="35560"/>
                  </a:moveTo>
                  <a:lnTo>
                    <a:pt x="201041" y="39116"/>
                  </a:lnTo>
                  <a:lnTo>
                    <a:pt x="206502" y="41021"/>
                  </a:lnTo>
                  <a:lnTo>
                    <a:pt x="211709" y="41021"/>
                  </a:lnTo>
                  <a:lnTo>
                    <a:pt x="220472" y="37211"/>
                  </a:lnTo>
                  <a:lnTo>
                    <a:pt x="229616" y="36195"/>
                  </a:lnTo>
                  <a:lnTo>
                    <a:pt x="233553" y="38100"/>
                  </a:lnTo>
                  <a:lnTo>
                    <a:pt x="234315" y="41529"/>
                  </a:lnTo>
                  <a:lnTo>
                    <a:pt x="233680" y="47625"/>
                  </a:lnTo>
                  <a:lnTo>
                    <a:pt x="225425" y="54356"/>
                  </a:lnTo>
                  <a:lnTo>
                    <a:pt x="218313" y="56896"/>
                  </a:lnTo>
                  <a:lnTo>
                    <a:pt x="215900" y="56134"/>
                  </a:lnTo>
                  <a:lnTo>
                    <a:pt x="220853" y="49149"/>
                  </a:lnTo>
                  <a:lnTo>
                    <a:pt x="221742" y="47625"/>
                  </a:lnTo>
                  <a:lnTo>
                    <a:pt x="216916" y="43434"/>
                  </a:lnTo>
                  <a:lnTo>
                    <a:pt x="209169" y="42418"/>
                  </a:lnTo>
                  <a:lnTo>
                    <a:pt x="202438" y="42418"/>
                  </a:lnTo>
                  <a:lnTo>
                    <a:pt x="190246" y="45847"/>
                  </a:lnTo>
                  <a:lnTo>
                    <a:pt x="183896" y="45974"/>
                  </a:lnTo>
                  <a:lnTo>
                    <a:pt x="179705" y="38481"/>
                  </a:lnTo>
                  <a:lnTo>
                    <a:pt x="194945" y="35560"/>
                  </a:lnTo>
                  <a:close/>
                  <a:moveTo>
                    <a:pt x="168148" y="46228"/>
                  </a:moveTo>
                  <a:lnTo>
                    <a:pt x="168275" y="46355"/>
                  </a:lnTo>
                  <a:lnTo>
                    <a:pt x="174498" y="46482"/>
                  </a:lnTo>
                  <a:lnTo>
                    <a:pt x="189611" y="50419"/>
                  </a:lnTo>
                  <a:lnTo>
                    <a:pt x="197485" y="49403"/>
                  </a:lnTo>
                  <a:lnTo>
                    <a:pt x="211201" y="46990"/>
                  </a:lnTo>
                  <a:lnTo>
                    <a:pt x="213360" y="52959"/>
                  </a:lnTo>
                  <a:lnTo>
                    <a:pt x="204978" y="56896"/>
                  </a:lnTo>
                  <a:lnTo>
                    <a:pt x="197739" y="58039"/>
                  </a:lnTo>
                  <a:lnTo>
                    <a:pt x="197231" y="62865"/>
                  </a:lnTo>
                  <a:lnTo>
                    <a:pt x="191770" y="66294"/>
                  </a:lnTo>
                  <a:lnTo>
                    <a:pt x="187325" y="68326"/>
                  </a:lnTo>
                  <a:lnTo>
                    <a:pt x="181991" y="69723"/>
                  </a:lnTo>
                  <a:lnTo>
                    <a:pt x="171831" y="72263"/>
                  </a:lnTo>
                  <a:lnTo>
                    <a:pt x="171831" y="71882"/>
                  </a:lnTo>
                  <a:lnTo>
                    <a:pt x="168656" y="72009"/>
                  </a:lnTo>
                  <a:lnTo>
                    <a:pt x="164211" y="68453"/>
                  </a:lnTo>
                  <a:lnTo>
                    <a:pt x="158623" y="58166"/>
                  </a:lnTo>
                  <a:lnTo>
                    <a:pt x="155702" y="54737"/>
                  </a:lnTo>
                  <a:lnTo>
                    <a:pt x="156210" y="52324"/>
                  </a:lnTo>
                  <a:lnTo>
                    <a:pt x="160147" y="49657"/>
                  </a:lnTo>
                  <a:lnTo>
                    <a:pt x="163195" y="47752"/>
                  </a:lnTo>
                  <a:lnTo>
                    <a:pt x="168021" y="46101"/>
                  </a:lnTo>
                  <a:close/>
                  <a:moveTo>
                    <a:pt x="148209" y="54483"/>
                  </a:moveTo>
                  <a:lnTo>
                    <a:pt x="148336" y="54737"/>
                  </a:lnTo>
                  <a:lnTo>
                    <a:pt x="149098" y="56007"/>
                  </a:lnTo>
                  <a:lnTo>
                    <a:pt x="151003" y="56642"/>
                  </a:lnTo>
                  <a:lnTo>
                    <a:pt x="154178" y="59436"/>
                  </a:lnTo>
                  <a:lnTo>
                    <a:pt x="158750" y="68072"/>
                  </a:lnTo>
                  <a:lnTo>
                    <a:pt x="164084" y="74422"/>
                  </a:lnTo>
                  <a:lnTo>
                    <a:pt x="166497" y="75946"/>
                  </a:lnTo>
                  <a:lnTo>
                    <a:pt x="158877" y="78613"/>
                  </a:lnTo>
                  <a:lnTo>
                    <a:pt x="141732" y="80772"/>
                  </a:lnTo>
                  <a:lnTo>
                    <a:pt x="131318" y="76962"/>
                  </a:lnTo>
                  <a:lnTo>
                    <a:pt x="114554" y="76200"/>
                  </a:lnTo>
                  <a:lnTo>
                    <a:pt x="113157" y="76200"/>
                  </a:lnTo>
                  <a:lnTo>
                    <a:pt x="93091" y="81915"/>
                  </a:lnTo>
                  <a:lnTo>
                    <a:pt x="93091" y="70993"/>
                  </a:lnTo>
                  <a:lnTo>
                    <a:pt x="100076" y="64008"/>
                  </a:lnTo>
                  <a:lnTo>
                    <a:pt x="103251" y="62992"/>
                  </a:lnTo>
                  <a:cubicBezTo>
                    <a:pt x="104775" y="62611"/>
                    <a:pt x="106172" y="62484"/>
                    <a:pt x="107442" y="62103"/>
                  </a:cubicBezTo>
                  <a:lnTo>
                    <a:pt x="144018" y="55753"/>
                  </a:lnTo>
                  <a:lnTo>
                    <a:pt x="145415" y="55372"/>
                  </a:lnTo>
                  <a:lnTo>
                    <a:pt x="148336" y="54483"/>
                  </a:lnTo>
                  <a:close/>
                  <a:moveTo>
                    <a:pt x="392938" y="29845"/>
                  </a:moveTo>
                  <a:lnTo>
                    <a:pt x="385572" y="31623"/>
                  </a:lnTo>
                  <a:lnTo>
                    <a:pt x="372745" y="34925"/>
                  </a:lnTo>
                  <a:lnTo>
                    <a:pt x="363093" y="35941"/>
                  </a:lnTo>
                  <a:cubicBezTo>
                    <a:pt x="353822" y="38227"/>
                    <a:pt x="344170" y="36449"/>
                    <a:pt x="329946" y="40005"/>
                  </a:cubicBezTo>
                  <a:lnTo>
                    <a:pt x="320167" y="40259"/>
                  </a:lnTo>
                  <a:lnTo>
                    <a:pt x="311023" y="40132"/>
                  </a:lnTo>
                  <a:lnTo>
                    <a:pt x="302895" y="41402"/>
                  </a:lnTo>
                  <a:cubicBezTo>
                    <a:pt x="296037" y="43180"/>
                    <a:pt x="288163" y="43053"/>
                    <a:pt x="276606" y="50546"/>
                  </a:cubicBezTo>
                  <a:lnTo>
                    <a:pt x="267081" y="59309"/>
                  </a:lnTo>
                  <a:lnTo>
                    <a:pt x="261874" y="61087"/>
                  </a:lnTo>
                  <a:lnTo>
                    <a:pt x="259080" y="60960"/>
                  </a:lnTo>
                  <a:lnTo>
                    <a:pt x="253111" y="60960"/>
                  </a:lnTo>
                  <a:cubicBezTo>
                    <a:pt x="243078" y="60960"/>
                    <a:pt x="233045" y="62738"/>
                    <a:pt x="222504" y="71120"/>
                  </a:cubicBezTo>
                  <a:lnTo>
                    <a:pt x="218948" y="73787"/>
                  </a:lnTo>
                  <a:lnTo>
                    <a:pt x="206502" y="74803"/>
                  </a:lnTo>
                  <a:lnTo>
                    <a:pt x="194437" y="69977"/>
                  </a:lnTo>
                  <a:lnTo>
                    <a:pt x="199517" y="66675"/>
                  </a:lnTo>
                  <a:lnTo>
                    <a:pt x="209804" y="62992"/>
                  </a:lnTo>
                  <a:lnTo>
                    <a:pt x="222504" y="59817"/>
                  </a:lnTo>
                  <a:lnTo>
                    <a:pt x="223774" y="59309"/>
                  </a:lnTo>
                  <a:lnTo>
                    <a:pt x="234569" y="53467"/>
                  </a:lnTo>
                  <a:lnTo>
                    <a:pt x="238887" y="43180"/>
                  </a:lnTo>
                  <a:lnTo>
                    <a:pt x="239141" y="37846"/>
                  </a:lnTo>
                  <a:lnTo>
                    <a:pt x="233045" y="32004"/>
                  </a:lnTo>
                  <a:lnTo>
                    <a:pt x="223774" y="31623"/>
                  </a:lnTo>
                  <a:lnTo>
                    <a:pt x="214249" y="34290"/>
                  </a:lnTo>
                  <a:lnTo>
                    <a:pt x="207518" y="36449"/>
                  </a:lnTo>
                  <a:lnTo>
                    <a:pt x="205740" y="36449"/>
                  </a:lnTo>
                  <a:lnTo>
                    <a:pt x="199390" y="32766"/>
                  </a:lnTo>
                  <a:lnTo>
                    <a:pt x="193929" y="31115"/>
                  </a:lnTo>
                  <a:cubicBezTo>
                    <a:pt x="184785" y="31115"/>
                    <a:pt x="176149" y="35306"/>
                    <a:pt x="161290" y="43180"/>
                  </a:cubicBezTo>
                  <a:lnTo>
                    <a:pt x="148463" y="49530"/>
                  </a:lnTo>
                  <a:lnTo>
                    <a:pt x="147828" y="49530"/>
                  </a:lnTo>
                  <a:lnTo>
                    <a:pt x="146304" y="50419"/>
                  </a:lnTo>
                  <a:lnTo>
                    <a:pt x="143129" y="51435"/>
                  </a:lnTo>
                  <a:cubicBezTo>
                    <a:pt x="131445" y="54610"/>
                    <a:pt x="119126" y="54356"/>
                    <a:pt x="105918" y="58166"/>
                  </a:cubicBezTo>
                  <a:lnTo>
                    <a:pt x="99822" y="59563"/>
                  </a:lnTo>
                  <a:lnTo>
                    <a:pt x="90932" y="67691"/>
                  </a:lnTo>
                  <a:lnTo>
                    <a:pt x="89154" y="81915"/>
                  </a:lnTo>
                  <a:lnTo>
                    <a:pt x="89408" y="85471"/>
                  </a:lnTo>
                  <a:lnTo>
                    <a:pt x="89662" y="87757"/>
                  </a:lnTo>
                  <a:lnTo>
                    <a:pt x="91948" y="87503"/>
                  </a:lnTo>
                  <a:lnTo>
                    <a:pt x="127381" y="80518"/>
                  </a:lnTo>
                  <a:lnTo>
                    <a:pt x="127635" y="80518"/>
                  </a:lnTo>
                  <a:lnTo>
                    <a:pt x="133477" y="82423"/>
                  </a:lnTo>
                  <a:lnTo>
                    <a:pt x="134366" y="80391"/>
                  </a:lnTo>
                  <a:lnTo>
                    <a:pt x="137668" y="84328"/>
                  </a:lnTo>
                  <a:lnTo>
                    <a:pt x="146050" y="85090"/>
                  </a:lnTo>
                  <a:cubicBezTo>
                    <a:pt x="153543" y="85090"/>
                    <a:pt x="160909" y="82804"/>
                    <a:pt x="175133" y="77851"/>
                  </a:cubicBezTo>
                  <a:lnTo>
                    <a:pt x="190373" y="74803"/>
                  </a:lnTo>
                  <a:cubicBezTo>
                    <a:pt x="197358" y="74803"/>
                    <a:pt x="204597" y="78867"/>
                    <a:pt x="217043" y="78994"/>
                  </a:cubicBezTo>
                  <a:lnTo>
                    <a:pt x="225679" y="74422"/>
                  </a:lnTo>
                  <a:cubicBezTo>
                    <a:pt x="235712" y="66548"/>
                    <a:pt x="244602" y="65278"/>
                    <a:pt x="256921" y="65151"/>
                  </a:cubicBezTo>
                  <a:lnTo>
                    <a:pt x="262001" y="65405"/>
                  </a:lnTo>
                  <a:lnTo>
                    <a:pt x="264541" y="65405"/>
                  </a:lnTo>
                  <a:lnTo>
                    <a:pt x="268224" y="63754"/>
                  </a:lnTo>
                  <a:lnTo>
                    <a:pt x="281940" y="63373"/>
                  </a:lnTo>
                  <a:cubicBezTo>
                    <a:pt x="292354" y="60833"/>
                    <a:pt x="302387" y="59436"/>
                    <a:pt x="315849" y="59436"/>
                  </a:cubicBezTo>
                  <a:lnTo>
                    <a:pt x="322707" y="59944"/>
                  </a:lnTo>
                  <a:cubicBezTo>
                    <a:pt x="324739" y="60198"/>
                    <a:pt x="326644" y="60325"/>
                    <a:pt x="328676" y="60325"/>
                  </a:cubicBezTo>
                  <a:lnTo>
                    <a:pt x="373761" y="50673"/>
                  </a:lnTo>
                  <a:lnTo>
                    <a:pt x="374650" y="49403"/>
                  </a:lnTo>
                  <a:lnTo>
                    <a:pt x="379476" y="47371"/>
                  </a:lnTo>
                  <a:lnTo>
                    <a:pt x="386715" y="45720"/>
                  </a:lnTo>
                  <a:lnTo>
                    <a:pt x="390017" y="47371"/>
                  </a:lnTo>
                  <a:lnTo>
                    <a:pt x="393827" y="56769"/>
                  </a:lnTo>
                  <a:lnTo>
                    <a:pt x="394589" y="70866"/>
                  </a:lnTo>
                  <a:lnTo>
                    <a:pt x="393573" y="71755"/>
                  </a:lnTo>
                  <a:lnTo>
                    <a:pt x="390017" y="72009"/>
                  </a:lnTo>
                  <a:lnTo>
                    <a:pt x="386461" y="69215"/>
                  </a:lnTo>
                  <a:lnTo>
                    <a:pt x="384937" y="62230"/>
                  </a:lnTo>
                  <a:lnTo>
                    <a:pt x="383921" y="62230"/>
                  </a:lnTo>
                  <a:lnTo>
                    <a:pt x="382905" y="59817"/>
                  </a:lnTo>
                  <a:lnTo>
                    <a:pt x="381762" y="60325"/>
                  </a:lnTo>
                  <a:lnTo>
                    <a:pt x="380365" y="60960"/>
                  </a:lnTo>
                  <a:lnTo>
                    <a:pt x="381000" y="67691"/>
                  </a:lnTo>
                  <a:lnTo>
                    <a:pt x="386461" y="75692"/>
                  </a:lnTo>
                  <a:lnTo>
                    <a:pt x="394081" y="76454"/>
                  </a:lnTo>
                  <a:lnTo>
                    <a:pt x="397764" y="75057"/>
                  </a:lnTo>
                  <a:lnTo>
                    <a:pt x="399034" y="74422"/>
                  </a:lnTo>
                  <a:lnTo>
                    <a:pt x="399034" y="72009"/>
                  </a:lnTo>
                  <a:lnTo>
                    <a:pt x="399034" y="59563"/>
                  </a:lnTo>
                  <a:lnTo>
                    <a:pt x="394208" y="45720"/>
                  </a:lnTo>
                  <a:lnTo>
                    <a:pt x="389255" y="41910"/>
                  </a:lnTo>
                  <a:lnTo>
                    <a:pt x="385572" y="41529"/>
                  </a:lnTo>
                  <a:cubicBezTo>
                    <a:pt x="381254" y="41529"/>
                    <a:pt x="377571" y="43688"/>
                    <a:pt x="375031" y="44704"/>
                  </a:cubicBezTo>
                  <a:lnTo>
                    <a:pt x="338836" y="52324"/>
                  </a:lnTo>
                  <a:lnTo>
                    <a:pt x="335788" y="55626"/>
                  </a:lnTo>
                  <a:lnTo>
                    <a:pt x="326898" y="56007"/>
                  </a:lnTo>
                  <a:lnTo>
                    <a:pt x="323342" y="55753"/>
                  </a:lnTo>
                  <a:cubicBezTo>
                    <a:pt x="319659" y="55372"/>
                    <a:pt x="316103" y="55118"/>
                    <a:pt x="304165" y="55118"/>
                  </a:cubicBezTo>
                  <a:lnTo>
                    <a:pt x="287782" y="57150"/>
                  </a:lnTo>
                  <a:lnTo>
                    <a:pt x="288544" y="55880"/>
                  </a:lnTo>
                  <a:lnTo>
                    <a:pt x="283972" y="54864"/>
                  </a:lnTo>
                  <a:lnTo>
                    <a:pt x="281940" y="57785"/>
                  </a:lnTo>
                  <a:lnTo>
                    <a:pt x="280670" y="59055"/>
                  </a:lnTo>
                  <a:lnTo>
                    <a:pt x="280289" y="59182"/>
                  </a:lnTo>
                  <a:lnTo>
                    <a:pt x="272669" y="60706"/>
                  </a:lnTo>
                  <a:lnTo>
                    <a:pt x="283210" y="51689"/>
                  </a:lnTo>
                  <a:cubicBezTo>
                    <a:pt x="289814" y="47244"/>
                    <a:pt x="296799" y="47371"/>
                    <a:pt x="308229" y="44577"/>
                  </a:cubicBezTo>
                  <a:lnTo>
                    <a:pt x="318135" y="44323"/>
                  </a:lnTo>
                  <a:lnTo>
                    <a:pt x="327279" y="44450"/>
                  </a:lnTo>
                  <a:lnTo>
                    <a:pt x="335407" y="43180"/>
                  </a:lnTo>
                  <a:cubicBezTo>
                    <a:pt x="344678" y="40894"/>
                    <a:pt x="354457" y="42672"/>
                    <a:pt x="368935" y="38989"/>
                  </a:cubicBezTo>
                  <a:lnTo>
                    <a:pt x="383667" y="37338"/>
                  </a:lnTo>
                  <a:lnTo>
                    <a:pt x="393700" y="29718"/>
                  </a:lnTo>
                  <a:close/>
                  <a:moveTo>
                    <a:pt x="135763" y="17272"/>
                  </a:moveTo>
                  <a:lnTo>
                    <a:pt x="117856" y="22733"/>
                  </a:lnTo>
                  <a:lnTo>
                    <a:pt x="116967" y="22860"/>
                  </a:lnTo>
                  <a:lnTo>
                    <a:pt x="115316" y="21717"/>
                  </a:lnTo>
                  <a:lnTo>
                    <a:pt x="113411" y="20193"/>
                  </a:lnTo>
                  <a:lnTo>
                    <a:pt x="111887" y="24638"/>
                  </a:lnTo>
                  <a:cubicBezTo>
                    <a:pt x="99441" y="28829"/>
                    <a:pt x="87122" y="34036"/>
                    <a:pt x="63881" y="48006"/>
                  </a:cubicBezTo>
                  <a:lnTo>
                    <a:pt x="42672" y="53086"/>
                  </a:lnTo>
                  <a:lnTo>
                    <a:pt x="46482" y="49911"/>
                  </a:lnTo>
                  <a:lnTo>
                    <a:pt x="48514" y="48895"/>
                  </a:lnTo>
                  <a:lnTo>
                    <a:pt x="45466" y="45085"/>
                  </a:lnTo>
                  <a:lnTo>
                    <a:pt x="40894" y="48768"/>
                  </a:lnTo>
                  <a:lnTo>
                    <a:pt x="36703" y="51689"/>
                  </a:lnTo>
                  <a:lnTo>
                    <a:pt x="30607" y="53467"/>
                  </a:lnTo>
                  <a:lnTo>
                    <a:pt x="22352" y="58801"/>
                  </a:lnTo>
                  <a:lnTo>
                    <a:pt x="13589" y="66802"/>
                  </a:lnTo>
                  <a:lnTo>
                    <a:pt x="5080" y="71247"/>
                  </a:lnTo>
                  <a:lnTo>
                    <a:pt x="127" y="79375"/>
                  </a:lnTo>
                  <a:lnTo>
                    <a:pt x="5969" y="76581"/>
                  </a:lnTo>
                  <a:lnTo>
                    <a:pt x="12700" y="71882"/>
                  </a:lnTo>
                  <a:lnTo>
                    <a:pt x="20828" y="66548"/>
                  </a:lnTo>
                  <a:lnTo>
                    <a:pt x="26162" y="61722"/>
                  </a:lnTo>
                  <a:lnTo>
                    <a:pt x="33274" y="60579"/>
                  </a:lnTo>
                  <a:lnTo>
                    <a:pt x="42545" y="60198"/>
                  </a:lnTo>
                  <a:lnTo>
                    <a:pt x="32639" y="70485"/>
                  </a:lnTo>
                  <a:lnTo>
                    <a:pt x="29337" y="74295"/>
                  </a:lnTo>
                  <a:lnTo>
                    <a:pt x="39878" y="73914"/>
                  </a:lnTo>
                  <a:lnTo>
                    <a:pt x="51308" y="69596"/>
                  </a:lnTo>
                  <a:lnTo>
                    <a:pt x="57023" y="69469"/>
                  </a:lnTo>
                  <a:lnTo>
                    <a:pt x="65024" y="69977"/>
                  </a:lnTo>
                  <a:lnTo>
                    <a:pt x="70993" y="68580"/>
                  </a:lnTo>
                  <a:lnTo>
                    <a:pt x="74930" y="64389"/>
                  </a:lnTo>
                  <a:lnTo>
                    <a:pt x="75692" y="59563"/>
                  </a:lnTo>
                  <a:lnTo>
                    <a:pt x="73025" y="56007"/>
                  </a:lnTo>
                  <a:lnTo>
                    <a:pt x="69850" y="55245"/>
                  </a:lnTo>
                  <a:lnTo>
                    <a:pt x="69850" y="55245"/>
                  </a:lnTo>
                  <a:lnTo>
                    <a:pt x="64770" y="55245"/>
                  </a:lnTo>
                  <a:lnTo>
                    <a:pt x="58293" y="58420"/>
                  </a:lnTo>
                  <a:lnTo>
                    <a:pt x="63119" y="61595"/>
                  </a:lnTo>
                  <a:lnTo>
                    <a:pt x="68961" y="59690"/>
                  </a:lnTo>
                  <a:lnTo>
                    <a:pt x="69342" y="59817"/>
                  </a:lnTo>
                  <a:lnTo>
                    <a:pt x="70358" y="59817"/>
                  </a:lnTo>
                  <a:lnTo>
                    <a:pt x="70993" y="60325"/>
                  </a:lnTo>
                  <a:lnTo>
                    <a:pt x="71247" y="61468"/>
                  </a:lnTo>
                  <a:lnTo>
                    <a:pt x="69596" y="64008"/>
                  </a:lnTo>
                  <a:lnTo>
                    <a:pt x="67564" y="65024"/>
                  </a:lnTo>
                  <a:lnTo>
                    <a:pt x="68199" y="67183"/>
                  </a:lnTo>
                  <a:lnTo>
                    <a:pt x="66040" y="65405"/>
                  </a:lnTo>
                  <a:lnTo>
                    <a:pt x="60325" y="65659"/>
                  </a:lnTo>
                  <a:lnTo>
                    <a:pt x="52324" y="65151"/>
                  </a:lnTo>
                  <a:lnTo>
                    <a:pt x="45720" y="66675"/>
                  </a:lnTo>
                  <a:lnTo>
                    <a:pt x="48133" y="60706"/>
                  </a:lnTo>
                  <a:lnTo>
                    <a:pt x="65151" y="54356"/>
                  </a:lnTo>
                  <a:lnTo>
                    <a:pt x="70612" y="54102"/>
                  </a:lnTo>
                  <a:lnTo>
                    <a:pt x="80137" y="59055"/>
                  </a:lnTo>
                  <a:lnTo>
                    <a:pt x="81153" y="66167"/>
                  </a:lnTo>
                  <a:lnTo>
                    <a:pt x="77724" y="71882"/>
                  </a:lnTo>
                  <a:lnTo>
                    <a:pt x="74803" y="75057"/>
                  </a:lnTo>
                  <a:lnTo>
                    <a:pt x="67183" y="77089"/>
                  </a:lnTo>
                  <a:cubicBezTo>
                    <a:pt x="63119" y="77851"/>
                    <a:pt x="58801" y="77978"/>
                    <a:pt x="54864" y="79121"/>
                  </a:cubicBezTo>
                  <a:lnTo>
                    <a:pt x="19177" y="86360"/>
                  </a:lnTo>
                  <a:lnTo>
                    <a:pt x="20193" y="90678"/>
                  </a:lnTo>
                  <a:cubicBezTo>
                    <a:pt x="31877" y="87630"/>
                    <a:pt x="43815" y="86868"/>
                    <a:pt x="59182" y="82169"/>
                  </a:cubicBezTo>
                  <a:lnTo>
                    <a:pt x="72390" y="80518"/>
                  </a:lnTo>
                  <a:lnTo>
                    <a:pt x="84074" y="71247"/>
                  </a:lnTo>
                  <a:lnTo>
                    <a:pt x="85598" y="59690"/>
                  </a:lnTo>
                  <a:lnTo>
                    <a:pt x="76581" y="51943"/>
                  </a:lnTo>
                  <a:lnTo>
                    <a:pt x="71374" y="48387"/>
                  </a:lnTo>
                  <a:lnTo>
                    <a:pt x="76962" y="45339"/>
                  </a:lnTo>
                  <a:lnTo>
                    <a:pt x="118745" y="27305"/>
                  </a:lnTo>
                  <a:lnTo>
                    <a:pt x="120015" y="26797"/>
                  </a:lnTo>
                  <a:lnTo>
                    <a:pt x="135890" y="17272"/>
                  </a:lnTo>
                  <a:close/>
                  <a:moveTo>
                    <a:pt x="252984" y="89408"/>
                  </a:moveTo>
                  <a:lnTo>
                    <a:pt x="247777" y="90297"/>
                  </a:lnTo>
                  <a:lnTo>
                    <a:pt x="243967" y="92964"/>
                  </a:lnTo>
                  <a:lnTo>
                    <a:pt x="238760" y="93218"/>
                  </a:lnTo>
                  <a:lnTo>
                    <a:pt x="234315" y="92964"/>
                  </a:lnTo>
                  <a:lnTo>
                    <a:pt x="228346" y="94234"/>
                  </a:lnTo>
                  <a:lnTo>
                    <a:pt x="213741" y="97536"/>
                  </a:lnTo>
                  <a:lnTo>
                    <a:pt x="202184" y="101473"/>
                  </a:lnTo>
                  <a:lnTo>
                    <a:pt x="209550" y="104267"/>
                  </a:lnTo>
                  <a:lnTo>
                    <a:pt x="225171" y="99441"/>
                  </a:lnTo>
                  <a:lnTo>
                    <a:pt x="233934" y="97409"/>
                  </a:lnTo>
                  <a:lnTo>
                    <a:pt x="236601" y="97409"/>
                  </a:lnTo>
                  <a:lnTo>
                    <a:pt x="242697" y="97663"/>
                  </a:lnTo>
                  <a:lnTo>
                    <a:pt x="249682" y="94996"/>
                  </a:lnTo>
                  <a:lnTo>
                    <a:pt x="252984" y="89535"/>
                  </a:lnTo>
                  <a:close/>
                  <a:moveTo>
                    <a:pt x="174244" y="90043"/>
                  </a:moveTo>
                  <a:cubicBezTo>
                    <a:pt x="157607" y="93980"/>
                    <a:pt x="141097" y="95631"/>
                    <a:pt x="121666" y="100330"/>
                  </a:cubicBezTo>
                  <a:lnTo>
                    <a:pt x="111633" y="100584"/>
                  </a:lnTo>
                  <a:lnTo>
                    <a:pt x="97790" y="99568"/>
                  </a:lnTo>
                  <a:lnTo>
                    <a:pt x="88900" y="101346"/>
                  </a:lnTo>
                  <a:lnTo>
                    <a:pt x="80010" y="106934"/>
                  </a:lnTo>
                  <a:lnTo>
                    <a:pt x="74295" y="108204"/>
                  </a:lnTo>
                  <a:lnTo>
                    <a:pt x="72517" y="107315"/>
                  </a:lnTo>
                  <a:lnTo>
                    <a:pt x="69977" y="110998"/>
                  </a:lnTo>
                  <a:lnTo>
                    <a:pt x="71628" y="112014"/>
                  </a:lnTo>
                  <a:lnTo>
                    <a:pt x="78994" y="112522"/>
                  </a:lnTo>
                  <a:lnTo>
                    <a:pt x="88265" y="107061"/>
                  </a:lnTo>
                  <a:lnTo>
                    <a:pt x="93345" y="104648"/>
                  </a:lnTo>
                  <a:lnTo>
                    <a:pt x="95758" y="104013"/>
                  </a:lnTo>
                  <a:lnTo>
                    <a:pt x="105791" y="103759"/>
                  </a:lnTo>
                  <a:lnTo>
                    <a:pt x="117094" y="104775"/>
                  </a:lnTo>
                  <a:cubicBezTo>
                    <a:pt x="119761" y="104775"/>
                    <a:pt x="122428" y="104521"/>
                    <a:pt x="125222" y="103886"/>
                  </a:cubicBezTo>
                  <a:lnTo>
                    <a:pt x="175387" y="94107"/>
                  </a:lnTo>
                  <a:lnTo>
                    <a:pt x="174371" y="89916"/>
                  </a:lnTo>
                  <a:close/>
                  <a:moveTo>
                    <a:pt x="75946" y="93726"/>
                  </a:moveTo>
                  <a:lnTo>
                    <a:pt x="71501" y="96012"/>
                  </a:lnTo>
                  <a:lnTo>
                    <a:pt x="63500" y="96774"/>
                  </a:lnTo>
                  <a:lnTo>
                    <a:pt x="57531" y="99822"/>
                  </a:lnTo>
                  <a:lnTo>
                    <a:pt x="54102" y="102743"/>
                  </a:lnTo>
                  <a:lnTo>
                    <a:pt x="46355" y="110998"/>
                  </a:lnTo>
                  <a:lnTo>
                    <a:pt x="43434" y="111125"/>
                  </a:lnTo>
                  <a:lnTo>
                    <a:pt x="40767" y="110871"/>
                  </a:lnTo>
                  <a:cubicBezTo>
                    <a:pt x="33401" y="110617"/>
                    <a:pt x="25908" y="109601"/>
                    <a:pt x="13716" y="109601"/>
                  </a:cubicBezTo>
                  <a:lnTo>
                    <a:pt x="4445" y="111125"/>
                  </a:lnTo>
                  <a:lnTo>
                    <a:pt x="5588" y="115443"/>
                  </a:lnTo>
                  <a:cubicBezTo>
                    <a:pt x="9779" y="114300"/>
                    <a:pt x="14097" y="114046"/>
                    <a:pt x="25527" y="114046"/>
                  </a:cubicBezTo>
                  <a:lnTo>
                    <a:pt x="41910" y="115443"/>
                  </a:lnTo>
                  <a:lnTo>
                    <a:pt x="44323" y="115570"/>
                  </a:lnTo>
                  <a:lnTo>
                    <a:pt x="46609" y="115570"/>
                  </a:lnTo>
                  <a:lnTo>
                    <a:pt x="54483" y="109855"/>
                  </a:lnTo>
                  <a:lnTo>
                    <a:pt x="62865" y="101219"/>
                  </a:lnTo>
                  <a:lnTo>
                    <a:pt x="71374" y="100457"/>
                  </a:lnTo>
                  <a:lnTo>
                    <a:pt x="77343" y="98298"/>
                  </a:lnTo>
                  <a:lnTo>
                    <a:pt x="80772" y="94488"/>
                  </a:lnTo>
                  <a:lnTo>
                    <a:pt x="75946" y="93726"/>
                  </a:lnTo>
                  <a:close/>
                  <a:moveTo>
                    <a:pt x="375666" y="55753"/>
                  </a:moveTo>
                  <a:cubicBezTo>
                    <a:pt x="365125" y="58166"/>
                    <a:pt x="354457" y="61976"/>
                    <a:pt x="340614" y="74803"/>
                  </a:cubicBezTo>
                  <a:lnTo>
                    <a:pt x="330327" y="77851"/>
                  </a:lnTo>
                  <a:lnTo>
                    <a:pt x="318262" y="80137"/>
                  </a:lnTo>
                  <a:lnTo>
                    <a:pt x="309372" y="80518"/>
                  </a:lnTo>
                  <a:cubicBezTo>
                    <a:pt x="298831" y="80518"/>
                    <a:pt x="288163" y="78359"/>
                    <a:pt x="276352" y="77470"/>
                  </a:cubicBezTo>
                  <a:lnTo>
                    <a:pt x="269748" y="77216"/>
                  </a:lnTo>
                  <a:lnTo>
                    <a:pt x="260223" y="81407"/>
                  </a:lnTo>
                  <a:lnTo>
                    <a:pt x="257302" y="91694"/>
                  </a:lnTo>
                  <a:lnTo>
                    <a:pt x="257175" y="103124"/>
                  </a:lnTo>
                  <a:lnTo>
                    <a:pt x="269367" y="114554"/>
                  </a:lnTo>
                  <a:lnTo>
                    <a:pt x="278003" y="115951"/>
                  </a:lnTo>
                  <a:lnTo>
                    <a:pt x="283337" y="116205"/>
                  </a:lnTo>
                  <a:lnTo>
                    <a:pt x="318897" y="107569"/>
                  </a:lnTo>
                  <a:lnTo>
                    <a:pt x="320802" y="106807"/>
                  </a:lnTo>
                  <a:lnTo>
                    <a:pt x="319024" y="101219"/>
                  </a:lnTo>
                  <a:lnTo>
                    <a:pt x="313690" y="95123"/>
                  </a:lnTo>
                  <a:lnTo>
                    <a:pt x="306070" y="94488"/>
                  </a:lnTo>
                  <a:lnTo>
                    <a:pt x="298196" y="97790"/>
                  </a:lnTo>
                  <a:lnTo>
                    <a:pt x="292354" y="99441"/>
                  </a:lnTo>
                  <a:lnTo>
                    <a:pt x="287528" y="99568"/>
                  </a:lnTo>
                  <a:lnTo>
                    <a:pt x="283210" y="99568"/>
                  </a:lnTo>
                  <a:lnTo>
                    <a:pt x="276987" y="100330"/>
                  </a:lnTo>
                  <a:lnTo>
                    <a:pt x="280543" y="104140"/>
                  </a:lnTo>
                  <a:lnTo>
                    <a:pt x="286004" y="104140"/>
                  </a:lnTo>
                  <a:lnTo>
                    <a:pt x="290195" y="104140"/>
                  </a:lnTo>
                  <a:lnTo>
                    <a:pt x="297942" y="103124"/>
                  </a:lnTo>
                  <a:lnTo>
                    <a:pt x="305054" y="99949"/>
                  </a:lnTo>
                  <a:lnTo>
                    <a:pt x="310642" y="99187"/>
                  </a:lnTo>
                  <a:lnTo>
                    <a:pt x="313690" y="101219"/>
                  </a:lnTo>
                  <a:lnTo>
                    <a:pt x="315468" y="104521"/>
                  </a:lnTo>
                  <a:cubicBezTo>
                    <a:pt x="304927" y="108585"/>
                    <a:pt x="293751" y="112141"/>
                    <a:pt x="281178" y="112141"/>
                  </a:cubicBezTo>
                  <a:lnTo>
                    <a:pt x="276479" y="111506"/>
                  </a:lnTo>
                  <a:lnTo>
                    <a:pt x="274828" y="111252"/>
                  </a:lnTo>
                  <a:lnTo>
                    <a:pt x="264795" y="106299"/>
                  </a:lnTo>
                  <a:lnTo>
                    <a:pt x="261874" y="93599"/>
                  </a:lnTo>
                  <a:lnTo>
                    <a:pt x="262509" y="87122"/>
                  </a:lnTo>
                  <a:lnTo>
                    <a:pt x="267843" y="82550"/>
                  </a:lnTo>
                  <a:lnTo>
                    <a:pt x="274574" y="82169"/>
                  </a:lnTo>
                  <a:lnTo>
                    <a:pt x="277114" y="82423"/>
                  </a:lnTo>
                  <a:cubicBezTo>
                    <a:pt x="287782" y="83185"/>
                    <a:pt x="298577" y="85471"/>
                    <a:pt x="314452" y="85471"/>
                  </a:cubicBezTo>
                  <a:lnTo>
                    <a:pt x="327533" y="83185"/>
                  </a:lnTo>
                  <a:lnTo>
                    <a:pt x="335280" y="81915"/>
                  </a:lnTo>
                  <a:cubicBezTo>
                    <a:pt x="339217" y="80899"/>
                    <a:pt x="343408" y="79248"/>
                    <a:pt x="347218" y="75565"/>
                  </a:cubicBezTo>
                  <a:lnTo>
                    <a:pt x="377063" y="60579"/>
                  </a:lnTo>
                  <a:lnTo>
                    <a:pt x="376047" y="56261"/>
                  </a:lnTo>
                  <a:close/>
                  <a:moveTo>
                    <a:pt x="187833" y="98425"/>
                  </a:moveTo>
                  <a:cubicBezTo>
                    <a:pt x="179705" y="100330"/>
                    <a:pt x="171196" y="101346"/>
                    <a:pt x="156591" y="106934"/>
                  </a:cubicBezTo>
                  <a:lnTo>
                    <a:pt x="140970" y="110617"/>
                  </a:lnTo>
                  <a:lnTo>
                    <a:pt x="135636" y="116205"/>
                  </a:lnTo>
                  <a:lnTo>
                    <a:pt x="131064" y="121539"/>
                  </a:lnTo>
                  <a:lnTo>
                    <a:pt x="126365" y="122809"/>
                  </a:lnTo>
                  <a:lnTo>
                    <a:pt x="116078" y="124841"/>
                  </a:lnTo>
                  <a:lnTo>
                    <a:pt x="102997" y="126619"/>
                  </a:lnTo>
                  <a:lnTo>
                    <a:pt x="98806" y="125730"/>
                  </a:lnTo>
                  <a:lnTo>
                    <a:pt x="97282" y="125222"/>
                  </a:lnTo>
                  <a:lnTo>
                    <a:pt x="93091" y="125222"/>
                  </a:lnTo>
                  <a:lnTo>
                    <a:pt x="89662" y="125222"/>
                  </a:lnTo>
                  <a:lnTo>
                    <a:pt x="85979" y="124460"/>
                  </a:lnTo>
                  <a:lnTo>
                    <a:pt x="83947" y="122809"/>
                  </a:lnTo>
                  <a:lnTo>
                    <a:pt x="82169" y="127508"/>
                  </a:lnTo>
                  <a:lnTo>
                    <a:pt x="87757" y="129540"/>
                  </a:lnTo>
                  <a:lnTo>
                    <a:pt x="92202" y="129667"/>
                  </a:lnTo>
                  <a:lnTo>
                    <a:pt x="95250" y="129667"/>
                  </a:lnTo>
                  <a:lnTo>
                    <a:pt x="97409" y="130048"/>
                  </a:lnTo>
                  <a:lnTo>
                    <a:pt x="99949" y="130810"/>
                  </a:lnTo>
                  <a:lnTo>
                    <a:pt x="111252" y="131064"/>
                  </a:lnTo>
                  <a:lnTo>
                    <a:pt x="123317" y="127635"/>
                  </a:lnTo>
                  <a:lnTo>
                    <a:pt x="123825" y="127508"/>
                  </a:lnTo>
                  <a:lnTo>
                    <a:pt x="124206" y="127508"/>
                  </a:lnTo>
                  <a:lnTo>
                    <a:pt x="125349" y="127381"/>
                  </a:lnTo>
                  <a:lnTo>
                    <a:pt x="130937" y="126365"/>
                  </a:lnTo>
                  <a:lnTo>
                    <a:pt x="135509" y="123190"/>
                  </a:lnTo>
                  <a:lnTo>
                    <a:pt x="135763" y="122809"/>
                  </a:lnTo>
                  <a:lnTo>
                    <a:pt x="137541" y="121031"/>
                  </a:lnTo>
                  <a:lnTo>
                    <a:pt x="142113" y="115697"/>
                  </a:lnTo>
                  <a:lnTo>
                    <a:pt x="144780" y="114300"/>
                  </a:lnTo>
                  <a:cubicBezTo>
                    <a:pt x="151130" y="112649"/>
                    <a:pt x="157607" y="111252"/>
                    <a:pt x="172212" y="105791"/>
                  </a:cubicBezTo>
                  <a:lnTo>
                    <a:pt x="188849" y="102870"/>
                  </a:lnTo>
                  <a:lnTo>
                    <a:pt x="187833" y="98552"/>
                  </a:lnTo>
                  <a:close/>
                  <a:moveTo>
                    <a:pt x="383921" y="80518"/>
                  </a:moveTo>
                  <a:lnTo>
                    <a:pt x="377571" y="82423"/>
                  </a:lnTo>
                  <a:lnTo>
                    <a:pt x="369951" y="83312"/>
                  </a:lnTo>
                  <a:lnTo>
                    <a:pt x="356235" y="86995"/>
                  </a:lnTo>
                  <a:lnTo>
                    <a:pt x="343154" y="91821"/>
                  </a:lnTo>
                  <a:lnTo>
                    <a:pt x="334899" y="92583"/>
                  </a:lnTo>
                  <a:lnTo>
                    <a:pt x="328930" y="97536"/>
                  </a:lnTo>
                  <a:lnTo>
                    <a:pt x="328549" y="98171"/>
                  </a:lnTo>
                  <a:lnTo>
                    <a:pt x="329057" y="102616"/>
                  </a:lnTo>
                  <a:lnTo>
                    <a:pt x="334391" y="109220"/>
                  </a:lnTo>
                  <a:lnTo>
                    <a:pt x="344043" y="109855"/>
                  </a:lnTo>
                  <a:lnTo>
                    <a:pt x="354711" y="105664"/>
                  </a:lnTo>
                  <a:lnTo>
                    <a:pt x="359537" y="103505"/>
                  </a:lnTo>
                  <a:lnTo>
                    <a:pt x="361188" y="102997"/>
                  </a:lnTo>
                  <a:lnTo>
                    <a:pt x="383413" y="98298"/>
                  </a:lnTo>
                  <a:lnTo>
                    <a:pt x="375158" y="95504"/>
                  </a:lnTo>
                  <a:lnTo>
                    <a:pt x="359156" y="98806"/>
                  </a:lnTo>
                  <a:lnTo>
                    <a:pt x="351663" y="102108"/>
                  </a:lnTo>
                  <a:lnTo>
                    <a:pt x="337693" y="105410"/>
                  </a:lnTo>
                  <a:lnTo>
                    <a:pt x="334264" y="103251"/>
                  </a:lnTo>
                  <a:lnTo>
                    <a:pt x="334518" y="97282"/>
                  </a:lnTo>
                  <a:lnTo>
                    <a:pt x="340741" y="96139"/>
                  </a:lnTo>
                  <a:lnTo>
                    <a:pt x="346837" y="94615"/>
                  </a:lnTo>
                  <a:lnTo>
                    <a:pt x="351790" y="91948"/>
                  </a:lnTo>
                  <a:lnTo>
                    <a:pt x="376936" y="87249"/>
                  </a:lnTo>
                  <a:lnTo>
                    <a:pt x="382905" y="85344"/>
                  </a:lnTo>
                  <a:lnTo>
                    <a:pt x="388112" y="84963"/>
                  </a:lnTo>
                  <a:lnTo>
                    <a:pt x="391922" y="89535"/>
                  </a:lnTo>
                  <a:lnTo>
                    <a:pt x="392557" y="98806"/>
                  </a:lnTo>
                  <a:lnTo>
                    <a:pt x="382397" y="109220"/>
                  </a:lnTo>
                  <a:lnTo>
                    <a:pt x="369951" y="115697"/>
                  </a:lnTo>
                  <a:lnTo>
                    <a:pt x="357759" y="116459"/>
                  </a:lnTo>
                  <a:lnTo>
                    <a:pt x="347218" y="112522"/>
                  </a:lnTo>
                  <a:lnTo>
                    <a:pt x="334010" y="112014"/>
                  </a:lnTo>
                  <a:lnTo>
                    <a:pt x="320421" y="116586"/>
                  </a:lnTo>
                  <a:cubicBezTo>
                    <a:pt x="307340" y="119253"/>
                    <a:pt x="294386" y="122047"/>
                    <a:pt x="277622" y="125349"/>
                  </a:cubicBezTo>
                  <a:lnTo>
                    <a:pt x="266192" y="132461"/>
                  </a:lnTo>
                  <a:lnTo>
                    <a:pt x="257810" y="134239"/>
                  </a:lnTo>
                  <a:lnTo>
                    <a:pt x="254127" y="131953"/>
                  </a:lnTo>
                  <a:lnTo>
                    <a:pt x="251714" y="127381"/>
                  </a:lnTo>
                  <a:lnTo>
                    <a:pt x="248920" y="132334"/>
                  </a:lnTo>
                  <a:lnTo>
                    <a:pt x="252603" y="136525"/>
                  </a:lnTo>
                  <a:lnTo>
                    <a:pt x="254635" y="138176"/>
                  </a:lnTo>
                  <a:lnTo>
                    <a:pt x="263906" y="138684"/>
                  </a:lnTo>
                  <a:lnTo>
                    <a:pt x="276352" y="131699"/>
                  </a:lnTo>
                  <a:lnTo>
                    <a:pt x="282321" y="128905"/>
                  </a:lnTo>
                  <a:cubicBezTo>
                    <a:pt x="295402" y="126365"/>
                    <a:pt x="308356" y="123571"/>
                    <a:pt x="328549" y="119380"/>
                  </a:cubicBezTo>
                  <a:lnTo>
                    <a:pt x="344043" y="116332"/>
                  </a:lnTo>
                  <a:lnTo>
                    <a:pt x="352679" y="119888"/>
                  </a:lnTo>
                  <a:lnTo>
                    <a:pt x="366649" y="120777"/>
                  </a:lnTo>
                  <a:lnTo>
                    <a:pt x="375666" y="118364"/>
                  </a:lnTo>
                  <a:cubicBezTo>
                    <a:pt x="381127" y="116459"/>
                    <a:pt x="385572" y="112268"/>
                    <a:pt x="392049" y="105918"/>
                  </a:cubicBezTo>
                  <a:lnTo>
                    <a:pt x="397129" y="90805"/>
                  </a:lnTo>
                  <a:lnTo>
                    <a:pt x="392303" y="81534"/>
                  </a:lnTo>
                  <a:lnTo>
                    <a:pt x="384175" y="80518"/>
                  </a:lnTo>
                  <a:close/>
                  <a:moveTo>
                    <a:pt x="191897" y="121666"/>
                  </a:moveTo>
                  <a:lnTo>
                    <a:pt x="193294" y="121666"/>
                  </a:lnTo>
                  <a:lnTo>
                    <a:pt x="194691" y="121666"/>
                  </a:lnTo>
                  <a:lnTo>
                    <a:pt x="201041" y="125730"/>
                  </a:lnTo>
                  <a:lnTo>
                    <a:pt x="206375" y="127762"/>
                  </a:lnTo>
                  <a:lnTo>
                    <a:pt x="211963" y="127762"/>
                  </a:lnTo>
                  <a:lnTo>
                    <a:pt x="220345" y="124714"/>
                  </a:lnTo>
                  <a:lnTo>
                    <a:pt x="228727" y="124079"/>
                  </a:lnTo>
                  <a:lnTo>
                    <a:pt x="233553" y="126238"/>
                  </a:lnTo>
                  <a:lnTo>
                    <a:pt x="234442" y="129921"/>
                  </a:lnTo>
                  <a:lnTo>
                    <a:pt x="233807" y="135890"/>
                  </a:lnTo>
                  <a:lnTo>
                    <a:pt x="225679" y="141986"/>
                  </a:lnTo>
                  <a:lnTo>
                    <a:pt x="220980" y="143256"/>
                  </a:lnTo>
                  <a:lnTo>
                    <a:pt x="218440" y="144145"/>
                  </a:lnTo>
                  <a:lnTo>
                    <a:pt x="215900" y="143510"/>
                  </a:lnTo>
                  <a:lnTo>
                    <a:pt x="220980" y="136652"/>
                  </a:lnTo>
                  <a:lnTo>
                    <a:pt x="221869" y="135128"/>
                  </a:lnTo>
                  <a:lnTo>
                    <a:pt x="216662" y="130302"/>
                  </a:lnTo>
                  <a:lnTo>
                    <a:pt x="208026" y="129159"/>
                  </a:lnTo>
                  <a:lnTo>
                    <a:pt x="201676" y="129159"/>
                  </a:lnTo>
                  <a:lnTo>
                    <a:pt x="191135" y="131572"/>
                  </a:lnTo>
                  <a:lnTo>
                    <a:pt x="186817" y="131572"/>
                  </a:lnTo>
                  <a:lnTo>
                    <a:pt x="177546" y="128397"/>
                  </a:lnTo>
                  <a:lnTo>
                    <a:pt x="179070" y="123825"/>
                  </a:lnTo>
                  <a:lnTo>
                    <a:pt x="192024" y="121539"/>
                  </a:lnTo>
                  <a:close/>
                  <a:moveTo>
                    <a:pt x="45593" y="122555"/>
                  </a:moveTo>
                  <a:lnTo>
                    <a:pt x="41021" y="125984"/>
                  </a:lnTo>
                  <a:lnTo>
                    <a:pt x="36830" y="128651"/>
                  </a:lnTo>
                  <a:lnTo>
                    <a:pt x="30607" y="130175"/>
                  </a:lnTo>
                  <a:lnTo>
                    <a:pt x="25781" y="132588"/>
                  </a:lnTo>
                  <a:lnTo>
                    <a:pt x="25146" y="132969"/>
                  </a:lnTo>
                  <a:lnTo>
                    <a:pt x="22225" y="135128"/>
                  </a:lnTo>
                  <a:lnTo>
                    <a:pt x="13462" y="142494"/>
                  </a:lnTo>
                  <a:lnTo>
                    <a:pt x="4953" y="146431"/>
                  </a:lnTo>
                  <a:lnTo>
                    <a:pt x="0" y="154305"/>
                  </a:lnTo>
                  <a:lnTo>
                    <a:pt x="5842" y="151638"/>
                  </a:lnTo>
                  <a:lnTo>
                    <a:pt x="12446" y="147320"/>
                  </a:lnTo>
                  <a:lnTo>
                    <a:pt x="21463" y="141859"/>
                  </a:lnTo>
                  <a:lnTo>
                    <a:pt x="29972" y="134874"/>
                  </a:lnTo>
                  <a:lnTo>
                    <a:pt x="35687" y="133350"/>
                  </a:lnTo>
                  <a:lnTo>
                    <a:pt x="42164" y="130556"/>
                  </a:lnTo>
                  <a:lnTo>
                    <a:pt x="46355" y="127127"/>
                  </a:lnTo>
                  <a:lnTo>
                    <a:pt x="48387" y="126365"/>
                  </a:lnTo>
                  <a:lnTo>
                    <a:pt x="45466" y="122428"/>
                  </a:lnTo>
                  <a:close/>
                  <a:moveTo>
                    <a:pt x="168402" y="130937"/>
                  </a:moveTo>
                  <a:lnTo>
                    <a:pt x="171577" y="131191"/>
                  </a:lnTo>
                  <a:lnTo>
                    <a:pt x="181991" y="134874"/>
                  </a:lnTo>
                  <a:lnTo>
                    <a:pt x="189738" y="136144"/>
                  </a:lnTo>
                  <a:lnTo>
                    <a:pt x="196977" y="135509"/>
                  </a:lnTo>
                  <a:lnTo>
                    <a:pt x="210566" y="133731"/>
                  </a:lnTo>
                  <a:lnTo>
                    <a:pt x="213360" y="139954"/>
                  </a:lnTo>
                  <a:lnTo>
                    <a:pt x="205105" y="143383"/>
                  </a:lnTo>
                  <a:lnTo>
                    <a:pt x="197866" y="144018"/>
                  </a:lnTo>
                  <a:lnTo>
                    <a:pt x="197231" y="148971"/>
                  </a:lnTo>
                  <a:lnTo>
                    <a:pt x="192024" y="152019"/>
                  </a:lnTo>
                  <a:lnTo>
                    <a:pt x="182118" y="154813"/>
                  </a:lnTo>
                  <a:lnTo>
                    <a:pt x="171958" y="156718"/>
                  </a:lnTo>
                  <a:lnTo>
                    <a:pt x="169037" y="156718"/>
                  </a:lnTo>
                  <a:lnTo>
                    <a:pt x="164338" y="153035"/>
                  </a:lnTo>
                  <a:lnTo>
                    <a:pt x="158623" y="142240"/>
                  </a:lnTo>
                  <a:lnTo>
                    <a:pt x="155829" y="138557"/>
                  </a:lnTo>
                  <a:lnTo>
                    <a:pt x="156337" y="136144"/>
                  </a:lnTo>
                  <a:lnTo>
                    <a:pt x="160147" y="133858"/>
                  </a:lnTo>
                  <a:lnTo>
                    <a:pt x="163068" y="132207"/>
                  </a:lnTo>
                  <a:lnTo>
                    <a:pt x="167767" y="130810"/>
                  </a:lnTo>
                  <a:close/>
                  <a:moveTo>
                    <a:pt x="148209" y="138049"/>
                  </a:moveTo>
                  <a:lnTo>
                    <a:pt x="148463" y="138557"/>
                  </a:lnTo>
                  <a:lnTo>
                    <a:pt x="149225" y="139827"/>
                  </a:lnTo>
                  <a:lnTo>
                    <a:pt x="151003" y="140462"/>
                  </a:lnTo>
                  <a:lnTo>
                    <a:pt x="152527" y="141986"/>
                  </a:lnTo>
                  <a:lnTo>
                    <a:pt x="154178" y="143510"/>
                  </a:lnTo>
                  <a:lnTo>
                    <a:pt x="158750" y="152527"/>
                  </a:lnTo>
                  <a:lnTo>
                    <a:pt x="164211" y="159258"/>
                  </a:lnTo>
                  <a:lnTo>
                    <a:pt x="160020" y="162560"/>
                  </a:lnTo>
                  <a:lnTo>
                    <a:pt x="143002" y="164211"/>
                  </a:lnTo>
                  <a:lnTo>
                    <a:pt x="130683" y="159258"/>
                  </a:lnTo>
                  <a:lnTo>
                    <a:pt x="112776" y="158369"/>
                  </a:lnTo>
                  <a:lnTo>
                    <a:pt x="111887" y="158369"/>
                  </a:lnTo>
                  <a:lnTo>
                    <a:pt x="93091" y="162433"/>
                  </a:lnTo>
                  <a:lnTo>
                    <a:pt x="93091" y="151384"/>
                  </a:lnTo>
                  <a:lnTo>
                    <a:pt x="99949" y="145034"/>
                  </a:lnTo>
                  <a:lnTo>
                    <a:pt x="102997" y="144145"/>
                  </a:lnTo>
                  <a:cubicBezTo>
                    <a:pt x="104521" y="143891"/>
                    <a:pt x="105918" y="143764"/>
                    <a:pt x="107188" y="143510"/>
                  </a:cubicBezTo>
                  <a:lnTo>
                    <a:pt x="145161" y="138811"/>
                  </a:lnTo>
                  <a:lnTo>
                    <a:pt x="148082" y="138176"/>
                  </a:lnTo>
                  <a:close/>
                  <a:moveTo>
                    <a:pt x="65405" y="128524"/>
                  </a:moveTo>
                  <a:lnTo>
                    <a:pt x="62992" y="129032"/>
                  </a:lnTo>
                  <a:cubicBezTo>
                    <a:pt x="52197" y="131445"/>
                    <a:pt x="42672" y="136144"/>
                    <a:pt x="32512" y="147447"/>
                  </a:cubicBezTo>
                  <a:lnTo>
                    <a:pt x="29337" y="151003"/>
                  </a:lnTo>
                  <a:lnTo>
                    <a:pt x="34036" y="151130"/>
                  </a:lnTo>
                  <a:lnTo>
                    <a:pt x="40005" y="151130"/>
                  </a:lnTo>
                  <a:lnTo>
                    <a:pt x="50800" y="147574"/>
                  </a:lnTo>
                  <a:lnTo>
                    <a:pt x="56388" y="147447"/>
                  </a:lnTo>
                  <a:lnTo>
                    <a:pt x="65913" y="148590"/>
                  </a:lnTo>
                  <a:lnTo>
                    <a:pt x="68834" y="148082"/>
                  </a:lnTo>
                  <a:lnTo>
                    <a:pt x="70866" y="147574"/>
                  </a:lnTo>
                  <a:lnTo>
                    <a:pt x="74930" y="143510"/>
                  </a:lnTo>
                  <a:lnTo>
                    <a:pt x="75692" y="138684"/>
                  </a:lnTo>
                  <a:lnTo>
                    <a:pt x="73152" y="135128"/>
                  </a:lnTo>
                  <a:lnTo>
                    <a:pt x="69977" y="134239"/>
                  </a:lnTo>
                  <a:lnTo>
                    <a:pt x="64643" y="134239"/>
                  </a:lnTo>
                  <a:lnTo>
                    <a:pt x="58420" y="136779"/>
                  </a:lnTo>
                  <a:lnTo>
                    <a:pt x="62992" y="140208"/>
                  </a:lnTo>
                  <a:lnTo>
                    <a:pt x="68707" y="138557"/>
                  </a:lnTo>
                  <a:lnTo>
                    <a:pt x="70485" y="138811"/>
                  </a:lnTo>
                  <a:lnTo>
                    <a:pt x="71120" y="139319"/>
                  </a:lnTo>
                  <a:lnTo>
                    <a:pt x="71501" y="140589"/>
                  </a:lnTo>
                  <a:lnTo>
                    <a:pt x="69850" y="143002"/>
                  </a:lnTo>
                  <a:lnTo>
                    <a:pt x="67945" y="143891"/>
                  </a:lnTo>
                  <a:lnTo>
                    <a:pt x="68453" y="146050"/>
                  </a:lnTo>
                  <a:lnTo>
                    <a:pt x="66802" y="144145"/>
                  </a:lnTo>
                  <a:lnTo>
                    <a:pt x="61087" y="144272"/>
                  </a:lnTo>
                  <a:lnTo>
                    <a:pt x="51562" y="143129"/>
                  </a:lnTo>
                  <a:lnTo>
                    <a:pt x="48768" y="143637"/>
                  </a:lnTo>
                  <a:lnTo>
                    <a:pt x="45847" y="144399"/>
                  </a:lnTo>
                  <a:lnTo>
                    <a:pt x="48006" y="138430"/>
                  </a:lnTo>
                  <a:lnTo>
                    <a:pt x="64008" y="133223"/>
                  </a:lnTo>
                  <a:lnTo>
                    <a:pt x="64897" y="132969"/>
                  </a:lnTo>
                  <a:lnTo>
                    <a:pt x="70231" y="132969"/>
                  </a:lnTo>
                  <a:lnTo>
                    <a:pt x="80264" y="138684"/>
                  </a:lnTo>
                  <a:lnTo>
                    <a:pt x="81280" y="145923"/>
                  </a:lnTo>
                  <a:lnTo>
                    <a:pt x="75057" y="154178"/>
                  </a:lnTo>
                  <a:lnTo>
                    <a:pt x="67437" y="155829"/>
                  </a:lnTo>
                  <a:cubicBezTo>
                    <a:pt x="63373" y="156337"/>
                    <a:pt x="59055" y="156083"/>
                    <a:pt x="55118" y="157099"/>
                  </a:cubicBezTo>
                  <a:lnTo>
                    <a:pt x="19431" y="162433"/>
                  </a:lnTo>
                  <a:lnTo>
                    <a:pt x="20320" y="166751"/>
                  </a:lnTo>
                  <a:cubicBezTo>
                    <a:pt x="32004" y="164465"/>
                    <a:pt x="43942" y="164338"/>
                    <a:pt x="59309" y="160528"/>
                  </a:cubicBezTo>
                  <a:lnTo>
                    <a:pt x="72517" y="159639"/>
                  </a:lnTo>
                  <a:lnTo>
                    <a:pt x="84328" y="151003"/>
                  </a:lnTo>
                  <a:lnTo>
                    <a:pt x="85852" y="139446"/>
                  </a:lnTo>
                  <a:lnTo>
                    <a:pt x="76327" y="130937"/>
                  </a:lnTo>
                  <a:lnTo>
                    <a:pt x="65532" y="128397"/>
                  </a:lnTo>
                  <a:close/>
                  <a:moveTo>
                    <a:pt x="348742" y="156972"/>
                  </a:moveTo>
                  <a:lnTo>
                    <a:pt x="356489" y="163957"/>
                  </a:lnTo>
                  <a:lnTo>
                    <a:pt x="344805" y="165354"/>
                  </a:lnTo>
                  <a:lnTo>
                    <a:pt x="335280" y="171450"/>
                  </a:lnTo>
                  <a:lnTo>
                    <a:pt x="329819" y="173482"/>
                  </a:lnTo>
                  <a:lnTo>
                    <a:pt x="328041" y="173482"/>
                  </a:lnTo>
                  <a:lnTo>
                    <a:pt x="327152" y="169799"/>
                  </a:lnTo>
                  <a:lnTo>
                    <a:pt x="331216" y="166116"/>
                  </a:lnTo>
                  <a:lnTo>
                    <a:pt x="335915" y="165608"/>
                  </a:lnTo>
                  <a:lnTo>
                    <a:pt x="339852" y="165227"/>
                  </a:lnTo>
                  <a:lnTo>
                    <a:pt x="337693" y="161163"/>
                  </a:lnTo>
                  <a:lnTo>
                    <a:pt x="332105" y="161417"/>
                  </a:lnTo>
                  <a:lnTo>
                    <a:pt x="327660" y="163068"/>
                  </a:lnTo>
                  <a:lnTo>
                    <a:pt x="325120" y="164592"/>
                  </a:lnTo>
                  <a:lnTo>
                    <a:pt x="326009" y="163322"/>
                  </a:lnTo>
                  <a:lnTo>
                    <a:pt x="337947" y="157353"/>
                  </a:lnTo>
                  <a:lnTo>
                    <a:pt x="348742" y="157099"/>
                  </a:lnTo>
                  <a:close/>
                  <a:moveTo>
                    <a:pt x="318262" y="157226"/>
                  </a:moveTo>
                  <a:lnTo>
                    <a:pt x="312420" y="158496"/>
                  </a:lnTo>
                  <a:lnTo>
                    <a:pt x="307467" y="161290"/>
                  </a:lnTo>
                  <a:cubicBezTo>
                    <a:pt x="304800" y="162560"/>
                    <a:pt x="301752" y="163449"/>
                    <a:pt x="291084" y="171704"/>
                  </a:cubicBezTo>
                  <a:lnTo>
                    <a:pt x="272415" y="173736"/>
                  </a:lnTo>
                  <a:lnTo>
                    <a:pt x="267081" y="174752"/>
                  </a:lnTo>
                  <a:lnTo>
                    <a:pt x="264033" y="172974"/>
                  </a:lnTo>
                  <a:lnTo>
                    <a:pt x="259334" y="168910"/>
                  </a:lnTo>
                  <a:lnTo>
                    <a:pt x="253619" y="167767"/>
                  </a:lnTo>
                  <a:cubicBezTo>
                    <a:pt x="247142" y="168656"/>
                    <a:pt x="240665" y="170053"/>
                    <a:pt x="226060" y="170434"/>
                  </a:cubicBezTo>
                  <a:lnTo>
                    <a:pt x="209423" y="174371"/>
                  </a:lnTo>
                  <a:lnTo>
                    <a:pt x="210185" y="178816"/>
                  </a:lnTo>
                  <a:cubicBezTo>
                    <a:pt x="218567" y="177292"/>
                    <a:pt x="226822" y="174879"/>
                    <a:pt x="241300" y="174498"/>
                  </a:cubicBezTo>
                  <a:lnTo>
                    <a:pt x="254127" y="172212"/>
                  </a:lnTo>
                  <a:lnTo>
                    <a:pt x="255778" y="172212"/>
                  </a:lnTo>
                  <a:lnTo>
                    <a:pt x="259461" y="174879"/>
                  </a:lnTo>
                  <a:lnTo>
                    <a:pt x="264414" y="178943"/>
                  </a:lnTo>
                  <a:lnTo>
                    <a:pt x="267589" y="179324"/>
                  </a:lnTo>
                  <a:lnTo>
                    <a:pt x="271145" y="179324"/>
                  </a:lnTo>
                  <a:lnTo>
                    <a:pt x="275971" y="177673"/>
                  </a:lnTo>
                  <a:cubicBezTo>
                    <a:pt x="284099" y="176276"/>
                    <a:pt x="292481" y="176149"/>
                    <a:pt x="303403" y="167640"/>
                  </a:cubicBezTo>
                  <a:lnTo>
                    <a:pt x="312166" y="163957"/>
                  </a:lnTo>
                  <a:lnTo>
                    <a:pt x="318008" y="157353"/>
                  </a:lnTo>
                  <a:close/>
                  <a:moveTo>
                    <a:pt x="174498" y="175006"/>
                  </a:moveTo>
                  <a:cubicBezTo>
                    <a:pt x="157861" y="178054"/>
                    <a:pt x="141478" y="178689"/>
                    <a:pt x="122682" y="182118"/>
                  </a:cubicBezTo>
                  <a:lnTo>
                    <a:pt x="112776" y="182372"/>
                  </a:lnTo>
                  <a:lnTo>
                    <a:pt x="96520" y="180213"/>
                  </a:lnTo>
                  <a:lnTo>
                    <a:pt x="92456" y="180721"/>
                  </a:lnTo>
                  <a:lnTo>
                    <a:pt x="89281" y="181356"/>
                  </a:lnTo>
                  <a:lnTo>
                    <a:pt x="80645" y="186309"/>
                  </a:lnTo>
                  <a:lnTo>
                    <a:pt x="74803" y="187452"/>
                  </a:lnTo>
                  <a:lnTo>
                    <a:pt x="72771" y="186436"/>
                  </a:lnTo>
                  <a:lnTo>
                    <a:pt x="70231" y="189992"/>
                  </a:lnTo>
                  <a:lnTo>
                    <a:pt x="72009" y="191389"/>
                  </a:lnTo>
                  <a:lnTo>
                    <a:pt x="79629" y="191897"/>
                  </a:lnTo>
                  <a:lnTo>
                    <a:pt x="88646" y="187071"/>
                  </a:lnTo>
                  <a:lnTo>
                    <a:pt x="93599" y="185039"/>
                  </a:lnTo>
                  <a:lnTo>
                    <a:pt x="95377" y="184658"/>
                  </a:lnTo>
                  <a:lnTo>
                    <a:pt x="105410" y="184531"/>
                  </a:lnTo>
                  <a:lnTo>
                    <a:pt x="119761" y="186690"/>
                  </a:lnTo>
                  <a:cubicBezTo>
                    <a:pt x="121666" y="186690"/>
                    <a:pt x="123571" y="186563"/>
                    <a:pt x="125476" y="186182"/>
                  </a:cubicBezTo>
                  <a:lnTo>
                    <a:pt x="175641" y="179324"/>
                  </a:lnTo>
                  <a:lnTo>
                    <a:pt x="174879" y="175006"/>
                  </a:lnTo>
                  <a:close/>
                  <a:moveTo>
                    <a:pt x="191897" y="117221"/>
                  </a:moveTo>
                  <a:cubicBezTo>
                    <a:pt x="183134" y="117221"/>
                    <a:pt x="174752" y="120777"/>
                    <a:pt x="160401" y="127762"/>
                  </a:cubicBezTo>
                  <a:lnTo>
                    <a:pt x="148082" y="133096"/>
                  </a:lnTo>
                  <a:lnTo>
                    <a:pt x="147447" y="133096"/>
                  </a:lnTo>
                  <a:lnTo>
                    <a:pt x="145923" y="133858"/>
                  </a:lnTo>
                  <a:lnTo>
                    <a:pt x="142875" y="134620"/>
                  </a:lnTo>
                  <a:cubicBezTo>
                    <a:pt x="131064" y="137160"/>
                    <a:pt x="118872" y="136144"/>
                    <a:pt x="105664" y="139192"/>
                  </a:cubicBezTo>
                  <a:lnTo>
                    <a:pt x="99568" y="140208"/>
                  </a:lnTo>
                  <a:lnTo>
                    <a:pt x="90551" y="147828"/>
                  </a:lnTo>
                  <a:lnTo>
                    <a:pt x="88773" y="162052"/>
                  </a:lnTo>
                  <a:lnTo>
                    <a:pt x="89027" y="165608"/>
                  </a:lnTo>
                  <a:lnTo>
                    <a:pt x="89281" y="167767"/>
                  </a:lnTo>
                  <a:lnTo>
                    <a:pt x="91440" y="167640"/>
                  </a:lnTo>
                  <a:lnTo>
                    <a:pt x="125857" y="162560"/>
                  </a:lnTo>
                  <a:lnTo>
                    <a:pt x="125730" y="162560"/>
                  </a:lnTo>
                  <a:lnTo>
                    <a:pt x="132715" y="164973"/>
                  </a:lnTo>
                  <a:cubicBezTo>
                    <a:pt x="137541" y="167513"/>
                    <a:pt x="142494" y="168402"/>
                    <a:pt x="147320" y="168402"/>
                  </a:cubicBezTo>
                  <a:lnTo>
                    <a:pt x="187833" y="160655"/>
                  </a:lnTo>
                  <a:lnTo>
                    <a:pt x="187833" y="160655"/>
                  </a:lnTo>
                  <a:lnTo>
                    <a:pt x="187960" y="160528"/>
                  </a:lnTo>
                  <a:lnTo>
                    <a:pt x="191897" y="160528"/>
                  </a:lnTo>
                  <a:lnTo>
                    <a:pt x="204216" y="164592"/>
                  </a:lnTo>
                  <a:lnTo>
                    <a:pt x="217043" y="166116"/>
                  </a:lnTo>
                  <a:lnTo>
                    <a:pt x="224917" y="162179"/>
                  </a:lnTo>
                  <a:cubicBezTo>
                    <a:pt x="233426" y="156083"/>
                    <a:pt x="241046" y="154432"/>
                    <a:pt x="253111" y="154432"/>
                  </a:cubicBezTo>
                  <a:lnTo>
                    <a:pt x="261112" y="155194"/>
                  </a:lnTo>
                  <a:lnTo>
                    <a:pt x="264541" y="155194"/>
                  </a:lnTo>
                  <a:lnTo>
                    <a:pt x="268732" y="153162"/>
                  </a:lnTo>
                  <a:lnTo>
                    <a:pt x="279146" y="154559"/>
                  </a:lnTo>
                  <a:lnTo>
                    <a:pt x="281305" y="154178"/>
                  </a:lnTo>
                  <a:cubicBezTo>
                    <a:pt x="289560" y="152654"/>
                    <a:pt x="297434" y="151892"/>
                    <a:pt x="311023" y="151892"/>
                  </a:cubicBezTo>
                  <a:lnTo>
                    <a:pt x="322072" y="153289"/>
                  </a:lnTo>
                  <a:lnTo>
                    <a:pt x="324993" y="153797"/>
                  </a:lnTo>
                  <a:lnTo>
                    <a:pt x="326009" y="156337"/>
                  </a:lnTo>
                  <a:lnTo>
                    <a:pt x="317373" y="166243"/>
                  </a:lnTo>
                  <a:lnTo>
                    <a:pt x="314325" y="169672"/>
                  </a:lnTo>
                  <a:lnTo>
                    <a:pt x="312801" y="182626"/>
                  </a:lnTo>
                  <a:lnTo>
                    <a:pt x="319913" y="191389"/>
                  </a:lnTo>
                  <a:lnTo>
                    <a:pt x="325120" y="192151"/>
                  </a:lnTo>
                  <a:lnTo>
                    <a:pt x="328803" y="192151"/>
                  </a:lnTo>
                  <a:lnTo>
                    <a:pt x="335153" y="190119"/>
                  </a:lnTo>
                  <a:cubicBezTo>
                    <a:pt x="338201" y="188976"/>
                    <a:pt x="341122" y="188087"/>
                    <a:pt x="343154" y="187706"/>
                  </a:cubicBezTo>
                  <a:lnTo>
                    <a:pt x="379095" y="179070"/>
                  </a:lnTo>
                  <a:lnTo>
                    <a:pt x="378333" y="174752"/>
                  </a:lnTo>
                  <a:cubicBezTo>
                    <a:pt x="366141" y="176911"/>
                    <a:pt x="354203" y="181864"/>
                    <a:pt x="339725" y="183642"/>
                  </a:cubicBezTo>
                  <a:lnTo>
                    <a:pt x="330835" y="186817"/>
                  </a:lnTo>
                  <a:lnTo>
                    <a:pt x="323469" y="187579"/>
                  </a:lnTo>
                  <a:lnTo>
                    <a:pt x="318389" y="184277"/>
                  </a:lnTo>
                  <a:lnTo>
                    <a:pt x="317246" y="175133"/>
                  </a:lnTo>
                  <a:lnTo>
                    <a:pt x="324231" y="165354"/>
                  </a:lnTo>
                  <a:lnTo>
                    <a:pt x="322707" y="172212"/>
                  </a:lnTo>
                  <a:lnTo>
                    <a:pt x="325755" y="176530"/>
                  </a:lnTo>
                  <a:lnTo>
                    <a:pt x="329438" y="177419"/>
                  </a:lnTo>
                  <a:lnTo>
                    <a:pt x="334391" y="176784"/>
                  </a:lnTo>
                  <a:lnTo>
                    <a:pt x="343916" y="170688"/>
                  </a:lnTo>
                  <a:lnTo>
                    <a:pt x="354203" y="167767"/>
                  </a:lnTo>
                  <a:lnTo>
                    <a:pt x="365252" y="165354"/>
                  </a:lnTo>
                  <a:lnTo>
                    <a:pt x="368173" y="163957"/>
                  </a:lnTo>
                  <a:lnTo>
                    <a:pt x="359537" y="155956"/>
                  </a:lnTo>
                  <a:lnTo>
                    <a:pt x="355981" y="150622"/>
                  </a:lnTo>
                  <a:lnTo>
                    <a:pt x="373126" y="146685"/>
                  </a:lnTo>
                  <a:lnTo>
                    <a:pt x="375285" y="146685"/>
                  </a:lnTo>
                  <a:lnTo>
                    <a:pt x="380619" y="149733"/>
                  </a:lnTo>
                  <a:lnTo>
                    <a:pt x="383667" y="151257"/>
                  </a:lnTo>
                  <a:lnTo>
                    <a:pt x="389763" y="151638"/>
                  </a:lnTo>
                  <a:lnTo>
                    <a:pt x="392303" y="153670"/>
                  </a:lnTo>
                  <a:lnTo>
                    <a:pt x="394081" y="157353"/>
                  </a:lnTo>
                  <a:lnTo>
                    <a:pt x="397383" y="153162"/>
                  </a:lnTo>
                  <a:lnTo>
                    <a:pt x="392430" y="147320"/>
                  </a:lnTo>
                  <a:lnTo>
                    <a:pt x="385445" y="146304"/>
                  </a:lnTo>
                  <a:lnTo>
                    <a:pt x="379603" y="143891"/>
                  </a:lnTo>
                  <a:lnTo>
                    <a:pt x="370840" y="139192"/>
                  </a:lnTo>
                  <a:lnTo>
                    <a:pt x="365252" y="138938"/>
                  </a:lnTo>
                  <a:lnTo>
                    <a:pt x="360680" y="139827"/>
                  </a:lnTo>
                  <a:lnTo>
                    <a:pt x="358648" y="139573"/>
                  </a:lnTo>
                  <a:lnTo>
                    <a:pt x="354838" y="137668"/>
                  </a:lnTo>
                  <a:lnTo>
                    <a:pt x="351409" y="136906"/>
                  </a:lnTo>
                  <a:lnTo>
                    <a:pt x="349758" y="137160"/>
                  </a:lnTo>
                  <a:lnTo>
                    <a:pt x="351028" y="141478"/>
                  </a:lnTo>
                  <a:lnTo>
                    <a:pt x="352171" y="141351"/>
                  </a:lnTo>
                  <a:lnTo>
                    <a:pt x="355473" y="142875"/>
                  </a:lnTo>
                  <a:lnTo>
                    <a:pt x="358521" y="144018"/>
                  </a:lnTo>
                  <a:lnTo>
                    <a:pt x="359283" y="144272"/>
                  </a:lnTo>
                  <a:lnTo>
                    <a:pt x="361950" y="144272"/>
                  </a:lnTo>
                  <a:cubicBezTo>
                    <a:pt x="351536" y="146558"/>
                    <a:pt x="341249" y="149098"/>
                    <a:pt x="328549" y="149098"/>
                  </a:cubicBezTo>
                  <a:lnTo>
                    <a:pt x="322961" y="148336"/>
                  </a:lnTo>
                  <a:cubicBezTo>
                    <a:pt x="317119" y="147447"/>
                    <a:pt x="311404" y="146939"/>
                    <a:pt x="299339" y="146939"/>
                  </a:cubicBezTo>
                  <a:lnTo>
                    <a:pt x="287147" y="147701"/>
                  </a:lnTo>
                  <a:lnTo>
                    <a:pt x="288036" y="146558"/>
                  </a:lnTo>
                  <a:lnTo>
                    <a:pt x="283464" y="145288"/>
                  </a:lnTo>
                  <a:lnTo>
                    <a:pt x="281559" y="148082"/>
                  </a:lnTo>
                  <a:lnTo>
                    <a:pt x="280289" y="149225"/>
                  </a:lnTo>
                  <a:lnTo>
                    <a:pt x="279781" y="149479"/>
                  </a:lnTo>
                  <a:lnTo>
                    <a:pt x="279273" y="149606"/>
                  </a:lnTo>
                  <a:lnTo>
                    <a:pt x="272034" y="150495"/>
                  </a:lnTo>
                  <a:lnTo>
                    <a:pt x="276606" y="146939"/>
                  </a:lnTo>
                  <a:lnTo>
                    <a:pt x="282575" y="142240"/>
                  </a:lnTo>
                  <a:cubicBezTo>
                    <a:pt x="289179" y="138303"/>
                    <a:pt x="296164" y="138811"/>
                    <a:pt x="306324" y="136906"/>
                  </a:cubicBezTo>
                  <a:lnTo>
                    <a:pt x="316230" y="136652"/>
                  </a:lnTo>
                  <a:lnTo>
                    <a:pt x="329565" y="137414"/>
                  </a:lnTo>
                  <a:lnTo>
                    <a:pt x="338074" y="136144"/>
                  </a:lnTo>
                  <a:lnTo>
                    <a:pt x="347599" y="136017"/>
                  </a:lnTo>
                  <a:lnTo>
                    <a:pt x="357251" y="136144"/>
                  </a:lnTo>
                  <a:lnTo>
                    <a:pt x="364236" y="135382"/>
                  </a:lnTo>
                  <a:lnTo>
                    <a:pt x="368300" y="134620"/>
                  </a:lnTo>
                  <a:lnTo>
                    <a:pt x="383032" y="133731"/>
                  </a:lnTo>
                  <a:lnTo>
                    <a:pt x="393192" y="126619"/>
                  </a:lnTo>
                  <a:lnTo>
                    <a:pt x="385826" y="128016"/>
                  </a:lnTo>
                  <a:lnTo>
                    <a:pt x="372999" y="130556"/>
                  </a:lnTo>
                  <a:lnTo>
                    <a:pt x="360172" y="131572"/>
                  </a:lnTo>
                  <a:lnTo>
                    <a:pt x="350774" y="131699"/>
                  </a:lnTo>
                  <a:lnTo>
                    <a:pt x="340995" y="131572"/>
                  </a:lnTo>
                  <a:lnTo>
                    <a:pt x="333756" y="132461"/>
                  </a:lnTo>
                  <a:lnTo>
                    <a:pt x="331470" y="132969"/>
                  </a:lnTo>
                  <a:lnTo>
                    <a:pt x="321691" y="133096"/>
                  </a:lnTo>
                  <a:lnTo>
                    <a:pt x="308356" y="132334"/>
                  </a:lnTo>
                  <a:lnTo>
                    <a:pt x="303022" y="133096"/>
                  </a:lnTo>
                  <a:cubicBezTo>
                    <a:pt x="296037" y="134493"/>
                    <a:pt x="288290" y="133731"/>
                    <a:pt x="276733" y="140589"/>
                  </a:cubicBezTo>
                  <a:lnTo>
                    <a:pt x="267462" y="148717"/>
                  </a:lnTo>
                  <a:lnTo>
                    <a:pt x="261874" y="150241"/>
                  </a:lnTo>
                  <a:cubicBezTo>
                    <a:pt x="257683" y="149860"/>
                    <a:pt x="253619" y="149479"/>
                    <a:pt x="240792" y="149479"/>
                  </a:cubicBezTo>
                  <a:lnTo>
                    <a:pt x="222504" y="157988"/>
                  </a:lnTo>
                  <a:lnTo>
                    <a:pt x="219329" y="160274"/>
                  </a:lnTo>
                  <a:lnTo>
                    <a:pt x="209804" y="161036"/>
                  </a:lnTo>
                  <a:lnTo>
                    <a:pt x="198882" y="157480"/>
                  </a:lnTo>
                  <a:lnTo>
                    <a:pt x="194310" y="155321"/>
                  </a:lnTo>
                  <a:lnTo>
                    <a:pt x="199517" y="152400"/>
                  </a:lnTo>
                  <a:lnTo>
                    <a:pt x="209804" y="149352"/>
                  </a:lnTo>
                  <a:lnTo>
                    <a:pt x="223647" y="146431"/>
                  </a:lnTo>
                  <a:lnTo>
                    <a:pt x="234569" y="141224"/>
                  </a:lnTo>
                  <a:lnTo>
                    <a:pt x="238887" y="131191"/>
                  </a:lnTo>
                  <a:lnTo>
                    <a:pt x="239141" y="125476"/>
                  </a:lnTo>
                  <a:lnTo>
                    <a:pt x="232283" y="119507"/>
                  </a:lnTo>
                  <a:lnTo>
                    <a:pt x="223012" y="119126"/>
                  </a:lnTo>
                  <a:lnTo>
                    <a:pt x="214503" y="121031"/>
                  </a:lnTo>
                  <a:lnTo>
                    <a:pt x="207899" y="122809"/>
                  </a:lnTo>
                  <a:lnTo>
                    <a:pt x="207137" y="122809"/>
                  </a:lnTo>
                  <a:lnTo>
                    <a:pt x="205740" y="122682"/>
                  </a:lnTo>
                  <a:lnTo>
                    <a:pt x="199390" y="118618"/>
                  </a:lnTo>
                  <a:lnTo>
                    <a:pt x="193929" y="116586"/>
                  </a:lnTo>
                  <a:close/>
                  <a:moveTo>
                    <a:pt x="76073" y="172974"/>
                  </a:moveTo>
                  <a:lnTo>
                    <a:pt x="71755" y="175006"/>
                  </a:lnTo>
                  <a:lnTo>
                    <a:pt x="63754" y="175387"/>
                  </a:lnTo>
                  <a:lnTo>
                    <a:pt x="54229" y="180848"/>
                  </a:lnTo>
                  <a:lnTo>
                    <a:pt x="46736" y="188341"/>
                  </a:lnTo>
                  <a:lnTo>
                    <a:pt x="43942" y="188595"/>
                  </a:lnTo>
                  <a:lnTo>
                    <a:pt x="40894" y="188214"/>
                  </a:lnTo>
                  <a:cubicBezTo>
                    <a:pt x="32258" y="187452"/>
                    <a:pt x="23622" y="185547"/>
                    <a:pt x="11176" y="185547"/>
                  </a:cubicBezTo>
                  <a:lnTo>
                    <a:pt x="4445" y="186436"/>
                  </a:lnTo>
                  <a:lnTo>
                    <a:pt x="5334" y="190754"/>
                  </a:lnTo>
                  <a:cubicBezTo>
                    <a:pt x="8382" y="190119"/>
                    <a:pt x="11303" y="189992"/>
                    <a:pt x="22860" y="189865"/>
                  </a:cubicBezTo>
                  <a:lnTo>
                    <a:pt x="40386" y="192532"/>
                  </a:lnTo>
                  <a:lnTo>
                    <a:pt x="40640" y="192532"/>
                  </a:lnTo>
                  <a:lnTo>
                    <a:pt x="41783" y="192659"/>
                  </a:lnTo>
                  <a:lnTo>
                    <a:pt x="44577" y="192913"/>
                  </a:lnTo>
                  <a:lnTo>
                    <a:pt x="46736" y="192913"/>
                  </a:lnTo>
                  <a:lnTo>
                    <a:pt x="54102" y="187579"/>
                  </a:lnTo>
                  <a:lnTo>
                    <a:pt x="62357" y="179578"/>
                  </a:lnTo>
                  <a:lnTo>
                    <a:pt x="70993" y="179197"/>
                  </a:lnTo>
                  <a:lnTo>
                    <a:pt x="76962" y="177419"/>
                  </a:lnTo>
                  <a:lnTo>
                    <a:pt x="80518" y="173609"/>
                  </a:lnTo>
                  <a:lnTo>
                    <a:pt x="75819" y="172720"/>
                  </a:lnTo>
                  <a:close/>
                  <a:moveTo>
                    <a:pt x="189230" y="184277"/>
                  </a:moveTo>
                  <a:lnTo>
                    <a:pt x="172974" y="185928"/>
                  </a:lnTo>
                  <a:lnTo>
                    <a:pt x="162560" y="187833"/>
                  </a:lnTo>
                  <a:lnTo>
                    <a:pt x="156210" y="190881"/>
                  </a:lnTo>
                  <a:lnTo>
                    <a:pt x="151892" y="191516"/>
                  </a:lnTo>
                  <a:lnTo>
                    <a:pt x="150368" y="190881"/>
                  </a:lnTo>
                  <a:lnTo>
                    <a:pt x="149352" y="189357"/>
                  </a:lnTo>
                  <a:lnTo>
                    <a:pt x="146177" y="192913"/>
                  </a:lnTo>
                  <a:lnTo>
                    <a:pt x="148590" y="194945"/>
                  </a:lnTo>
                  <a:lnTo>
                    <a:pt x="149860" y="195707"/>
                  </a:lnTo>
                  <a:lnTo>
                    <a:pt x="155448" y="195961"/>
                  </a:lnTo>
                  <a:lnTo>
                    <a:pt x="162560" y="192913"/>
                  </a:lnTo>
                  <a:lnTo>
                    <a:pt x="169799" y="191008"/>
                  </a:lnTo>
                  <a:lnTo>
                    <a:pt x="183896" y="188468"/>
                  </a:lnTo>
                  <a:lnTo>
                    <a:pt x="195961" y="187706"/>
                  </a:lnTo>
                  <a:lnTo>
                    <a:pt x="189357" y="184404"/>
                  </a:lnTo>
                  <a:close/>
                  <a:moveTo>
                    <a:pt x="392684" y="199771"/>
                  </a:moveTo>
                  <a:lnTo>
                    <a:pt x="356362" y="216281"/>
                  </a:lnTo>
                  <a:lnTo>
                    <a:pt x="355092" y="216916"/>
                  </a:lnTo>
                  <a:lnTo>
                    <a:pt x="352298" y="218313"/>
                  </a:lnTo>
                  <a:lnTo>
                    <a:pt x="350901" y="218567"/>
                  </a:lnTo>
                  <a:lnTo>
                    <a:pt x="347091" y="216281"/>
                  </a:lnTo>
                  <a:lnTo>
                    <a:pt x="338963" y="209550"/>
                  </a:lnTo>
                  <a:lnTo>
                    <a:pt x="333756" y="209296"/>
                  </a:lnTo>
                  <a:lnTo>
                    <a:pt x="327660" y="211328"/>
                  </a:lnTo>
                  <a:lnTo>
                    <a:pt x="323088" y="211836"/>
                  </a:lnTo>
                  <a:lnTo>
                    <a:pt x="321056" y="210058"/>
                  </a:lnTo>
                  <a:lnTo>
                    <a:pt x="319278" y="215265"/>
                  </a:lnTo>
                  <a:lnTo>
                    <a:pt x="326771" y="216281"/>
                  </a:lnTo>
                  <a:lnTo>
                    <a:pt x="332867" y="214249"/>
                  </a:lnTo>
                  <a:lnTo>
                    <a:pt x="336804" y="213741"/>
                  </a:lnTo>
                  <a:lnTo>
                    <a:pt x="340614" y="215773"/>
                  </a:lnTo>
                  <a:lnTo>
                    <a:pt x="346964" y="221615"/>
                  </a:lnTo>
                  <a:lnTo>
                    <a:pt x="348361" y="222504"/>
                  </a:lnTo>
                  <a:lnTo>
                    <a:pt x="352679" y="223012"/>
                  </a:lnTo>
                  <a:lnTo>
                    <a:pt x="354965" y="221996"/>
                  </a:lnTo>
                  <a:cubicBezTo>
                    <a:pt x="355981" y="221488"/>
                    <a:pt x="356997" y="220853"/>
                    <a:pt x="358140" y="220345"/>
                  </a:cubicBezTo>
                  <a:lnTo>
                    <a:pt x="393065" y="204343"/>
                  </a:lnTo>
                  <a:lnTo>
                    <a:pt x="392430" y="199898"/>
                  </a:lnTo>
                  <a:close/>
                  <a:moveTo>
                    <a:pt x="299974" y="186944"/>
                  </a:moveTo>
                  <a:lnTo>
                    <a:pt x="304038" y="191008"/>
                  </a:lnTo>
                  <a:lnTo>
                    <a:pt x="305181" y="202946"/>
                  </a:lnTo>
                  <a:lnTo>
                    <a:pt x="298831" y="207518"/>
                  </a:lnTo>
                  <a:lnTo>
                    <a:pt x="285369" y="208915"/>
                  </a:lnTo>
                  <a:cubicBezTo>
                    <a:pt x="277876" y="210058"/>
                    <a:pt x="270129" y="212344"/>
                    <a:pt x="254635" y="226695"/>
                  </a:cubicBezTo>
                  <a:lnTo>
                    <a:pt x="235585" y="229743"/>
                  </a:lnTo>
                  <a:lnTo>
                    <a:pt x="232791" y="229108"/>
                  </a:lnTo>
                  <a:lnTo>
                    <a:pt x="237236" y="223774"/>
                  </a:lnTo>
                  <a:lnTo>
                    <a:pt x="241808" y="213233"/>
                  </a:lnTo>
                  <a:lnTo>
                    <a:pt x="243459" y="208915"/>
                  </a:lnTo>
                  <a:lnTo>
                    <a:pt x="245237" y="205740"/>
                  </a:lnTo>
                  <a:lnTo>
                    <a:pt x="247523" y="202438"/>
                  </a:lnTo>
                  <a:lnTo>
                    <a:pt x="247523" y="202311"/>
                  </a:lnTo>
                  <a:lnTo>
                    <a:pt x="249428" y="201422"/>
                  </a:lnTo>
                  <a:lnTo>
                    <a:pt x="250317" y="198501"/>
                  </a:lnTo>
                  <a:cubicBezTo>
                    <a:pt x="251968" y="198374"/>
                    <a:pt x="253619" y="198247"/>
                    <a:pt x="255270" y="197993"/>
                  </a:cubicBezTo>
                  <a:lnTo>
                    <a:pt x="291846" y="187960"/>
                  </a:lnTo>
                  <a:lnTo>
                    <a:pt x="293624" y="187706"/>
                  </a:lnTo>
                  <a:lnTo>
                    <a:pt x="297942" y="186944"/>
                  </a:lnTo>
                  <a:close/>
                  <a:moveTo>
                    <a:pt x="236474" y="198628"/>
                  </a:moveTo>
                  <a:lnTo>
                    <a:pt x="242443" y="202438"/>
                  </a:lnTo>
                  <a:lnTo>
                    <a:pt x="240157" y="205486"/>
                  </a:lnTo>
                  <a:lnTo>
                    <a:pt x="235331" y="217551"/>
                  </a:lnTo>
                  <a:lnTo>
                    <a:pt x="229362" y="226568"/>
                  </a:lnTo>
                  <a:lnTo>
                    <a:pt x="220472" y="229235"/>
                  </a:lnTo>
                  <a:lnTo>
                    <a:pt x="210058" y="230378"/>
                  </a:lnTo>
                  <a:lnTo>
                    <a:pt x="205740" y="230505"/>
                  </a:lnTo>
                  <a:lnTo>
                    <a:pt x="199390" y="228854"/>
                  </a:lnTo>
                  <a:lnTo>
                    <a:pt x="200152" y="228727"/>
                  </a:lnTo>
                  <a:lnTo>
                    <a:pt x="195580" y="224917"/>
                  </a:lnTo>
                  <a:lnTo>
                    <a:pt x="186309" y="226187"/>
                  </a:lnTo>
                  <a:lnTo>
                    <a:pt x="185801" y="219456"/>
                  </a:lnTo>
                  <a:lnTo>
                    <a:pt x="197993" y="215265"/>
                  </a:lnTo>
                  <a:lnTo>
                    <a:pt x="211963" y="212344"/>
                  </a:lnTo>
                  <a:lnTo>
                    <a:pt x="223520" y="203962"/>
                  </a:lnTo>
                  <a:lnTo>
                    <a:pt x="231775" y="198882"/>
                  </a:lnTo>
                  <a:lnTo>
                    <a:pt x="236601" y="198628"/>
                  </a:lnTo>
                  <a:close/>
                  <a:moveTo>
                    <a:pt x="222758" y="196596"/>
                  </a:moveTo>
                  <a:lnTo>
                    <a:pt x="223012" y="198628"/>
                  </a:lnTo>
                  <a:lnTo>
                    <a:pt x="213360" y="205867"/>
                  </a:lnTo>
                  <a:lnTo>
                    <a:pt x="202184" y="210312"/>
                  </a:lnTo>
                  <a:lnTo>
                    <a:pt x="187325" y="213487"/>
                  </a:lnTo>
                  <a:lnTo>
                    <a:pt x="177546" y="221742"/>
                  </a:lnTo>
                  <a:lnTo>
                    <a:pt x="176530" y="223139"/>
                  </a:lnTo>
                  <a:lnTo>
                    <a:pt x="179832" y="227838"/>
                  </a:lnTo>
                  <a:lnTo>
                    <a:pt x="182499" y="230759"/>
                  </a:lnTo>
                  <a:lnTo>
                    <a:pt x="175641" y="231267"/>
                  </a:lnTo>
                  <a:lnTo>
                    <a:pt x="171196" y="231394"/>
                  </a:lnTo>
                  <a:lnTo>
                    <a:pt x="165481" y="229362"/>
                  </a:lnTo>
                  <a:lnTo>
                    <a:pt x="163830" y="225044"/>
                  </a:lnTo>
                  <a:lnTo>
                    <a:pt x="163703" y="221742"/>
                  </a:lnTo>
                  <a:lnTo>
                    <a:pt x="165608" y="218821"/>
                  </a:lnTo>
                  <a:lnTo>
                    <a:pt x="169037" y="214630"/>
                  </a:lnTo>
                  <a:lnTo>
                    <a:pt x="179832" y="212725"/>
                  </a:lnTo>
                  <a:lnTo>
                    <a:pt x="183261" y="212090"/>
                  </a:lnTo>
                  <a:lnTo>
                    <a:pt x="195199" y="209296"/>
                  </a:lnTo>
                  <a:lnTo>
                    <a:pt x="201930" y="202184"/>
                  </a:lnTo>
                  <a:lnTo>
                    <a:pt x="210693" y="197104"/>
                  </a:lnTo>
                  <a:lnTo>
                    <a:pt x="222631" y="196342"/>
                  </a:lnTo>
                  <a:close/>
                  <a:moveTo>
                    <a:pt x="127254" y="186690"/>
                  </a:moveTo>
                  <a:lnTo>
                    <a:pt x="120396" y="190500"/>
                  </a:lnTo>
                  <a:cubicBezTo>
                    <a:pt x="104775" y="197612"/>
                    <a:pt x="89789" y="206629"/>
                    <a:pt x="69215" y="210185"/>
                  </a:cubicBezTo>
                  <a:lnTo>
                    <a:pt x="57277" y="211963"/>
                  </a:lnTo>
                  <a:lnTo>
                    <a:pt x="53594" y="210947"/>
                  </a:lnTo>
                  <a:lnTo>
                    <a:pt x="47879" y="208788"/>
                  </a:lnTo>
                  <a:lnTo>
                    <a:pt x="31623" y="208026"/>
                  </a:lnTo>
                  <a:lnTo>
                    <a:pt x="21463" y="209677"/>
                  </a:lnTo>
                  <a:lnTo>
                    <a:pt x="27305" y="213106"/>
                  </a:lnTo>
                  <a:lnTo>
                    <a:pt x="41910" y="212471"/>
                  </a:lnTo>
                  <a:lnTo>
                    <a:pt x="54356" y="216154"/>
                  </a:lnTo>
                  <a:lnTo>
                    <a:pt x="64897" y="216535"/>
                  </a:lnTo>
                  <a:lnTo>
                    <a:pt x="75311" y="213868"/>
                  </a:lnTo>
                  <a:cubicBezTo>
                    <a:pt x="91567" y="211074"/>
                    <a:pt x="106807" y="201676"/>
                    <a:pt x="124079" y="193929"/>
                  </a:cubicBezTo>
                  <a:lnTo>
                    <a:pt x="133350" y="191516"/>
                  </a:lnTo>
                  <a:lnTo>
                    <a:pt x="135509" y="192913"/>
                  </a:lnTo>
                  <a:lnTo>
                    <a:pt x="136525" y="197231"/>
                  </a:lnTo>
                  <a:lnTo>
                    <a:pt x="136525" y="206248"/>
                  </a:lnTo>
                  <a:lnTo>
                    <a:pt x="130175" y="214503"/>
                  </a:lnTo>
                  <a:cubicBezTo>
                    <a:pt x="126746" y="217932"/>
                    <a:pt x="123063" y="219837"/>
                    <a:pt x="109347" y="226695"/>
                  </a:cubicBezTo>
                  <a:lnTo>
                    <a:pt x="84836" y="224790"/>
                  </a:lnTo>
                  <a:lnTo>
                    <a:pt x="90297" y="220853"/>
                  </a:lnTo>
                  <a:lnTo>
                    <a:pt x="97028" y="220599"/>
                  </a:lnTo>
                  <a:lnTo>
                    <a:pt x="101219" y="220599"/>
                  </a:lnTo>
                  <a:lnTo>
                    <a:pt x="103505" y="220345"/>
                  </a:lnTo>
                  <a:lnTo>
                    <a:pt x="109982" y="218948"/>
                  </a:lnTo>
                  <a:lnTo>
                    <a:pt x="121158" y="215011"/>
                  </a:lnTo>
                  <a:lnTo>
                    <a:pt x="113919" y="211709"/>
                  </a:lnTo>
                  <a:lnTo>
                    <a:pt x="102743" y="216027"/>
                  </a:lnTo>
                  <a:lnTo>
                    <a:pt x="101981" y="216154"/>
                  </a:lnTo>
                  <a:lnTo>
                    <a:pt x="98679" y="216154"/>
                  </a:lnTo>
                  <a:lnTo>
                    <a:pt x="92583" y="216154"/>
                  </a:lnTo>
                  <a:lnTo>
                    <a:pt x="82550" y="220218"/>
                  </a:lnTo>
                  <a:lnTo>
                    <a:pt x="77978" y="229362"/>
                  </a:lnTo>
                  <a:lnTo>
                    <a:pt x="77089" y="232283"/>
                  </a:lnTo>
                  <a:lnTo>
                    <a:pt x="80137" y="232283"/>
                  </a:lnTo>
                  <a:cubicBezTo>
                    <a:pt x="93853" y="232283"/>
                    <a:pt x="109347" y="231521"/>
                    <a:pt x="123444" y="224409"/>
                  </a:cubicBezTo>
                  <a:lnTo>
                    <a:pt x="124968" y="223520"/>
                  </a:lnTo>
                  <a:lnTo>
                    <a:pt x="137414" y="213487"/>
                  </a:lnTo>
                  <a:lnTo>
                    <a:pt x="140970" y="197739"/>
                  </a:lnTo>
                  <a:lnTo>
                    <a:pt x="140462" y="192659"/>
                  </a:lnTo>
                  <a:lnTo>
                    <a:pt x="136144" y="187325"/>
                  </a:lnTo>
                  <a:lnTo>
                    <a:pt x="127127" y="186817"/>
                  </a:lnTo>
                  <a:close/>
                  <a:moveTo>
                    <a:pt x="59182" y="192151"/>
                  </a:moveTo>
                  <a:cubicBezTo>
                    <a:pt x="46736" y="194564"/>
                    <a:pt x="34671" y="199390"/>
                    <a:pt x="19685" y="200025"/>
                  </a:cubicBezTo>
                  <a:lnTo>
                    <a:pt x="6223" y="205232"/>
                  </a:lnTo>
                  <a:lnTo>
                    <a:pt x="889" y="216154"/>
                  </a:lnTo>
                  <a:lnTo>
                    <a:pt x="0" y="230378"/>
                  </a:lnTo>
                  <a:lnTo>
                    <a:pt x="0" y="232664"/>
                  </a:lnTo>
                  <a:lnTo>
                    <a:pt x="4191" y="232537"/>
                  </a:lnTo>
                  <a:lnTo>
                    <a:pt x="14732" y="228092"/>
                  </a:lnTo>
                  <a:lnTo>
                    <a:pt x="18415" y="217424"/>
                  </a:lnTo>
                  <a:lnTo>
                    <a:pt x="18669" y="215011"/>
                  </a:lnTo>
                  <a:lnTo>
                    <a:pt x="15113" y="215011"/>
                  </a:lnTo>
                  <a:lnTo>
                    <a:pt x="15113" y="217043"/>
                  </a:lnTo>
                  <a:lnTo>
                    <a:pt x="13335" y="222377"/>
                  </a:lnTo>
                  <a:lnTo>
                    <a:pt x="7366" y="227203"/>
                  </a:lnTo>
                  <a:lnTo>
                    <a:pt x="4318" y="221488"/>
                  </a:lnTo>
                  <a:lnTo>
                    <a:pt x="8382" y="208534"/>
                  </a:lnTo>
                  <a:lnTo>
                    <a:pt x="14097" y="205359"/>
                  </a:lnTo>
                  <a:cubicBezTo>
                    <a:pt x="17018" y="204343"/>
                    <a:pt x="20320" y="204343"/>
                    <a:pt x="22987" y="204216"/>
                  </a:cubicBezTo>
                  <a:lnTo>
                    <a:pt x="59944" y="196469"/>
                  </a:lnTo>
                  <a:lnTo>
                    <a:pt x="59055" y="192024"/>
                  </a:lnTo>
                  <a:close/>
                  <a:moveTo>
                    <a:pt x="306705" y="226060"/>
                  </a:moveTo>
                  <a:lnTo>
                    <a:pt x="299339" y="226949"/>
                  </a:lnTo>
                  <a:lnTo>
                    <a:pt x="288671" y="232537"/>
                  </a:lnTo>
                  <a:cubicBezTo>
                    <a:pt x="283464" y="235331"/>
                    <a:pt x="278257" y="237871"/>
                    <a:pt x="273431" y="238506"/>
                  </a:cubicBezTo>
                  <a:lnTo>
                    <a:pt x="223139" y="247777"/>
                  </a:lnTo>
                  <a:lnTo>
                    <a:pt x="223774" y="252222"/>
                  </a:lnTo>
                  <a:lnTo>
                    <a:pt x="274066" y="242951"/>
                  </a:lnTo>
                  <a:cubicBezTo>
                    <a:pt x="280035" y="242189"/>
                    <a:pt x="285496" y="239268"/>
                    <a:pt x="296037" y="233807"/>
                  </a:cubicBezTo>
                  <a:lnTo>
                    <a:pt x="305943" y="230632"/>
                  </a:lnTo>
                  <a:lnTo>
                    <a:pt x="308483" y="230505"/>
                  </a:lnTo>
                  <a:lnTo>
                    <a:pt x="314706" y="232283"/>
                  </a:lnTo>
                  <a:lnTo>
                    <a:pt x="322707" y="233045"/>
                  </a:lnTo>
                  <a:lnTo>
                    <a:pt x="328930" y="228346"/>
                  </a:lnTo>
                  <a:lnTo>
                    <a:pt x="323469" y="228092"/>
                  </a:lnTo>
                  <a:lnTo>
                    <a:pt x="318008" y="228600"/>
                  </a:lnTo>
                  <a:lnTo>
                    <a:pt x="311785" y="226822"/>
                  </a:lnTo>
                  <a:lnTo>
                    <a:pt x="306959" y="226187"/>
                  </a:lnTo>
                  <a:close/>
                  <a:moveTo>
                    <a:pt x="351028" y="231013"/>
                  </a:moveTo>
                  <a:lnTo>
                    <a:pt x="349631" y="231140"/>
                  </a:lnTo>
                  <a:lnTo>
                    <a:pt x="350774" y="235458"/>
                  </a:lnTo>
                  <a:lnTo>
                    <a:pt x="351663" y="235331"/>
                  </a:lnTo>
                  <a:lnTo>
                    <a:pt x="355092" y="236982"/>
                  </a:lnTo>
                  <a:lnTo>
                    <a:pt x="359283" y="238633"/>
                  </a:lnTo>
                  <a:lnTo>
                    <a:pt x="363728" y="238760"/>
                  </a:lnTo>
                  <a:lnTo>
                    <a:pt x="368681" y="238252"/>
                  </a:lnTo>
                  <a:lnTo>
                    <a:pt x="373253" y="240284"/>
                  </a:lnTo>
                  <a:lnTo>
                    <a:pt x="383667" y="246761"/>
                  </a:lnTo>
                  <a:lnTo>
                    <a:pt x="389763" y="247523"/>
                  </a:lnTo>
                  <a:lnTo>
                    <a:pt x="391541" y="248793"/>
                  </a:lnTo>
                  <a:lnTo>
                    <a:pt x="392430" y="249682"/>
                  </a:lnTo>
                  <a:lnTo>
                    <a:pt x="394208" y="253619"/>
                  </a:lnTo>
                  <a:lnTo>
                    <a:pt x="397510" y="249301"/>
                  </a:lnTo>
                  <a:lnTo>
                    <a:pt x="392557" y="243332"/>
                  </a:lnTo>
                  <a:lnTo>
                    <a:pt x="385572" y="241935"/>
                  </a:lnTo>
                  <a:lnTo>
                    <a:pt x="382905" y="241173"/>
                  </a:lnTo>
                  <a:lnTo>
                    <a:pt x="379603" y="239268"/>
                  </a:lnTo>
                  <a:lnTo>
                    <a:pt x="370713" y="233934"/>
                  </a:lnTo>
                  <a:lnTo>
                    <a:pt x="365252" y="233680"/>
                  </a:lnTo>
                  <a:lnTo>
                    <a:pt x="361315" y="234188"/>
                  </a:lnTo>
                  <a:lnTo>
                    <a:pt x="359537" y="233934"/>
                  </a:lnTo>
                  <a:lnTo>
                    <a:pt x="358648" y="233680"/>
                  </a:lnTo>
                  <a:lnTo>
                    <a:pt x="354711" y="231648"/>
                  </a:lnTo>
                  <a:lnTo>
                    <a:pt x="351155" y="230886"/>
                  </a:lnTo>
                  <a:close/>
                  <a:moveTo>
                    <a:pt x="61214" y="224917"/>
                  </a:moveTo>
                  <a:lnTo>
                    <a:pt x="55880" y="226441"/>
                  </a:lnTo>
                  <a:lnTo>
                    <a:pt x="53340" y="226695"/>
                  </a:lnTo>
                  <a:lnTo>
                    <a:pt x="51816" y="226568"/>
                  </a:lnTo>
                  <a:lnTo>
                    <a:pt x="44831" y="226568"/>
                  </a:lnTo>
                  <a:lnTo>
                    <a:pt x="21082" y="231013"/>
                  </a:lnTo>
                  <a:lnTo>
                    <a:pt x="10922" y="232156"/>
                  </a:lnTo>
                  <a:lnTo>
                    <a:pt x="2413" y="240411"/>
                  </a:lnTo>
                  <a:lnTo>
                    <a:pt x="1524" y="248793"/>
                  </a:lnTo>
                  <a:lnTo>
                    <a:pt x="6350" y="254127"/>
                  </a:lnTo>
                  <a:lnTo>
                    <a:pt x="13589" y="257429"/>
                  </a:lnTo>
                  <a:lnTo>
                    <a:pt x="23241" y="259334"/>
                  </a:lnTo>
                  <a:lnTo>
                    <a:pt x="32512" y="259080"/>
                  </a:lnTo>
                  <a:lnTo>
                    <a:pt x="50800" y="250571"/>
                  </a:lnTo>
                  <a:cubicBezTo>
                    <a:pt x="58928" y="244729"/>
                    <a:pt x="68326" y="245872"/>
                    <a:pt x="77978" y="244475"/>
                  </a:cubicBezTo>
                  <a:lnTo>
                    <a:pt x="117094" y="238633"/>
                  </a:lnTo>
                  <a:lnTo>
                    <a:pt x="122174" y="238506"/>
                  </a:lnTo>
                  <a:lnTo>
                    <a:pt x="137414" y="240919"/>
                  </a:lnTo>
                  <a:lnTo>
                    <a:pt x="146685" y="236093"/>
                  </a:lnTo>
                  <a:lnTo>
                    <a:pt x="151003" y="227584"/>
                  </a:lnTo>
                  <a:lnTo>
                    <a:pt x="145161" y="230505"/>
                  </a:lnTo>
                  <a:lnTo>
                    <a:pt x="139065" y="235966"/>
                  </a:lnTo>
                  <a:lnTo>
                    <a:pt x="129159" y="236474"/>
                  </a:lnTo>
                  <a:lnTo>
                    <a:pt x="118237" y="234188"/>
                  </a:lnTo>
                  <a:cubicBezTo>
                    <a:pt x="117602" y="234188"/>
                    <a:pt x="116840" y="234188"/>
                    <a:pt x="116205" y="234442"/>
                  </a:cubicBezTo>
                  <a:lnTo>
                    <a:pt x="77089" y="240284"/>
                  </a:lnTo>
                  <a:cubicBezTo>
                    <a:pt x="68326" y="241681"/>
                    <a:pt x="57785" y="240157"/>
                    <a:pt x="40132" y="252603"/>
                  </a:cubicBezTo>
                  <a:lnTo>
                    <a:pt x="23368" y="255143"/>
                  </a:lnTo>
                  <a:lnTo>
                    <a:pt x="19050" y="255143"/>
                  </a:lnTo>
                  <a:lnTo>
                    <a:pt x="10033" y="251333"/>
                  </a:lnTo>
                  <a:lnTo>
                    <a:pt x="6477" y="248666"/>
                  </a:lnTo>
                  <a:lnTo>
                    <a:pt x="5842" y="244729"/>
                  </a:lnTo>
                  <a:lnTo>
                    <a:pt x="8001" y="240157"/>
                  </a:lnTo>
                  <a:lnTo>
                    <a:pt x="9652" y="237744"/>
                  </a:lnTo>
                  <a:lnTo>
                    <a:pt x="17907" y="235712"/>
                  </a:lnTo>
                  <a:lnTo>
                    <a:pt x="27940" y="233807"/>
                  </a:lnTo>
                  <a:lnTo>
                    <a:pt x="41148" y="232283"/>
                  </a:lnTo>
                  <a:lnTo>
                    <a:pt x="50546" y="231267"/>
                  </a:lnTo>
                  <a:lnTo>
                    <a:pt x="52324" y="231394"/>
                  </a:lnTo>
                  <a:lnTo>
                    <a:pt x="55245" y="231394"/>
                  </a:lnTo>
                  <a:lnTo>
                    <a:pt x="60452" y="229997"/>
                  </a:lnTo>
                  <a:lnTo>
                    <a:pt x="64008" y="229616"/>
                  </a:lnTo>
                  <a:lnTo>
                    <a:pt x="64262" y="233553"/>
                  </a:lnTo>
                  <a:lnTo>
                    <a:pt x="56007" y="238125"/>
                  </a:lnTo>
                  <a:lnTo>
                    <a:pt x="44323" y="238506"/>
                  </a:lnTo>
                  <a:lnTo>
                    <a:pt x="38354" y="238252"/>
                  </a:lnTo>
                  <a:lnTo>
                    <a:pt x="14859" y="241808"/>
                  </a:lnTo>
                  <a:lnTo>
                    <a:pt x="22987" y="245110"/>
                  </a:lnTo>
                  <a:lnTo>
                    <a:pt x="37719" y="242824"/>
                  </a:lnTo>
                  <a:lnTo>
                    <a:pt x="41021" y="242697"/>
                  </a:lnTo>
                  <a:lnTo>
                    <a:pt x="51943" y="242951"/>
                  </a:lnTo>
                  <a:lnTo>
                    <a:pt x="65405" y="239014"/>
                  </a:lnTo>
                  <a:lnTo>
                    <a:pt x="69596" y="229235"/>
                  </a:lnTo>
                  <a:lnTo>
                    <a:pt x="69723" y="228219"/>
                  </a:lnTo>
                  <a:lnTo>
                    <a:pt x="67183" y="225806"/>
                  </a:lnTo>
                  <a:lnTo>
                    <a:pt x="61087" y="225298"/>
                  </a:lnTo>
                  <a:close/>
                  <a:moveTo>
                    <a:pt x="347345" y="249555"/>
                  </a:moveTo>
                  <a:lnTo>
                    <a:pt x="356362" y="257429"/>
                  </a:lnTo>
                  <a:lnTo>
                    <a:pt x="344805" y="258064"/>
                  </a:lnTo>
                  <a:lnTo>
                    <a:pt x="335153" y="263652"/>
                  </a:lnTo>
                  <a:lnTo>
                    <a:pt x="329692" y="265430"/>
                  </a:lnTo>
                  <a:lnTo>
                    <a:pt x="329692" y="265303"/>
                  </a:lnTo>
                  <a:lnTo>
                    <a:pt x="327914" y="265430"/>
                  </a:lnTo>
                  <a:lnTo>
                    <a:pt x="326898" y="261366"/>
                  </a:lnTo>
                  <a:lnTo>
                    <a:pt x="330962" y="257937"/>
                  </a:lnTo>
                  <a:lnTo>
                    <a:pt x="335153" y="257683"/>
                  </a:lnTo>
                  <a:lnTo>
                    <a:pt x="337947" y="257810"/>
                  </a:lnTo>
                  <a:lnTo>
                    <a:pt x="339598" y="257683"/>
                  </a:lnTo>
                  <a:lnTo>
                    <a:pt x="339090" y="253238"/>
                  </a:lnTo>
                  <a:lnTo>
                    <a:pt x="336296" y="253365"/>
                  </a:lnTo>
                  <a:lnTo>
                    <a:pt x="332232" y="253365"/>
                  </a:lnTo>
                  <a:lnTo>
                    <a:pt x="327533" y="254762"/>
                  </a:lnTo>
                  <a:lnTo>
                    <a:pt x="324739" y="256286"/>
                  </a:lnTo>
                  <a:lnTo>
                    <a:pt x="325882" y="254762"/>
                  </a:lnTo>
                  <a:lnTo>
                    <a:pt x="337058" y="249682"/>
                  </a:lnTo>
                  <a:lnTo>
                    <a:pt x="347472" y="249555"/>
                  </a:lnTo>
                  <a:close/>
                  <a:moveTo>
                    <a:pt x="318135" y="248412"/>
                  </a:moveTo>
                  <a:lnTo>
                    <a:pt x="312293" y="249428"/>
                  </a:lnTo>
                  <a:lnTo>
                    <a:pt x="307467" y="251968"/>
                  </a:lnTo>
                  <a:cubicBezTo>
                    <a:pt x="304927" y="253111"/>
                    <a:pt x="301752" y="253746"/>
                    <a:pt x="291211" y="261493"/>
                  </a:cubicBezTo>
                  <a:lnTo>
                    <a:pt x="272796" y="262509"/>
                  </a:lnTo>
                  <a:lnTo>
                    <a:pt x="267462" y="263271"/>
                  </a:lnTo>
                  <a:lnTo>
                    <a:pt x="264160" y="261239"/>
                  </a:lnTo>
                  <a:lnTo>
                    <a:pt x="259461" y="256794"/>
                  </a:lnTo>
                  <a:lnTo>
                    <a:pt x="254635" y="255397"/>
                  </a:lnTo>
                  <a:lnTo>
                    <a:pt x="247904" y="255905"/>
                  </a:lnTo>
                  <a:lnTo>
                    <a:pt x="236474" y="256794"/>
                  </a:lnTo>
                  <a:lnTo>
                    <a:pt x="225298" y="256794"/>
                  </a:lnTo>
                  <a:lnTo>
                    <a:pt x="209677" y="259588"/>
                  </a:lnTo>
                  <a:lnTo>
                    <a:pt x="218186" y="263017"/>
                  </a:lnTo>
                  <a:lnTo>
                    <a:pt x="233426" y="261239"/>
                  </a:lnTo>
                  <a:lnTo>
                    <a:pt x="242443" y="261239"/>
                  </a:lnTo>
                  <a:lnTo>
                    <a:pt x="254254" y="259842"/>
                  </a:lnTo>
                  <a:lnTo>
                    <a:pt x="254508" y="259842"/>
                  </a:lnTo>
                  <a:lnTo>
                    <a:pt x="254254" y="259842"/>
                  </a:lnTo>
                  <a:lnTo>
                    <a:pt x="255778" y="259842"/>
                  </a:lnTo>
                  <a:lnTo>
                    <a:pt x="259588" y="262636"/>
                  </a:lnTo>
                  <a:lnTo>
                    <a:pt x="263144" y="265811"/>
                  </a:lnTo>
                  <a:lnTo>
                    <a:pt x="264922" y="267081"/>
                  </a:lnTo>
                  <a:lnTo>
                    <a:pt x="271653" y="267462"/>
                  </a:lnTo>
                  <a:lnTo>
                    <a:pt x="276098" y="266319"/>
                  </a:lnTo>
                  <a:cubicBezTo>
                    <a:pt x="284226" y="265430"/>
                    <a:pt x="292735" y="265811"/>
                    <a:pt x="303657" y="257810"/>
                  </a:cubicBezTo>
                  <a:lnTo>
                    <a:pt x="312420" y="254508"/>
                  </a:lnTo>
                  <a:lnTo>
                    <a:pt x="318389" y="248158"/>
                  </a:lnTo>
                  <a:close/>
                  <a:moveTo>
                    <a:pt x="189357" y="268478"/>
                  </a:moveTo>
                  <a:lnTo>
                    <a:pt x="172974" y="269113"/>
                  </a:lnTo>
                  <a:lnTo>
                    <a:pt x="162687" y="270510"/>
                  </a:lnTo>
                  <a:lnTo>
                    <a:pt x="156464" y="273050"/>
                  </a:lnTo>
                  <a:lnTo>
                    <a:pt x="152019" y="273685"/>
                  </a:lnTo>
                  <a:lnTo>
                    <a:pt x="150241" y="272796"/>
                  </a:lnTo>
                  <a:lnTo>
                    <a:pt x="149098" y="271145"/>
                  </a:lnTo>
                  <a:lnTo>
                    <a:pt x="145923" y="274701"/>
                  </a:lnTo>
                  <a:lnTo>
                    <a:pt x="148463" y="276860"/>
                  </a:lnTo>
                  <a:lnTo>
                    <a:pt x="149733" y="277622"/>
                  </a:lnTo>
                  <a:lnTo>
                    <a:pt x="155321" y="277876"/>
                  </a:lnTo>
                  <a:lnTo>
                    <a:pt x="162052" y="275336"/>
                  </a:lnTo>
                  <a:lnTo>
                    <a:pt x="169164" y="273939"/>
                  </a:lnTo>
                  <a:lnTo>
                    <a:pt x="183261" y="272161"/>
                  </a:lnTo>
                  <a:lnTo>
                    <a:pt x="195326" y="271907"/>
                  </a:lnTo>
                  <a:lnTo>
                    <a:pt x="189103" y="268224"/>
                  </a:lnTo>
                  <a:close/>
                  <a:moveTo>
                    <a:pt x="338709" y="245110"/>
                  </a:moveTo>
                  <a:lnTo>
                    <a:pt x="334518" y="245491"/>
                  </a:lnTo>
                  <a:cubicBezTo>
                    <a:pt x="327787" y="246380"/>
                    <a:pt x="322707" y="251841"/>
                    <a:pt x="314198" y="261239"/>
                  </a:cubicBezTo>
                  <a:lnTo>
                    <a:pt x="312674" y="274193"/>
                  </a:lnTo>
                  <a:lnTo>
                    <a:pt x="317500" y="281305"/>
                  </a:lnTo>
                  <a:lnTo>
                    <a:pt x="319913" y="283464"/>
                  </a:lnTo>
                  <a:lnTo>
                    <a:pt x="325755" y="284353"/>
                  </a:lnTo>
                  <a:lnTo>
                    <a:pt x="329311" y="284353"/>
                  </a:lnTo>
                  <a:lnTo>
                    <a:pt x="335280" y="282702"/>
                  </a:lnTo>
                  <a:cubicBezTo>
                    <a:pt x="338201" y="281940"/>
                    <a:pt x="340868" y="281178"/>
                    <a:pt x="342900" y="280924"/>
                  </a:cubicBezTo>
                  <a:lnTo>
                    <a:pt x="378714" y="274320"/>
                  </a:lnTo>
                  <a:lnTo>
                    <a:pt x="378206" y="269875"/>
                  </a:lnTo>
                  <a:cubicBezTo>
                    <a:pt x="366014" y="271399"/>
                    <a:pt x="354076" y="275590"/>
                    <a:pt x="339725" y="276606"/>
                  </a:cubicBezTo>
                  <a:lnTo>
                    <a:pt x="331216" y="279019"/>
                  </a:lnTo>
                  <a:lnTo>
                    <a:pt x="323723" y="279781"/>
                  </a:lnTo>
                  <a:lnTo>
                    <a:pt x="320294" y="277749"/>
                  </a:lnTo>
                  <a:lnTo>
                    <a:pt x="318135" y="275844"/>
                  </a:lnTo>
                  <a:lnTo>
                    <a:pt x="316992" y="266573"/>
                  </a:lnTo>
                  <a:lnTo>
                    <a:pt x="323977" y="257048"/>
                  </a:lnTo>
                  <a:lnTo>
                    <a:pt x="322453" y="264287"/>
                  </a:lnTo>
                  <a:lnTo>
                    <a:pt x="325628" y="268859"/>
                  </a:lnTo>
                  <a:lnTo>
                    <a:pt x="329438" y="269748"/>
                  </a:lnTo>
                  <a:lnTo>
                    <a:pt x="334010" y="269367"/>
                  </a:lnTo>
                  <a:lnTo>
                    <a:pt x="343662" y="263906"/>
                  </a:lnTo>
                  <a:lnTo>
                    <a:pt x="353949" y="261493"/>
                  </a:lnTo>
                  <a:lnTo>
                    <a:pt x="364998" y="259842"/>
                  </a:lnTo>
                  <a:lnTo>
                    <a:pt x="368046" y="258572"/>
                  </a:lnTo>
                  <a:lnTo>
                    <a:pt x="357505" y="247904"/>
                  </a:lnTo>
                  <a:lnTo>
                    <a:pt x="338709" y="245110"/>
                  </a:lnTo>
                  <a:close/>
                  <a:moveTo>
                    <a:pt x="298196" y="182499"/>
                  </a:moveTo>
                  <a:cubicBezTo>
                    <a:pt x="295021" y="182499"/>
                    <a:pt x="292227" y="183642"/>
                    <a:pt x="291211" y="183769"/>
                  </a:cubicBezTo>
                  <a:lnTo>
                    <a:pt x="253365" y="193929"/>
                  </a:lnTo>
                  <a:lnTo>
                    <a:pt x="250952" y="194183"/>
                  </a:lnTo>
                  <a:lnTo>
                    <a:pt x="250952" y="193421"/>
                  </a:lnTo>
                  <a:lnTo>
                    <a:pt x="247523" y="194310"/>
                  </a:lnTo>
                  <a:cubicBezTo>
                    <a:pt x="239014" y="194310"/>
                    <a:pt x="230251" y="192278"/>
                    <a:pt x="215392" y="192278"/>
                  </a:cubicBezTo>
                  <a:lnTo>
                    <a:pt x="201041" y="196977"/>
                  </a:lnTo>
                  <a:lnTo>
                    <a:pt x="194437" y="203962"/>
                  </a:lnTo>
                  <a:lnTo>
                    <a:pt x="190627" y="206883"/>
                  </a:lnTo>
                  <a:lnTo>
                    <a:pt x="187579" y="208407"/>
                  </a:lnTo>
                  <a:lnTo>
                    <a:pt x="179324" y="208534"/>
                  </a:lnTo>
                  <a:lnTo>
                    <a:pt x="179578" y="210693"/>
                  </a:lnTo>
                  <a:lnTo>
                    <a:pt x="177800" y="208788"/>
                  </a:lnTo>
                  <a:lnTo>
                    <a:pt x="166370" y="212598"/>
                  </a:lnTo>
                  <a:lnTo>
                    <a:pt x="160655" y="218059"/>
                  </a:lnTo>
                  <a:lnTo>
                    <a:pt x="159385" y="223901"/>
                  </a:lnTo>
                  <a:lnTo>
                    <a:pt x="160020" y="229870"/>
                  </a:lnTo>
                  <a:lnTo>
                    <a:pt x="167894" y="235585"/>
                  </a:lnTo>
                  <a:lnTo>
                    <a:pt x="174752" y="235839"/>
                  </a:lnTo>
                  <a:lnTo>
                    <a:pt x="183134" y="235712"/>
                  </a:lnTo>
                  <a:lnTo>
                    <a:pt x="195199" y="233045"/>
                  </a:lnTo>
                  <a:lnTo>
                    <a:pt x="199009" y="232918"/>
                  </a:lnTo>
                  <a:lnTo>
                    <a:pt x="201295" y="236474"/>
                  </a:lnTo>
                  <a:lnTo>
                    <a:pt x="188722" y="244983"/>
                  </a:lnTo>
                  <a:lnTo>
                    <a:pt x="178181" y="247523"/>
                  </a:lnTo>
                  <a:lnTo>
                    <a:pt x="175387" y="246761"/>
                  </a:lnTo>
                  <a:cubicBezTo>
                    <a:pt x="171196" y="245237"/>
                    <a:pt x="167132" y="244602"/>
                    <a:pt x="153797" y="244602"/>
                  </a:cubicBezTo>
                  <a:lnTo>
                    <a:pt x="135001" y="252222"/>
                  </a:lnTo>
                  <a:lnTo>
                    <a:pt x="130937" y="252349"/>
                  </a:lnTo>
                  <a:lnTo>
                    <a:pt x="123317" y="249047"/>
                  </a:lnTo>
                  <a:lnTo>
                    <a:pt x="115697" y="246634"/>
                  </a:lnTo>
                  <a:lnTo>
                    <a:pt x="106045" y="246507"/>
                  </a:lnTo>
                  <a:lnTo>
                    <a:pt x="94488" y="249301"/>
                  </a:lnTo>
                  <a:lnTo>
                    <a:pt x="83439" y="250952"/>
                  </a:lnTo>
                  <a:lnTo>
                    <a:pt x="63881" y="258318"/>
                  </a:lnTo>
                  <a:cubicBezTo>
                    <a:pt x="53467" y="259842"/>
                    <a:pt x="43688" y="264541"/>
                    <a:pt x="27813" y="266700"/>
                  </a:cubicBezTo>
                  <a:lnTo>
                    <a:pt x="12827" y="269367"/>
                  </a:lnTo>
                  <a:lnTo>
                    <a:pt x="8128" y="267589"/>
                  </a:lnTo>
                  <a:lnTo>
                    <a:pt x="9017" y="273177"/>
                  </a:lnTo>
                  <a:lnTo>
                    <a:pt x="15367" y="273812"/>
                  </a:lnTo>
                  <a:cubicBezTo>
                    <a:pt x="22352" y="273685"/>
                    <a:pt x="29210" y="270891"/>
                    <a:pt x="45339" y="268605"/>
                  </a:cubicBezTo>
                  <a:lnTo>
                    <a:pt x="64516" y="262636"/>
                  </a:lnTo>
                  <a:cubicBezTo>
                    <a:pt x="75692" y="261112"/>
                    <a:pt x="85471" y="255016"/>
                    <a:pt x="101346" y="252730"/>
                  </a:cubicBezTo>
                  <a:lnTo>
                    <a:pt x="113792" y="250825"/>
                  </a:lnTo>
                  <a:lnTo>
                    <a:pt x="118872" y="251841"/>
                  </a:lnTo>
                  <a:lnTo>
                    <a:pt x="125095" y="254762"/>
                  </a:lnTo>
                  <a:lnTo>
                    <a:pt x="126873" y="255397"/>
                  </a:lnTo>
                  <a:lnTo>
                    <a:pt x="118364" y="256667"/>
                  </a:lnTo>
                  <a:lnTo>
                    <a:pt x="117475" y="256667"/>
                  </a:lnTo>
                  <a:lnTo>
                    <a:pt x="115697" y="255270"/>
                  </a:lnTo>
                  <a:lnTo>
                    <a:pt x="113792" y="253365"/>
                  </a:lnTo>
                  <a:lnTo>
                    <a:pt x="112014" y="257810"/>
                  </a:lnTo>
                  <a:cubicBezTo>
                    <a:pt x="99568" y="259842"/>
                    <a:pt x="87503" y="263144"/>
                    <a:pt x="70231" y="270637"/>
                  </a:cubicBezTo>
                  <a:lnTo>
                    <a:pt x="60071" y="273050"/>
                  </a:lnTo>
                  <a:lnTo>
                    <a:pt x="59563" y="269240"/>
                  </a:lnTo>
                  <a:lnTo>
                    <a:pt x="24257" y="274955"/>
                  </a:lnTo>
                  <a:lnTo>
                    <a:pt x="22479" y="274828"/>
                  </a:lnTo>
                  <a:lnTo>
                    <a:pt x="19177" y="274828"/>
                  </a:lnTo>
                  <a:cubicBezTo>
                    <a:pt x="15367" y="274828"/>
                    <a:pt x="10414" y="275590"/>
                    <a:pt x="2540" y="283210"/>
                  </a:cubicBezTo>
                  <a:lnTo>
                    <a:pt x="0" y="302641"/>
                  </a:lnTo>
                  <a:lnTo>
                    <a:pt x="127" y="304038"/>
                  </a:lnTo>
                  <a:lnTo>
                    <a:pt x="127" y="306197"/>
                  </a:lnTo>
                  <a:lnTo>
                    <a:pt x="2286" y="306197"/>
                  </a:lnTo>
                  <a:lnTo>
                    <a:pt x="5334" y="306197"/>
                  </a:lnTo>
                  <a:lnTo>
                    <a:pt x="15240" y="301879"/>
                  </a:lnTo>
                  <a:lnTo>
                    <a:pt x="18542" y="291846"/>
                  </a:lnTo>
                  <a:lnTo>
                    <a:pt x="18796" y="289433"/>
                  </a:lnTo>
                  <a:lnTo>
                    <a:pt x="15367" y="289306"/>
                  </a:lnTo>
                  <a:lnTo>
                    <a:pt x="15240" y="291465"/>
                  </a:lnTo>
                  <a:lnTo>
                    <a:pt x="13589" y="296291"/>
                  </a:lnTo>
                  <a:lnTo>
                    <a:pt x="8001" y="300990"/>
                  </a:lnTo>
                  <a:lnTo>
                    <a:pt x="4572" y="290576"/>
                  </a:lnTo>
                  <a:lnTo>
                    <a:pt x="12700" y="279527"/>
                  </a:lnTo>
                  <a:lnTo>
                    <a:pt x="20955" y="279019"/>
                  </a:lnTo>
                  <a:lnTo>
                    <a:pt x="23114" y="279146"/>
                  </a:lnTo>
                  <a:lnTo>
                    <a:pt x="25654" y="279146"/>
                  </a:lnTo>
                  <a:lnTo>
                    <a:pt x="25908" y="281305"/>
                  </a:lnTo>
                  <a:cubicBezTo>
                    <a:pt x="42418" y="279146"/>
                    <a:pt x="59817" y="279527"/>
                    <a:pt x="76708" y="272415"/>
                  </a:cubicBezTo>
                  <a:lnTo>
                    <a:pt x="76708" y="272288"/>
                  </a:lnTo>
                  <a:lnTo>
                    <a:pt x="117729" y="261112"/>
                  </a:lnTo>
                  <a:lnTo>
                    <a:pt x="117729" y="261112"/>
                  </a:lnTo>
                  <a:lnTo>
                    <a:pt x="118364" y="260985"/>
                  </a:lnTo>
                  <a:lnTo>
                    <a:pt x="118999" y="260985"/>
                  </a:lnTo>
                  <a:lnTo>
                    <a:pt x="118999" y="260858"/>
                  </a:lnTo>
                  <a:lnTo>
                    <a:pt x="119507" y="260858"/>
                  </a:lnTo>
                  <a:lnTo>
                    <a:pt x="130937" y="256540"/>
                  </a:lnTo>
                  <a:lnTo>
                    <a:pt x="134493" y="256667"/>
                  </a:lnTo>
                  <a:lnTo>
                    <a:pt x="137541" y="255905"/>
                  </a:lnTo>
                  <a:cubicBezTo>
                    <a:pt x="146558" y="252222"/>
                    <a:pt x="154940" y="248920"/>
                    <a:pt x="166497" y="248920"/>
                  </a:cubicBezTo>
                  <a:lnTo>
                    <a:pt x="175641" y="251587"/>
                  </a:lnTo>
                  <a:lnTo>
                    <a:pt x="179451" y="251968"/>
                  </a:lnTo>
                  <a:cubicBezTo>
                    <a:pt x="185547" y="251968"/>
                    <a:pt x="190881" y="248793"/>
                    <a:pt x="201168" y="242062"/>
                  </a:cubicBezTo>
                  <a:lnTo>
                    <a:pt x="211074" y="236982"/>
                  </a:lnTo>
                  <a:cubicBezTo>
                    <a:pt x="219583" y="234315"/>
                    <a:pt x="228473" y="234696"/>
                    <a:pt x="247015" y="233045"/>
                  </a:cubicBezTo>
                  <a:lnTo>
                    <a:pt x="265938" y="222250"/>
                  </a:lnTo>
                  <a:cubicBezTo>
                    <a:pt x="272288" y="216281"/>
                    <a:pt x="278892" y="214249"/>
                    <a:pt x="292989" y="212090"/>
                  </a:cubicBezTo>
                  <a:lnTo>
                    <a:pt x="307848" y="209550"/>
                  </a:lnTo>
                  <a:lnTo>
                    <a:pt x="309245" y="209042"/>
                  </a:lnTo>
                  <a:lnTo>
                    <a:pt x="309499" y="205486"/>
                  </a:lnTo>
                  <a:lnTo>
                    <a:pt x="309499" y="194310"/>
                  </a:lnTo>
                  <a:lnTo>
                    <a:pt x="303911" y="183515"/>
                  </a:lnTo>
                  <a:lnTo>
                    <a:pt x="297942" y="182499"/>
                  </a:lnTo>
                  <a:close/>
                  <a:moveTo>
                    <a:pt x="126873" y="267716"/>
                  </a:moveTo>
                  <a:lnTo>
                    <a:pt x="120396" y="270764"/>
                  </a:lnTo>
                  <a:cubicBezTo>
                    <a:pt x="104775" y="276860"/>
                    <a:pt x="89789" y="285115"/>
                    <a:pt x="69723" y="287401"/>
                  </a:cubicBezTo>
                  <a:lnTo>
                    <a:pt x="58039" y="288671"/>
                  </a:lnTo>
                  <a:lnTo>
                    <a:pt x="46863" y="284226"/>
                  </a:lnTo>
                  <a:lnTo>
                    <a:pt x="29591" y="283210"/>
                  </a:lnTo>
                  <a:lnTo>
                    <a:pt x="21717" y="283972"/>
                  </a:lnTo>
                  <a:lnTo>
                    <a:pt x="22225" y="288417"/>
                  </a:lnTo>
                  <a:lnTo>
                    <a:pt x="26035" y="287909"/>
                  </a:lnTo>
                  <a:lnTo>
                    <a:pt x="39624" y="287528"/>
                  </a:lnTo>
                  <a:lnTo>
                    <a:pt x="54610" y="292481"/>
                  </a:lnTo>
                  <a:lnTo>
                    <a:pt x="65659" y="292989"/>
                  </a:lnTo>
                  <a:lnTo>
                    <a:pt x="75057" y="291084"/>
                  </a:lnTo>
                  <a:cubicBezTo>
                    <a:pt x="91313" y="289179"/>
                    <a:pt x="106553" y="280670"/>
                    <a:pt x="123825" y="274066"/>
                  </a:cubicBezTo>
                  <a:lnTo>
                    <a:pt x="132969" y="272034"/>
                  </a:lnTo>
                  <a:lnTo>
                    <a:pt x="135382" y="273685"/>
                  </a:lnTo>
                  <a:lnTo>
                    <a:pt x="136525" y="278257"/>
                  </a:lnTo>
                  <a:lnTo>
                    <a:pt x="136525" y="287401"/>
                  </a:lnTo>
                  <a:lnTo>
                    <a:pt x="127000" y="298450"/>
                  </a:lnTo>
                  <a:lnTo>
                    <a:pt x="121666" y="300736"/>
                  </a:lnTo>
                  <a:cubicBezTo>
                    <a:pt x="112014" y="305181"/>
                    <a:pt x="101600" y="306324"/>
                    <a:pt x="88646" y="306324"/>
                  </a:cubicBezTo>
                  <a:lnTo>
                    <a:pt x="84582" y="303530"/>
                  </a:lnTo>
                  <a:lnTo>
                    <a:pt x="89281" y="299847"/>
                  </a:lnTo>
                  <a:lnTo>
                    <a:pt x="96393" y="299466"/>
                  </a:lnTo>
                  <a:lnTo>
                    <a:pt x="102108" y="299847"/>
                  </a:lnTo>
                  <a:lnTo>
                    <a:pt x="103378" y="299847"/>
                  </a:lnTo>
                  <a:lnTo>
                    <a:pt x="109855" y="298831"/>
                  </a:lnTo>
                  <a:lnTo>
                    <a:pt x="121031" y="295402"/>
                  </a:lnTo>
                  <a:lnTo>
                    <a:pt x="114046" y="291719"/>
                  </a:lnTo>
                  <a:lnTo>
                    <a:pt x="102870" y="295275"/>
                  </a:lnTo>
                  <a:lnTo>
                    <a:pt x="102870" y="295148"/>
                  </a:lnTo>
                  <a:lnTo>
                    <a:pt x="99441" y="295275"/>
                  </a:lnTo>
                  <a:lnTo>
                    <a:pt x="90932" y="294894"/>
                  </a:lnTo>
                  <a:lnTo>
                    <a:pt x="82042" y="299085"/>
                  </a:lnTo>
                  <a:lnTo>
                    <a:pt x="77978" y="307340"/>
                  </a:lnTo>
                  <a:lnTo>
                    <a:pt x="77089" y="310134"/>
                  </a:lnTo>
                  <a:lnTo>
                    <a:pt x="80010" y="310261"/>
                  </a:lnTo>
                  <a:lnTo>
                    <a:pt x="83566" y="310515"/>
                  </a:lnTo>
                  <a:lnTo>
                    <a:pt x="91186" y="310642"/>
                  </a:lnTo>
                  <a:cubicBezTo>
                    <a:pt x="101727" y="310642"/>
                    <a:pt x="112903" y="309499"/>
                    <a:pt x="124968" y="304038"/>
                  </a:cubicBezTo>
                  <a:lnTo>
                    <a:pt x="137287" y="294640"/>
                  </a:lnTo>
                  <a:lnTo>
                    <a:pt x="140970" y="279019"/>
                  </a:lnTo>
                  <a:lnTo>
                    <a:pt x="140462" y="273685"/>
                  </a:lnTo>
                  <a:lnTo>
                    <a:pt x="135763" y="268097"/>
                  </a:lnTo>
                  <a:lnTo>
                    <a:pt x="126746" y="267589"/>
                  </a:lnTo>
                  <a:close/>
                  <a:moveTo>
                    <a:pt x="220726" y="282575"/>
                  </a:moveTo>
                  <a:lnTo>
                    <a:pt x="222885" y="284861"/>
                  </a:lnTo>
                  <a:lnTo>
                    <a:pt x="213233" y="291592"/>
                  </a:lnTo>
                  <a:lnTo>
                    <a:pt x="202184" y="295402"/>
                  </a:lnTo>
                  <a:lnTo>
                    <a:pt x="187325" y="297688"/>
                  </a:lnTo>
                  <a:lnTo>
                    <a:pt x="177419" y="305435"/>
                  </a:lnTo>
                  <a:lnTo>
                    <a:pt x="176403" y="306705"/>
                  </a:lnTo>
                  <a:lnTo>
                    <a:pt x="179705" y="311531"/>
                  </a:lnTo>
                  <a:lnTo>
                    <a:pt x="183134" y="314579"/>
                  </a:lnTo>
                  <a:lnTo>
                    <a:pt x="178308" y="314833"/>
                  </a:lnTo>
                  <a:lnTo>
                    <a:pt x="175006" y="314833"/>
                  </a:lnTo>
                  <a:lnTo>
                    <a:pt x="167767" y="313690"/>
                  </a:lnTo>
                  <a:lnTo>
                    <a:pt x="164719" y="311150"/>
                  </a:lnTo>
                  <a:lnTo>
                    <a:pt x="163703" y="307848"/>
                  </a:lnTo>
                  <a:lnTo>
                    <a:pt x="163576" y="304546"/>
                  </a:lnTo>
                  <a:lnTo>
                    <a:pt x="167132" y="299847"/>
                  </a:lnTo>
                  <a:lnTo>
                    <a:pt x="175895" y="296926"/>
                  </a:lnTo>
                  <a:lnTo>
                    <a:pt x="179705" y="296545"/>
                  </a:lnTo>
                  <a:lnTo>
                    <a:pt x="180467" y="296418"/>
                  </a:lnTo>
                  <a:lnTo>
                    <a:pt x="187071" y="296418"/>
                  </a:lnTo>
                  <a:lnTo>
                    <a:pt x="195072" y="294005"/>
                  </a:lnTo>
                  <a:lnTo>
                    <a:pt x="201676" y="287401"/>
                  </a:lnTo>
                  <a:lnTo>
                    <a:pt x="205359" y="284861"/>
                  </a:lnTo>
                  <a:lnTo>
                    <a:pt x="209550" y="283210"/>
                  </a:lnTo>
                  <a:lnTo>
                    <a:pt x="220472" y="282575"/>
                  </a:lnTo>
                  <a:close/>
                  <a:moveTo>
                    <a:pt x="234696" y="285369"/>
                  </a:moveTo>
                  <a:lnTo>
                    <a:pt x="240284" y="286893"/>
                  </a:lnTo>
                  <a:lnTo>
                    <a:pt x="242443" y="289814"/>
                  </a:lnTo>
                  <a:lnTo>
                    <a:pt x="240284" y="292862"/>
                  </a:lnTo>
                  <a:lnTo>
                    <a:pt x="235331" y="304546"/>
                  </a:lnTo>
                  <a:lnTo>
                    <a:pt x="229362" y="313055"/>
                  </a:lnTo>
                  <a:lnTo>
                    <a:pt x="220599" y="315087"/>
                  </a:lnTo>
                  <a:lnTo>
                    <a:pt x="210185" y="315595"/>
                  </a:lnTo>
                  <a:lnTo>
                    <a:pt x="206248" y="315722"/>
                  </a:lnTo>
                  <a:lnTo>
                    <a:pt x="200025" y="313309"/>
                  </a:lnTo>
                  <a:lnTo>
                    <a:pt x="195961" y="309245"/>
                  </a:lnTo>
                  <a:lnTo>
                    <a:pt x="186690" y="310134"/>
                  </a:lnTo>
                  <a:lnTo>
                    <a:pt x="185674" y="303149"/>
                  </a:lnTo>
                  <a:lnTo>
                    <a:pt x="197866" y="299720"/>
                  </a:lnTo>
                  <a:lnTo>
                    <a:pt x="211709" y="297561"/>
                  </a:lnTo>
                  <a:lnTo>
                    <a:pt x="223266" y="289941"/>
                  </a:lnTo>
                  <a:lnTo>
                    <a:pt x="230378" y="285750"/>
                  </a:lnTo>
                  <a:lnTo>
                    <a:pt x="230759" y="285623"/>
                  </a:lnTo>
                  <a:lnTo>
                    <a:pt x="231267" y="285496"/>
                  </a:lnTo>
                  <a:lnTo>
                    <a:pt x="234569" y="285242"/>
                  </a:lnTo>
                  <a:close/>
                  <a:moveTo>
                    <a:pt x="392811" y="295529"/>
                  </a:moveTo>
                  <a:cubicBezTo>
                    <a:pt x="379857" y="296672"/>
                    <a:pt x="368173" y="304927"/>
                    <a:pt x="356362" y="310007"/>
                  </a:cubicBezTo>
                  <a:lnTo>
                    <a:pt x="353949" y="311023"/>
                  </a:lnTo>
                  <a:lnTo>
                    <a:pt x="351028" y="311785"/>
                  </a:lnTo>
                  <a:lnTo>
                    <a:pt x="349504" y="311023"/>
                  </a:lnTo>
                  <a:lnTo>
                    <a:pt x="346964" y="309245"/>
                  </a:lnTo>
                  <a:lnTo>
                    <a:pt x="338709" y="302006"/>
                  </a:lnTo>
                  <a:lnTo>
                    <a:pt x="333248" y="301625"/>
                  </a:lnTo>
                  <a:lnTo>
                    <a:pt x="327660" y="303149"/>
                  </a:lnTo>
                  <a:lnTo>
                    <a:pt x="323088" y="303530"/>
                  </a:lnTo>
                  <a:lnTo>
                    <a:pt x="320802" y="301498"/>
                  </a:lnTo>
                  <a:lnTo>
                    <a:pt x="319151" y="306832"/>
                  </a:lnTo>
                  <a:lnTo>
                    <a:pt x="326771" y="307848"/>
                  </a:lnTo>
                  <a:lnTo>
                    <a:pt x="332359" y="306324"/>
                  </a:lnTo>
                  <a:lnTo>
                    <a:pt x="336296" y="305943"/>
                  </a:lnTo>
                  <a:lnTo>
                    <a:pt x="340487" y="308229"/>
                  </a:lnTo>
                  <a:lnTo>
                    <a:pt x="346837" y="314325"/>
                  </a:lnTo>
                  <a:lnTo>
                    <a:pt x="348361" y="315468"/>
                  </a:lnTo>
                  <a:lnTo>
                    <a:pt x="351409" y="315976"/>
                  </a:lnTo>
                  <a:cubicBezTo>
                    <a:pt x="354203" y="315976"/>
                    <a:pt x="355981" y="314579"/>
                    <a:pt x="358013" y="313690"/>
                  </a:cubicBezTo>
                  <a:lnTo>
                    <a:pt x="393065" y="299593"/>
                  </a:lnTo>
                  <a:lnTo>
                    <a:pt x="392684" y="295148"/>
                  </a:lnTo>
                  <a:close/>
                  <a:moveTo>
                    <a:pt x="299339" y="277368"/>
                  </a:moveTo>
                  <a:lnTo>
                    <a:pt x="303911" y="281432"/>
                  </a:lnTo>
                  <a:lnTo>
                    <a:pt x="305181" y="293751"/>
                  </a:lnTo>
                  <a:lnTo>
                    <a:pt x="298958" y="297942"/>
                  </a:lnTo>
                  <a:lnTo>
                    <a:pt x="285496" y="298450"/>
                  </a:lnTo>
                  <a:cubicBezTo>
                    <a:pt x="278130" y="299212"/>
                    <a:pt x="270383" y="301117"/>
                    <a:pt x="253365" y="315722"/>
                  </a:cubicBezTo>
                  <a:lnTo>
                    <a:pt x="232537" y="316357"/>
                  </a:lnTo>
                  <a:lnTo>
                    <a:pt x="232664" y="315595"/>
                  </a:lnTo>
                  <a:lnTo>
                    <a:pt x="237109" y="310515"/>
                  </a:lnTo>
                  <a:lnTo>
                    <a:pt x="243332" y="296164"/>
                  </a:lnTo>
                  <a:lnTo>
                    <a:pt x="245110" y="293116"/>
                  </a:lnTo>
                  <a:lnTo>
                    <a:pt x="247396" y="289941"/>
                  </a:lnTo>
                  <a:lnTo>
                    <a:pt x="249809" y="287782"/>
                  </a:lnTo>
                  <a:lnTo>
                    <a:pt x="249936" y="287401"/>
                  </a:lnTo>
                  <a:lnTo>
                    <a:pt x="250190" y="286385"/>
                  </a:lnTo>
                  <a:lnTo>
                    <a:pt x="251841" y="286385"/>
                  </a:lnTo>
                  <a:lnTo>
                    <a:pt x="255270" y="286131"/>
                  </a:lnTo>
                  <a:lnTo>
                    <a:pt x="255651" y="286131"/>
                  </a:lnTo>
                  <a:lnTo>
                    <a:pt x="256286" y="286131"/>
                  </a:lnTo>
                  <a:lnTo>
                    <a:pt x="291592" y="278384"/>
                  </a:lnTo>
                  <a:lnTo>
                    <a:pt x="293370" y="278130"/>
                  </a:lnTo>
                  <a:lnTo>
                    <a:pt x="299339" y="277622"/>
                  </a:lnTo>
                  <a:close/>
                  <a:moveTo>
                    <a:pt x="59309" y="302006"/>
                  </a:moveTo>
                  <a:lnTo>
                    <a:pt x="53848" y="303276"/>
                  </a:lnTo>
                  <a:lnTo>
                    <a:pt x="52959" y="303276"/>
                  </a:lnTo>
                  <a:lnTo>
                    <a:pt x="51181" y="302895"/>
                  </a:lnTo>
                  <a:lnTo>
                    <a:pt x="43688" y="302768"/>
                  </a:lnTo>
                  <a:lnTo>
                    <a:pt x="21082" y="305689"/>
                  </a:lnTo>
                  <a:lnTo>
                    <a:pt x="10795" y="306324"/>
                  </a:lnTo>
                  <a:lnTo>
                    <a:pt x="2159" y="314198"/>
                  </a:lnTo>
                  <a:lnTo>
                    <a:pt x="1270" y="322453"/>
                  </a:lnTo>
                  <a:lnTo>
                    <a:pt x="6096" y="328041"/>
                  </a:lnTo>
                  <a:lnTo>
                    <a:pt x="9017" y="329565"/>
                  </a:lnTo>
                  <a:lnTo>
                    <a:pt x="13335" y="331851"/>
                  </a:lnTo>
                  <a:lnTo>
                    <a:pt x="23368" y="334264"/>
                  </a:lnTo>
                  <a:lnTo>
                    <a:pt x="33274" y="334264"/>
                  </a:lnTo>
                  <a:lnTo>
                    <a:pt x="50292" y="327025"/>
                  </a:lnTo>
                  <a:cubicBezTo>
                    <a:pt x="58420" y="321691"/>
                    <a:pt x="67818" y="323342"/>
                    <a:pt x="77470" y="322453"/>
                  </a:cubicBezTo>
                  <a:lnTo>
                    <a:pt x="116586" y="318770"/>
                  </a:lnTo>
                  <a:lnTo>
                    <a:pt x="119253" y="318770"/>
                  </a:lnTo>
                  <a:lnTo>
                    <a:pt x="128143" y="321183"/>
                  </a:lnTo>
                  <a:lnTo>
                    <a:pt x="137922" y="322072"/>
                  </a:lnTo>
                  <a:lnTo>
                    <a:pt x="146558" y="317373"/>
                  </a:lnTo>
                  <a:lnTo>
                    <a:pt x="150622" y="309626"/>
                  </a:lnTo>
                  <a:lnTo>
                    <a:pt x="145034" y="312166"/>
                  </a:lnTo>
                  <a:lnTo>
                    <a:pt x="139446" y="317119"/>
                  </a:lnTo>
                  <a:lnTo>
                    <a:pt x="132461" y="317627"/>
                  </a:lnTo>
                  <a:lnTo>
                    <a:pt x="126365" y="316103"/>
                  </a:lnTo>
                  <a:cubicBezTo>
                    <a:pt x="123317" y="315341"/>
                    <a:pt x="120269" y="314452"/>
                    <a:pt x="117475" y="314452"/>
                  </a:cubicBezTo>
                  <a:lnTo>
                    <a:pt x="77216" y="318135"/>
                  </a:lnTo>
                  <a:cubicBezTo>
                    <a:pt x="68453" y="319024"/>
                    <a:pt x="57912" y="316992"/>
                    <a:pt x="40767" y="328041"/>
                  </a:cubicBezTo>
                  <a:lnTo>
                    <a:pt x="25019" y="329946"/>
                  </a:lnTo>
                  <a:lnTo>
                    <a:pt x="19431" y="329819"/>
                  </a:lnTo>
                  <a:lnTo>
                    <a:pt x="11049" y="325755"/>
                  </a:lnTo>
                  <a:lnTo>
                    <a:pt x="10033" y="325247"/>
                  </a:lnTo>
                  <a:lnTo>
                    <a:pt x="6477" y="322326"/>
                  </a:lnTo>
                  <a:lnTo>
                    <a:pt x="5715" y="318262"/>
                  </a:lnTo>
                  <a:lnTo>
                    <a:pt x="9525" y="311658"/>
                  </a:lnTo>
                  <a:lnTo>
                    <a:pt x="14732" y="310515"/>
                  </a:lnTo>
                  <a:cubicBezTo>
                    <a:pt x="17653" y="310134"/>
                    <a:pt x="20955" y="310388"/>
                    <a:pt x="27686" y="308737"/>
                  </a:cubicBezTo>
                  <a:lnTo>
                    <a:pt x="49276" y="307340"/>
                  </a:lnTo>
                  <a:lnTo>
                    <a:pt x="52197" y="307721"/>
                  </a:lnTo>
                  <a:lnTo>
                    <a:pt x="57150" y="307721"/>
                  </a:lnTo>
                  <a:lnTo>
                    <a:pt x="63754" y="306451"/>
                  </a:lnTo>
                  <a:lnTo>
                    <a:pt x="64389" y="310007"/>
                  </a:lnTo>
                  <a:lnTo>
                    <a:pt x="58039" y="314198"/>
                  </a:lnTo>
                  <a:lnTo>
                    <a:pt x="45847" y="314706"/>
                  </a:lnTo>
                  <a:lnTo>
                    <a:pt x="37973" y="313817"/>
                  </a:lnTo>
                  <a:lnTo>
                    <a:pt x="29591" y="314579"/>
                  </a:lnTo>
                  <a:lnTo>
                    <a:pt x="14859" y="316103"/>
                  </a:lnTo>
                  <a:lnTo>
                    <a:pt x="22733" y="319786"/>
                  </a:lnTo>
                  <a:lnTo>
                    <a:pt x="37592" y="318262"/>
                  </a:lnTo>
                  <a:lnTo>
                    <a:pt x="40259" y="318262"/>
                  </a:lnTo>
                  <a:lnTo>
                    <a:pt x="54864" y="319024"/>
                  </a:lnTo>
                  <a:lnTo>
                    <a:pt x="66294" y="314960"/>
                  </a:lnTo>
                  <a:lnTo>
                    <a:pt x="69723" y="306197"/>
                  </a:lnTo>
                  <a:lnTo>
                    <a:pt x="69850" y="305181"/>
                  </a:lnTo>
                  <a:lnTo>
                    <a:pt x="67310" y="302514"/>
                  </a:lnTo>
                  <a:lnTo>
                    <a:pt x="59309" y="301879"/>
                  </a:lnTo>
                  <a:close/>
                  <a:moveTo>
                    <a:pt x="306070" y="316865"/>
                  </a:moveTo>
                  <a:lnTo>
                    <a:pt x="299339" y="317373"/>
                  </a:lnTo>
                  <a:lnTo>
                    <a:pt x="288544" y="322326"/>
                  </a:lnTo>
                  <a:cubicBezTo>
                    <a:pt x="283337" y="324739"/>
                    <a:pt x="278257" y="327152"/>
                    <a:pt x="273431" y="327406"/>
                  </a:cubicBezTo>
                  <a:lnTo>
                    <a:pt x="223139" y="333756"/>
                  </a:lnTo>
                  <a:lnTo>
                    <a:pt x="223520" y="338201"/>
                  </a:lnTo>
                  <a:cubicBezTo>
                    <a:pt x="240665" y="336931"/>
                    <a:pt x="257048" y="333121"/>
                    <a:pt x="279781" y="331343"/>
                  </a:cubicBezTo>
                  <a:lnTo>
                    <a:pt x="295783" y="323977"/>
                  </a:lnTo>
                  <a:lnTo>
                    <a:pt x="305689" y="321437"/>
                  </a:lnTo>
                  <a:lnTo>
                    <a:pt x="307975" y="321437"/>
                  </a:lnTo>
                  <a:lnTo>
                    <a:pt x="314706" y="323723"/>
                  </a:lnTo>
                  <a:lnTo>
                    <a:pt x="323088" y="324612"/>
                  </a:lnTo>
                  <a:lnTo>
                    <a:pt x="328803" y="320294"/>
                  </a:lnTo>
                  <a:lnTo>
                    <a:pt x="323469" y="319659"/>
                  </a:lnTo>
                  <a:lnTo>
                    <a:pt x="318262" y="320167"/>
                  </a:lnTo>
                  <a:lnTo>
                    <a:pt x="311531" y="317881"/>
                  </a:lnTo>
                  <a:lnTo>
                    <a:pt x="306324" y="316992"/>
                  </a:lnTo>
                  <a:close/>
                  <a:moveTo>
                    <a:pt x="112776" y="330708"/>
                  </a:moveTo>
                  <a:lnTo>
                    <a:pt x="118872" y="332105"/>
                  </a:lnTo>
                  <a:lnTo>
                    <a:pt x="125222" y="335407"/>
                  </a:lnTo>
                  <a:lnTo>
                    <a:pt x="126746" y="336169"/>
                  </a:lnTo>
                  <a:lnTo>
                    <a:pt x="118237" y="336931"/>
                  </a:lnTo>
                  <a:lnTo>
                    <a:pt x="117729" y="336931"/>
                  </a:lnTo>
                  <a:lnTo>
                    <a:pt x="116586" y="336423"/>
                  </a:lnTo>
                  <a:lnTo>
                    <a:pt x="113538" y="333248"/>
                  </a:lnTo>
                  <a:lnTo>
                    <a:pt x="111633" y="337566"/>
                  </a:lnTo>
                  <a:cubicBezTo>
                    <a:pt x="99314" y="339090"/>
                    <a:pt x="87249" y="341503"/>
                    <a:pt x="74930" y="346202"/>
                  </a:cubicBezTo>
                  <a:lnTo>
                    <a:pt x="63754" y="350393"/>
                  </a:lnTo>
                  <a:lnTo>
                    <a:pt x="41910" y="350647"/>
                  </a:lnTo>
                  <a:lnTo>
                    <a:pt x="45974" y="348107"/>
                  </a:lnTo>
                  <a:lnTo>
                    <a:pt x="47752" y="347599"/>
                  </a:lnTo>
                  <a:lnTo>
                    <a:pt x="47752" y="347599"/>
                  </a:lnTo>
                  <a:lnTo>
                    <a:pt x="53340" y="341884"/>
                  </a:lnTo>
                  <a:lnTo>
                    <a:pt x="64008" y="339979"/>
                  </a:lnTo>
                  <a:cubicBezTo>
                    <a:pt x="75184" y="338963"/>
                    <a:pt x="84836" y="333502"/>
                    <a:pt x="100330" y="332232"/>
                  </a:cubicBezTo>
                  <a:lnTo>
                    <a:pt x="112395" y="330835"/>
                  </a:lnTo>
                  <a:close/>
                  <a:moveTo>
                    <a:pt x="252984" y="343408"/>
                  </a:moveTo>
                  <a:lnTo>
                    <a:pt x="248285" y="343408"/>
                  </a:lnTo>
                  <a:lnTo>
                    <a:pt x="245745" y="345313"/>
                  </a:lnTo>
                  <a:lnTo>
                    <a:pt x="242062" y="345567"/>
                  </a:lnTo>
                  <a:lnTo>
                    <a:pt x="236982" y="344424"/>
                  </a:lnTo>
                  <a:lnTo>
                    <a:pt x="233553" y="344043"/>
                  </a:lnTo>
                  <a:lnTo>
                    <a:pt x="233045" y="344170"/>
                  </a:lnTo>
                  <a:lnTo>
                    <a:pt x="214122" y="345313"/>
                  </a:lnTo>
                  <a:lnTo>
                    <a:pt x="202692" y="347345"/>
                  </a:lnTo>
                  <a:lnTo>
                    <a:pt x="209296" y="351282"/>
                  </a:lnTo>
                  <a:lnTo>
                    <a:pt x="224917" y="348996"/>
                  </a:lnTo>
                  <a:lnTo>
                    <a:pt x="233299" y="348361"/>
                  </a:lnTo>
                  <a:lnTo>
                    <a:pt x="234442" y="348361"/>
                  </a:lnTo>
                  <a:lnTo>
                    <a:pt x="239395" y="349377"/>
                  </a:lnTo>
                  <a:lnTo>
                    <a:pt x="245110" y="349885"/>
                  </a:lnTo>
                  <a:lnTo>
                    <a:pt x="250571" y="347345"/>
                  </a:lnTo>
                  <a:lnTo>
                    <a:pt x="252984" y="343154"/>
                  </a:lnTo>
                  <a:close/>
                  <a:moveTo>
                    <a:pt x="379603" y="317246"/>
                  </a:moveTo>
                  <a:lnTo>
                    <a:pt x="369443" y="320167"/>
                  </a:lnTo>
                  <a:lnTo>
                    <a:pt x="354584" y="320548"/>
                  </a:lnTo>
                  <a:lnTo>
                    <a:pt x="343154" y="320294"/>
                  </a:lnTo>
                  <a:lnTo>
                    <a:pt x="338455" y="320548"/>
                  </a:lnTo>
                  <a:lnTo>
                    <a:pt x="341122" y="324739"/>
                  </a:lnTo>
                  <a:lnTo>
                    <a:pt x="350012" y="324739"/>
                  </a:lnTo>
                  <a:lnTo>
                    <a:pt x="364617" y="324993"/>
                  </a:lnTo>
                  <a:lnTo>
                    <a:pt x="378079" y="322580"/>
                  </a:lnTo>
                  <a:lnTo>
                    <a:pt x="385826" y="321818"/>
                  </a:lnTo>
                  <a:lnTo>
                    <a:pt x="392303" y="329692"/>
                  </a:lnTo>
                  <a:lnTo>
                    <a:pt x="393954" y="348742"/>
                  </a:lnTo>
                  <a:lnTo>
                    <a:pt x="393573" y="349250"/>
                  </a:lnTo>
                  <a:lnTo>
                    <a:pt x="390906" y="349250"/>
                  </a:lnTo>
                  <a:lnTo>
                    <a:pt x="386207" y="345948"/>
                  </a:lnTo>
                  <a:lnTo>
                    <a:pt x="384302" y="337947"/>
                  </a:lnTo>
                  <a:lnTo>
                    <a:pt x="383286" y="337947"/>
                  </a:lnTo>
                  <a:lnTo>
                    <a:pt x="382651" y="335661"/>
                  </a:lnTo>
                  <a:lnTo>
                    <a:pt x="379857" y="336423"/>
                  </a:lnTo>
                  <a:lnTo>
                    <a:pt x="380492" y="344170"/>
                  </a:lnTo>
                  <a:lnTo>
                    <a:pt x="384683" y="350647"/>
                  </a:lnTo>
                  <a:lnTo>
                    <a:pt x="387223" y="353060"/>
                  </a:lnTo>
                  <a:lnTo>
                    <a:pt x="394462" y="353695"/>
                  </a:lnTo>
                  <a:lnTo>
                    <a:pt x="396875" y="353187"/>
                  </a:lnTo>
                  <a:lnTo>
                    <a:pt x="398526" y="352679"/>
                  </a:lnTo>
                  <a:lnTo>
                    <a:pt x="398526" y="350139"/>
                  </a:lnTo>
                  <a:lnTo>
                    <a:pt x="398526" y="348361"/>
                  </a:lnTo>
                  <a:cubicBezTo>
                    <a:pt x="398526" y="336042"/>
                    <a:pt x="396875" y="328422"/>
                    <a:pt x="391287" y="318770"/>
                  </a:cubicBezTo>
                  <a:lnTo>
                    <a:pt x="379857" y="317119"/>
                  </a:lnTo>
                  <a:close/>
                  <a:moveTo>
                    <a:pt x="188214" y="342138"/>
                  </a:moveTo>
                  <a:cubicBezTo>
                    <a:pt x="180086" y="342773"/>
                    <a:pt x="171704" y="342392"/>
                    <a:pt x="156972" y="345567"/>
                  </a:cubicBezTo>
                  <a:lnTo>
                    <a:pt x="141351" y="346710"/>
                  </a:lnTo>
                  <a:lnTo>
                    <a:pt x="135763" y="351536"/>
                  </a:lnTo>
                  <a:lnTo>
                    <a:pt x="130937" y="356108"/>
                  </a:lnTo>
                  <a:lnTo>
                    <a:pt x="126238" y="356362"/>
                  </a:lnTo>
                  <a:lnTo>
                    <a:pt x="123825" y="356362"/>
                  </a:lnTo>
                  <a:lnTo>
                    <a:pt x="118237" y="356743"/>
                  </a:lnTo>
                  <a:lnTo>
                    <a:pt x="106553" y="357251"/>
                  </a:lnTo>
                  <a:lnTo>
                    <a:pt x="96012" y="353568"/>
                  </a:lnTo>
                  <a:lnTo>
                    <a:pt x="87630" y="352425"/>
                  </a:lnTo>
                  <a:lnTo>
                    <a:pt x="83693" y="349377"/>
                  </a:lnTo>
                  <a:lnTo>
                    <a:pt x="82931" y="355600"/>
                  </a:lnTo>
                  <a:lnTo>
                    <a:pt x="92456" y="358013"/>
                  </a:lnTo>
                  <a:lnTo>
                    <a:pt x="97028" y="359029"/>
                  </a:lnTo>
                  <a:lnTo>
                    <a:pt x="101600" y="361188"/>
                  </a:lnTo>
                  <a:lnTo>
                    <a:pt x="114554" y="361823"/>
                  </a:lnTo>
                  <a:lnTo>
                    <a:pt x="122682" y="361061"/>
                  </a:lnTo>
                  <a:lnTo>
                    <a:pt x="124714" y="361061"/>
                  </a:lnTo>
                  <a:lnTo>
                    <a:pt x="129540" y="361188"/>
                  </a:lnTo>
                  <a:lnTo>
                    <a:pt x="137287" y="356743"/>
                  </a:lnTo>
                  <a:lnTo>
                    <a:pt x="141859" y="352044"/>
                  </a:lnTo>
                  <a:lnTo>
                    <a:pt x="144399" y="351155"/>
                  </a:lnTo>
                  <a:cubicBezTo>
                    <a:pt x="150749" y="350520"/>
                    <a:pt x="157226" y="350266"/>
                    <a:pt x="171704" y="347091"/>
                  </a:cubicBezTo>
                  <a:lnTo>
                    <a:pt x="188468" y="346837"/>
                  </a:lnTo>
                  <a:lnTo>
                    <a:pt x="188087" y="342392"/>
                  </a:lnTo>
                  <a:close/>
                  <a:moveTo>
                    <a:pt x="376174" y="330327"/>
                  </a:moveTo>
                  <a:cubicBezTo>
                    <a:pt x="365506" y="330962"/>
                    <a:pt x="354838" y="332994"/>
                    <a:pt x="339725" y="344551"/>
                  </a:cubicBezTo>
                  <a:lnTo>
                    <a:pt x="329057" y="344932"/>
                  </a:lnTo>
                  <a:lnTo>
                    <a:pt x="325628" y="344805"/>
                  </a:lnTo>
                  <a:lnTo>
                    <a:pt x="321945" y="345059"/>
                  </a:lnTo>
                  <a:lnTo>
                    <a:pt x="319786" y="345186"/>
                  </a:lnTo>
                  <a:cubicBezTo>
                    <a:pt x="305816" y="345186"/>
                    <a:pt x="291973" y="339471"/>
                    <a:pt x="276098" y="335788"/>
                  </a:cubicBezTo>
                  <a:lnTo>
                    <a:pt x="266700" y="334518"/>
                  </a:lnTo>
                  <a:lnTo>
                    <a:pt x="259207" y="338709"/>
                  </a:lnTo>
                  <a:lnTo>
                    <a:pt x="257175" y="347218"/>
                  </a:lnTo>
                  <a:lnTo>
                    <a:pt x="257048" y="358648"/>
                  </a:lnTo>
                  <a:lnTo>
                    <a:pt x="268986" y="371729"/>
                  </a:lnTo>
                  <a:lnTo>
                    <a:pt x="274955" y="373507"/>
                  </a:lnTo>
                  <a:cubicBezTo>
                    <a:pt x="280670" y="375539"/>
                    <a:pt x="286512" y="376301"/>
                    <a:pt x="301244" y="376301"/>
                  </a:cubicBezTo>
                  <a:lnTo>
                    <a:pt x="318516" y="372745"/>
                  </a:lnTo>
                  <a:lnTo>
                    <a:pt x="320802" y="372237"/>
                  </a:lnTo>
                  <a:lnTo>
                    <a:pt x="318897" y="365633"/>
                  </a:lnTo>
                  <a:lnTo>
                    <a:pt x="312547" y="358648"/>
                  </a:lnTo>
                  <a:lnTo>
                    <a:pt x="304800" y="358013"/>
                  </a:lnTo>
                  <a:lnTo>
                    <a:pt x="298196" y="359791"/>
                  </a:lnTo>
                  <a:lnTo>
                    <a:pt x="295148" y="360299"/>
                  </a:lnTo>
                  <a:lnTo>
                    <a:pt x="289941" y="360426"/>
                  </a:lnTo>
                  <a:lnTo>
                    <a:pt x="278765" y="358648"/>
                  </a:lnTo>
                  <a:lnTo>
                    <a:pt x="277495" y="358648"/>
                  </a:lnTo>
                  <a:lnTo>
                    <a:pt x="277876" y="363093"/>
                  </a:lnTo>
                  <a:lnTo>
                    <a:pt x="283845" y="363093"/>
                  </a:lnTo>
                  <a:lnTo>
                    <a:pt x="294894" y="364871"/>
                  </a:lnTo>
                  <a:lnTo>
                    <a:pt x="297561" y="364744"/>
                  </a:lnTo>
                  <a:lnTo>
                    <a:pt x="303784" y="362966"/>
                  </a:lnTo>
                  <a:lnTo>
                    <a:pt x="309499" y="362458"/>
                  </a:lnTo>
                  <a:lnTo>
                    <a:pt x="313436" y="364871"/>
                  </a:lnTo>
                  <a:lnTo>
                    <a:pt x="315595" y="369062"/>
                  </a:lnTo>
                  <a:cubicBezTo>
                    <a:pt x="308102" y="370713"/>
                    <a:pt x="300482" y="371983"/>
                    <a:pt x="287401" y="371983"/>
                  </a:cubicBezTo>
                  <a:lnTo>
                    <a:pt x="276860" y="369443"/>
                  </a:lnTo>
                  <a:lnTo>
                    <a:pt x="275336" y="368808"/>
                  </a:lnTo>
                  <a:lnTo>
                    <a:pt x="265049" y="361950"/>
                  </a:lnTo>
                  <a:lnTo>
                    <a:pt x="262128" y="348488"/>
                  </a:lnTo>
                  <a:lnTo>
                    <a:pt x="262636" y="342900"/>
                  </a:lnTo>
                  <a:lnTo>
                    <a:pt x="266065" y="339344"/>
                  </a:lnTo>
                  <a:lnTo>
                    <a:pt x="272542" y="338963"/>
                  </a:lnTo>
                  <a:lnTo>
                    <a:pt x="276987" y="340233"/>
                  </a:lnTo>
                  <a:cubicBezTo>
                    <a:pt x="291084" y="343535"/>
                    <a:pt x="305308" y="349377"/>
                    <a:pt x="321564" y="349377"/>
                  </a:cubicBezTo>
                  <a:lnTo>
                    <a:pt x="325120" y="349123"/>
                  </a:lnTo>
                  <a:lnTo>
                    <a:pt x="335788" y="349123"/>
                  </a:lnTo>
                  <a:lnTo>
                    <a:pt x="347345" y="344551"/>
                  </a:lnTo>
                  <a:lnTo>
                    <a:pt x="357251" y="337058"/>
                  </a:lnTo>
                  <a:lnTo>
                    <a:pt x="376936" y="334645"/>
                  </a:lnTo>
                  <a:lnTo>
                    <a:pt x="376682" y="330200"/>
                  </a:lnTo>
                  <a:close/>
                  <a:moveTo>
                    <a:pt x="294767" y="272923"/>
                  </a:moveTo>
                  <a:lnTo>
                    <a:pt x="253492" y="281813"/>
                  </a:lnTo>
                  <a:lnTo>
                    <a:pt x="250952" y="281940"/>
                  </a:lnTo>
                  <a:lnTo>
                    <a:pt x="250952" y="281178"/>
                  </a:lnTo>
                  <a:lnTo>
                    <a:pt x="249301" y="281940"/>
                  </a:lnTo>
                  <a:cubicBezTo>
                    <a:pt x="239268" y="281686"/>
                    <a:pt x="228981" y="278257"/>
                    <a:pt x="213487" y="278257"/>
                  </a:cubicBezTo>
                  <a:lnTo>
                    <a:pt x="201168" y="281940"/>
                  </a:lnTo>
                  <a:lnTo>
                    <a:pt x="194437" y="288544"/>
                  </a:lnTo>
                  <a:lnTo>
                    <a:pt x="188976" y="291973"/>
                  </a:lnTo>
                  <a:lnTo>
                    <a:pt x="184150" y="292100"/>
                  </a:lnTo>
                  <a:lnTo>
                    <a:pt x="181356" y="291973"/>
                  </a:lnTo>
                  <a:lnTo>
                    <a:pt x="177800" y="292354"/>
                  </a:lnTo>
                  <a:lnTo>
                    <a:pt x="166370" y="295529"/>
                  </a:lnTo>
                  <a:lnTo>
                    <a:pt x="160655" y="300736"/>
                  </a:lnTo>
                  <a:lnTo>
                    <a:pt x="159385" y="306578"/>
                  </a:lnTo>
                  <a:lnTo>
                    <a:pt x="159512" y="308356"/>
                  </a:lnTo>
                  <a:lnTo>
                    <a:pt x="159893" y="311277"/>
                  </a:lnTo>
                  <a:lnTo>
                    <a:pt x="164973" y="317754"/>
                  </a:lnTo>
                  <a:lnTo>
                    <a:pt x="173355" y="319405"/>
                  </a:lnTo>
                  <a:lnTo>
                    <a:pt x="176530" y="319405"/>
                  </a:lnTo>
                  <a:lnTo>
                    <a:pt x="184277" y="319405"/>
                  </a:lnTo>
                  <a:lnTo>
                    <a:pt x="195072" y="317754"/>
                  </a:lnTo>
                  <a:lnTo>
                    <a:pt x="198501" y="317627"/>
                  </a:lnTo>
                  <a:lnTo>
                    <a:pt x="201549" y="321564"/>
                  </a:lnTo>
                  <a:lnTo>
                    <a:pt x="189357" y="329057"/>
                  </a:lnTo>
                  <a:lnTo>
                    <a:pt x="178816" y="331343"/>
                  </a:lnTo>
                  <a:lnTo>
                    <a:pt x="170815" y="328295"/>
                  </a:lnTo>
                  <a:lnTo>
                    <a:pt x="153797" y="327406"/>
                  </a:lnTo>
                  <a:lnTo>
                    <a:pt x="152654" y="327406"/>
                  </a:lnTo>
                  <a:lnTo>
                    <a:pt x="136017" y="333121"/>
                  </a:lnTo>
                  <a:lnTo>
                    <a:pt x="135255" y="333375"/>
                  </a:lnTo>
                  <a:lnTo>
                    <a:pt x="131572" y="333502"/>
                  </a:lnTo>
                  <a:lnTo>
                    <a:pt x="123571" y="329692"/>
                  </a:lnTo>
                  <a:lnTo>
                    <a:pt x="115189" y="326517"/>
                  </a:lnTo>
                  <a:lnTo>
                    <a:pt x="110617" y="326263"/>
                  </a:lnTo>
                  <a:cubicBezTo>
                    <a:pt x="104902" y="326263"/>
                    <a:pt x="99568" y="327787"/>
                    <a:pt x="83439" y="329184"/>
                  </a:cubicBezTo>
                  <a:lnTo>
                    <a:pt x="63881" y="335407"/>
                  </a:lnTo>
                  <a:cubicBezTo>
                    <a:pt x="53467" y="336296"/>
                    <a:pt x="43688" y="340487"/>
                    <a:pt x="28194" y="341757"/>
                  </a:cubicBezTo>
                  <a:lnTo>
                    <a:pt x="13462" y="343789"/>
                  </a:lnTo>
                  <a:lnTo>
                    <a:pt x="8001" y="341503"/>
                  </a:lnTo>
                  <a:lnTo>
                    <a:pt x="9144" y="347472"/>
                  </a:lnTo>
                  <a:lnTo>
                    <a:pt x="23114" y="348107"/>
                  </a:lnTo>
                  <a:lnTo>
                    <a:pt x="38100" y="345313"/>
                  </a:lnTo>
                  <a:lnTo>
                    <a:pt x="43688" y="344297"/>
                  </a:lnTo>
                  <a:lnTo>
                    <a:pt x="41148" y="345821"/>
                  </a:lnTo>
                  <a:lnTo>
                    <a:pt x="37084" y="347853"/>
                  </a:lnTo>
                  <a:lnTo>
                    <a:pt x="30988" y="348361"/>
                  </a:lnTo>
                  <a:lnTo>
                    <a:pt x="26035" y="350012"/>
                  </a:lnTo>
                  <a:lnTo>
                    <a:pt x="22606" y="351917"/>
                  </a:lnTo>
                  <a:lnTo>
                    <a:pt x="13970" y="357886"/>
                  </a:lnTo>
                  <a:lnTo>
                    <a:pt x="5334" y="360553"/>
                  </a:lnTo>
                  <a:lnTo>
                    <a:pt x="254" y="367792"/>
                  </a:lnTo>
                  <a:lnTo>
                    <a:pt x="5969" y="365633"/>
                  </a:lnTo>
                  <a:lnTo>
                    <a:pt x="12319" y="362585"/>
                  </a:lnTo>
                  <a:lnTo>
                    <a:pt x="20701" y="359029"/>
                  </a:lnTo>
                  <a:lnTo>
                    <a:pt x="26035" y="355473"/>
                  </a:lnTo>
                  <a:lnTo>
                    <a:pt x="33401" y="355981"/>
                  </a:lnTo>
                  <a:lnTo>
                    <a:pt x="43307" y="357632"/>
                  </a:lnTo>
                  <a:lnTo>
                    <a:pt x="32893" y="366014"/>
                  </a:lnTo>
                  <a:lnTo>
                    <a:pt x="29845" y="369062"/>
                  </a:lnTo>
                  <a:lnTo>
                    <a:pt x="35433" y="370078"/>
                  </a:lnTo>
                  <a:lnTo>
                    <a:pt x="42291" y="370205"/>
                  </a:lnTo>
                  <a:lnTo>
                    <a:pt x="49530" y="369189"/>
                  </a:lnTo>
                  <a:lnTo>
                    <a:pt x="52832" y="369189"/>
                  </a:lnTo>
                  <a:lnTo>
                    <a:pt x="60960" y="371729"/>
                  </a:lnTo>
                  <a:lnTo>
                    <a:pt x="67310" y="372745"/>
                  </a:lnTo>
                  <a:lnTo>
                    <a:pt x="68580" y="372618"/>
                  </a:lnTo>
                  <a:lnTo>
                    <a:pt x="72771" y="372237"/>
                  </a:lnTo>
                  <a:lnTo>
                    <a:pt x="75946" y="364109"/>
                  </a:lnTo>
                  <a:lnTo>
                    <a:pt x="73533" y="360426"/>
                  </a:lnTo>
                  <a:lnTo>
                    <a:pt x="69469" y="358648"/>
                  </a:lnTo>
                  <a:lnTo>
                    <a:pt x="64008" y="358648"/>
                  </a:lnTo>
                  <a:lnTo>
                    <a:pt x="58928" y="359664"/>
                  </a:lnTo>
                  <a:lnTo>
                    <a:pt x="62230" y="363855"/>
                  </a:lnTo>
                  <a:lnTo>
                    <a:pt x="67945" y="363093"/>
                  </a:lnTo>
                  <a:lnTo>
                    <a:pt x="70231" y="363728"/>
                  </a:lnTo>
                  <a:lnTo>
                    <a:pt x="71120" y="364490"/>
                  </a:lnTo>
                  <a:lnTo>
                    <a:pt x="71501" y="366522"/>
                  </a:lnTo>
                  <a:lnTo>
                    <a:pt x="68326" y="368427"/>
                  </a:lnTo>
                  <a:lnTo>
                    <a:pt x="64770" y="368427"/>
                  </a:lnTo>
                  <a:lnTo>
                    <a:pt x="56642" y="365887"/>
                  </a:lnTo>
                  <a:lnTo>
                    <a:pt x="50292" y="364998"/>
                  </a:lnTo>
                  <a:lnTo>
                    <a:pt x="45974" y="365252"/>
                  </a:lnTo>
                  <a:lnTo>
                    <a:pt x="47752" y="359664"/>
                  </a:lnTo>
                  <a:lnTo>
                    <a:pt x="63754" y="356997"/>
                  </a:lnTo>
                  <a:lnTo>
                    <a:pt x="68707" y="356997"/>
                  </a:lnTo>
                  <a:lnTo>
                    <a:pt x="78105" y="363601"/>
                  </a:lnTo>
                  <a:lnTo>
                    <a:pt x="78486" y="363855"/>
                  </a:lnTo>
                  <a:lnTo>
                    <a:pt x="78613" y="363982"/>
                  </a:lnTo>
                  <a:lnTo>
                    <a:pt x="80391" y="365633"/>
                  </a:lnTo>
                  <a:lnTo>
                    <a:pt x="81280" y="372872"/>
                  </a:lnTo>
                  <a:lnTo>
                    <a:pt x="75692" y="379603"/>
                  </a:lnTo>
                  <a:lnTo>
                    <a:pt x="65278" y="380238"/>
                  </a:lnTo>
                  <a:lnTo>
                    <a:pt x="57150" y="379476"/>
                  </a:lnTo>
                  <a:lnTo>
                    <a:pt x="55372" y="379476"/>
                  </a:lnTo>
                  <a:lnTo>
                    <a:pt x="52959" y="379730"/>
                  </a:lnTo>
                  <a:lnTo>
                    <a:pt x="40005" y="379857"/>
                  </a:lnTo>
                  <a:lnTo>
                    <a:pt x="22479" y="379095"/>
                  </a:lnTo>
                  <a:lnTo>
                    <a:pt x="19685" y="379095"/>
                  </a:lnTo>
                  <a:lnTo>
                    <a:pt x="21209" y="383413"/>
                  </a:lnTo>
                  <a:lnTo>
                    <a:pt x="31750" y="383413"/>
                  </a:lnTo>
                  <a:lnTo>
                    <a:pt x="50546" y="384175"/>
                  </a:lnTo>
                  <a:lnTo>
                    <a:pt x="57150" y="383921"/>
                  </a:lnTo>
                  <a:lnTo>
                    <a:pt x="60452" y="383921"/>
                  </a:lnTo>
                  <a:lnTo>
                    <a:pt x="73152" y="384810"/>
                  </a:lnTo>
                  <a:lnTo>
                    <a:pt x="84201" y="378079"/>
                  </a:lnTo>
                  <a:lnTo>
                    <a:pt x="85725" y="366649"/>
                  </a:lnTo>
                  <a:lnTo>
                    <a:pt x="80772" y="360299"/>
                  </a:lnTo>
                  <a:lnTo>
                    <a:pt x="76835" y="357378"/>
                  </a:lnTo>
                  <a:lnTo>
                    <a:pt x="68580" y="353314"/>
                  </a:lnTo>
                  <a:cubicBezTo>
                    <a:pt x="71247" y="352679"/>
                    <a:pt x="74041" y="351917"/>
                    <a:pt x="76708" y="350901"/>
                  </a:cubicBezTo>
                  <a:lnTo>
                    <a:pt x="117856" y="342011"/>
                  </a:lnTo>
                  <a:lnTo>
                    <a:pt x="118110" y="342011"/>
                  </a:lnTo>
                  <a:lnTo>
                    <a:pt x="118872" y="341884"/>
                  </a:lnTo>
                  <a:lnTo>
                    <a:pt x="119126" y="341884"/>
                  </a:lnTo>
                  <a:lnTo>
                    <a:pt x="119761" y="341757"/>
                  </a:lnTo>
                  <a:lnTo>
                    <a:pt x="131318" y="338328"/>
                  </a:lnTo>
                  <a:lnTo>
                    <a:pt x="135128" y="338582"/>
                  </a:lnTo>
                  <a:lnTo>
                    <a:pt x="137541" y="337947"/>
                  </a:lnTo>
                  <a:cubicBezTo>
                    <a:pt x="145923" y="335026"/>
                    <a:pt x="153670" y="332359"/>
                    <a:pt x="165354" y="332359"/>
                  </a:cubicBezTo>
                  <a:lnTo>
                    <a:pt x="176022" y="335915"/>
                  </a:lnTo>
                  <a:lnTo>
                    <a:pt x="180467" y="336296"/>
                  </a:lnTo>
                  <a:cubicBezTo>
                    <a:pt x="186309" y="336296"/>
                    <a:pt x="191516" y="333375"/>
                    <a:pt x="201549" y="327406"/>
                  </a:cubicBezTo>
                  <a:lnTo>
                    <a:pt x="216154" y="321818"/>
                  </a:lnTo>
                  <a:lnTo>
                    <a:pt x="228981" y="321564"/>
                  </a:lnTo>
                  <a:lnTo>
                    <a:pt x="234188" y="321564"/>
                  </a:lnTo>
                  <a:cubicBezTo>
                    <a:pt x="244602" y="321564"/>
                    <a:pt x="255651" y="320548"/>
                    <a:pt x="266065" y="311531"/>
                  </a:cubicBezTo>
                  <a:cubicBezTo>
                    <a:pt x="272415" y="305943"/>
                    <a:pt x="279019" y="304419"/>
                    <a:pt x="292989" y="302895"/>
                  </a:cubicBezTo>
                  <a:lnTo>
                    <a:pt x="307848" y="301117"/>
                  </a:lnTo>
                  <a:lnTo>
                    <a:pt x="309372" y="300736"/>
                  </a:lnTo>
                  <a:lnTo>
                    <a:pt x="309626" y="297053"/>
                  </a:lnTo>
                  <a:lnTo>
                    <a:pt x="309626" y="285623"/>
                  </a:lnTo>
                  <a:lnTo>
                    <a:pt x="303657" y="274447"/>
                  </a:lnTo>
                  <a:lnTo>
                    <a:pt x="294767" y="273558"/>
                  </a:lnTo>
                  <a:close/>
                  <a:moveTo>
                    <a:pt x="381000" y="356489"/>
                  </a:moveTo>
                  <a:lnTo>
                    <a:pt x="375920" y="357251"/>
                  </a:lnTo>
                  <a:lnTo>
                    <a:pt x="374396" y="357124"/>
                  </a:lnTo>
                  <a:lnTo>
                    <a:pt x="368808" y="356997"/>
                  </a:lnTo>
                  <a:lnTo>
                    <a:pt x="356743" y="358140"/>
                  </a:lnTo>
                  <a:lnTo>
                    <a:pt x="344424" y="360426"/>
                  </a:lnTo>
                  <a:lnTo>
                    <a:pt x="341376" y="360553"/>
                  </a:lnTo>
                  <a:lnTo>
                    <a:pt x="336423" y="360299"/>
                  </a:lnTo>
                  <a:lnTo>
                    <a:pt x="331851" y="361696"/>
                  </a:lnTo>
                  <a:lnTo>
                    <a:pt x="329184" y="364363"/>
                  </a:lnTo>
                  <a:lnTo>
                    <a:pt x="328676" y="364998"/>
                  </a:lnTo>
                  <a:lnTo>
                    <a:pt x="329184" y="370459"/>
                  </a:lnTo>
                  <a:lnTo>
                    <a:pt x="336296" y="377825"/>
                  </a:lnTo>
                  <a:lnTo>
                    <a:pt x="346583" y="378460"/>
                  </a:lnTo>
                  <a:lnTo>
                    <a:pt x="357378" y="375666"/>
                  </a:lnTo>
                  <a:lnTo>
                    <a:pt x="368554" y="374523"/>
                  </a:lnTo>
                  <a:lnTo>
                    <a:pt x="383286" y="373761"/>
                  </a:lnTo>
                  <a:lnTo>
                    <a:pt x="375666" y="369697"/>
                  </a:lnTo>
                  <a:lnTo>
                    <a:pt x="360807" y="370332"/>
                  </a:lnTo>
                  <a:lnTo>
                    <a:pt x="358775" y="370459"/>
                  </a:lnTo>
                  <a:lnTo>
                    <a:pt x="349631" y="373253"/>
                  </a:lnTo>
                  <a:lnTo>
                    <a:pt x="340106" y="374015"/>
                  </a:lnTo>
                  <a:lnTo>
                    <a:pt x="334899" y="371221"/>
                  </a:lnTo>
                  <a:lnTo>
                    <a:pt x="333883" y="365633"/>
                  </a:lnTo>
                  <a:lnTo>
                    <a:pt x="335788" y="364617"/>
                  </a:lnTo>
                  <a:lnTo>
                    <a:pt x="339217" y="364490"/>
                  </a:lnTo>
                  <a:lnTo>
                    <a:pt x="344043" y="364744"/>
                  </a:lnTo>
                  <a:lnTo>
                    <a:pt x="351536" y="362077"/>
                  </a:lnTo>
                  <a:lnTo>
                    <a:pt x="366014" y="361823"/>
                  </a:lnTo>
                  <a:lnTo>
                    <a:pt x="373253" y="361188"/>
                  </a:lnTo>
                  <a:lnTo>
                    <a:pt x="374777" y="361188"/>
                  </a:lnTo>
                  <a:lnTo>
                    <a:pt x="374777" y="361188"/>
                  </a:lnTo>
                  <a:lnTo>
                    <a:pt x="378714" y="361188"/>
                  </a:lnTo>
                  <a:lnTo>
                    <a:pt x="385699" y="360426"/>
                  </a:lnTo>
                  <a:lnTo>
                    <a:pt x="388747" y="361442"/>
                  </a:lnTo>
                  <a:lnTo>
                    <a:pt x="392049" y="366268"/>
                  </a:lnTo>
                  <a:lnTo>
                    <a:pt x="392684" y="375539"/>
                  </a:lnTo>
                  <a:lnTo>
                    <a:pt x="382651" y="384048"/>
                  </a:lnTo>
                  <a:lnTo>
                    <a:pt x="374523" y="387731"/>
                  </a:lnTo>
                  <a:lnTo>
                    <a:pt x="372237" y="388112"/>
                  </a:lnTo>
                  <a:lnTo>
                    <a:pt x="367665" y="388366"/>
                  </a:lnTo>
                  <a:cubicBezTo>
                    <a:pt x="361696" y="388366"/>
                    <a:pt x="355727" y="386842"/>
                    <a:pt x="346075" y="380619"/>
                  </a:cubicBezTo>
                  <a:lnTo>
                    <a:pt x="331470" y="379857"/>
                  </a:lnTo>
                  <a:lnTo>
                    <a:pt x="320802" y="381381"/>
                  </a:lnTo>
                  <a:cubicBezTo>
                    <a:pt x="307848" y="381889"/>
                    <a:pt x="294767" y="382524"/>
                    <a:pt x="278257" y="383159"/>
                  </a:cubicBezTo>
                  <a:lnTo>
                    <a:pt x="267716" y="387858"/>
                  </a:lnTo>
                  <a:lnTo>
                    <a:pt x="259207" y="389128"/>
                  </a:lnTo>
                  <a:lnTo>
                    <a:pt x="254508" y="386207"/>
                  </a:lnTo>
                  <a:lnTo>
                    <a:pt x="251714" y="380365"/>
                  </a:lnTo>
                  <a:lnTo>
                    <a:pt x="249047" y="386080"/>
                  </a:lnTo>
                  <a:lnTo>
                    <a:pt x="253365" y="390906"/>
                  </a:lnTo>
                  <a:lnTo>
                    <a:pt x="255651" y="392811"/>
                  </a:lnTo>
                  <a:lnTo>
                    <a:pt x="265176" y="393446"/>
                  </a:lnTo>
                  <a:lnTo>
                    <a:pt x="276479" y="388747"/>
                  </a:lnTo>
                  <a:lnTo>
                    <a:pt x="281813" y="387350"/>
                  </a:lnTo>
                  <a:cubicBezTo>
                    <a:pt x="294894" y="386842"/>
                    <a:pt x="307975" y="386334"/>
                    <a:pt x="326644" y="385445"/>
                  </a:cubicBezTo>
                  <a:lnTo>
                    <a:pt x="337312" y="384175"/>
                  </a:lnTo>
                  <a:cubicBezTo>
                    <a:pt x="340995" y="384175"/>
                    <a:pt x="344551" y="384810"/>
                    <a:pt x="354203" y="391033"/>
                  </a:cubicBezTo>
                  <a:lnTo>
                    <a:pt x="370332" y="392684"/>
                  </a:lnTo>
                  <a:lnTo>
                    <a:pt x="380873" y="390906"/>
                  </a:lnTo>
                  <a:lnTo>
                    <a:pt x="391922" y="382143"/>
                  </a:lnTo>
                  <a:lnTo>
                    <a:pt x="397129" y="367665"/>
                  </a:lnTo>
                  <a:lnTo>
                    <a:pt x="392938" y="358902"/>
                  </a:lnTo>
                  <a:lnTo>
                    <a:pt x="387858" y="355981"/>
                  </a:lnTo>
                  <a:lnTo>
                    <a:pt x="381000" y="355727"/>
                  </a:lnTo>
                  <a:close/>
                  <a:moveTo>
                    <a:pt x="62103" y="399034"/>
                  </a:moveTo>
                  <a:lnTo>
                    <a:pt x="57912" y="400685"/>
                  </a:lnTo>
                  <a:lnTo>
                    <a:pt x="59055" y="402463"/>
                  </a:lnTo>
                  <a:lnTo>
                    <a:pt x="54356" y="402844"/>
                  </a:lnTo>
                  <a:lnTo>
                    <a:pt x="48641" y="408051"/>
                  </a:lnTo>
                  <a:lnTo>
                    <a:pt x="46101" y="408940"/>
                  </a:lnTo>
                  <a:cubicBezTo>
                    <a:pt x="45085" y="408940"/>
                    <a:pt x="43561" y="408432"/>
                    <a:pt x="41402" y="407797"/>
                  </a:cubicBezTo>
                  <a:lnTo>
                    <a:pt x="6604" y="400177"/>
                  </a:lnTo>
                  <a:lnTo>
                    <a:pt x="5080" y="400177"/>
                  </a:lnTo>
                  <a:lnTo>
                    <a:pt x="5334" y="404622"/>
                  </a:lnTo>
                  <a:lnTo>
                    <a:pt x="6731" y="404622"/>
                  </a:lnTo>
                  <a:lnTo>
                    <a:pt x="40513" y="412369"/>
                  </a:lnTo>
                  <a:lnTo>
                    <a:pt x="42418" y="412750"/>
                  </a:lnTo>
                  <a:lnTo>
                    <a:pt x="47879" y="413512"/>
                  </a:lnTo>
                  <a:lnTo>
                    <a:pt x="54483" y="409575"/>
                  </a:lnTo>
                  <a:lnTo>
                    <a:pt x="61595" y="403733"/>
                  </a:lnTo>
                  <a:lnTo>
                    <a:pt x="66548" y="403479"/>
                  </a:lnTo>
                  <a:lnTo>
                    <a:pt x="75184" y="404241"/>
                  </a:lnTo>
                  <a:lnTo>
                    <a:pt x="81026" y="400050"/>
                  </a:lnTo>
                  <a:lnTo>
                    <a:pt x="75946" y="399288"/>
                  </a:lnTo>
                  <a:lnTo>
                    <a:pt x="69977" y="399796"/>
                  </a:lnTo>
                  <a:lnTo>
                    <a:pt x="62357" y="399161"/>
                  </a:lnTo>
                  <a:close/>
                  <a:moveTo>
                    <a:pt x="93599" y="408813"/>
                  </a:moveTo>
                  <a:lnTo>
                    <a:pt x="89662" y="408940"/>
                  </a:lnTo>
                  <a:lnTo>
                    <a:pt x="81788" y="412115"/>
                  </a:lnTo>
                  <a:lnTo>
                    <a:pt x="75692" y="412877"/>
                  </a:lnTo>
                  <a:lnTo>
                    <a:pt x="72771" y="411099"/>
                  </a:lnTo>
                  <a:lnTo>
                    <a:pt x="72136" y="416433"/>
                  </a:lnTo>
                  <a:lnTo>
                    <a:pt x="80518" y="417195"/>
                  </a:lnTo>
                  <a:lnTo>
                    <a:pt x="88646" y="414020"/>
                  </a:lnTo>
                  <a:lnTo>
                    <a:pt x="92964" y="413131"/>
                  </a:lnTo>
                  <a:lnTo>
                    <a:pt x="98298" y="413004"/>
                  </a:lnTo>
                  <a:lnTo>
                    <a:pt x="113284" y="417703"/>
                  </a:lnTo>
                  <a:lnTo>
                    <a:pt x="124841" y="419481"/>
                  </a:lnTo>
                  <a:cubicBezTo>
                    <a:pt x="126238" y="419481"/>
                    <a:pt x="127635" y="419481"/>
                    <a:pt x="129032" y="419481"/>
                  </a:cubicBezTo>
                  <a:lnTo>
                    <a:pt x="171069" y="420878"/>
                  </a:lnTo>
                  <a:lnTo>
                    <a:pt x="175006" y="420878"/>
                  </a:lnTo>
                  <a:lnTo>
                    <a:pt x="174879" y="416433"/>
                  </a:lnTo>
                  <a:cubicBezTo>
                    <a:pt x="173482" y="416433"/>
                    <a:pt x="172339" y="416433"/>
                    <a:pt x="171069" y="416433"/>
                  </a:cubicBezTo>
                  <a:lnTo>
                    <a:pt x="127508" y="415036"/>
                  </a:lnTo>
                  <a:lnTo>
                    <a:pt x="124587" y="415036"/>
                  </a:lnTo>
                  <a:lnTo>
                    <a:pt x="119380" y="415036"/>
                  </a:lnTo>
                  <a:lnTo>
                    <a:pt x="104394" y="410337"/>
                  </a:lnTo>
                  <a:lnTo>
                    <a:pt x="93599" y="408686"/>
                  </a:lnTo>
                  <a:close/>
                  <a:moveTo>
                    <a:pt x="228981" y="432562"/>
                  </a:moveTo>
                  <a:lnTo>
                    <a:pt x="214249" y="432816"/>
                  </a:lnTo>
                  <a:lnTo>
                    <a:pt x="202819" y="434086"/>
                  </a:lnTo>
                  <a:lnTo>
                    <a:pt x="209169" y="438531"/>
                  </a:lnTo>
                  <a:lnTo>
                    <a:pt x="224790" y="437134"/>
                  </a:lnTo>
                  <a:lnTo>
                    <a:pt x="233934" y="437007"/>
                  </a:lnTo>
                  <a:lnTo>
                    <a:pt x="239395" y="438531"/>
                  </a:lnTo>
                  <a:lnTo>
                    <a:pt x="243967" y="439166"/>
                  </a:lnTo>
                  <a:lnTo>
                    <a:pt x="245872" y="439166"/>
                  </a:lnTo>
                  <a:lnTo>
                    <a:pt x="250571" y="436880"/>
                  </a:lnTo>
                  <a:lnTo>
                    <a:pt x="252857" y="433070"/>
                  </a:lnTo>
                  <a:lnTo>
                    <a:pt x="248031" y="432943"/>
                  </a:lnTo>
                  <a:lnTo>
                    <a:pt x="245745" y="434594"/>
                  </a:lnTo>
                  <a:lnTo>
                    <a:pt x="242316" y="434848"/>
                  </a:lnTo>
                  <a:lnTo>
                    <a:pt x="236728" y="433451"/>
                  </a:lnTo>
                  <a:lnTo>
                    <a:pt x="233045" y="432816"/>
                  </a:lnTo>
                  <a:close/>
                </a:path>
              </a:pathLst>
            </a:custGeom>
            <a:blipFill>
              <a:blip r:embed="rId10"/>
              <a:stretch>
                <a:fillRect l="-913" t="-844" r="-671" b="-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136734" y="6479772"/>
            <a:ext cx="298666" cy="395907"/>
            <a:chOff x="0" y="0"/>
            <a:chExt cx="398221" cy="5278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8145" cy="527939"/>
            </a:xfrm>
            <a:custGeom>
              <a:avLst/>
              <a:gdLst/>
              <a:ahLst/>
              <a:cxnLst/>
              <a:rect l="l" t="t" r="r" b="b"/>
              <a:pathLst>
                <a:path w="398145" h="527939">
                  <a:moveTo>
                    <a:pt x="300228" y="4445"/>
                  </a:moveTo>
                  <a:lnTo>
                    <a:pt x="304038" y="7874"/>
                  </a:lnTo>
                  <a:lnTo>
                    <a:pt x="305181" y="17780"/>
                  </a:lnTo>
                  <a:lnTo>
                    <a:pt x="298831" y="22098"/>
                  </a:lnTo>
                  <a:lnTo>
                    <a:pt x="285242" y="23876"/>
                  </a:lnTo>
                  <a:cubicBezTo>
                    <a:pt x="277876" y="25273"/>
                    <a:pt x="270129" y="27686"/>
                    <a:pt x="254508" y="41656"/>
                  </a:cubicBezTo>
                  <a:lnTo>
                    <a:pt x="235458" y="45466"/>
                  </a:lnTo>
                  <a:lnTo>
                    <a:pt x="232918" y="45085"/>
                  </a:lnTo>
                  <a:lnTo>
                    <a:pt x="236982" y="40132"/>
                  </a:lnTo>
                  <a:lnTo>
                    <a:pt x="243205" y="25908"/>
                  </a:lnTo>
                  <a:lnTo>
                    <a:pt x="244983" y="22860"/>
                  </a:lnTo>
                  <a:lnTo>
                    <a:pt x="247269" y="19685"/>
                  </a:lnTo>
                  <a:lnTo>
                    <a:pt x="249174" y="18796"/>
                  </a:lnTo>
                  <a:lnTo>
                    <a:pt x="250063" y="15875"/>
                  </a:lnTo>
                  <a:cubicBezTo>
                    <a:pt x="251587" y="15748"/>
                    <a:pt x="253365" y="15621"/>
                    <a:pt x="255016" y="15240"/>
                  </a:cubicBezTo>
                  <a:lnTo>
                    <a:pt x="291846" y="5588"/>
                  </a:lnTo>
                  <a:lnTo>
                    <a:pt x="293624" y="5207"/>
                  </a:lnTo>
                  <a:lnTo>
                    <a:pt x="300228" y="4445"/>
                  </a:lnTo>
                  <a:close/>
                  <a:moveTo>
                    <a:pt x="236601" y="16002"/>
                  </a:moveTo>
                  <a:lnTo>
                    <a:pt x="242316" y="19304"/>
                  </a:lnTo>
                  <a:lnTo>
                    <a:pt x="240157" y="22225"/>
                  </a:lnTo>
                  <a:lnTo>
                    <a:pt x="235331" y="33782"/>
                  </a:lnTo>
                  <a:lnTo>
                    <a:pt x="229362" y="42545"/>
                  </a:lnTo>
                  <a:lnTo>
                    <a:pt x="220345" y="45466"/>
                  </a:lnTo>
                  <a:lnTo>
                    <a:pt x="209169" y="47244"/>
                  </a:lnTo>
                  <a:lnTo>
                    <a:pt x="205232" y="47244"/>
                  </a:lnTo>
                  <a:lnTo>
                    <a:pt x="200152" y="45847"/>
                  </a:lnTo>
                  <a:lnTo>
                    <a:pt x="195326" y="42291"/>
                  </a:lnTo>
                  <a:lnTo>
                    <a:pt x="186055" y="43688"/>
                  </a:lnTo>
                  <a:lnTo>
                    <a:pt x="185801" y="36830"/>
                  </a:lnTo>
                  <a:lnTo>
                    <a:pt x="197993" y="32385"/>
                  </a:lnTo>
                  <a:lnTo>
                    <a:pt x="211963" y="29337"/>
                  </a:lnTo>
                  <a:lnTo>
                    <a:pt x="223520" y="21082"/>
                  </a:lnTo>
                  <a:lnTo>
                    <a:pt x="231775" y="16129"/>
                  </a:lnTo>
                  <a:lnTo>
                    <a:pt x="236728" y="15875"/>
                  </a:lnTo>
                  <a:close/>
                  <a:moveTo>
                    <a:pt x="222885" y="14097"/>
                  </a:moveTo>
                  <a:lnTo>
                    <a:pt x="222885" y="16002"/>
                  </a:lnTo>
                  <a:lnTo>
                    <a:pt x="213360" y="23114"/>
                  </a:lnTo>
                  <a:lnTo>
                    <a:pt x="202184" y="27686"/>
                  </a:lnTo>
                  <a:lnTo>
                    <a:pt x="187325" y="31115"/>
                  </a:lnTo>
                  <a:lnTo>
                    <a:pt x="177673" y="39751"/>
                  </a:lnTo>
                  <a:lnTo>
                    <a:pt x="176657" y="41148"/>
                  </a:lnTo>
                  <a:lnTo>
                    <a:pt x="179959" y="45847"/>
                  </a:lnTo>
                  <a:lnTo>
                    <a:pt x="182753" y="48895"/>
                  </a:lnTo>
                  <a:lnTo>
                    <a:pt x="176657" y="49657"/>
                  </a:lnTo>
                  <a:lnTo>
                    <a:pt x="176784" y="51816"/>
                  </a:lnTo>
                  <a:lnTo>
                    <a:pt x="175641" y="49657"/>
                  </a:lnTo>
                  <a:lnTo>
                    <a:pt x="170688" y="49911"/>
                  </a:lnTo>
                  <a:lnTo>
                    <a:pt x="165735" y="47879"/>
                  </a:lnTo>
                  <a:lnTo>
                    <a:pt x="164211" y="43561"/>
                  </a:lnTo>
                  <a:lnTo>
                    <a:pt x="164084" y="40005"/>
                  </a:lnTo>
                  <a:lnTo>
                    <a:pt x="169545" y="32385"/>
                  </a:lnTo>
                  <a:lnTo>
                    <a:pt x="183642" y="29845"/>
                  </a:lnTo>
                  <a:lnTo>
                    <a:pt x="195580" y="27051"/>
                  </a:lnTo>
                  <a:lnTo>
                    <a:pt x="202184" y="19939"/>
                  </a:lnTo>
                  <a:lnTo>
                    <a:pt x="211201" y="14859"/>
                  </a:lnTo>
                  <a:lnTo>
                    <a:pt x="223139" y="14097"/>
                  </a:lnTo>
                  <a:close/>
                  <a:moveTo>
                    <a:pt x="392430" y="84963"/>
                  </a:moveTo>
                  <a:cubicBezTo>
                    <a:pt x="379730" y="88138"/>
                    <a:pt x="368046" y="96647"/>
                    <a:pt x="354838" y="103505"/>
                  </a:cubicBezTo>
                  <a:lnTo>
                    <a:pt x="351790" y="105156"/>
                  </a:lnTo>
                  <a:lnTo>
                    <a:pt x="350520" y="105410"/>
                  </a:lnTo>
                  <a:lnTo>
                    <a:pt x="346583" y="104140"/>
                  </a:lnTo>
                  <a:lnTo>
                    <a:pt x="338963" y="99822"/>
                  </a:lnTo>
                  <a:lnTo>
                    <a:pt x="334264" y="99822"/>
                  </a:lnTo>
                  <a:lnTo>
                    <a:pt x="327025" y="102743"/>
                  </a:lnTo>
                  <a:lnTo>
                    <a:pt x="322326" y="103505"/>
                  </a:lnTo>
                  <a:lnTo>
                    <a:pt x="320802" y="102489"/>
                  </a:lnTo>
                  <a:lnTo>
                    <a:pt x="319278" y="107315"/>
                  </a:lnTo>
                  <a:lnTo>
                    <a:pt x="326136" y="107950"/>
                  </a:lnTo>
                  <a:lnTo>
                    <a:pt x="333375" y="105029"/>
                  </a:lnTo>
                  <a:lnTo>
                    <a:pt x="337058" y="104267"/>
                  </a:lnTo>
                  <a:lnTo>
                    <a:pt x="341122" y="105410"/>
                  </a:lnTo>
                  <a:lnTo>
                    <a:pt x="347472" y="109347"/>
                  </a:lnTo>
                  <a:lnTo>
                    <a:pt x="348488" y="109855"/>
                  </a:lnTo>
                  <a:lnTo>
                    <a:pt x="352171" y="110109"/>
                  </a:lnTo>
                  <a:lnTo>
                    <a:pt x="354838" y="108966"/>
                  </a:lnTo>
                  <a:cubicBezTo>
                    <a:pt x="356108" y="108331"/>
                    <a:pt x="357124" y="107569"/>
                    <a:pt x="358394" y="106934"/>
                  </a:cubicBezTo>
                  <a:lnTo>
                    <a:pt x="393573" y="89535"/>
                  </a:lnTo>
                  <a:lnTo>
                    <a:pt x="392557" y="85217"/>
                  </a:lnTo>
                  <a:close/>
                  <a:moveTo>
                    <a:pt x="300736" y="85217"/>
                  </a:moveTo>
                  <a:lnTo>
                    <a:pt x="304165" y="88392"/>
                  </a:lnTo>
                  <a:lnTo>
                    <a:pt x="305181" y="97917"/>
                  </a:lnTo>
                  <a:lnTo>
                    <a:pt x="298831" y="102743"/>
                  </a:lnTo>
                  <a:lnTo>
                    <a:pt x="285115" y="105410"/>
                  </a:lnTo>
                  <a:cubicBezTo>
                    <a:pt x="277749" y="107188"/>
                    <a:pt x="270129" y="110109"/>
                    <a:pt x="254508" y="124968"/>
                  </a:cubicBezTo>
                  <a:lnTo>
                    <a:pt x="235458" y="129794"/>
                  </a:lnTo>
                  <a:lnTo>
                    <a:pt x="233045" y="129540"/>
                  </a:lnTo>
                  <a:lnTo>
                    <a:pt x="236982" y="124333"/>
                  </a:lnTo>
                  <a:lnTo>
                    <a:pt x="243205" y="109855"/>
                  </a:lnTo>
                  <a:lnTo>
                    <a:pt x="245110" y="106680"/>
                  </a:lnTo>
                  <a:lnTo>
                    <a:pt x="247396" y="103378"/>
                  </a:lnTo>
                  <a:lnTo>
                    <a:pt x="247523" y="103251"/>
                  </a:lnTo>
                  <a:lnTo>
                    <a:pt x="247904" y="103251"/>
                  </a:lnTo>
                  <a:lnTo>
                    <a:pt x="249936" y="101473"/>
                  </a:lnTo>
                  <a:lnTo>
                    <a:pt x="250317" y="99441"/>
                  </a:lnTo>
                  <a:cubicBezTo>
                    <a:pt x="251968" y="99187"/>
                    <a:pt x="253746" y="98933"/>
                    <a:pt x="255524" y="98552"/>
                  </a:cubicBezTo>
                  <a:lnTo>
                    <a:pt x="292100" y="86741"/>
                  </a:lnTo>
                  <a:lnTo>
                    <a:pt x="294005" y="86233"/>
                  </a:lnTo>
                  <a:lnTo>
                    <a:pt x="300736" y="85217"/>
                  </a:lnTo>
                  <a:close/>
                  <a:moveTo>
                    <a:pt x="385699" y="103505"/>
                  </a:moveTo>
                  <a:cubicBezTo>
                    <a:pt x="381254" y="103632"/>
                    <a:pt x="377063" y="105664"/>
                    <a:pt x="374396" y="106680"/>
                  </a:cubicBezTo>
                  <a:lnTo>
                    <a:pt x="338074" y="115062"/>
                  </a:lnTo>
                  <a:lnTo>
                    <a:pt x="339217" y="119380"/>
                  </a:lnTo>
                  <a:cubicBezTo>
                    <a:pt x="351155" y="116332"/>
                    <a:pt x="363347" y="115951"/>
                    <a:pt x="378841" y="109601"/>
                  </a:cubicBezTo>
                  <a:lnTo>
                    <a:pt x="387858" y="107950"/>
                  </a:lnTo>
                  <a:lnTo>
                    <a:pt x="392557" y="113157"/>
                  </a:lnTo>
                  <a:lnTo>
                    <a:pt x="393827" y="125603"/>
                  </a:lnTo>
                  <a:lnTo>
                    <a:pt x="392557" y="126365"/>
                  </a:lnTo>
                  <a:lnTo>
                    <a:pt x="388112" y="126746"/>
                  </a:lnTo>
                  <a:lnTo>
                    <a:pt x="385318" y="124841"/>
                  </a:lnTo>
                  <a:lnTo>
                    <a:pt x="384175" y="120269"/>
                  </a:lnTo>
                  <a:lnTo>
                    <a:pt x="383159" y="120396"/>
                  </a:lnTo>
                  <a:lnTo>
                    <a:pt x="382143" y="117983"/>
                  </a:lnTo>
                  <a:lnTo>
                    <a:pt x="381000" y="118491"/>
                  </a:lnTo>
                  <a:lnTo>
                    <a:pt x="379603" y="119126"/>
                  </a:lnTo>
                  <a:lnTo>
                    <a:pt x="380111" y="124460"/>
                  </a:lnTo>
                  <a:lnTo>
                    <a:pt x="383159" y="128905"/>
                  </a:lnTo>
                  <a:lnTo>
                    <a:pt x="385064" y="130683"/>
                  </a:lnTo>
                  <a:lnTo>
                    <a:pt x="392430" y="131191"/>
                  </a:lnTo>
                  <a:lnTo>
                    <a:pt x="396875" y="129540"/>
                  </a:lnTo>
                  <a:lnTo>
                    <a:pt x="398145" y="128905"/>
                  </a:lnTo>
                  <a:lnTo>
                    <a:pt x="398145" y="117348"/>
                  </a:lnTo>
                  <a:lnTo>
                    <a:pt x="392430" y="104775"/>
                  </a:lnTo>
                  <a:lnTo>
                    <a:pt x="385699" y="103378"/>
                  </a:lnTo>
                  <a:close/>
                  <a:moveTo>
                    <a:pt x="237363" y="100457"/>
                  </a:moveTo>
                  <a:lnTo>
                    <a:pt x="242443" y="103251"/>
                  </a:lnTo>
                  <a:lnTo>
                    <a:pt x="240284" y="106299"/>
                  </a:lnTo>
                  <a:lnTo>
                    <a:pt x="235458" y="118237"/>
                  </a:lnTo>
                  <a:lnTo>
                    <a:pt x="229489" y="127381"/>
                  </a:lnTo>
                  <a:lnTo>
                    <a:pt x="220345" y="130937"/>
                  </a:lnTo>
                  <a:lnTo>
                    <a:pt x="209931" y="133096"/>
                  </a:lnTo>
                  <a:lnTo>
                    <a:pt x="209042" y="133223"/>
                  </a:lnTo>
                  <a:lnTo>
                    <a:pt x="204724" y="133350"/>
                  </a:lnTo>
                  <a:lnTo>
                    <a:pt x="200533" y="132334"/>
                  </a:lnTo>
                  <a:lnTo>
                    <a:pt x="195199" y="129159"/>
                  </a:lnTo>
                  <a:lnTo>
                    <a:pt x="185801" y="130937"/>
                  </a:lnTo>
                  <a:lnTo>
                    <a:pt x="186055" y="124333"/>
                  </a:lnTo>
                  <a:lnTo>
                    <a:pt x="198374" y="119126"/>
                  </a:lnTo>
                  <a:lnTo>
                    <a:pt x="212217" y="115189"/>
                  </a:lnTo>
                  <a:lnTo>
                    <a:pt x="223774" y="106299"/>
                  </a:lnTo>
                  <a:lnTo>
                    <a:pt x="232156" y="100711"/>
                  </a:lnTo>
                  <a:lnTo>
                    <a:pt x="237490" y="100457"/>
                  </a:lnTo>
                  <a:close/>
                  <a:moveTo>
                    <a:pt x="212471" y="99949"/>
                  </a:moveTo>
                  <a:lnTo>
                    <a:pt x="222885" y="101092"/>
                  </a:lnTo>
                  <a:lnTo>
                    <a:pt x="213360" y="108712"/>
                  </a:lnTo>
                  <a:lnTo>
                    <a:pt x="202184" y="114046"/>
                  </a:lnTo>
                  <a:lnTo>
                    <a:pt x="187325" y="118237"/>
                  </a:lnTo>
                  <a:lnTo>
                    <a:pt x="177673" y="127381"/>
                  </a:lnTo>
                  <a:lnTo>
                    <a:pt x="176657" y="128778"/>
                  </a:lnTo>
                  <a:lnTo>
                    <a:pt x="179959" y="133350"/>
                  </a:lnTo>
                  <a:lnTo>
                    <a:pt x="182626" y="136271"/>
                  </a:lnTo>
                  <a:lnTo>
                    <a:pt x="176403" y="137414"/>
                  </a:lnTo>
                  <a:lnTo>
                    <a:pt x="176657" y="139573"/>
                  </a:lnTo>
                  <a:lnTo>
                    <a:pt x="175133" y="137541"/>
                  </a:lnTo>
                  <a:lnTo>
                    <a:pt x="169418" y="137922"/>
                  </a:lnTo>
                  <a:lnTo>
                    <a:pt x="165227" y="136017"/>
                  </a:lnTo>
                  <a:lnTo>
                    <a:pt x="163957" y="132207"/>
                  </a:lnTo>
                  <a:lnTo>
                    <a:pt x="163830" y="128651"/>
                  </a:lnTo>
                  <a:lnTo>
                    <a:pt x="169291" y="120777"/>
                  </a:lnTo>
                  <a:lnTo>
                    <a:pt x="183515" y="117348"/>
                  </a:lnTo>
                  <a:lnTo>
                    <a:pt x="195326" y="113919"/>
                  </a:lnTo>
                  <a:lnTo>
                    <a:pt x="201930" y="106426"/>
                  </a:lnTo>
                  <a:lnTo>
                    <a:pt x="212344" y="100203"/>
                  </a:lnTo>
                  <a:close/>
                  <a:moveTo>
                    <a:pt x="129667" y="92329"/>
                  </a:moveTo>
                  <a:lnTo>
                    <a:pt x="122936" y="95123"/>
                  </a:lnTo>
                  <a:lnTo>
                    <a:pt x="120269" y="96647"/>
                  </a:lnTo>
                  <a:cubicBezTo>
                    <a:pt x="104648" y="104648"/>
                    <a:pt x="89535" y="115316"/>
                    <a:pt x="69088" y="119634"/>
                  </a:cubicBezTo>
                  <a:lnTo>
                    <a:pt x="57277" y="121793"/>
                  </a:lnTo>
                  <a:lnTo>
                    <a:pt x="53721" y="120650"/>
                  </a:lnTo>
                  <a:lnTo>
                    <a:pt x="47879" y="117856"/>
                  </a:lnTo>
                  <a:lnTo>
                    <a:pt x="31369" y="116840"/>
                  </a:lnTo>
                  <a:lnTo>
                    <a:pt x="21463" y="118618"/>
                  </a:lnTo>
                  <a:lnTo>
                    <a:pt x="27178" y="121920"/>
                  </a:lnTo>
                  <a:lnTo>
                    <a:pt x="41529" y="121158"/>
                  </a:lnTo>
                  <a:lnTo>
                    <a:pt x="51689" y="124587"/>
                  </a:lnTo>
                  <a:lnTo>
                    <a:pt x="54102" y="125730"/>
                  </a:lnTo>
                  <a:lnTo>
                    <a:pt x="64897" y="126111"/>
                  </a:lnTo>
                  <a:lnTo>
                    <a:pt x="75311" y="122682"/>
                  </a:lnTo>
                  <a:cubicBezTo>
                    <a:pt x="91821" y="119126"/>
                    <a:pt x="106934" y="108331"/>
                    <a:pt x="123190" y="99949"/>
                  </a:cubicBezTo>
                  <a:lnTo>
                    <a:pt x="128651" y="97282"/>
                  </a:lnTo>
                  <a:lnTo>
                    <a:pt x="133477" y="96647"/>
                  </a:lnTo>
                  <a:lnTo>
                    <a:pt x="135509" y="98171"/>
                  </a:lnTo>
                  <a:lnTo>
                    <a:pt x="136525" y="102997"/>
                  </a:lnTo>
                  <a:lnTo>
                    <a:pt x="136525" y="113030"/>
                  </a:lnTo>
                  <a:lnTo>
                    <a:pt x="130048" y="122555"/>
                  </a:lnTo>
                  <a:cubicBezTo>
                    <a:pt x="126619" y="126492"/>
                    <a:pt x="122809" y="128651"/>
                    <a:pt x="109220" y="137160"/>
                  </a:cubicBezTo>
                  <a:lnTo>
                    <a:pt x="84201" y="137287"/>
                  </a:lnTo>
                  <a:lnTo>
                    <a:pt x="88900" y="131445"/>
                  </a:lnTo>
                  <a:lnTo>
                    <a:pt x="95504" y="130429"/>
                  </a:lnTo>
                  <a:lnTo>
                    <a:pt x="99695" y="130429"/>
                  </a:lnTo>
                  <a:lnTo>
                    <a:pt x="109982" y="128270"/>
                  </a:lnTo>
                  <a:lnTo>
                    <a:pt x="121158" y="123444"/>
                  </a:lnTo>
                  <a:lnTo>
                    <a:pt x="113665" y="120523"/>
                  </a:lnTo>
                  <a:lnTo>
                    <a:pt x="101346" y="125984"/>
                  </a:lnTo>
                  <a:lnTo>
                    <a:pt x="94488" y="125984"/>
                  </a:lnTo>
                  <a:lnTo>
                    <a:pt x="83185" y="130429"/>
                  </a:lnTo>
                  <a:lnTo>
                    <a:pt x="78105" y="141732"/>
                  </a:lnTo>
                  <a:lnTo>
                    <a:pt x="77343" y="144780"/>
                  </a:lnTo>
                  <a:lnTo>
                    <a:pt x="80391" y="144526"/>
                  </a:lnTo>
                  <a:cubicBezTo>
                    <a:pt x="94107" y="143891"/>
                    <a:pt x="109728" y="142240"/>
                    <a:pt x="123825" y="133350"/>
                  </a:cubicBezTo>
                  <a:cubicBezTo>
                    <a:pt x="125349" y="132461"/>
                    <a:pt x="129794" y="129921"/>
                    <a:pt x="137668" y="120904"/>
                  </a:cubicBezTo>
                  <a:lnTo>
                    <a:pt x="141224" y="103886"/>
                  </a:lnTo>
                  <a:lnTo>
                    <a:pt x="140716" y="98425"/>
                  </a:lnTo>
                  <a:lnTo>
                    <a:pt x="136525" y="92837"/>
                  </a:lnTo>
                  <a:lnTo>
                    <a:pt x="129794" y="92202"/>
                  </a:lnTo>
                  <a:close/>
                  <a:moveTo>
                    <a:pt x="298450" y="0"/>
                  </a:moveTo>
                  <a:cubicBezTo>
                    <a:pt x="295275" y="127"/>
                    <a:pt x="292354" y="1016"/>
                    <a:pt x="291211" y="1270"/>
                  </a:cubicBezTo>
                  <a:lnTo>
                    <a:pt x="253365" y="11176"/>
                  </a:lnTo>
                  <a:lnTo>
                    <a:pt x="250952" y="11430"/>
                  </a:lnTo>
                  <a:lnTo>
                    <a:pt x="250952" y="10668"/>
                  </a:lnTo>
                  <a:lnTo>
                    <a:pt x="246888" y="11557"/>
                  </a:lnTo>
                  <a:cubicBezTo>
                    <a:pt x="238760" y="11557"/>
                    <a:pt x="230251" y="9779"/>
                    <a:pt x="215773" y="9779"/>
                  </a:cubicBezTo>
                  <a:lnTo>
                    <a:pt x="203962" y="13081"/>
                  </a:lnTo>
                  <a:lnTo>
                    <a:pt x="203581" y="13335"/>
                  </a:lnTo>
                  <a:lnTo>
                    <a:pt x="201168" y="14478"/>
                  </a:lnTo>
                  <a:lnTo>
                    <a:pt x="194564" y="21590"/>
                  </a:lnTo>
                  <a:lnTo>
                    <a:pt x="187579" y="26035"/>
                  </a:lnTo>
                  <a:lnTo>
                    <a:pt x="177927" y="26416"/>
                  </a:lnTo>
                  <a:lnTo>
                    <a:pt x="166497" y="30480"/>
                  </a:lnTo>
                  <a:lnTo>
                    <a:pt x="160782" y="36195"/>
                  </a:lnTo>
                  <a:lnTo>
                    <a:pt x="159639" y="42291"/>
                  </a:lnTo>
                  <a:lnTo>
                    <a:pt x="160147" y="48260"/>
                  </a:lnTo>
                  <a:lnTo>
                    <a:pt x="167513" y="54102"/>
                  </a:lnTo>
                  <a:lnTo>
                    <a:pt x="174625" y="54483"/>
                  </a:lnTo>
                  <a:lnTo>
                    <a:pt x="176911" y="54229"/>
                  </a:lnTo>
                  <a:lnTo>
                    <a:pt x="183515" y="53975"/>
                  </a:lnTo>
                  <a:lnTo>
                    <a:pt x="195580" y="50800"/>
                  </a:lnTo>
                  <a:lnTo>
                    <a:pt x="199771" y="50546"/>
                  </a:lnTo>
                  <a:lnTo>
                    <a:pt x="201422" y="54102"/>
                  </a:lnTo>
                  <a:lnTo>
                    <a:pt x="188214" y="63500"/>
                  </a:lnTo>
                  <a:lnTo>
                    <a:pt x="177673" y="66167"/>
                  </a:lnTo>
                  <a:lnTo>
                    <a:pt x="171704" y="64389"/>
                  </a:lnTo>
                  <a:lnTo>
                    <a:pt x="164846" y="63881"/>
                  </a:lnTo>
                  <a:cubicBezTo>
                    <a:pt x="154686" y="63881"/>
                    <a:pt x="145415" y="68326"/>
                    <a:pt x="134874" y="73406"/>
                  </a:cubicBezTo>
                  <a:lnTo>
                    <a:pt x="130810" y="73660"/>
                  </a:lnTo>
                  <a:lnTo>
                    <a:pt x="123317" y="70485"/>
                  </a:lnTo>
                  <a:lnTo>
                    <a:pt x="116078" y="68072"/>
                  </a:lnTo>
                  <a:lnTo>
                    <a:pt x="113157" y="67945"/>
                  </a:lnTo>
                  <a:cubicBezTo>
                    <a:pt x="106553" y="67945"/>
                    <a:pt x="100330" y="70612"/>
                    <a:pt x="83439" y="73787"/>
                  </a:cubicBezTo>
                  <a:lnTo>
                    <a:pt x="63881" y="82931"/>
                  </a:lnTo>
                  <a:cubicBezTo>
                    <a:pt x="53340" y="84963"/>
                    <a:pt x="43688" y="91059"/>
                    <a:pt x="27559" y="94234"/>
                  </a:cubicBezTo>
                  <a:lnTo>
                    <a:pt x="12573" y="98044"/>
                  </a:lnTo>
                  <a:lnTo>
                    <a:pt x="8382" y="95885"/>
                  </a:lnTo>
                  <a:lnTo>
                    <a:pt x="8636" y="101600"/>
                  </a:lnTo>
                  <a:lnTo>
                    <a:pt x="14986" y="102362"/>
                  </a:lnTo>
                  <a:cubicBezTo>
                    <a:pt x="22352" y="102235"/>
                    <a:pt x="29337" y="98298"/>
                    <a:pt x="45593" y="95123"/>
                  </a:cubicBezTo>
                  <a:lnTo>
                    <a:pt x="64643" y="87249"/>
                  </a:lnTo>
                  <a:cubicBezTo>
                    <a:pt x="75819" y="85090"/>
                    <a:pt x="85598" y="77724"/>
                    <a:pt x="101727" y="74676"/>
                  </a:cubicBezTo>
                  <a:lnTo>
                    <a:pt x="114300" y="72390"/>
                  </a:lnTo>
                  <a:lnTo>
                    <a:pt x="118872" y="73152"/>
                  </a:lnTo>
                  <a:lnTo>
                    <a:pt x="125222" y="76200"/>
                  </a:lnTo>
                  <a:lnTo>
                    <a:pt x="127762" y="77089"/>
                  </a:lnTo>
                  <a:lnTo>
                    <a:pt x="118110" y="79121"/>
                  </a:lnTo>
                  <a:lnTo>
                    <a:pt x="117602" y="79248"/>
                  </a:lnTo>
                  <a:lnTo>
                    <a:pt x="116586" y="78740"/>
                  </a:lnTo>
                  <a:lnTo>
                    <a:pt x="113665" y="75565"/>
                  </a:lnTo>
                  <a:lnTo>
                    <a:pt x="112141" y="80391"/>
                  </a:lnTo>
                  <a:cubicBezTo>
                    <a:pt x="99568" y="83439"/>
                    <a:pt x="87249" y="87630"/>
                    <a:pt x="69723" y="97409"/>
                  </a:cubicBezTo>
                  <a:lnTo>
                    <a:pt x="59563" y="100838"/>
                  </a:lnTo>
                  <a:lnTo>
                    <a:pt x="59055" y="98171"/>
                  </a:lnTo>
                  <a:lnTo>
                    <a:pt x="21336" y="106553"/>
                  </a:lnTo>
                  <a:cubicBezTo>
                    <a:pt x="17780" y="106553"/>
                    <a:pt x="11938" y="106680"/>
                    <a:pt x="2921" y="116586"/>
                  </a:cubicBezTo>
                  <a:lnTo>
                    <a:pt x="0" y="142875"/>
                  </a:lnTo>
                  <a:lnTo>
                    <a:pt x="0" y="144653"/>
                  </a:lnTo>
                  <a:lnTo>
                    <a:pt x="0" y="146939"/>
                  </a:lnTo>
                  <a:lnTo>
                    <a:pt x="4318" y="146812"/>
                  </a:lnTo>
                  <a:lnTo>
                    <a:pt x="14986" y="140970"/>
                  </a:lnTo>
                  <a:lnTo>
                    <a:pt x="18415" y="128016"/>
                  </a:lnTo>
                  <a:lnTo>
                    <a:pt x="18669" y="125603"/>
                  </a:lnTo>
                  <a:lnTo>
                    <a:pt x="15240" y="125603"/>
                  </a:lnTo>
                  <a:lnTo>
                    <a:pt x="15240" y="127762"/>
                  </a:lnTo>
                  <a:lnTo>
                    <a:pt x="13462" y="134874"/>
                  </a:lnTo>
                  <a:lnTo>
                    <a:pt x="7239" y="141351"/>
                  </a:lnTo>
                  <a:lnTo>
                    <a:pt x="4318" y="142240"/>
                  </a:lnTo>
                  <a:cubicBezTo>
                    <a:pt x="4318" y="126111"/>
                    <a:pt x="7366" y="118364"/>
                    <a:pt x="13970" y="111252"/>
                  </a:cubicBezTo>
                  <a:lnTo>
                    <a:pt x="21336" y="111125"/>
                  </a:lnTo>
                  <a:lnTo>
                    <a:pt x="24003" y="111125"/>
                  </a:lnTo>
                  <a:lnTo>
                    <a:pt x="26162" y="111887"/>
                  </a:lnTo>
                  <a:cubicBezTo>
                    <a:pt x="42418" y="108585"/>
                    <a:pt x="59944" y="108204"/>
                    <a:pt x="76962" y="98679"/>
                  </a:cubicBezTo>
                  <a:lnTo>
                    <a:pt x="117729" y="83820"/>
                  </a:lnTo>
                  <a:lnTo>
                    <a:pt x="118491" y="83820"/>
                  </a:lnTo>
                  <a:lnTo>
                    <a:pt x="119888" y="83312"/>
                  </a:lnTo>
                  <a:lnTo>
                    <a:pt x="131064" y="78105"/>
                  </a:lnTo>
                  <a:lnTo>
                    <a:pt x="134620" y="78232"/>
                  </a:lnTo>
                  <a:lnTo>
                    <a:pt x="137922" y="77089"/>
                  </a:lnTo>
                  <a:cubicBezTo>
                    <a:pt x="147574" y="72390"/>
                    <a:pt x="156337" y="68453"/>
                    <a:pt x="167894" y="68453"/>
                  </a:cubicBezTo>
                  <a:lnTo>
                    <a:pt x="174244" y="69977"/>
                  </a:lnTo>
                  <a:lnTo>
                    <a:pt x="175641" y="70485"/>
                  </a:lnTo>
                  <a:lnTo>
                    <a:pt x="178943" y="70739"/>
                  </a:lnTo>
                  <a:cubicBezTo>
                    <a:pt x="185293" y="70612"/>
                    <a:pt x="190754" y="67183"/>
                    <a:pt x="201168" y="59817"/>
                  </a:cubicBezTo>
                  <a:lnTo>
                    <a:pt x="211201" y="54102"/>
                  </a:lnTo>
                  <a:cubicBezTo>
                    <a:pt x="219710" y="50927"/>
                    <a:pt x="228600" y="50800"/>
                    <a:pt x="247269" y="48260"/>
                  </a:cubicBezTo>
                  <a:lnTo>
                    <a:pt x="266065" y="37338"/>
                  </a:lnTo>
                  <a:cubicBezTo>
                    <a:pt x="272415" y="31623"/>
                    <a:pt x="279146" y="29464"/>
                    <a:pt x="293243" y="26797"/>
                  </a:cubicBezTo>
                  <a:lnTo>
                    <a:pt x="307975" y="23876"/>
                  </a:lnTo>
                  <a:lnTo>
                    <a:pt x="309372" y="23368"/>
                  </a:lnTo>
                  <a:lnTo>
                    <a:pt x="309626" y="20066"/>
                  </a:lnTo>
                  <a:lnTo>
                    <a:pt x="309626" y="10414"/>
                  </a:lnTo>
                  <a:lnTo>
                    <a:pt x="304165" y="762"/>
                  </a:lnTo>
                  <a:lnTo>
                    <a:pt x="298450" y="0"/>
                  </a:lnTo>
                  <a:close/>
                  <a:moveTo>
                    <a:pt x="328676" y="117348"/>
                  </a:moveTo>
                  <a:lnTo>
                    <a:pt x="322580" y="117602"/>
                  </a:lnTo>
                  <a:lnTo>
                    <a:pt x="314579" y="118237"/>
                  </a:lnTo>
                  <a:lnTo>
                    <a:pt x="307340" y="117602"/>
                  </a:lnTo>
                  <a:lnTo>
                    <a:pt x="304800" y="117983"/>
                  </a:lnTo>
                  <a:lnTo>
                    <a:pt x="299085" y="119507"/>
                  </a:lnTo>
                  <a:lnTo>
                    <a:pt x="288417" y="125857"/>
                  </a:lnTo>
                  <a:cubicBezTo>
                    <a:pt x="283210" y="129032"/>
                    <a:pt x="278003" y="131953"/>
                    <a:pt x="273050" y="133223"/>
                  </a:cubicBezTo>
                  <a:lnTo>
                    <a:pt x="222758" y="148590"/>
                  </a:lnTo>
                  <a:lnTo>
                    <a:pt x="223774" y="152908"/>
                  </a:lnTo>
                  <a:lnTo>
                    <a:pt x="274066" y="137541"/>
                  </a:lnTo>
                  <a:cubicBezTo>
                    <a:pt x="279908" y="136017"/>
                    <a:pt x="285242" y="132715"/>
                    <a:pt x="295910" y="126492"/>
                  </a:cubicBezTo>
                  <a:lnTo>
                    <a:pt x="305943" y="122428"/>
                  </a:lnTo>
                  <a:lnTo>
                    <a:pt x="306832" y="122174"/>
                  </a:lnTo>
                  <a:lnTo>
                    <a:pt x="311150" y="122047"/>
                  </a:lnTo>
                  <a:lnTo>
                    <a:pt x="320929" y="122682"/>
                  </a:lnTo>
                  <a:lnTo>
                    <a:pt x="328676" y="117348"/>
                  </a:lnTo>
                  <a:close/>
                  <a:moveTo>
                    <a:pt x="252984" y="152527"/>
                  </a:moveTo>
                  <a:lnTo>
                    <a:pt x="247777" y="153543"/>
                  </a:lnTo>
                  <a:lnTo>
                    <a:pt x="242951" y="156083"/>
                  </a:lnTo>
                  <a:lnTo>
                    <a:pt x="238506" y="156210"/>
                  </a:lnTo>
                  <a:lnTo>
                    <a:pt x="235458" y="156210"/>
                  </a:lnTo>
                  <a:lnTo>
                    <a:pt x="228346" y="157734"/>
                  </a:lnTo>
                  <a:lnTo>
                    <a:pt x="213741" y="161544"/>
                  </a:lnTo>
                  <a:lnTo>
                    <a:pt x="202311" y="165862"/>
                  </a:lnTo>
                  <a:lnTo>
                    <a:pt x="209804" y="168529"/>
                  </a:lnTo>
                  <a:lnTo>
                    <a:pt x="225552" y="163068"/>
                  </a:lnTo>
                  <a:lnTo>
                    <a:pt x="233807" y="160909"/>
                  </a:lnTo>
                  <a:lnTo>
                    <a:pt x="234569" y="160655"/>
                  </a:lnTo>
                  <a:lnTo>
                    <a:pt x="237109" y="160655"/>
                  </a:lnTo>
                  <a:lnTo>
                    <a:pt x="241046" y="160655"/>
                  </a:lnTo>
                  <a:lnTo>
                    <a:pt x="249174" y="158369"/>
                  </a:lnTo>
                  <a:lnTo>
                    <a:pt x="253111" y="152400"/>
                  </a:lnTo>
                  <a:close/>
                  <a:moveTo>
                    <a:pt x="375666" y="115443"/>
                  </a:moveTo>
                  <a:cubicBezTo>
                    <a:pt x="365125" y="118237"/>
                    <a:pt x="354584" y="121920"/>
                    <a:pt x="337439" y="136398"/>
                  </a:cubicBezTo>
                  <a:lnTo>
                    <a:pt x="322580" y="138684"/>
                  </a:lnTo>
                  <a:cubicBezTo>
                    <a:pt x="315722" y="140589"/>
                    <a:pt x="308864" y="141097"/>
                    <a:pt x="293751" y="141097"/>
                  </a:cubicBezTo>
                  <a:lnTo>
                    <a:pt x="276352" y="140335"/>
                  </a:lnTo>
                  <a:lnTo>
                    <a:pt x="271145" y="140208"/>
                  </a:lnTo>
                  <a:lnTo>
                    <a:pt x="260604" y="143891"/>
                  </a:lnTo>
                  <a:lnTo>
                    <a:pt x="257048" y="154305"/>
                  </a:lnTo>
                  <a:lnTo>
                    <a:pt x="256921" y="164973"/>
                  </a:lnTo>
                  <a:lnTo>
                    <a:pt x="269367" y="174752"/>
                  </a:lnTo>
                  <a:lnTo>
                    <a:pt x="276352" y="175133"/>
                  </a:lnTo>
                  <a:lnTo>
                    <a:pt x="278511" y="175133"/>
                  </a:lnTo>
                  <a:cubicBezTo>
                    <a:pt x="291846" y="175133"/>
                    <a:pt x="305943" y="169418"/>
                    <a:pt x="318643" y="163830"/>
                  </a:cubicBezTo>
                  <a:lnTo>
                    <a:pt x="320548" y="163068"/>
                  </a:lnTo>
                  <a:lnTo>
                    <a:pt x="318770" y="158242"/>
                  </a:lnTo>
                  <a:lnTo>
                    <a:pt x="313817" y="153416"/>
                  </a:lnTo>
                  <a:lnTo>
                    <a:pt x="306578" y="152908"/>
                  </a:lnTo>
                  <a:lnTo>
                    <a:pt x="298323" y="156464"/>
                  </a:lnTo>
                  <a:lnTo>
                    <a:pt x="288798" y="159512"/>
                  </a:lnTo>
                  <a:lnTo>
                    <a:pt x="276606" y="160655"/>
                  </a:lnTo>
                  <a:lnTo>
                    <a:pt x="283210" y="163449"/>
                  </a:lnTo>
                  <a:lnTo>
                    <a:pt x="297815" y="161925"/>
                  </a:lnTo>
                  <a:lnTo>
                    <a:pt x="305308" y="158242"/>
                  </a:lnTo>
                  <a:lnTo>
                    <a:pt x="311023" y="157480"/>
                  </a:lnTo>
                  <a:lnTo>
                    <a:pt x="313563" y="158877"/>
                  </a:lnTo>
                  <a:lnTo>
                    <a:pt x="314833" y="160909"/>
                  </a:lnTo>
                  <a:cubicBezTo>
                    <a:pt x="302768" y="166116"/>
                    <a:pt x="289941" y="170942"/>
                    <a:pt x="277495" y="170942"/>
                  </a:cubicBezTo>
                  <a:lnTo>
                    <a:pt x="274066" y="170688"/>
                  </a:lnTo>
                  <a:lnTo>
                    <a:pt x="264160" y="166878"/>
                  </a:lnTo>
                  <a:lnTo>
                    <a:pt x="261366" y="155702"/>
                  </a:lnTo>
                  <a:lnTo>
                    <a:pt x="262001" y="149352"/>
                  </a:lnTo>
                  <a:lnTo>
                    <a:pt x="268351" y="144907"/>
                  </a:lnTo>
                  <a:lnTo>
                    <a:pt x="274955" y="144653"/>
                  </a:lnTo>
                  <a:lnTo>
                    <a:pt x="276733" y="144653"/>
                  </a:lnTo>
                  <a:cubicBezTo>
                    <a:pt x="285115" y="144653"/>
                    <a:pt x="293370" y="145542"/>
                    <a:pt x="308991" y="145542"/>
                  </a:cubicBezTo>
                  <a:lnTo>
                    <a:pt x="323596" y="142875"/>
                  </a:lnTo>
                  <a:cubicBezTo>
                    <a:pt x="330581" y="140970"/>
                    <a:pt x="338836" y="140716"/>
                    <a:pt x="346710" y="134239"/>
                  </a:cubicBezTo>
                  <a:lnTo>
                    <a:pt x="376682" y="119761"/>
                  </a:lnTo>
                  <a:lnTo>
                    <a:pt x="375539" y="115443"/>
                  </a:lnTo>
                  <a:close/>
                  <a:moveTo>
                    <a:pt x="150876" y="135382"/>
                  </a:moveTo>
                  <a:lnTo>
                    <a:pt x="144907" y="139446"/>
                  </a:lnTo>
                  <a:lnTo>
                    <a:pt x="138049" y="145923"/>
                  </a:lnTo>
                  <a:lnTo>
                    <a:pt x="128397" y="146431"/>
                  </a:lnTo>
                  <a:lnTo>
                    <a:pt x="118364" y="145034"/>
                  </a:lnTo>
                  <a:lnTo>
                    <a:pt x="116205" y="145288"/>
                  </a:lnTo>
                  <a:cubicBezTo>
                    <a:pt x="103251" y="148590"/>
                    <a:pt x="90170" y="151511"/>
                    <a:pt x="72771" y="155702"/>
                  </a:cubicBezTo>
                  <a:lnTo>
                    <a:pt x="62992" y="157099"/>
                  </a:lnTo>
                  <a:cubicBezTo>
                    <a:pt x="58039" y="158115"/>
                    <a:pt x="52832" y="160147"/>
                    <a:pt x="40132" y="171831"/>
                  </a:cubicBezTo>
                  <a:lnTo>
                    <a:pt x="23495" y="175895"/>
                  </a:lnTo>
                  <a:lnTo>
                    <a:pt x="18669" y="175895"/>
                  </a:lnTo>
                  <a:lnTo>
                    <a:pt x="10287" y="171704"/>
                  </a:lnTo>
                  <a:lnTo>
                    <a:pt x="6858" y="168529"/>
                  </a:lnTo>
                  <a:lnTo>
                    <a:pt x="5969" y="162433"/>
                  </a:lnTo>
                  <a:lnTo>
                    <a:pt x="10160" y="152781"/>
                  </a:lnTo>
                  <a:lnTo>
                    <a:pt x="18161" y="150114"/>
                  </a:lnTo>
                  <a:lnTo>
                    <a:pt x="28194" y="147447"/>
                  </a:lnTo>
                  <a:lnTo>
                    <a:pt x="36830" y="146304"/>
                  </a:lnTo>
                  <a:lnTo>
                    <a:pt x="37211" y="146177"/>
                  </a:lnTo>
                  <a:lnTo>
                    <a:pt x="41529" y="145161"/>
                  </a:lnTo>
                  <a:lnTo>
                    <a:pt x="51054" y="143764"/>
                  </a:lnTo>
                  <a:lnTo>
                    <a:pt x="52324" y="143891"/>
                  </a:lnTo>
                  <a:lnTo>
                    <a:pt x="55372" y="143891"/>
                  </a:lnTo>
                  <a:lnTo>
                    <a:pt x="60706" y="141986"/>
                  </a:lnTo>
                  <a:lnTo>
                    <a:pt x="64135" y="141478"/>
                  </a:lnTo>
                  <a:lnTo>
                    <a:pt x="64643" y="144653"/>
                  </a:lnTo>
                  <a:lnTo>
                    <a:pt x="60452" y="150749"/>
                  </a:lnTo>
                  <a:lnTo>
                    <a:pt x="50292" y="153797"/>
                  </a:lnTo>
                  <a:lnTo>
                    <a:pt x="43180" y="153924"/>
                  </a:lnTo>
                  <a:lnTo>
                    <a:pt x="39751" y="153924"/>
                  </a:lnTo>
                  <a:lnTo>
                    <a:pt x="36957" y="154178"/>
                  </a:lnTo>
                  <a:lnTo>
                    <a:pt x="29591" y="155829"/>
                  </a:lnTo>
                  <a:lnTo>
                    <a:pt x="14732" y="159258"/>
                  </a:lnTo>
                  <a:lnTo>
                    <a:pt x="23114" y="161798"/>
                  </a:lnTo>
                  <a:lnTo>
                    <a:pt x="38354" y="158242"/>
                  </a:lnTo>
                  <a:lnTo>
                    <a:pt x="41529" y="158242"/>
                  </a:lnTo>
                  <a:lnTo>
                    <a:pt x="47752" y="158242"/>
                  </a:lnTo>
                  <a:lnTo>
                    <a:pt x="61595" y="154940"/>
                  </a:lnTo>
                  <a:lnTo>
                    <a:pt x="67945" y="148336"/>
                  </a:lnTo>
                  <a:lnTo>
                    <a:pt x="69596" y="141097"/>
                  </a:lnTo>
                  <a:lnTo>
                    <a:pt x="69723" y="140208"/>
                  </a:lnTo>
                  <a:lnTo>
                    <a:pt x="67564" y="137668"/>
                  </a:lnTo>
                  <a:lnTo>
                    <a:pt x="61341" y="136906"/>
                  </a:lnTo>
                  <a:lnTo>
                    <a:pt x="55753" y="138938"/>
                  </a:lnTo>
                  <a:lnTo>
                    <a:pt x="53213" y="139446"/>
                  </a:lnTo>
                  <a:lnTo>
                    <a:pt x="51943" y="139319"/>
                  </a:lnTo>
                  <a:lnTo>
                    <a:pt x="45212" y="139319"/>
                  </a:lnTo>
                  <a:lnTo>
                    <a:pt x="35814" y="141859"/>
                  </a:lnTo>
                  <a:lnTo>
                    <a:pt x="36322" y="144018"/>
                  </a:lnTo>
                  <a:lnTo>
                    <a:pt x="31877" y="142748"/>
                  </a:lnTo>
                  <a:lnTo>
                    <a:pt x="21082" y="145542"/>
                  </a:lnTo>
                  <a:lnTo>
                    <a:pt x="10795" y="147320"/>
                  </a:lnTo>
                  <a:lnTo>
                    <a:pt x="2413" y="157988"/>
                  </a:lnTo>
                  <a:lnTo>
                    <a:pt x="1524" y="167894"/>
                  </a:lnTo>
                  <a:lnTo>
                    <a:pt x="6223" y="174371"/>
                  </a:lnTo>
                  <a:lnTo>
                    <a:pt x="9271" y="176022"/>
                  </a:lnTo>
                  <a:lnTo>
                    <a:pt x="13208" y="178181"/>
                  </a:lnTo>
                  <a:lnTo>
                    <a:pt x="23876" y="180213"/>
                  </a:lnTo>
                  <a:cubicBezTo>
                    <a:pt x="32766" y="179451"/>
                    <a:pt x="42418" y="175641"/>
                    <a:pt x="55118" y="163957"/>
                  </a:cubicBezTo>
                  <a:lnTo>
                    <a:pt x="63881" y="161290"/>
                  </a:lnTo>
                  <a:cubicBezTo>
                    <a:pt x="68453" y="160147"/>
                    <a:pt x="73152" y="159893"/>
                    <a:pt x="78105" y="158877"/>
                  </a:cubicBezTo>
                  <a:lnTo>
                    <a:pt x="117221" y="149479"/>
                  </a:lnTo>
                  <a:lnTo>
                    <a:pt x="117856" y="149352"/>
                  </a:lnTo>
                  <a:lnTo>
                    <a:pt x="122809" y="149225"/>
                  </a:lnTo>
                  <a:lnTo>
                    <a:pt x="136017" y="150622"/>
                  </a:lnTo>
                  <a:lnTo>
                    <a:pt x="146177" y="145161"/>
                  </a:lnTo>
                  <a:lnTo>
                    <a:pt x="150876" y="135128"/>
                  </a:lnTo>
                  <a:close/>
                  <a:moveTo>
                    <a:pt x="384937" y="133731"/>
                  </a:moveTo>
                  <a:lnTo>
                    <a:pt x="377825" y="136017"/>
                  </a:lnTo>
                  <a:lnTo>
                    <a:pt x="369824" y="137668"/>
                  </a:lnTo>
                  <a:lnTo>
                    <a:pt x="355981" y="142113"/>
                  </a:lnTo>
                  <a:lnTo>
                    <a:pt x="342900" y="147320"/>
                  </a:lnTo>
                  <a:lnTo>
                    <a:pt x="334645" y="148717"/>
                  </a:lnTo>
                  <a:lnTo>
                    <a:pt x="328930" y="153416"/>
                  </a:lnTo>
                  <a:lnTo>
                    <a:pt x="328422" y="154051"/>
                  </a:lnTo>
                  <a:lnTo>
                    <a:pt x="328930" y="157734"/>
                  </a:lnTo>
                  <a:lnTo>
                    <a:pt x="333629" y="162941"/>
                  </a:lnTo>
                  <a:lnTo>
                    <a:pt x="342519" y="163449"/>
                  </a:lnTo>
                  <a:lnTo>
                    <a:pt x="354203" y="158623"/>
                  </a:lnTo>
                  <a:lnTo>
                    <a:pt x="359664" y="155956"/>
                  </a:lnTo>
                  <a:lnTo>
                    <a:pt x="368935" y="153035"/>
                  </a:lnTo>
                  <a:lnTo>
                    <a:pt x="383794" y="148844"/>
                  </a:lnTo>
                  <a:lnTo>
                    <a:pt x="375158" y="146685"/>
                  </a:lnTo>
                  <a:lnTo>
                    <a:pt x="359156" y="151257"/>
                  </a:lnTo>
                  <a:lnTo>
                    <a:pt x="353441" y="153924"/>
                  </a:lnTo>
                  <a:lnTo>
                    <a:pt x="343789" y="158115"/>
                  </a:lnTo>
                  <a:lnTo>
                    <a:pt x="336550" y="159004"/>
                  </a:lnTo>
                  <a:lnTo>
                    <a:pt x="334137" y="157607"/>
                  </a:lnTo>
                  <a:lnTo>
                    <a:pt x="334772" y="153543"/>
                  </a:lnTo>
                  <a:lnTo>
                    <a:pt x="341122" y="151892"/>
                  </a:lnTo>
                  <a:lnTo>
                    <a:pt x="351917" y="147447"/>
                  </a:lnTo>
                  <a:lnTo>
                    <a:pt x="362712" y="144780"/>
                  </a:lnTo>
                  <a:lnTo>
                    <a:pt x="363093" y="144653"/>
                  </a:lnTo>
                  <a:lnTo>
                    <a:pt x="367157" y="143510"/>
                  </a:lnTo>
                  <a:lnTo>
                    <a:pt x="377317" y="140843"/>
                  </a:lnTo>
                  <a:lnTo>
                    <a:pt x="383794" y="138557"/>
                  </a:lnTo>
                  <a:lnTo>
                    <a:pt x="389001" y="137922"/>
                  </a:lnTo>
                  <a:lnTo>
                    <a:pt x="392176" y="140716"/>
                  </a:lnTo>
                  <a:lnTo>
                    <a:pt x="392557" y="145034"/>
                  </a:lnTo>
                  <a:lnTo>
                    <a:pt x="389382" y="150114"/>
                  </a:lnTo>
                  <a:lnTo>
                    <a:pt x="386842" y="152400"/>
                  </a:lnTo>
                  <a:cubicBezTo>
                    <a:pt x="382524" y="156337"/>
                    <a:pt x="378333" y="159893"/>
                    <a:pt x="368300" y="163957"/>
                  </a:cubicBezTo>
                  <a:lnTo>
                    <a:pt x="354203" y="165481"/>
                  </a:lnTo>
                  <a:lnTo>
                    <a:pt x="347853" y="164211"/>
                  </a:lnTo>
                  <a:lnTo>
                    <a:pt x="335915" y="164084"/>
                  </a:lnTo>
                  <a:lnTo>
                    <a:pt x="320167" y="170688"/>
                  </a:lnTo>
                  <a:cubicBezTo>
                    <a:pt x="307086" y="174498"/>
                    <a:pt x="294132" y="178435"/>
                    <a:pt x="277368" y="183261"/>
                  </a:cubicBezTo>
                  <a:lnTo>
                    <a:pt x="265303" y="191389"/>
                  </a:lnTo>
                  <a:lnTo>
                    <a:pt x="256921" y="193421"/>
                  </a:lnTo>
                  <a:lnTo>
                    <a:pt x="253746" y="191516"/>
                  </a:lnTo>
                  <a:lnTo>
                    <a:pt x="251714" y="187833"/>
                  </a:lnTo>
                  <a:lnTo>
                    <a:pt x="248920" y="192405"/>
                  </a:lnTo>
                  <a:lnTo>
                    <a:pt x="252222" y="195834"/>
                  </a:lnTo>
                  <a:lnTo>
                    <a:pt x="254127" y="197231"/>
                  </a:lnTo>
                  <a:lnTo>
                    <a:pt x="263144" y="197739"/>
                  </a:lnTo>
                  <a:lnTo>
                    <a:pt x="276098" y="189738"/>
                  </a:lnTo>
                  <a:lnTo>
                    <a:pt x="282448" y="186309"/>
                  </a:lnTo>
                  <a:cubicBezTo>
                    <a:pt x="295529" y="182499"/>
                    <a:pt x="308483" y="178689"/>
                    <a:pt x="329565" y="172466"/>
                  </a:cubicBezTo>
                  <a:lnTo>
                    <a:pt x="345948" y="168275"/>
                  </a:lnTo>
                  <a:lnTo>
                    <a:pt x="351282" y="169545"/>
                  </a:lnTo>
                  <a:lnTo>
                    <a:pt x="356870" y="169926"/>
                  </a:lnTo>
                  <a:cubicBezTo>
                    <a:pt x="363220" y="169926"/>
                    <a:pt x="369697" y="168275"/>
                    <a:pt x="381127" y="163576"/>
                  </a:cubicBezTo>
                  <a:lnTo>
                    <a:pt x="391033" y="154813"/>
                  </a:lnTo>
                  <a:lnTo>
                    <a:pt x="395859" y="149098"/>
                  </a:lnTo>
                  <a:lnTo>
                    <a:pt x="397256" y="140970"/>
                  </a:lnTo>
                  <a:lnTo>
                    <a:pt x="392303" y="134239"/>
                  </a:lnTo>
                  <a:lnTo>
                    <a:pt x="385318" y="133604"/>
                  </a:lnTo>
                  <a:close/>
                  <a:moveTo>
                    <a:pt x="187833" y="163449"/>
                  </a:moveTo>
                  <a:cubicBezTo>
                    <a:pt x="179705" y="165608"/>
                    <a:pt x="171196" y="166751"/>
                    <a:pt x="156464" y="172974"/>
                  </a:cubicBezTo>
                  <a:lnTo>
                    <a:pt x="140843" y="177165"/>
                  </a:lnTo>
                  <a:lnTo>
                    <a:pt x="135509" y="183134"/>
                  </a:lnTo>
                  <a:lnTo>
                    <a:pt x="130683" y="189103"/>
                  </a:lnTo>
                  <a:lnTo>
                    <a:pt x="125984" y="190627"/>
                  </a:lnTo>
                  <a:lnTo>
                    <a:pt x="115697" y="193040"/>
                  </a:lnTo>
                  <a:lnTo>
                    <a:pt x="102743" y="195072"/>
                  </a:lnTo>
                  <a:lnTo>
                    <a:pt x="97028" y="193548"/>
                  </a:lnTo>
                  <a:lnTo>
                    <a:pt x="92837" y="193548"/>
                  </a:lnTo>
                  <a:lnTo>
                    <a:pt x="89408" y="193548"/>
                  </a:lnTo>
                  <a:lnTo>
                    <a:pt x="85725" y="192659"/>
                  </a:lnTo>
                  <a:lnTo>
                    <a:pt x="83693" y="190754"/>
                  </a:lnTo>
                  <a:lnTo>
                    <a:pt x="81661" y="195453"/>
                  </a:lnTo>
                  <a:lnTo>
                    <a:pt x="87376" y="197993"/>
                  </a:lnTo>
                  <a:lnTo>
                    <a:pt x="91948" y="198120"/>
                  </a:lnTo>
                  <a:lnTo>
                    <a:pt x="95250" y="198120"/>
                  </a:lnTo>
                  <a:lnTo>
                    <a:pt x="97409" y="198501"/>
                  </a:lnTo>
                  <a:lnTo>
                    <a:pt x="99949" y="199390"/>
                  </a:lnTo>
                  <a:lnTo>
                    <a:pt x="111252" y="199644"/>
                  </a:lnTo>
                  <a:lnTo>
                    <a:pt x="124714" y="195326"/>
                  </a:lnTo>
                  <a:lnTo>
                    <a:pt x="131064" y="194056"/>
                  </a:lnTo>
                  <a:lnTo>
                    <a:pt x="137541" y="188214"/>
                  </a:lnTo>
                  <a:lnTo>
                    <a:pt x="142113" y="182245"/>
                  </a:lnTo>
                  <a:lnTo>
                    <a:pt x="144907" y="180721"/>
                  </a:lnTo>
                  <a:cubicBezTo>
                    <a:pt x="151257" y="178816"/>
                    <a:pt x="157734" y="177419"/>
                    <a:pt x="172212" y="171323"/>
                  </a:cubicBezTo>
                  <a:lnTo>
                    <a:pt x="188976" y="167894"/>
                  </a:lnTo>
                  <a:lnTo>
                    <a:pt x="187960" y="163576"/>
                  </a:lnTo>
                  <a:close/>
                  <a:moveTo>
                    <a:pt x="115189" y="163703"/>
                  </a:moveTo>
                  <a:lnTo>
                    <a:pt x="116713" y="163957"/>
                  </a:lnTo>
                  <a:lnTo>
                    <a:pt x="118872" y="164211"/>
                  </a:lnTo>
                  <a:lnTo>
                    <a:pt x="125095" y="166751"/>
                  </a:lnTo>
                  <a:lnTo>
                    <a:pt x="127762" y="167640"/>
                  </a:lnTo>
                  <a:lnTo>
                    <a:pt x="118110" y="170180"/>
                  </a:lnTo>
                  <a:lnTo>
                    <a:pt x="117602" y="170307"/>
                  </a:lnTo>
                  <a:lnTo>
                    <a:pt x="116459" y="169799"/>
                  </a:lnTo>
                  <a:lnTo>
                    <a:pt x="113665" y="166878"/>
                  </a:lnTo>
                  <a:lnTo>
                    <a:pt x="112268" y="171704"/>
                  </a:lnTo>
                  <a:cubicBezTo>
                    <a:pt x="99695" y="175387"/>
                    <a:pt x="87249" y="180467"/>
                    <a:pt x="62738" y="195453"/>
                  </a:cubicBezTo>
                  <a:lnTo>
                    <a:pt x="38608" y="200406"/>
                  </a:lnTo>
                  <a:lnTo>
                    <a:pt x="42418" y="197993"/>
                  </a:lnTo>
                  <a:lnTo>
                    <a:pt x="46609" y="194056"/>
                  </a:lnTo>
                  <a:lnTo>
                    <a:pt x="48514" y="193167"/>
                  </a:lnTo>
                  <a:lnTo>
                    <a:pt x="46101" y="189992"/>
                  </a:lnTo>
                  <a:lnTo>
                    <a:pt x="64770" y="181229"/>
                  </a:lnTo>
                  <a:cubicBezTo>
                    <a:pt x="75946" y="178308"/>
                    <a:pt x="85725" y="170434"/>
                    <a:pt x="102235" y="166370"/>
                  </a:cubicBezTo>
                  <a:lnTo>
                    <a:pt x="115189" y="163449"/>
                  </a:lnTo>
                  <a:close/>
                  <a:moveTo>
                    <a:pt x="194818" y="186690"/>
                  </a:moveTo>
                  <a:lnTo>
                    <a:pt x="201168" y="190373"/>
                  </a:lnTo>
                  <a:lnTo>
                    <a:pt x="206629" y="192151"/>
                  </a:lnTo>
                  <a:lnTo>
                    <a:pt x="211709" y="192151"/>
                  </a:lnTo>
                  <a:lnTo>
                    <a:pt x="220599" y="188214"/>
                  </a:lnTo>
                  <a:lnTo>
                    <a:pt x="230124" y="187071"/>
                  </a:lnTo>
                  <a:lnTo>
                    <a:pt x="233680" y="188849"/>
                  </a:lnTo>
                  <a:lnTo>
                    <a:pt x="234315" y="191770"/>
                  </a:lnTo>
                  <a:lnTo>
                    <a:pt x="233680" y="197485"/>
                  </a:lnTo>
                  <a:lnTo>
                    <a:pt x="225298" y="204343"/>
                  </a:lnTo>
                  <a:lnTo>
                    <a:pt x="218313" y="207010"/>
                  </a:lnTo>
                  <a:lnTo>
                    <a:pt x="216154" y="206629"/>
                  </a:lnTo>
                  <a:lnTo>
                    <a:pt x="220726" y="199898"/>
                  </a:lnTo>
                  <a:lnTo>
                    <a:pt x="221615" y="198247"/>
                  </a:lnTo>
                  <a:lnTo>
                    <a:pt x="220218" y="197104"/>
                  </a:lnTo>
                  <a:lnTo>
                    <a:pt x="216789" y="194310"/>
                  </a:lnTo>
                  <a:lnTo>
                    <a:pt x="202565" y="193421"/>
                  </a:lnTo>
                  <a:lnTo>
                    <a:pt x="189992" y="197104"/>
                  </a:lnTo>
                  <a:lnTo>
                    <a:pt x="183642" y="197231"/>
                  </a:lnTo>
                  <a:lnTo>
                    <a:pt x="179324" y="189611"/>
                  </a:lnTo>
                  <a:lnTo>
                    <a:pt x="193040" y="186690"/>
                  </a:lnTo>
                  <a:lnTo>
                    <a:pt x="194564" y="186690"/>
                  </a:lnTo>
                  <a:close/>
                  <a:moveTo>
                    <a:pt x="168275" y="197358"/>
                  </a:moveTo>
                  <a:lnTo>
                    <a:pt x="168529" y="197485"/>
                  </a:lnTo>
                  <a:lnTo>
                    <a:pt x="174498" y="197739"/>
                  </a:lnTo>
                  <a:lnTo>
                    <a:pt x="189738" y="201676"/>
                  </a:lnTo>
                  <a:lnTo>
                    <a:pt x="191643" y="201549"/>
                  </a:lnTo>
                  <a:lnTo>
                    <a:pt x="197866" y="200406"/>
                  </a:lnTo>
                  <a:lnTo>
                    <a:pt x="211836" y="197866"/>
                  </a:lnTo>
                  <a:lnTo>
                    <a:pt x="213614" y="203454"/>
                  </a:lnTo>
                  <a:lnTo>
                    <a:pt x="205232" y="207518"/>
                  </a:lnTo>
                  <a:lnTo>
                    <a:pt x="197993" y="208915"/>
                  </a:lnTo>
                  <a:lnTo>
                    <a:pt x="197485" y="213741"/>
                  </a:lnTo>
                  <a:lnTo>
                    <a:pt x="192024" y="217424"/>
                  </a:lnTo>
                  <a:lnTo>
                    <a:pt x="182118" y="221234"/>
                  </a:lnTo>
                  <a:lnTo>
                    <a:pt x="171958" y="224282"/>
                  </a:lnTo>
                  <a:lnTo>
                    <a:pt x="168783" y="224536"/>
                  </a:lnTo>
                  <a:lnTo>
                    <a:pt x="164465" y="220853"/>
                  </a:lnTo>
                  <a:lnTo>
                    <a:pt x="159004" y="210185"/>
                  </a:lnTo>
                  <a:lnTo>
                    <a:pt x="156210" y="206629"/>
                  </a:lnTo>
                  <a:lnTo>
                    <a:pt x="154432" y="204851"/>
                  </a:lnTo>
                  <a:lnTo>
                    <a:pt x="156591" y="203962"/>
                  </a:lnTo>
                  <a:lnTo>
                    <a:pt x="163576" y="199136"/>
                  </a:lnTo>
                  <a:lnTo>
                    <a:pt x="168402" y="197485"/>
                  </a:lnTo>
                  <a:close/>
                  <a:moveTo>
                    <a:pt x="148209" y="205867"/>
                  </a:moveTo>
                  <a:lnTo>
                    <a:pt x="148336" y="206248"/>
                  </a:lnTo>
                  <a:lnTo>
                    <a:pt x="149098" y="207391"/>
                  </a:lnTo>
                  <a:lnTo>
                    <a:pt x="151003" y="208153"/>
                  </a:lnTo>
                  <a:lnTo>
                    <a:pt x="152527" y="209677"/>
                  </a:lnTo>
                  <a:lnTo>
                    <a:pt x="154178" y="211074"/>
                  </a:lnTo>
                  <a:lnTo>
                    <a:pt x="158623" y="220091"/>
                  </a:lnTo>
                  <a:lnTo>
                    <a:pt x="163830" y="226822"/>
                  </a:lnTo>
                  <a:lnTo>
                    <a:pt x="165354" y="228981"/>
                  </a:lnTo>
                  <a:cubicBezTo>
                    <a:pt x="158115" y="231775"/>
                    <a:pt x="151130" y="234315"/>
                    <a:pt x="141224" y="234315"/>
                  </a:cubicBezTo>
                  <a:lnTo>
                    <a:pt x="131191" y="230378"/>
                  </a:lnTo>
                  <a:lnTo>
                    <a:pt x="118110" y="229743"/>
                  </a:lnTo>
                  <a:lnTo>
                    <a:pt x="101981" y="234950"/>
                  </a:lnTo>
                  <a:lnTo>
                    <a:pt x="92964" y="236093"/>
                  </a:lnTo>
                  <a:lnTo>
                    <a:pt x="92964" y="223012"/>
                  </a:lnTo>
                  <a:lnTo>
                    <a:pt x="100076" y="215138"/>
                  </a:lnTo>
                  <a:lnTo>
                    <a:pt x="103124" y="214122"/>
                  </a:lnTo>
                  <a:cubicBezTo>
                    <a:pt x="104648" y="213741"/>
                    <a:pt x="105918" y="213614"/>
                    <a:pt x="107315" y="213233"/>
                  </a:cubicBezTo>
                  <a:lnTo>
                    <a:pt x="143891" y="207137"/>
                  </a:lnTo>
                  <a:lnTo>
                    <a:pt x="148209" y="205867"/>
                  </a:lnTo>
                  <a:close/>
                  <a:moveTo>
                    <a:pt x="392811" y="170307"/>
                  </a:moveTo>
                  <a:lnTo>
                    <a:pt x="385572" y="171196"/>
                  </a:lnTo>
                  <a:lnTo>
                    <a:pt x="372364" y="175387"/>
                  </a:lnTo>
                  <a:lnTo>
                    <a:pt x="362712" y="177292"/>
                  </a:lnTo>
                  <a:cubicBezTo>
                    <a:pt x="353441" y="180213"/>
                    <a:pt x="343662" y="179705"/>
                    <a:pt x="323342" y="185928"/>
                  </a:cubicBezTo>
                  <a:lnTo>
                    <a:pt x="302514" y="187452"/>
                  </a:lnTo>
                  <a:cubicBezTo>
                    <a:pt x="295529" y="189611"/>
                    <a:pt x="287782" y="189992"/>
                    <a:pt x="276225" y="197485"/>
                  </a:cubicBezTo>
                  <a:lnTo>
                    <a:pt x="266573" y="206248"/>
                  </a:lnTo>
                  <a:lnTo>
                    <a:pt x="261112" y="208153"/>
                  </a:lnTo>
                  <a:cubicBezTo>
                    <a:pt x="248285" y="208661"/>
                    <a:pt x="235712" y="209296"/>
                    <a:pt x="222123" y="220345"/>
                  </a:cubicBezTo>
                  <a:lnTo>
                    <a:pt x="217932" y="223647"/>
                  </a:lnTo>
                  <a:lnTo>
                    <a:pt x="205105" y="224663"/>
                  </a:lnTo>
                  <a:lnTo>
                    <a:pt x="194056" y="220980"/>
                  </a:lnTo>
                  <a:lnTo>
                    <a:pt x="199263" y="217551"/>
                  </a:lnTo>
                  <a:lnTo>
                    <a:pt x="209550" y="213360"/>
                  </a:lnTo>
                  <a:lnTo>
                    <a:pt x="223520" y="209296"/>
                  </a:lnTo>
                  <a:lnTo>
                    <a:pt x="234315" y="203200"/>
                  </a:lnTo>
                  <a:lnTo>
                    <a:pt x="238633" y="193294"/>
                  </a:lnTo>
                  <a:lnTo>
                    <a:pt x="238887" y="188214"/>
                  </a:lnTo>
                  <a:lnTo>
                    <a:pt x="233045" y="182753"/>
                  </a:lnTo>
                  <a:lnTo>
                    <a:pt x="223774" y="182372"/>
                  </a:lnTo>
                  <a:lnTo>
                    <a:pt x="213741" y="185293"/>
                  </a:lnTo>
                  <a:lnTo>
                    <a:pt x="206883" y="187452"/>
                  </a:lnTo>
                  <a:lnTo>
                    <a:pt x="205359" y="187452"/>
                  </a:lnTo>
                  <a:lnTo>
                    <a:pt x="198882" y="183769"/>
                  </a:lnTo>
                  <a:lnTo>
                    <a:pt x="193167" y="182118"/>
                  </a:lnTo>
                  <a:cubicBezTo>
                    <a:pt x="184150" y="182118"/>
                    <a:pt x="175514" y="186309"/>
                    <a:pt x="160655" y="194437"/>
                  </a:cubicBezTo>
                  <a:lnTo>
                    <a:pt x="148082" y="200787"/>
                  </a:lnTo>
                  <a:lnTo>
                    <a:pt x="147320" y="200660"/>
                  </a:lnTo>
                  <a:lnTo>
                    <a:pt x="145796" y="201676"/>
                  </a:lnTo>
                  <a:lnTo>
                    <a:pt x="142621" y="202692"/>
                  </a:lnTo>
                  <a:cubicBezTo>
                    <a:pt x="130810" y="205994"/>
                    <a:pt x="118618" y="205232"/>
                    <a:pt x="105410" y="209042"/>
                  </a:cubicBezTo>
                  <a:lnTo>
                    <a:pt x="99187" y="210439"/>
                  </a:lnTo>
                  <a:lnTo>
                    <a:pt x="90297" y="219456"/>
                  </a:lnTo>
                  <a:lnTo>
                    <a:pt x="88519" y="235585"/>
                  </a:lnTo>
                  <a:lnTo>
                    <a:pt x="88773" y="239649"/>
                  </a:lnTo>
                  <a:lnTo>
                    <a:pt x="88900" y="241935"/>
                  </a:lnTo>
                  <a:lnTo>
                    <a:pt x="91186" y="241681"/>
                  </a:lnTo>
                  <a:cubicBezTo>
                    <a:pt x="96774" y="241046"/>
                    <a:pt x="102489" y="239014"/>
                    <a:pt x="113538" y="235331"/>
                  </a:cubicBezTo>
                  <a:lnTo>
                    <a:pt x="127000" y="234061"/>
                  </a:lnTo>
                  <a:lnTo>
                    <a:pt x="136652" y="237871"/>
                  </a:lnTo>
                  <a:lnTo>
                    <a:pt x="144653" y="238633"/>
                  </a:lnTo>
                  <a:cubicBezTo>
                    <a:pt x="152273" y="238633"/>
                    <a:pt x="159766" y="235966"/>
                    <a:pt x="174244" y="230251"/>
                  </a:cubicBezTo>
                  <a:lnTo>
                    <a:pt x="188087" y="226568"/>
                  </a:lnTo>
                  <a:lnTo>
                    <a:pt x="188341" y="226568"/>
                  </a:lnTo>
                  <a:lnTo>
                    <a:pt x="190754" y="226441"/>
                  </a:lnTo>
                  <a:cubicBezTo>
                    <a:pt x="196977" y="226441"/>
                    <a:pt x="203581" y="229362"/>
                    <a:pt x="215392" y="229489"/>
                  </a:cubicBezTo>
                  <a:lnTo>
                    <a:pt x="225171" y="224282"/>
                  </a:lnTo>
                  <a:cubicBezTo>
                    <a:pt x="237744" y="214122"/>
                    <a:pt x="248666" y="213487"/>
                    <a:pt x="261620" y="213106"/>
                  </a:cubicBezTo>
                  <a:lnTo>
                    <a:pt x="264414" y="212852"/>
                  </a:lnTo>
                  <a:lnTo>
                    <a:pt x="269113" y="210185"/>
                  </a:lnTo>
                  <a:lnTo>
                    <a:pt x="279527" y="210058"/>
                  </a:lnTo>
                  <a:cubicBezTo>
                    <a:pt x="280289" y="210058"/>
                    <a:pt x="281051" y="209804"/>
                    <a:pt x="281559" y="209423"/>
                  </a:cubicBezTo>
                  <a:lnTo>
                    <a:pt x="322453" y="202565"/>
                  </a:lnTo>
                  <a:cubicBezTo>
                    <a:pt x="339471" y="202311"/>
                    <a:pt x="356870" y="194183"/>
                    <a:pt x="373253" y="188976"/>
                  </a:cubicBezTo>
                  <a:lnTo>
                    <a:pt x="373888" y="186690"/>
                  </a:lnTo>
                  <a:lnTo>
                    <a:pt x="379095" y="184277"/>
                  </a:lnTo>
                  <a:lnTo>
                    <a:pt x="388366" y="182245"/>
                  </a:lnTo>
                  <a:lnTo>
                    <a:pt x="392684" y="187452"/>
                  </a:lnTo>
                  <a:lnTo>
                    <a:pt x="393827" y="199517"/>
                  </a:lnTo>
                  <a:lnTo>
                    <a:pt x="392303" y="200533"/>
                  </a:lnTo>
                  <a:lnTo>
                    <a:pt x="387604" y="201041"/>
                  </a:lnTo>
                  <a:lnTo>
                    <a:pt x="385064" y="199263"/>
                  </a:lnTo>
                  <a:lnTo>
                    <a:pt x="383921" y="194945"/>
                  </a:lnTo>
                  <a:lnTo>
                    <a:pt x="383032" y="195072"/>
                  </a:lnTo>
                  <a:lnTo>
                    <a:pt x="381889" y="192659"/>
                  </a:lnTo>
                  <a:lnTo>
                    <a:pt x="380873" y="193167"/>
                  </a:lnTo>
                  <a:lnTo>
                    <a:pt x="379476" y="193802"/>
                  </a:lnTo>
                  <a:lnTo>
                    <a:pt x="379984" y="198755"/>
                  </a:lnTo>
                  <a:lnTo>
                    <a:pt x="384556" y="204724"/>
                  </a:lnTo>
                  <a:lnTo>
                    <a:pt x="392049" y="205232"/>
                  </a:lnTo>
                  <a:lnTo>
                    <a:pt x="396748" y="203073"/>
                  </a:lnTo>
                  <a:lnTo>
                    <a:pt x="398018" y="202438"/>
                  </a:lnTo>
                  <a:lnTo>
                    <a:pt x="398018" y="191262"/>
                  </a:lnTo>
                  <a:lnTo>
                    <a:pt x="392684" y="178943"/>
                  </a:lnTo>
                  <a:lnTo>
                    <a:pt x="386080" y="177546"/>
                  </a:lnTo>
                  <a:cubicBezTo>
                    <a:pt x="381254" y="177673"/>
                    <a:pt x="376936" y="180086"/>
                    <a:pt x="374015" y="181356"/>
                  </a:cubicBezTo>
                  <a:lnTo>
                    <a:pt x="337820" y="191770"/>
                  </a:lnTo>
                  <a:lnTo>
                    <a:pt x="338836" y="195326"/>
                  </a:lnTo>
                  <a:cubicBezTo>
                    <a:pt x="333121" y="196850"/>
                    <a:pt x="327533" y="197866"/>
                    <a:pt x="322072" y="197866"/>
                  </a:cubicBezTo>
                  <a:lnTo>
                    <a:pt x="287147" y="202692"/>
                  </a:lnTo>
                  <a:lnTo>
                    <a:pt x="287655" y="202057"/>
                  </a:lnTo>
                  <a:lnTo>
                    <a:pt x="282956" y="200914"/>
                  </a:lnTo>
                  <a:lnTo>
                    <a:pt x="280924" y="203835"/>
                  </a:lnTo>
                  <a:lnTo>
                    <a:pt x="279527" y="205232"/>
                  </a:lnTo>
                  <a:lnTo>
                    <a:pt x="272415" y="207391"/>
                  </a:lnTo>
                  <a:lnTo>
                    <a:pt x="275971" y="204216"/>
                  </a:lnTo>
                  <a:lnTo>
                    <a:pt x="282194" y="199009"/>
                  </a:lnTo>
                  <a:cubicBezTo>
                    <a:pt x="288925" y="194564"/>
                    <a:pt x="295910" y="194056"/>
                    <a:pt x="313563" y="188722"/>
                  </a:cubicBezTo>
                  <a:lnTo>
                    <a:pt x="334391" y="187198"/>
                  </a:lnTo>
                  <a:cubicBezTo>
                    <a:pt x="343789" y="184277"/>
                    <a:pt x="353568" y="184658"/>
                    <a:pt x="368046" y="180340"/>
                  </a:cubicBezTo>
                  <a:lnTo>
                    <a:pt x="382651" y="177292"/>
                  </a:lnTo>
                  <a:lnTo>
                    <a:pt x="392557" y="170307"/>
                  </a:lnTo>
                  <a:close/>
                  <a:moveTo>
                    <a:pt x="295529" y="80645"/>
                  </a:moveTo>
                  <a:lnTo>
                    <a:pt x="291084" y="82296"/>
                  </a:lnTo>
                  <a:lnTo>
                    <a:pt x="253365" y="94361"/>
                  </a:lnTo>
                  <a:lnTo>
                    <a:pt x="250952" y="94742"/>
                  </a:lnTo>
                  <a:lnTo>
                    <a:pt x="251079" y="93980"/>
                  </a:lnTo>
                  <a:lnTo>
                    <a:pt x="247142" y="95250"/>
                  </a:lnTo>
                  <a:lnTo>
                    <a:pt x="237109" y="95377"/>
                  </a:lnTo>
                  <a:lnTo>
                    <a:pt x="225806" y="94869"/>
                  </a:lnTo>
                  <a:cubicBezTo>
                    <a:pt x="218567" y="94869"/>
                    <a:pt x="211201" y="95631"/>
                    <a:pt x="201041" y="100838"/>
                  </a:cubicBezTo>
                  <a:lnTo>
                    <a:pt x="194310" y="108204"/>
                  </a:lnTo>
                  <a:lnTo>
                    <a:pt x="187325" y="113284"/>
                  </a:lnTo>
                  <a:lnTo>
                    <a:pt x="177546" y="114173"/>
                  </a:lnTo>
                  <a:lnTo>
                    <a:pt x="166116" y="118872"/>
                  </a:lnTo>
                  <a:lnTo>
                    <a:pt x="160528" y="124968"/>
                  </a:lnTo>
                  <a:lnTo>
                    <a:pt x="159385" y="131064"/>
                  </a:lnTo>
                  <a:lnTo>
                    <a:pt x="159893" y="136652"/>
                  </a:lnTo>
                  <a:lnTo>
                    <a:pt x="166243" y="142240"/>
                  </a:lnTo>
                  <a:lnTo>
                    <a:pt x="173609" y="142621"/>
                  </a:lnTo>
                  <a:lnTo>
                    <a:pt x="176657" y="142113"/>
                  </a:lnTo>
                  <a:lnTo>
                    <a:pt x="183261" y="141478"/>
                  </a:lnTo>
                  <a:lnTo>
                    <a:pt x="196088" y="137541"/>
                  </a:lnTo>
                  <a:lnTo>
                    <a:pt x="200025" y="137414"/>
                  </a:lnTo>
                  <a:lnTo>
                    <a:pt x="200787" y="140716"/>
                  </a:lnTo>
                  <a:lnTo>
                    <a:pt x="187579" y="151130"/>
                  </a:lnTo>
                  <a:lnTo>
                    <a:pt x="177038" y="154178"/>
                  </a:lnTo>
                  <a:lnTo>
                    <a:pt x="172212" y="153035"/>
                  </a:lnTo>
                  <a:lnTo>
                    <a:pt x="166497" y="152654"/>
                  </a:lnTo>
                  <a:cubicBezTo>
                    <a:pt x="155702" y="152654"/>
                    <a:pt x="145923" y="157861"/>
                    <a:pt x="134493" y="164084"/>
                  </a:cubicBezTo>
                  <a:lnTo>
                    <a:pt x="130175" y="164338"/>
                  </a:lnTo>
                  <a:lnTo>
                    <a:pt x="122936" y="161544"/>
                  </a:lnTo>
                  <a:lnTo>
                    <a:pt x="116332" y="159639"/>
                  </a:lnTo>
                  <a:lnTo>
                    <a:pt x="114300" y="159639"/>
                  </a:lnTo>
                  <a:cubicBezTo>
                    <a:pt x="107188" y="159639"/>
                    <a:pt x="100584" y="162941"/>
                    <a:pt x="83312" y="167386"/>
                  </a:cubicBezTo>
                  <a:lnTo>
                    <a:pt x="63754" y="177673"/>
                  </a:lnTo>
                  <a:cubicBezTo>
                    <a:pt x="53340" y="180340"/>
                    <a:pt x="43561" y="186944"/>
                    <a:pt x="30734" y="190119"/>
                  </a:cubicBezTo>
                  <a:lnTo>
                    <a:pt x="20447" y="194437"/>
                  </a:lnTo>
                  <a:lnTo>
                    <a:pt x="12192" y="195453"/>
                  </a:lnTo>
                  <a:lnTo>
                    <a:pt x="8382" y="193675"/>
                  </a:lnTo>
                  <a:lnTo>
                    <a:pt x="8636" y="199136"/>
                  </a:lnTo>
                  <a:lnTo>
                    <a:pt x="18161" y="199771"/>
                  </a:lnTo>
                  <a:lnTo>
                    <a:pt x="28956" y="195707"/>
                  </a:lnTo>
                  <a:lnTo>
                    <a:pt x="35306" y="193421"/>
                  </a:lnTo>
                  <a:lnTo>
                    <a:pt x="43815" y="191262"/>
                  </a:lnTo>
                  <a:lnTo>
                    <a:pt x="40894" y="193802"/>
                  </a:lnTo>
                  <a:lnTo>
                    <a:pt x="36830" y="196977"/>
                  </a:lnTo>
                  <a:lnTo>
                    <a:pt x="30734" y="198501"/>
                  </a:lnTo>
                  <a:lnTo>
                    <a:pt x="22352" y="204470"/>
                  </a:lnTo>
                  <a:lnTo>
                    <a:pt x="13589" y="213614"/>
                  </a:lnTo>
                  <a:lnTo>
                    <a:pt x="4953" y="218440"/>
                  </a:lnTo>
                  <a:lnTo>
                    <a:pt x="127" y="228219"/>
                  </a:lnTo>
                  <a:lnTo>
                    <a:pt x="6096" y="223774"/>
                  </a:lnTo>
                  <a:lnTo>
                    <a:pt x="12700" y="218313"/>
                  </a:lnTo>
                  <a:lnTo>
                    <a:pt x="20828" y="212471"/>
                  </a:lnTo>
                  <a:lnTo>
                    <a:pt x="26035" y="207010"/>
                  </a:lnTo>
                  <a:lnTo>
                    <a:pt x="34036" y="206121"/>
                  </a:lnTo>
                  <a:lnTo>
                    <a:pt x="44196" y="206248"/>
                  </a:lnTo>
                  <a:lnTo>
                    <a:pt x="32385" y="219837"/>
                  </a:lnTo>
                  <a:lnTo>
                    <a:pt x="29972" y="223139"/>
                  </a:lnTo>
                  <a:lnTo>
                    <a:pt x="34036" y="223393"/>
                  </a:lnTo>
                  <a:lnTo>
                    <a:pt x="40259" y="223393"/>
                  </a:lnTo>
                  <a:lnTo>
                    <a:pt x="50800" y="219202"/>
                  </a:lnTo>
                  <a:lnTo>
                    <a:pt x="56261" y="218948"/>
                  </a:lnTo>
                  <a:lnTo>
                    <a:pt x="65786" y="220345"/>
                  </a:lnTo>
                  <a:lnTo>
                    <a:pt x="70993" y="219075"/>
                  </a:lnTo>
                  <a:lnTo>
                    <a:pt x="74930" y="214376"/>
                  </a:lnTo>
                  <a:lnTo>
                    <a:pt x="75692" y="209042"/>
                  </a:lnTo>
                  <a:lnTo>
                    <a:pt x="73279" y="205105"/>
                  </a:lnTo>
                  <a:lnTo>
                    <a:pt x="69977" y="203962"/>
                  </a:lnTo>
                  <a:lnTo>
                    <a:pt x="64389" y="203962"/>
                  </a:lnTo>
                  <a:lnTo>
                    <a:pt x="58293" y="207010"/>
                  </a:lnTo>
                  <a:lnTo>
                    <a:pt x="62992" y="210185"/>
                  </a:lnTo>
                  <a:lnTo>
                    <a:pt x="68580" y="208280"/>
                  </a:lnTo>
                  <a:lnTo>
                    <a:pt x="69215" y="208407"/>
                  </a:lnTo>
                  <a:lnTo>
                    <a:pt x="70231" y="208661"/>
                  </a:lnTo>
                  <a:lnTo>
                    <a:pt x="70866" y="209169"/>
                  </a:lnTo>
                  <a:lnTo>
                    <a:pt x="71247" y="211328"/>
                  </a:lnTo>
                  <a:lnTo>
                    <a:pt x="69469" y="214376"/>
                  </a:lnTo>
                  <a:lnTo>
                    <a:pt x="67564" y="215392"/>
                  </a:lnTo>
                  <a:lnTo>
                    <a:pt x="66548" y="215646"/>
                  </a:lnTo>
                  <a:lnTo>
                    <a:pt x="60960" y="215773"/>
                  </a:lnTo>
                  <a:lnTo>
                    <a:pt x="51435" y="214376"/>
                  </a:lnTo>
                  <a:lnTo>
                    <a:pt x="45212" y="215900"/>
                  </a:lnTo>
                  <a:lnTo>
                    <a:pt x="39116" y="217932"/>
                  </a:lnTo>
                  <a:cubicBezTo>
                    <a:pt x="47371" y="207772"/>
                    <a:pt x="54737" y="203962"/>
                    <a:pt x="64770" y="201295"/>
                  </a:cubicBezTo>
                  <a:lnTo>
                    <a:pt x="69850" y="201168"/>
                  </a:lnTo>
                  <a:lnTo>
                    <a:pt x="80010" y="208026"/>
                  </a:lnTo>
                  <a:lnTo>
                    <a:pt x="81153" y="217043"/>
                  </a:lnTo>
                  <a:lnTo>
                    <a:pt x="74676" y="227330"/>
                  </a:lnTo>
                  <a:lnTo>
                    <a:pt x="67183" y="229362"/>
                  </a:lnTo>
                  <a:cubicBezTo>
                    <a:pt x="63119" y="230124"/>
                    <a:pt x="58928" y="229997"/>
                    <a:pt x="54864" y="231267"/>
                  </a:cubicBezTo>
                  <a:lnTo>
                    <a:pt x="19177" y="238506"/>
                  </a:lnTo>
                  <a:lnTo>
                    <a:pt x="20320" y="242824"/>
                  </a:lnTo>
                  <a:cubicBezTo>
                    <a:pt x="31877" y="239776"/>
                    <a:pt x="43942" y="239395"/>
                    <a:pt x="59182" y="234569"/>
                  </a:cubicBezTo>
                  <a:lnTo>
                    <a:pt x="72517" y="233045"/>
                  </a:lnTo>
                  <a:lnTo>
                    <a:pt x="84201" y="222631"/>
                  </a:lnTo>
                  <a:lnTo>
                    <a:pt x="85725" y="209804"/>
                  </a:lnTo>
                  <a:lnTo>
                    <a:pt x="76454" y="200152"/>
                  </a:lnTo>
                  <a:lnTo>
                    <a:pt x="67183" y="196977"/>
                  </a:lnTo>
                  <a:cubicBezTo>
                    <a:pt x="70485" y="195580"/>
                    <a:pt x="73787" y="193802"/>
                    <a:pt x="77216" y="191897"/>
                  </a:cubicBezTo>
                  <a:lnTo>
                    <a:pt x="118745" y="174752"/>
                  </a:lnTo>
                  <a:lnTo>
                    <a:pt x="120015" y="174244"/>
                  </a:lnTo>
                  <a:lnTo>
                    <a:pt x="130937" y="168275"/>
                  </a:lnTo>
                  <a:lnTo>
                    <a:pt x="134112" y="168275"/>
                  </a:lnTo>
                  <a:lnTo>
                    <a:pt x="137922" y="166878"/>
                  </a:lnTo>
                  <a:cubicBezTo>
                    <a:pt x="148082" y="161290"/>
                    <a:pt x="157353" y="156591"/>
                    <a:pt x="169164" y="156591"/>
                  </a:cubicBezTo>
                  <a:lnTo>
                    <a:pt x="174117" y="157607"/>
                  </a:lnTo>
                  <a:lnTo>
                    <a:pt x="175514" y="157988"/>
                  </a:lnTo>
                  <a:lnTo>
                    <a:pt x="178181" y="158115"/>
                  </a:lnTo>
                  <a:cubicBezTo>
                    <a:pt x="184785" y="158115"/>
                    <a:pt x="190373" y="154305"/>
                    <a:pt x="201041" y="146177"/>
                  </a:cubicBezTo>
                  <a:lnTo>
                    <a:pt x="211328" y="139573"/>
                  </a:lnTo>
                  <a:cubicBezTo>
                    <a:pt x="219964" y="136017"/>
                    <a:pt x="228854" y="135382"/>
                    <a:pt x="247396" y="131699"/>
                  </a:cubicBezTo>
                  <a:lnTo>
                    <a:pt x="266192" y="119761"/>
                  </a:lnTo>
                  <a:cubicBezTo>
                    <a:pt x="272669" y="113665"/>
                    <a:pt x="279273" y="111125"/>
                    <a:pt x="293370" y="107569"/>
                  </a:cubicBezTo>
                  <a:lnTo>
                    <a:pt x="308102" y="103759"/>
                  </a:lnTo>
                  <a:lnTo>
                    <a:pt x="309372" y="103251"/>
                  </a:lnTo>
                  <a:lnTo>
                    <a:pt x="309626" y="99949"/>
                  </a:lnTo>
                  <a:lnTo>
                    <a:pt x="309626" y="90678"/>
                  </a:lnTo>
                  <a:lnTo>
                    <a:pt x="304546" y="81280"/>
                  </a:lnTo>
                  <a:lnTo>
                    <a:pt x="295529" y="80391"/>
                  </a:lnTo>
                  <a:close/>
                  <a:moveTo>
                    <a:pt x="252984" y="234188"/>
                  </a:moveTo>
                  <a:lnTo>
                    <a:pt x="247142" y="236728"/>
                  </a:lnTo>
                  <a:lnTo>
                    <a:pt x="238887" y="239014"/>
                  </a:lnTo>
                  <a:lnTo>
                    <a:pt x="228219" y="240792"/>
                  </a:lnTo>
                  <a:lnTo>
                    <a:pt x="213614" y="245491"/>
                  </a:lnTo>
                  <a:lnTo>
                    <a:pt x="202057" y="250444"/>
                  </a:lnTo>
                  <a:lnTo>
                    <a:pt x="203454" y="254635"/>
                  </a:lnTo>
                  <a:cubicBezTo>
                    <a:pt x="209804" y="252603"/>
                    <a:pt x="215392" y="249428"/>
                    <a:pt x="225425" y="246253"/>
                  </a:cubicBezTo>
                  <a:lnTo>
                    <a:pt x="235331" y="242951"/>
                  </a:lnTo>
                  <a:lnTo>
                    <a:pt x="246507" y="241935"/>
                  </a:lnTo>
                  <a:lnTo>
                    <a:pt x="252984" y="234061"/>
                  </a:lnTo>
                  <a:close/>
                  <a:moveTo>
                    <a:pt x="375539" y="190119"/>
                  </a:moveTo>
                  <a:lnTo>
                    <a:pt x="343916" y="207264"/>
                  </a:lnTo>
                  <a:cubicBezTo>
                    <a:pt x="337312" y="213233"/>
                    <a:pt x="330327" y="213741"/>
                    <a:pt x="322453" y="216281"/>
                  </a:cubicBezTo>
                  <a:lnTo>
                    <a:pt x="276733" y="220472"/>
                  </a:lnTo>
                  <a:lnTo>
                    <a:pt x="276860" y="222631"/>
                  </a:lnTo>
                  <a:lnTo>
                    <a:pt x="275336" y="220472"/>
                  </a:lnTo>
                  <a:lnTo>
                    <a:pt x="264414" y="222631"/>
                  </a:lnTo>
                  <a:lnTo>
                    <a:pt x="258699" y="228092"/>
                  </a:lnTo>
                  <a:lnTo>
                    <a:pt x="257048" y="235585"/>
                  </a:lnTo>
                  <a:lnTo>
                    <a:pt x="256921" y="246253"/>
                  </a:lnTo>
                  <a:lnTo>
                    <a:pt x="269494" y="255524"/>
                  </a:lnTo>
                  <a:lnTo>
                    <a:pt x="276098" y="255397"/>
                  </a:lnTo>
                  <a:cubicBezTo>
                    <a:pt x="290195" y="255270"/>
                    <a:pt x="305308" y="248412"/>
                    <a:pt x="318897" y="241808"/>
                  </a:cubicBezTo>
                  <a:lnTo>
                    <a:pt x="320675" y="240792"/>
                  </a:lnTo>
                  <a:lnTo>
                    <a:pt x="318897" y="236347"/>
                  </a:lnTo>
                  <a:lnTo>
                    <a:pt x="314198" y="231648"/>
                  </a:lnTo>
                  <a:lnTo>
                    <a:pt x="307086" y="231140"/>
                  </a:lnTo>
                  <a:lnTo>
                    <a:pt x="298450" y="235331"/>
                  </a:lnTo>
                  <a:lnTo>
                    <a:pt x="294132" y="237236"/>
                  </a:lnTo>
                  <a:lnTo>
                    <a:pt x="288671" y="238887"/>
                  </a:lnTo>
                  <a:lnTo>
                    <a:pt x="276606" y="240665"/>
                  </a:lnTo>
                  <a:lnTo>
                    <a:pt x="283464" y="243078"/>
                  </a:lnTo>
                  <a:lnTo>
                    <a:pt x="298069" y="240665"/>
                  </a:lnTo>
                  <a:lnTo>
                    <a:pt x="305816" y="236474"/>
                  </a:lnTo>
                  <a:lnTo>
                    <a:pt x="311531" y="235458"/>
                  </a:lnTo>
                  <a:lnTo>
                    <a:pt x="313817" y="236855"/>
                  </a:lnTo>
                  <a:lnTo>
                    <a:pt x="314960" y="238506"/>
                  </a:lnTo>
                  <a:cubicBezTo>
                    <a:pt x="302133" y="244856"/>
                    <a:pt x="288417" y="250698"/>
                    <a:pt x="276225" y="250698"/>
                  </a:cubicBezTo>
                  <a:lnTo>
                    <a:pt x="275463" y="250698"/>
                  </a:lnTo>
                  <a:lnTo>
                    <a:pt x="275463" y="252857"/>
                  </a:lnTo>
                  <a:lnTo>
                    <a:pt x="273939" y="250698"/>
                  </a:lnTo>
                  <a:lnTo>
                    <a:pt x="264160" y="247523"/>
                  </a:lnTo>
                  <a:lnTo>
                    <a:pt x="261493" y="236601"/>
                  </a:lnTo>
                  <a:lnTo>
                    <a:pt x="261874" y="231902"/>
                  </a:lnTo>
                  <a:lnTo>
                    <a:pt x="265557" y="226695"/>
                  </a:lnTo>
                  <a:lnTo>
                    <a:pt x="270637" y="225171"/>
                  </a:lnTo>
                  <a:cubicBezTo>
                    <a:pt x="273177" y="224663"/>
                    <a:pt x="275590" y="224790"/>
                    <a:pt x="276987" y="224663"/>
                  </a:cubicBezTo>
                  <a:lnTo>
                    <a:pt x="323850" y="220345"/>
                  </a:lnTo>
                  <a:cubicBezTo>
                    <a:pt x="330835" y="218059"/>
                    <a:pt x="339090" y="217297"/>
                    <a:pt x="346837" y="210312"/>
                  </a:cubicBezTo>
                  <a:lnTo>
                    <a:pt x="376936" y="194183"/>
                  </a:lnTo>
                  <a:lnTo>
                    <a:pt x="375539" y="189992"/>
                  </a:lnTo>
                  <a:close/>
                  <a:moveTo>
                    <a:pt x="174244" y="242824"/>
                  </a:moveTo>
                  <a:cubicBezTo>
                    <a:pt x="157607" y="248031"/>
                    <a:pt x="141097" y="250571"/>
                    <a:pt x="121285" y="256667"/>
                  </a:cubicBezTo>
                  <a:lnTo>
                    <a:pt x="111252" y="257048"/>
                  </a:lnTo>
                  <a:lnTo>
                    <a:pt x="98552" y="256286"/>
                  </a:lnTo>
                  <a:lnTo>
                    <a:pt x="88646" y="258699"/>
                  </a:lnTo>
                  <a:lnTo>
                    <a:pt x="79756" y="265430"/>
                  </a:lnTo>
                  <a:lnTo>
                    <a:pt x="74168" y="266954"/>
                  </a:lnTo>
                  <a:lnTo>
                    <a:pt x="72390" y="266065"/>
                  </a:lnTo>
                  <a:lnTo>
                    <a:pt x="69723" y="269621"/>
                  </a:lnTo>
                  <a:lnTo>
                    <a:pt x="71247" y="270891"/>
                  </a:lnTo>
                  <a:lnTo>
                    <a:pt x="78867" y="271399"/>
                  </a:lnTo>
                  <a:lnTo>
                    <a:pt x="88138" y="264922"/>
                  </a:lnTo>
                  <a:lnTo>
                    <a:pt x="96012" y="261239"/>
                  </a:lnTo>
                  <a:lnTo>
                    <a:pt x="105918" y="260985"/>
                  </a:lnTo>
                  <a:lnTo>
                    <a:pt x="115570" y="261747"/>
                  </a:lnTo>
                  <a:cubicBezTo>
                    <a:pt x="118618" y="261747"/>
                    <a:pt x="121920" y="261493"/>
                    <a:pt x="125095" y="260477"/>
                  </a:cubicBezTo>
                  <a:lnTo>
                    <a:pt x="175260" y="247523"/>
                  </a:lnTo>
                  <a:lnTo>
                    <a:pt x="173990" y="243205"/>
                  </a:lnTo>
                  <a:close/>
                  <a:moveTo>
                    <a:pt x="75946" y="249809"/>
                  </a:moveTo>
                  <a:lnTo>
                    <a:pt x="71628" y="252603"/>
                  </a:lnTo>
                  <a:lnTo>
                    <a:pt x="63627" y="253365"/>
                  </a:lnTo>
                  <a:lnTo>
                    <a:pt x="54102" y="260477"/>
                  </a:lnTo>
                  <a:lnTo>
                    <a:pt x="47371" y="269494"/>
                  </a:lnTo>
                  <a:lnTo>
                    <a:pt x="46101" y="270256"/>
                  </a:lnTo>
                  <a:lnTo>
                    <a:pt x="43688" y="270637"/>
                  </a:lnTo>
                  <a:lnTo>
                    <a:pt x="41021" y="270383"/>
                  </a:lnTo>
                  <a:cubicBezTo>
                    <a:pt x="33274" y="270002"/>
                    <a:pt x="25400" y="268351"/>
                    <a:pt x="13081" y="268351"/>
                  </a:cubicBezTo>
                  <a:lnTo>
                    <a:pt x="4572" y="270129"/>
                  </a:lnTo>
                  <a:lnTo>
                    <a:pt x="5842" y="274447"/>
                  </a:lnTo>
                  <a:cubicBezTo>
                    <a:pt x="9525" y="273304"/>
                    <a:pt x="13335" y="272923"/>
                    <a:pt x="24765" y="272923"/>
                  </a:cubicBezTo>
                  <a:lnTo>
                    <a:pt x="40767" y="274955"/>
                  </a:lnTo>
                  <a:lnTo>
                    <a:pt x="41910" y="274955"/>
                  </a:lnTo>
                  <a:lnTo>
                    <a:pt x="45466" y="275209"/>
                  </a:lnTo>
                  <a:lnTo>
                    <a:pt x="49149" y="273812"/>
                  </a:lnTo>
                  <a:lnTo>
                    <a:pt x="54483" y="268224"/>
                  </a:lnTo>
                  <a:lnTo>
                    <a:pt x="61722" y="259080"/>
                  </a:lnTo>
                  <a:lnTo>
                    <a:pt x="66675" y="257429"/>
                  </a:lnTo>
                  <a:lnTo>
                    <a:pt x="75438" y="256159"/>
                  </a:lnTo>
                  <a:lnTo>
                    <a:pt x="80899" y="250190"/>
                  </a:lnTo>
                  <a:lnTo>
                    <a:pt x="75819" y="250063"/>
                  </a:lnTo>
                  <a:close/>
                  <a:moveTo>
                    <a:pt x="385445" y="207772"/>
                  </a:moveTo>
                  <a:lnTo>
                    <a:pt x="377952" y="210566"/>
                  </a:lnTo>
                  <a:lnTo>
                    <a:pt x="369824" y="212725"/>
                  </a:lnTo>
                  <a:lnTo>
                    <a:pt x="355981" y="218059"/>
                  </a:lnTo>
                  <a:lnTo>
                    <a:pt x="342900" y="224028"/>
                  </a:lnTo>
                  <a:lnTo>
                    <a:pt x="334645" y="225933"/>
                  </a:lnTo>
                  <a:lnTo>
                    <a:pt x="328930" y="230886"/>
                  </a:lnTo>
                  <a:lnTo>
                    <a:pt x="328422" y="231521"/>
                  </a:lnTo>
                  <a:lnTo>
                    <a:pt x="328930" y="235077"/>
                  </a:lnTo>
                  <a:lnTo>
                    <a:pt x="333248" y="240157"/>
                  </a:lnTo>
                  <a:lnTo>
                    <a:pt x="342011" y="240538"/>
                  </a:lnTo>
                  <a:lnTo>
                    <a:pt x="353949" y="234950"/>
                  </a:lnTo>
                  <a:lnTo>
                    <a:pt x="359664" y="231902"/>
                  </a:lnTo>
                  <a:lnTo>
                    <a:pt x="369062" y="228473"/>
                  </a:lnTo>
                  <a:lnTo>
                    <a:pt x="383794" y="223393"/>
                  </a:lnTo>
                  <a:lnTo>
                    <a:pt x="374904" y="221742"/>
                  </a:lnTo>
                  <a:lnTo>
                    <a:pt x="358902" y="227203"/>
                  </a:lnTo>
                  <a:lnTo>
                    <a:pt x="352933" y="230378"/>
                  </a:lnTo>
                  <a:lnTo>
                    <a:pt x="342900" y="235204"/>
                  </a:lnTo>
                  <a:lnTo>
                    <a:pt x="335788" y="236220"/>
                  </a:lnTo>
                  <a:lnTo>
                    <a:pt x="333756" y="234950"/>
                  </a:lnTo>
                  <a:lnTo>
                    <a:pt x="334518" y="231013"/>
                  </a:lnTo>
                  <a:lnTo>
                    <a:pt x="338455" y="229616"/>
                  </a:lnTo>
                  <a:cubicBezTo>
                    <a:pt x="340995" y="228854"/>
                    <a:pt x="343916" y="228600"/>
                    <a:pt x="351663" y="223774"/>
                  </a:cubicBezTo>
                  <a:lnTo>
                    <a:pt x="377190" y="215900"/>
                  </a:lnTo>
                  <a:lnTo>
                    <a:pt x="383921" y="213106"/>
                  </a:lnTo>
                  <a:lnTo>
                    <a:pt x="388874" y="212471"/>
                  </a:lnTo>
                  <a:lnTo>
                    <a:pt x="391668" y="214884"/>
                  </a:lnTo>
                  <a:lnTo>
                    <a:pt x="392176" y="219202"/>
                  </a:lnTo>
                  <a:lnTo>
                    <a:pt x="388874" y="224536"/>
                  </a:lnTo>
                  <a:lnTo>
                    <a:pt x="386334" y="226949"/>
                  </a:lnTo>
                  <a:cubicBezTo>
                    <a:pt x="381889" y="231140"/>
                    <a:pt x="377825" y="234950"/>
                    <a:pt x="367157" y="239903"/>
                  </a:cubicBezTo>
                  <a:lnTo>
                    <a:pt x="352552" y="241808"/>
                  </a:lnTo>
                  <a:lnTo>
                    <a:pt x="347726" y="241046"/>
                  </a:lnTo>
                  <a:lnTo>
                    <a:pt x="336169" y="241046"/>
                  </a:lnTo>
                  <a:lnTo>
                    <a:pt x="319659" y="249047"/>
                  </a:lnTo>
                  <a:cubicBezTo>
                    <a:pt x="306578" y="253619"/>
                    <a:pt x="293624" y="258318"/>
                    <a:pt x="276733" y="264033"/>
                  </a:cubicBezTo>
                  <a:lnTo>
                    <a:pt x="264414" y="273050"/>
                  </a:lnTo>
                  <a:lnTo>
                    <a:pt x="256032" y="275336"/>
                  </a:lnTo>
                  <a:lnTo>
                    <a:pt x="253111" y="273558"/>
                  </a:lnTo>
                  <a:lnTo>
                    <a:pt x="251206" y="270129"/>
                  </a:lnTo>
                  <a:lnTo>
                    <a:pt x="248285" y="274574"/>
                  </a:lnTo>
                  <a:lnTo>
                    <a:pt x="251460" y="277876"/>
                  </a:lnTo>
                  <a:lnTo>
                    <a:pt x="253238" y="279273"/>
                  </a:lnTo>
                  <a:lnTo>
                    <a:pt x="262128" y="279781"/>
                  </a:lnTo>
                  <a:lnTo>
                    <a:pt x="275336" y="270891"/>
                  </a:lnTo>
                  <a:lnTo>
                    <a:pt x="281940" y="266954"/>
                  </a:lnTo>
                  <a:cubicBezTo>
                    <a:pt x="295021" y="262509"/>
                    <a:pt x="308102" y="257810"/>
                    <a:pt x="329438" y="250444"/>
                  </a:cubicBezTo>
                  <a:lnTo>
                    <a:pt x="346075" y="245618"/>
                  </a:lnTo>
                  <a:lnTo>
                    <a:pt x="347980" y="245872"/>
                  </a:lnTo>
                  <a:lnTo>
                    <a:pt x="348234" y="245999"/>
                  </a:lnTo>
                  <a:lnTo>
                    <a:pt x="350139" y="246380"/>
                  </a:lnTo>
                  <a:lnTo>
                    <a:pt x="354330" y="246507"/>
                  </a:lnTo>
                  <a:cubicBezTo>
                    <a:pt x="361315" y="246507"/>
                    <a:pt x="368554" y="244475"/>
                    <a:pt x="380492" y="238760"/>
                  </a:cubicBezTo>
                  <a:lnTo>
                    <a:pt x="390398" y="229489"/>
                  </a:lnTo>
                  <a:lnTo>
                    <a:pt x="395097" y="223647"/>
                  </a:lnTo>
                  <a:lnTo>
                    <a:pt x="396494" y="215392"/>
                  </a:lnTo>
                  <a:lnTo>
                    <a:pt x="391668" y="209042"/>
                  </a:lnTo>
                  <a:lnTo>
                    <a:pt x="385064" y="208534"/>
                  </a:lnTo>
                  <a:close/>
                  <a:moveTo>
                    <a:pt x="349250" y="260731"/>
                  </a:moveTo>
                  <a:lnTo>
                    <a:pt x="351028" y="264668"/>
                  </a:lnTo>
                  <a:lnTo>
                    <a:pt x="353949" y="264287"/>
                  </a:lnTo>
                  <a:lnTo>
                    <a:pt x="357886" y="265049"/>
                  </a:lnTo>
                  <a:cubicBezTo>
                    <a:pt x="345567" y="270002"/>
                    <a:pt x="333629" y="274828"/>
                    <a:pt x="322199" y="275717"/>
                  </a:cubicBezTo>
                  <a:lnTo>
                    <a:pt x="287401" y="282575"/>
                  </a:lnTo>
                  <a:lnTo>
                    <a:pt x="287782" y="282067"/>
                  </a:lnTo>
                  <a:lnTo>
                    <a:pt x="283083" y="281051"/>
                  </a:lnTo>
                  <a:lnTo>
                    <a:pt x="281051" y="283972"/>
                  </a:lnTo>
                  <a:lnTo>
                    <a:pt x="279781" y="285369"/>
                  </a:lnTo>
                  <a:lnTo>
                    <a:pt x="279273" y="285623"/>
                  </a:lnTo>
                  <a:lnTo>
                    <a:pt x="272923" y="287909"/>
                  </a:lnTo>
                  <a:lnTo>
                    <a:pt x="276352" y="284734"/>
                  </a:lnTo>
                  <a:lnTo>
                    <a:pt x="282702" y="279146"/>
                  </a:lnTo>
                  <a:cubicBezTo>
                    <a:pt x="289433" y="274320"/>
                    <a:pt x="296545" y="273431"/>
                    <a:pt x="314071" y="267208"/>
                  </a:cubicBezTo>
                  <a:lnTo>
                    <a:pt x="334899" y="264414"/>
                  </a:lnTo>
                  <a:lnTo>
                    <a:pt x="339725" y="262636"/>
                  </a:lnTo>
                  <a:lnTo>
                    <a:pt x="349377" y="260858"/>
                  </a:lnTo>
                  <a:close/>
                  <a:moveTo>
                    <a:pt x="187706" y="248920"/>
                  </a:moveTo>
                  <a:cubicBezTo>
                    <a:pt x="179578" y="251460"/>
                    <a:pt x="171069" y="253111"/>
                    <a:pt x="156464" y="260096"/>
                  </a:cubicBezTo>
                  <a:lnTo>
                    <a:pt x="140843" y="265176"/>
                  </a:lnTo>
                  <a:lnTo>
                    <a:pt x="135636" y="271526"/>
                  </a:lnTo>
                  <a:lnTo>
                    <a:pt x="130810" y="277749"/>
                  </a:lnTo>
                  <a:lnTo>
                    <a:pt x="126111" y="279527"/>
                  </a:lnTo>
                  <a:lnTo>
                    <a:pt x="115316" y="282575"/>
                  </a:lnTo>
                  <a:lnTo>
                    <a:pt x="101981" y="285242"/>
                  </a:lnTo>
                  <a:lnTo>
                    <a:pt x="98679" y="284607"/>
                  </a:lnTo>
                  <a:lnTo>
                    <a:pt x="97536" y="284226"/>
                  </a:lnTo>
                  <a:lnTo>
                    <a:pt x="93218" y="284226"/>
                  </a:lnTo>
                  <a:lnTo>
                    <a:pt x="87122" y="284480"/>
                  </a:lnTo>
                  <a:lnTo>
                    <a:pt x="83693" y="282194"/>
                  </a:lnTo>
                  <a:lnTo>
                    <a:pt x="82931" y="288290"/>
                  </a:lnTo>
                  <a:lnTo>
                    <a:pt x="91694" y="289052"/>
                  </a:lnTo>
                  <a:lnTo>
                    <a:pt x="97536" y="289052"/>
                  </a:lnTo>
                  <a:lnTo>
                    <a:pt x="99568" y="289560"/>
                  </a:lnTo>
                  <a:lnTo>
                    <a:pt x="110490" y="289687"/>
                  </a:lnTo>
                  <a:lnTo>
                    <a:pt x="124841" y="284226"/>
                  </a:lnTo>
                  <a:lnTo>
                    <a:pt x="131064" y="282702"/>
                  </a:lnTo>
                  <a:lnTo>
                    <a:pt x="137541" y="276606"/>
                  </a:lnTo>
                  <a:lnTo>
                    <a:pt x="142113" y="270383"/>
                  </a:lnTo>
                  <a:lnTo>
                    <a:pt x="144907" y="268605"/>
                  </a:lnTo>
                  <a:cubicBezTo>
                    <a:pt x="151257" y="266319"/>
                    <a:pt x="157861" y="264541"/>
                    <a:pt x="172212" y="257683"/>
                  </a:cubicBezTo>
                  <a:lnTo>
                    <a:pt x="188849" y="253365"/>
                  </a:lnTo>
                  <a:lnTo>
                    <a:pt x="187579" y="249174"/>
                  </a:lnTo>
                  <a:close/>
                  <a:moveTo>
                    <a:pt x="230886" y="270129"/>
                  </a:moveTo>
                  <a:lnTo>
                    <a:pt x="233807" y="271653"/>
                  </a:lnTo>
                  <a:lnTo>
                    <a:pt x="234315" y="274447"/>
                  </a:lnTo>
                  <a:lnTo>
                    <a:pt x="233680" y="280162"/>
                  </a:lnTo>
                  <a:lnTo>
                    <a:pt x="225298" y="287655"/>
                  </a:lnTo>
                  <a:lnTo>
                    <a:pt x="218313" y="290703"/>
                  </a:lnTo>
                  <a:lnTo>
                    <a:pt x="216281" y="290322"/>
                  </a:lnTo>
                  <a:lnTo>
                    <a:pt x="220726" y="283464"/>
                  </a:lnTo>
                  <a:lnTo>
                    <a:pt x="221615" y="281813"/>
                  </a:lnTo>
                  <a:lnTo>
                    <a:pt x="220091" y="280670"/>
                  </a:lnTo>
                  <a:lnTo>
                    <a:pt x="216916" y="278257"/>
                  </a:lnTo>
                  <a:lnTo>
                    <a:pt x="203200" y="277495"/>
                  </a:lnTo>
                  <a:lnTo>
                    <a:pt x="189611" y="282448"/>
                  </a:lnTo>
                  <a:lnTo>
                    <a:pt x="182880" y="282575"/>
                  </a:lnTo>
                  <a:lnTo>
                    <a:pt x="179578" y="275463"/>
                  </a:lnTo>
                  <a:lnTo>
                    <a:pt x="193548" y="271780"/>
                  </a:lnTo>
                  <a:lnTo>
                    <a:pt x="194945" y="271780"/>
                  </a:lnTo>
                  <a:lnTo>
                    <a:pt x="201041" y="274955"/>
                  </a:lnTo>
                  <a:lnTo>
                    <a:pt x="205994" y="276352"/>
                  </a:lnTo>
                  <a:lnTo>
                    <a:pt x="206248" y="276479"/>
                  </a:lnTo>
                  <a:lnTo>
                    <a:pt x="211582" y="276225"/>
                  </a:lnTo>
                  <a:lnTo>
                    <a:pt x="220726" y="271653"/>
                  </a:lnTo>
                  <a:lnTo>
                    <a:pt x="230886" y="270129"/>
                  </a:lnTo>
                  <a:close/>
                  <a:moveTo>
                    <a:pt x="353441" y="277495"/>
                  </a:moveTo>
                  <a:lnTo>
                    <a:pt x="355600" y="280416"/>
                  </a:lnTo>
                  <a:lnTo>
                    <a:pt x="344678" y="284099"/>
                  </a:lnTo>
                  <a:lnTo>
                    <a:pt x="335153" y="291338"/>
                  </a:lnTo>
                  <a:lnTo>
                    <a:pt x="328168" y="294767"/>
                  </a:lnTo>
                  <a:lnTo>
                    <a:pt x="327406" y="294513"/>
                  </a:lnTo>
                  <a:lnTo>
                    <a:pt x="327152" y="293116"/>
                  </a:lnTo>
                  <a:lnTo>
                    <a:pt x="332994" y="287401"/>
                  </a:lnTo>
                  <a:lnTo>
                    <a:pt x="340360" y="285877"/>
                  </a:lnTo>
                  <a:lnTo>
                    <a:pt x="336169" y="282702"/>
                  </a:lnTo>
                  <a:lnTo>
                    <a:pt x="331470" y="282956"/>
                  </a:lnTo>
                  <a:lnTo>
                    <a:pt x="341249" y="278638"/>
                  </a:lnTo>
                  <a:lnTo>
                    <a:pt x="353568" y="277368"/>
                  </a:lnTo>
                  <a:close/>
                  <a:moveTo>
                    <a:pt x="212471" y="281813"/>
                  </a:moveTo>
                  <a:lnTo>
                    <a:pt x="213487" y="287274"/>
                  </a:lnTo>
                  <a:lnTo>
                    <a:pt x="204978" y="291973"/>
                  </a:lnTo>
                  <a:lnTo>
                    <a:pt x="197739" y="293751"/>
                  </a:lnTo>
                  <a:lnTo>
                    <a:pt x="197485" y="298577"/>
                  </a:lnTo>
                  <a:lnTo>
                    <a:pt x="191897" y="302641"/>
                  </a:lnTo>
                  <a:lnTo>
                    <a:pt x="181991" y="306959"/>
                  </a:lnTo>
                  <a:lnTo>
                    <a:pt x="171069" y="310769"/>
                  </a:lnTo>
                  <a:lnTo>
                    <a:pt x="168402" y="310769"/>
                  </a:lnTo>
                  <a:lnTo>
                    <a:pt x="165735" y="308864"/>
                  </a:lnTo>
                  <a:lnTo>
                    <a:pt x="164211" y="307340"/>
                  </a:lnTo>
                  <a:lnTo>
                    <a:pt x="160528" y="300736"/>
                  </a:lnTo>
                  <a:lnTo>
                    <a:pt x="158750" y="297307"/>
                  </a:lnTo>
                  <a:lnTo>
                    <a:pt x="155829" y="293878"/>
                  </a:lnTo>
                  <a:lnTo>
                    <a:pt x="154178" y="292227"/>
                  </a:lnTo>
                  <a:lnTo>
                    <a:pt x="154178" y="292100"/>
                  </a:lnTo>
                  <a:lnTo>
                    <a:pt x="156337" y="291084"/>
                  </a:lnTo>
                  <a:lnTo>
                    <a:pt x="163449" y="285750"/>
                  </a:lnTo>
                  <a:lnTo>
                    <a:pt x="168529" y="283845"/>
                  </a:lnTo>
                  <a:lnTo>
                    <a:pt x="174244" y="283845"/>
                  </a:lnTo>
                  <a:lnTo>
                    <a:pt x="188849" y="287020"/>
                  </a:lnTo>
                  <a:lnTo>
                    <a:pt x="198120" y="285115"/>
                  </a:lnTo>
                  <a:lnTo>
                    <a:pt x="212344" y="281940"/>
                  </a:lnTo>
                  <a:close/>
                  <a:moveTo>
                    <a:pt x="45466" y="282829"/>
                  </a:moveTo>
                  <a:lnTo>
                    <a:pt x="40894" y="287147"/>
                  </a:lnTo>
                  <a:lnTo>
                    <a:pt x="36703" y="290703"/>
                  </a:lnTo>
                  <a:lnTo>
                    <a:pt x="30607" y="292481"/>
                  </a:lnTo>
                  <a:lnTo>
                    <a:pt x="25781" y="295656"/>
                  </a:lnTo>
                  <a:lnTo>
                    <a:pt x="25400" y="295910"/>
                  </a:lnTo>
                  <a:lnTo>
                    <a:pt x="22225" y="298958"/>
                  </a:lnTo>
                  <a:lnTo>
                    <a:pt x="13335" y="308483"/>
                  </a:lnTo>
                  <a:lnTo>
                    <a:pt x="4699" y="313944"/>
                  </a:lnTo>
                  <a:lnTo>
                    <a:pt x="0" y="323850"/>
                  </a:lnTo>
                  <a:lnTo>
                    <a:pt x="5969" y="319278"/>
                  </a:lnTo>
                  <a:lnTo>
                    <a:pt x="12700" y="313436"/>
                  </a:lnTo>
                  <a:lnTo>
                    <a:pt x="21844" y="306197"/>
                  </a:lnTo>
                  <a:lnTo>
                    <a:pt x="30353" y="297180"/>
                  </a:lnTo>
                  <a:lnTo>
                    <a:pt x="36068" y="295275"/>
                  </a:lnTo>
                  <a:lnTo>
                    <a:pt x="42545" y="291719"/>
                  </a:lnTo>
                  <a:lnTo>
                    <a:pt x="46736" y="287528"/>
                  </a:lnTo>
                  <a:lnTo>
                    <a:pt x="48641" y="286512"/>
                  </a:lnTo>
                  <a:lnTo>
                    <a:pt x="45466" y="282829"/>
                  </a:lnTo>
                  <a:close/>
                  <a:moveTo>
                    <a:pt x="318262" y="284353"/>
                  </a:moveTo>
                  <a:lnTo>
                    <a:pt x="312420" y="285623"/>
                  </a:lnTo>
                  <a:lnTo>
                    <a:pt x="304673" y="290957"/>
                  </a:lnTo>
                  <a:lnTo>
                    <a:pt x="298831" y="294767"/>
                  </a:lnTo>
                  <a:cubicBezTo>
                    <a:pt x="290957" y="302006"/>
                    <a:pt x="283718" y="303657"/>
                    <a:pt x="271780" y="308229"/>
                  </a:cubicBezTo>
                  <a:lnTo>
                    <a:pt x="266700" y="310007"/>
                  </a:lnTo>
                  <a:lnTo>
                    <a:pt x="264160" y="309245"/>
                  </a:lnTo>
                  <a:lnTo>
                    <a:pt x="260096" y="306705"/>
                  </a:lnTo>
                  <a:lnTo>
                    <a:pt x="255397" y="305943"/>
                  </a:lnTo>
                  <a:lnTo>
                    <a:pt x="253492" y="306451"/>
                  </a:lnTo>
                  <a:cubicBezTo>
                    <a:pt x="247015" y="308610"/>
                    <a:pt x="240538" y="311277"/>
                    <a:pt x="225933" y="314579"/>
                  </a:cubicBezTo>
                  <a:lnTo>
                    <a:pt x="209296" y="321691"/>
                  </a:lnTo>
                  <a:lnTo>
                    <a:pt x="210820" y="325882"/>
                  </a:lnTo>
                  <a:cubicBezTo>
                    <a:pt x="219202" y="322707"/>
                    <a:pt x="227457" y="318770"/>
                    <a:pt x="241935" y="315595"/>
                  </a:cubicBezTo>
                  <a:lnTo>
                    <a:pt x="254889" y="310769"/>
                  </a:lnTo>
                  <a:lnTo>
                    <a:pt x="257175" y="310515"/>
                  </a:lnTo>
                  <a:lnTo>
                    <a:pt x="260350" y="312293"/>
                  </a:lnTo>
                  <a:lnTo>
                    <a:pt x="264668" y="314452"/>
                  </a:lnTo>
                  <a:lnTo>
                    <a:pt x="270637" y="314579"/>
                  </a:lnTo>
                  <a:lnTo>
                    <a:pt x="276479" y="311277"/>
                  </a:lnTo>
                  <a:cubicBezTo>
                    <a:pt x="284734" y="308229"/>
                    <a:pt x="292989" y="306324"/>
                    <a:pt x="303911" y="296418"/>
                  </a:cubicBezTo>
                  <a:lnTo>
                    <a:pt x="312547" y="291211"/>
                  </a:lnTo>
                  <a:lnTo>
                    <a:pt x="318262" y="284480"/>
                  </a:lnTo>
                  <a:close/>
                  <a:moveTo>
                    <a:pt x="148336" y="293370"/>
                  </a:moveTo>
                  <a:lnTo>
                    <a:pt x="148463" y="293624"/>
                  </a:lnTo>
                  <a:lnTo>
                    <a:pt x="149225" y="294894"/>
                  </a:lnTo>
                  <a:lnTo>
                    <a:pt x="151257" y="295656"/>
                  </a:lnTo>
                  <a:lnTo>
                    <a:pt x="152781" y="297053"/>
                  </a:lnTo>
                  <a:lnTo>
                    <a:pt x="154305" y="298323"/>
                  </a:lnTo>
                  <a:lnTo>
                    <a:pt x="158750" y="306832"/>
                  </a:lnTo>
                  <a:lnTo>
                    <a:pt x="163957" y="313309"/>
                  </a:lnTo>
                  <a:lnTo>
                    <a:pt x="166370" y="315214"/>
                  </a:lnTo>
                  <a:lnTo>
                    <a:pt x="157226" y="319278"/>
                  </a:lnTo>
                  <a:lnTo>
                    <a:pt x="140335" y="322072"/>
                  </a:lnTo>
                  <a:lnTo>
                    <a:pt x="131699" y="319024"/>
                  </a:lnTo>
                  <a:lnTo>
                    <a:pt x="119380" y="318516"/>
                  </a:lnTo>
                  <a:lnTo>
                    <a:pt x="102489" y="324739"/>
                  </a:lnTo>
                  <a:lnTo>
                    <a:pt x="93091" y="326771"/>
                  </a:lnTo>
                  <a:lnTo>
                    <a:pt x="93091" y="313944"/>
                  </a:lnTo>
                  <a:lnTo>
                    <a:pt x="100330" y="305435"/>
                  </a:lnTo>
                  <a:lnTo>
                    <a:pt x="103378" y="304165"/>
                  </a:lnTo>
                  <a:cubicBezTo>
                    <a:pt x="104902" y="303657"/>
                    <a:pt x="106172" y="303530"/>
                    <a:pt x="107442" y="303149"/>
                  </a:cubicBezTo>
                  <a:lnTo>
                    <a:pt x="144018" y="294894"/>
                  </a:lnTo>
                  <a:lnTo>
                    <a:pt x="145415" y="294386"/>
                  </a:lnTo>
                  <a:lnTo>
                    <a:pt x="148336" y="293370"/>
                  </a:lnTo>
                  <a:close/>
                  <a:moveTo>
                    <a:pt x="392938" y="244094"/>
                  </a:moveTo>
                  <a:lnTo>
                    <a:pt x="385572" y="245364"/>
                  </a:lnTo>
                  <a:lnTo>
                    <a:pt x="372364" y="250317"/>
                  </a:lnTo>
                  <a:lnTo>
                    <a:pt x="362839" y="252730"/>
                  </a:lnTo>
                  <a:cubicBezTo>
                    <a:pt x="353568" y="256159"/>
                    <a:pt x="343789" y="256286"/>
                    <a:pt x="323469" y="263525"/>
                  </a:cubicBezTo>
                  <a:lnTo>
                    <a:pt x="302641" y="266319"/>
                  </a:lnTo>
                  <a:cubicBezTo>
                    <a:pt x="295656" y="268859"/>
                    <a:pt x="287909" y="269748"/>
                    <a:pt x="276479" y="277876"/>
                  </a:cubicBezTo>
                  <a:lnTo>
                    <a:pt x="266827" y="287274"/>
                  </a:lnTo>
                  <a:lnTo>
                    <a:pt x="261366" y="289687"/>
                  </a:lnTo>
                  <a:cubicBezTo>
                    <a:pt x="248539" y="290830"/>
                    <a:pt x="235839" y="292100"/>
                    <a:pt x="217805" y="307975"/>
                  </a:cubicBezTo>
                  <a:lnTo>
                    <a:pt x="204597" y="308991"/>
                  </a:lnTo>
                  <a:lnTo>
                    <a:pt x="194564" y="306197"/>
                  </a:lnTo>
                  <a:lnTo>
                    <a:pt x="199771" y="302387"/>
                  </a:lnTo>
                  <a:lnTo>
                    <a:pt x="210185" y="297688"/>
                  </a:lnTo>
                  <a:lnTo>
                    <a:pt x="224155" y="292735"/>
                  </a:lnTo>
                  <a:lnTo>
                    <a:pt x="234823" y="286004"/>
                  </a:lnTo>
                  <a:lnTo>
                    <a:pt x="239141" y="275971"/>
                  </a:lnTo>
                  <a:lnTo>
                    <a:pt x="239268" y="271145"/>
                  </a:lnTo>
                  <a:lnTo>
                    <a:pt x="234188" y="265938"/>
                  </a:lnTo>
                  <a:lnTo>
                    <a:pt x="224917" y="265557"/>
                  </a:lnTo>
                  <a:lnTo>
                    <a:pt x="207264" y="271907"/>
                  </a:lnTo>
                  <a:lnTo>
                    <a:pt x="205740" y="271907"/>
                  </a:lnTo>
                  <a:lnTo>
                    <a:pt x="199517" y="268732"/>
                  </a:lnTo>
                  <a:lnTo>
                    <a:pt x="193802" y="267335"/>
                  </a:lnTo>
                  <a:cubicBezTo>
                    <a:pt x="184658" y="267843"/>
                    <a:pt x="176149" y="272415"/>
                    <a:pt x="161163" y="281432"/>
                  </a:cubicBezTo>
                  <a:lnTo>
                    <a:pt x="148463" y="288544"/>
                  </a:lnTo>
                  <a:lnTo>
                    <a:pt x="147955" y="288544"/>
                  </a:lnTo>
                  <a:lnTo>
                    <a:pt x="146304" y="289433"/>
                  </a:lnTo>
                  <a:lnTo>
                    <a:pt x="143002" y="290703"/>
                  </a:lnTo>
                  <a:cubicBezTo>
                    <a:pt x="131191" y="294767"/>
                    <a:pt x="118999" y="294640"/>
                    <a:pt x="105791" y="299212"/>
                  </a:cubicBezTo>
                  <a:lnTo>
                    <a:pt x="99695" y="300990"/>
                  </a:lnTo>
                  <a:lnTo>
                    <a:pt x="90805" y="310388"/>
                  </a:lnTo>
                  <a:lnTo>
                    <a:pt x="89027" y="326644"/>
                  </a:lnTo>
                  <a:lnTo>
                    <a:pt x="89281" y="330708"/>
                  </a:lnTo>
                  <a:lnTo>
                    <a:pt x="89535" y="333121"/>
                  </a:lnTo>
                  <a:lnTo>
                    <a:pt x="91821" y="332740"/>
                  </a:lnTo>
                  <a:cubicBezTo>
                    <a:pt x="97790" y="331724"/>
                    <a:pt x="103632" y="329311"/>
                    <a:pt x="115189" y="324866"/>
                  </a:cubicBezTo>
                  <a:lnTo>
                    <a:pt x="128397" y="323088"/>
                  </a:lnTo>
                  <a:lnTo>
                    <a:pt x="133223" y="324485"/>
                  </a:lnTo>
                  <a:lnTo>
                    <a:pt x="136652" y="325882"/>
                  </a:lnTo>
                  <a:lnTo>
                    <a:pt x="143510" y="326517"/>
                  </a:lnTo>
                  <a:cubicBezTo>
                    <a:pt x="151511" y="326517"/>
                    <a:pt x="159258" y="323342"/>
                    <a:pt x="174371" y="316738"/>
                  </a:cubicBezTo>
                  <a:lnTo>
                    <a:pt x="188595" y="311912"/>
                  </a:lnTo>
                  <a:lnTo>
                    <a:pt x="189865" y="311658"/>
                  </a:lnTo>
                  <a:lnTo>
                    <a:pt x="197866" y="311531"/>
                  </a:lnTo>
                  <a:lnTo>
                    <a:pt x="214884" y="313563"/>
                  </a:lnTo>
                  <a:lnTo>
                    <a:pt x="225552" y="307467"/>
                  </a:lnTo>
                  <a:cubicBezTo>
                    <a:pt x="238125" y="296545"/>
                    <a:pt x="249174" y="295402"/>
                    <a:pt x="264795" y="293878"/>
                  </a:cubicBezTo>
                  <a:lnTo>
                    <a:pt x="269621" y="290830"/>
                  </a:lnTo>
                  <a:lnTo>
                    <a:pt x="280035" y="290068"/>
                  </a:lnTo>
                  <a:cubicBezTo>
                    <a:pt x="280797" y="290068"/>
                    <a:pt x="281559" y="289814"/>
                    <a:pt x="282194" y="289433"/>
                  </a:cubicBezTo>
                  <a:lnTo>
                    <a:pt x="325247" y="280035"/>
                  </a:lnTo>
                  <a:lnTo>
                    <a:pt x="325374" y="282321"/>
                  </a:lnTo>
                  <a:lnTo>
                    <a:pt x="314833" y="295021"/>
                  </a:lnTo>
                  <a:lnTo>
                    <a:pt x="313182" y="306832"/>
                  </a:lnTo>
                  <a:lnTo>
                    <a:pt x="318516" y="312039"/>
                  </a:lnTo>
                  <a:lnTo>
                    <a:pt x="319786" y="312674"/>
                  </a:lnTo>
                  <a:lnTo>
                    <a:pt x="326517" y="312928"/>
                  </a:lnTo>
                  <a:lnTo>
                    <a:pt x="334137" y="309245"/>
                  </a:lnTo>
                  <a:cubicBezTo>
                    <a:pt x="337820" y="307340"/>
                    <a:pt x="341376" y="305181"/>
                    <a:pt x="344043" y="304165"/>
                  </a:cubicBezTo>
                  <a:lnTo>
                    <a:pt x="379857" y="287909"/>
                  </a:lnTo>
                  <a:lnTo>
                    <a:pt x="378206" y="283845"/>
                  </a:lnTo>
                  <a:cubicBezTo>
                    <a:pt x="366141" y="288798"/>
                    <a:pt x="354203" y="295783"/>
                    <a:pt x="339217" y="301244"/>
                  </a:cubicBezTo>
                  <a:lnTo>
                    <a:pt x="328549" y="307086"/>
                  </a:lnTo>
                  <a:lnTo>
                    <a:pt x="321691" y="308483"/>
                  </a:lnTo>
                  <a:lnTo>
                    <a:pt x="318516" y="307086"/>
                  </a:lnTo>
                  <a:lnTo>
                    <a:pt x="317627" y="300355"/>
                  </a:lnTo>
                  <a:lnTo>
                    <a:pt x="321945" y="293116"/>
                  </a:lnTo>
                  <a:lnTo>
                    <a:pt x="323215" y="292100"/>
                  </a:lnTo>
                  <a:lnTo>
                    <a:pt x="323088" y="295275"/>
                  </a:lnTo>
                  <a:lnTo>
                    <a:pt x="325628" y="298704"/>
                  </a:lnTo>
                  <a:lnTo>
                    <a:pt x="329438" y="299212"/>
                  </a:lnTo>
                  <a:lnTo>
                    <a:pt x="335026" y="297307"/>
                  </a:lnTo>
                  <a:lnTo>
                    <a:pt x="344551" y="290068"/>
                  </a:lnTo>
                  <a:lnTo>
                    <a:pt x="355092" y="284988"/>
                  </a:lnTo>
                  <a:lnTo>
                    <a:pt x="365760" y="280543"/>
                  </a:lnTo>
                  <a:lnTo>
                    <a:pt x="369062" y="278511"/>
                  </a:lnTo>
                  <a:lnTo>
                    <a:pt x="360680" y="274193"/>
                  </a:lnTo>
                  <a:lnTo>
                    <a:pt x="350901" y="273050"/>
                  </a:lnTo>
                  <a:lnTo>
                    <a:pt x="373888" y="263779"/>
                  </a:lnTo>
                  <a:lnTo>
                    <a:pt x="376047" y="263144"/>
                  </a:lnTo>
                  <a:lnTo>
                    <a:pt x="381762" y="264414"/>
                  </a:lnTo>
                  <a:lnTo>
                    <a:pt x="381889" y="264541"/>
                  </a:lnTo>
                  <a:lnTo>
                    <a:pt x="385953" y="264541"/>
                  </a:lnTo>
                  <a:lnTo>
                    <a:pt x="391287" y="263779"/>
                  </a:lnTo>
                  <a:lnTo>
                    <a:pt x="393319" y="264668"/>
                  </a:lnTo>
                  <a:lnTo>
                    <a:pt x="394716" y="266700"/>
                  </a:lnTo>
                  <a:lnTo>
                    <a:pt x="397764" y="262763"/>
                  </a:lnTo>
                  <a:lnTo>
                    <a:pt x="393446" y="259588"/>
                  </a:lnTo>
                  <a:lnTo>
                    <a:pt x="387604" y="259334"/>
                  </a:lnTo>
                  <a:lnTo>
                    <a:pt x="383413" y="260096"/>
                  </a:lnTo>
                  <a:lnTo>
                    <a:pt x="379476" y="259461"/>
                  </a:lnTo>
                  <a:lnTo>
                    <a:pt x="372110" y="257810"/>
                  </a:lnTo>
                  <a:lnTo>
                    <a:pt x="368427" y="257683"/>
                  </a:lnTo>
                  <a:lnTo>
                    <a:pt x="362458" y="259969"/>
                  </a:lnTo>
                  <a:lnTo>
                    <a:pt x="359283" y="260604"/>
                  </a:lnTo>
                  <a:lnTo>
                    <a:pt x="357759" y="260604"/>
                  </a:lnTo>
                  <a:lnTo>
                    <a:pt x="357251" y="259080"/>
                  </a:lnTo>
                  <a:lnTo>
                    <a:pt x="369062" y="255397"/>
                  </a:lnTo>
                  <a:lnTo>
                    <a:pt x="383667" y="251587"/>
                  </a:lnTo>
                  <a:lnTo>
                    <a:pt x="393446" y="244094"/>
                  </a:lnTo>
                  <a:close/>
                  <a:moveTo>
                    <a:pt x="392303" y="298831"/>
                  </a:moveTo>
                  <a:cubicBezTo>
                    <a:pt x="379603" y="303911"/>
                    <a:pt x="367919" y="314452"/>
                    <a:pt x="354584" y="323596"/>
                  </a:cubicBezTo>
                  <a:lnTo>
                    <a:pt x="351282" y="325882"/>
                  </a:lnTo>
                  <a:lnTo>
                    <a:pt x="349758" y="326136"/>
                  </a:lnTo>
                  <a:lnTo>
                    <a:pt x="346583" y="325501"/>
                  </a:lnTo>
                  <a:lnTo>
                    <a:pt x="339725" y="322580"/>
                  </a:lnTo>
                  <a:lnTo>
                    <a:pt x="334772" y="322580"/>
                  </a:lnTo>
                  <a:lnTo>
                    <a:pt x="326517" y="327406"/>
                  </a:lnTo>
                  <a:lnTo>
                    <a:pt x="321691" y="328676"/>
                  </a:lnTo>
                  <a:lnTo>
                    <a:pt x="320675" y="328041"/>
                  </a:lnTo>
                  <a:lnTo>
                    <a:pt x="317881" y="331470"/>
                  </a:lnTo>
                  <a:lnTo>
                    <a:pt x="319151" y="332613"/>
                  </a:lnTo>
                  <a:lnTo>
                    <a:pt x="325755" y="333121"/>
                  </a:lnTo>
                  <a:lnTo>
                    <a:pt x="334137" y="328295"/>
                  </a:lnTo>
                  <a:lnTo>
                    <a:pt x="338201" y="327025"/>
                  </a:lnTo>
                  <a:lnTo>
                    <a:pt x="338709" y="327152"/>
                  </a:lnTo>
                  <a:lnTo>
                    <a:pt x="341376" y="327660"/>
                  </a:lnTo>
                  <a:lnTo>
                    <a:pt x="347726" y="330581"/>
                  </a:lnTo>
                  <a:lnTo>
                    <a:pt x="351663" y="330835"/>
                  </a:lnTo>
                  <a:lnTo>
                    <a:pt x="354584" y="329184"/>
                  </a:lnTo>
                  <a:cubicBezTo>
                    <a:pt x="355981" y="328295"/>
                    <a:pt x="357124" y="327279"/>
                    <a:pt x="358521" y="326390"/>
                  </a:cubicBezTo>
                  <a:lnTo>
                    <a:pt x="393827" y="303149"/>
                  </a:lnTo>
                  <a:lnTo>
                    <a:pt x="392176" y="298958"/>
                  </a:lnTo>
                  <a:close/>
                  <a:moveTo>
                    <a:pt x="65532" y="289306"/>
                  </a:moveTo>
                  <a:lnTo>
                    <a:pt x="62738" y="289941"/>
                  </a:lnTo>
                  <a:cubicBezTo>
                    <a:pt x="51816" y="293370"/>
                    <a:pt x="42418" y="299339"/>
                    <a:pt x="32258" y="313944"/>
                  </a:cubicBezTo>
                  <a:lnTo>
                    <a:pt x="29845" y="317500"/>
                  </a:lnTo>
                  <a:lnTo>
                    <a:pt x="39878" y="317246"/>
                  </a:lnTo>
                  <a:lnTo>
                    <a:pt x="51054" y="312166"/>
                  </a:lnTo>
                  <a:lnTo>
                    <a:pt x="56642" y="312039"/>
                  </a:lnTo>
                  <a:lnTo>
                    <a:pt x="65024" y="312801"/>
                  </a:lnTo>
                  <a:lnTo>
                    <a:pt x="70993" y="311150"/>
                  </a:lnTo>
                  <a:lnTo>
                    <a:pt x="74930" y="306451"/>
                  </a:lnTo>
                  <a:lnTo>
                    <a:pt x="75692" y="301117"/>
                  </a:lnTo>
                  <a:lnTo>
                    <a:pt x="73152" y="297180"/>
                  </a:lnTo>
                  <a:lnTo>
                    <a:pt x="69850" y="296291"/>
                  </a:lnTo>
                  <a:lnTo>
                    <a:pt x="66548" y="296291"/>
                  </a:lnTo>
                  <a:lnTo>
                    <a:pt x="61087" y="298577"/>
                  </a:lnTo>
                  <a:lnTo>
                    <a:pt x="58166" y="299847"/>
                  </a:lnTo>
                  <a:lnTo>
                    <a:pt x="61341" y="303530"/>
                  </a:lnTo>
                  <a:lnTo>
                    <a:pt x="66294" y="301117"/>
                  </a:lnTo>
                  <a:lnTo>
                    <a:pt x="68834" y="300736"/>
                  </a:lnTo>
                  <a:lnTo>
                    <a:pt x="70358" y="300863"/>
                  </a:lnTo>
                  <a:lnTo>
                    <a:pt x="70993" y="301371"/>
                  </a:lnTo>
                  <a:lnTo>
                    <a:pt x="71374" y="303403"/>
                  </a:lnTo>
                  <a:lnTo>
                    <a:pt x="69596" y="306578"/>
                  </a:lnTo>
                  <a:lnTo>
                    <a:pt x="66294" y="308229"/>
                  </a:lnTo>
                  <a:lnTo>
                    <a:pt x="60579" y="308483"/>
                  </a:lnTo>
                  <a:lnTo>
                    <a:pt x="52197" y="307721"/>
                  </a:lnTo>
                  <a:lnTo>
                    <a:pt x="45466" y="309626"/>
                  </a:lnTo>
                  <a:lnTo>
                    <a:pt x="47752" y="301498"/>
                  </a:lnTo>
                  <a:lnTo>
                    <a:pt x="64135" y="294386"/>
                  </a:lnTo>
                  <a:lnTo>
                    <a:pt x="65151" y="294132"/>
                  </a:lnTo>
                  <a:lnTo>
                    <a:pt x="70358" y="293878"/>
                  </a:lnTo>
                  <a:lnTo>
                    <a:pt x="78105" y="298704"/>
                  </a:lnTo>
                  <a:lnTo>
                    <a:pt x="80010" y="299847"/>
                  </a:lnTo>
                  <a:lnTo>
                    <a:pt x="81153" y="308737"/>
                  </a:lnTo>
                  <a:lnTo>
                    <a:pt x="74676" y="319532"/>
                  </a:lnTo>
                  <a:lnTo>
                    <a:pt x="67056" y="321945"/>
                  </a:lnTo>
                  <a:cubicBezTo>
                    <a:pt x="63119" y="322961"/>
                    <a:pt x="58801" y="322961"/>
                    <a:pt x="54737" y="324485"/>
                  </a:cubicBezTo>
                  <a:lnTo>
                    <a:pt x="19050" y="333756"/>
                  </a:lnTo>
                  <a:lnTo>
                    <a:pt x="20320" y="337947"/>
                  </a:lnTo>
                  <a:cubicBezTo>
                    <a:pt x="31877" y="334264"/>
                    <a:pt x="43815" y="333248"/>
                    <a:pt x="59182" y="327406"/>
                  </a:cubicBezTo>
                  <a:lnTo>
                    <a:pt x="72390" y="325120"/>
                  </a:lnTo>
                  <a:lnTo>
                    <a:pt x="84074" y="314198"/>
                  </a:lnTo>
                  <a:lnTo>
                    <a:pt x="85598" y="301244"/>
                  </a:lnTo>
                  <a:lnTo>
                    <a:pt x="76200" y="291973"/>
                  </a:lnTo>
                  <a:lnTo>
                    <a:pt x="65532" y="289306"/>
                  </a:lnTo>
                  <a:close/>
                  <a:moveTo>
                    <a:pt x="367919" y="334391"/>
                  </a:moveTo>
                  <a:lnTo>
                    <a:pt x="361696" y="337058"/>
                  </a:lnTo>
                  <a:lnTo>
                    <a:pt x="358394" y="338074"/>
                  </a:lnTo>
                  <a:lnTo>
                    <a:pt x="356616" y="338074"/>
                  </a:lnTo>
                  <a:lnTo>
                    <a:pt x="351790" y="337693"/>
                  </a:lnTo>
                  <a:lnTo>
                    <a:pt x="349123" y="338582"/>
                  </a:lnTo>
                  <a:lnTo>
                    <a:pt x="353060" y="342138"/>
                  </a:lnTo>
                  <a:lnTo>
                    <a:pt x="354330" y="342138"/>
                  </a:lnTo>
                  <a:lnTo>
                    <a:pt x="357886" y="342646"/>
                  </a:lnTo>
                  <a:lnTo>
                    <a:pt x="358775" y="342646"/>
                  </a:lnTo>
                  <a:lnTo>
                    <a:pt x="361315" y="342392"/>
                  </a:lnTo>
                  <a:lnTo>
                    <a:pt x="367411" y="339598"/>
                  </a:lnTo>
                  <a:lnTo>
                    <a:pt x="370586" y="338963"/>
                  </a:lnTo>
                  <a:lnTo>
                    <a:pt x="371094" y="338963"/>
                  </a:lnTo>
                  <a:lnTo>
                    <a:pt x="373888" y="339217"/>
                  </a:lnTo>
                  <a:lnTo>
                    <a:pt x="381254" y="340614"/>
                  </a:lnTo>
                  <a:lnTo>
                    <a:pt x="385318" y="340614"/>
                  </a:lnTo>
                  <a:lnTo>
                    <a:pt x="391033" y="339471"/>
                  </a:lnTo>
                  <a:lnTo>
                    <a:pt x="392811" y="340233"/>
                  </a:lnTo>
                  <a:lnTo>
                    <a:pt x="393954" y="342011"/>
                  </a:lnTo>
                  <a:lnTo>
                    <a:pt x="397129" y="338201"/>
                  </a:lnTo>
                  <a:lnTo>
                    <a:pt x="393192" y="335153"/>
                  </a:lnTo>
                  <a:lnTo>
                    <a:pt x="386969" y="334899"/>
                  </a:lnTo>
                  <a:lnTo>
                    <a:pt x="382270" y="336042"/>
                  </a:lnTo>
                  <a:lnTo>
                    <a:pt x="378587" y="335661"/>
                  </a:lnTo>
                  <a:lnTo>
                    <a:pt x="371221" y="334391"/>
                  </a:lnTo>
                  <a:close/>
                  <a:moveTo>
                    <a:pt x="194437" y="333629"/>
                  </a:moveTo>
                  <a:cubicBezTo>
                    <a:pt x="188722" y="335788"/>
                    <a:pt x="183007" y="336677"/>
                    <a:pt x="172466" y="340614"/>
                  </a:cubicBezTo>
                  <a:lnTo>
                    <a:pt x="161925" y="344551"/>
                  </a:lnTo>
                  <a:lnTo>
                    <a:pt x="154940" y="349377"/>
                  </a:lnTo>
                  <a:lnTo>
                    <a:pt x="151257" y="350393"/>
                  </a:lnTo>
                  <a:lnTo>
                    <a:pt x="149860" y="349885"/>
                  </a:lnTo>
                  <a:lnTo>
                    <a:pt x="149098" y="348742"/>
                  </a:lnTo>
                  <a:lnTo>
                    <a:pt x="145796" y="352044"/>
                  </a:lnTo>
                  <a:lnTo>
                    <a:pt x="147828" y="353822"/>
                  </a:lnTo>
                  <a:lnTo>
                    <a:pt x="148844" y="354457"/>
                  </a:lnTo>
                  <a:lnTo>
                    <a:pt x="154432" y="354711"/>
                  </a:lnTo>
                  <a:lnTo>
                    <a:pt x="162179" y="349885"/>
                  </a:lnTo>
                  <a:lnTo>
                    <a:pt x="169926" y="346202"/>
                  </a:lnTo>
                  <a:lnTo>
                    <a:pt x="184150" y="340868"/>
                  </a:lnTo>
                  <a:lnTo>
                    <a:pt x="196088" y="337693"/>
                  </a:lnTo>
                  <a:lnTo>
                    <a:pt x="194564" y="333502"/>
                  </a:lnTo>
                  <a:close/>
                  <a:moveTo>
                    <a:pt x="173990" y="329057"/>
                  </a:moveTo>
                  <a:cubicBezTo>
                    <a:pt x="157353" y="335153"/>
                    <a:pt x="140843" y="338709"/>
                    <a:pt x="119888" y="346202"/>
                  </a:cubicBezTo>
                  <a:lnTo>
                    <a:pt x="109728" y="346456"/>
                  </a:lnTo>
                  <a:lnTo>
                    <a:pt x="100838" y="346329"/>
                  </a:lnTo>
                  <a:lnTo>
                    <a:pt x="88392" y="349631"/>
                  </a:lnTo>
                  <a:lnTo>
                    <a:pt x="79375" y="356870"/>
                  </a:lnTo>
                  <a:lnTo>
                    <a:pt x="73914" y="358394"/>
                  </a:lnTo>
                  <a:lnTo>
                    <a:pt x="72390" y="357632"/>
                  </a:lnTo>
                  <a:lnTo>
                    <a:pt x="69850" y="361188"/>
                  </a:lnTo>
                  <a:lnTo>
                    <a:pt x="71374" y="362204"/>
                  </a:lnTo>
                  <a:lnTo>
                    <a:pt x="78740" y="362712"/>
                  </a:lnTo>
                  <a:lnTo>
                    <a:pt x="88265" y="355473"/>
                  </a:lnTo>
                  <a:lnTo>
                    <a:pt x="97282" y="350774"/>
                  </a:lnTo>
                  <a:lnTo>
                    <a:pt x="107442" y="350520"/>
                  </a:lnTo>
                  <a:lnTo>
                    <a:pt x="112141" y="350647"/>
                  </a:lnTo>
                  <a:cubicBezTo>
                    <a:pt x="116332" y="350647"/>
                    <a:pt x="120777" y="350393"/>
                    <a:pt x="125349" y="348742"/>
                  </a:cubicBezTo>
                  <a:lnTo>
                    <a:pt x="175641" y="332867"/>
                  </a:lnTo>
                  <a:lnTo>
                    <a:pt x="174117" y="328676"/>
                  </a:lnTo>
                  <a:close/>
                  <a:moveTo>
                    <a:pt x="301752" y="314325"/>
                  </a:moveTo>
                  <a:lnTo>
                    <a:pt x="304292" y="317119"/>
                  </a:lnTo>
                  <a:lnTo>
                    <a:pt x="305181" y="325882"/>
                  </a:lnTo>
                  <a:lnTo>
                    <a:pt x="305054" y="328549"/>
                  </a:lnTo>
                  <a:cubicBezTo>
                    <a:pt x="298704" y="331978"/>
                    <a:pt x="291846" y="333883"/>
                    <a:pt x="277495" y="339852"/>
                  </a:cubicBezTo>
                  <a:lnTo>
                    <a:pt x="262763" y="352044"/>
                  </a:lnTo>
                  <a:cubicBezTo>
                    <a:pt x="254254" y="361569"/>
                    <a:pt x="245745" y="365760"/>
                    <a:pt x="235458" y="369443"/>
                  </a:cubicBezTo>
                  <a:lnTo>
                    <a:pt x="233426" y="369570"/>
                  </a:lnTo>
                  <a:lnTo>
                    <a:pt x="237109" y="364109"/>
                  </a:lnTo>
                  <a:lnTo>
                    <a:pt x="243332" y="348615"/>
                  </a:lnTo>
                  <a:lnTo>
                    <a:pt x="245237" y="345059"/>
                  </a:lnTo>
                  <a:lnTo>
                    <a:pt x="247523" y="341376"/>
                  </a:lnTo>
                  <a:lnTo>
                    <a:pt x="247650" y="341122"/>
                  </a:lnTo>
                  <a:lnTo>
                    <a:pt x="249301" y="340106"/>
                  </a:lnTo>
                  <a:lnTo>
                    <a:pt x="249936" y="338201"/>
                  </a:lnTo>
                  <a:lnTo>
                    <a:pt x="251968" y="336296"/>
                  </a:lnTo>
                  <a:lnTo>
                    <a:pt x="255651" y="335026"/>
                  </a:lnTo>
                  <a:lnTo>
                    <a:pt x="292100" y="317246"/>
                  </a:lnTo>
                  <a:lnTo>
                    <a:pt x="293243" y="316738"/>
                  </a:lnTo>
                  <a:lnTo>
                    <a:pt x="297561" y="314833"/>
                  </a:lnTo>
                  <a:lnTo>
                    <a:pt x="301625" y="314579"/>
                  </a:lnTo>
                  <a:close/>
                  <a:moveTo>
                    <a:pt x="75946" y="341503"/>
                  </a:moveTo>
                  <a:lnTo>
                    <a:pt x="71501" y="344551"/>
                  </a:lnTo>
                  <a:lnTo>
                    <a:pt x="63500" y="345821"/>
                  </a:lnTo>
                  <a:lnTo>
                    <a:pt x="54102" y="353441"/>
                  </a:lnTo>
                  <a:lnTo>
                    <a:pt x="47244" y="362966"/>
                  </a:lnTo>
                  <a:lnTo>
                    <a:pt x="45212" y="364109"/>
                  </a:lnTo>
                  <a:lnTo>
                    <a:pt x="43180" y="364236"/>
                  </a:lnTo>
                  <a:lnTo>
                    <a:pt x="40259" y="364109"/>
                  </a:lnTo>
                  <a:cubicBezTo>
                    <a:pt x="33909" y="364109"/>
                    <a:pt x="27432" y="363220"/>
                    <a:pt x="15494" y="363220"/>
                  </a:cubicBezTo>
                  <a:lnTo>
                    <a:pt x="4445" y="365760"/>
                  </a:lnTo>
                  <a:lnTo>
                    <a:pt x="5969" y="369951"/>
                  </a:lnTo>
                  <a:cubicBezTo>
                    <a:pt x="10922" y="368173"/>
                    <a:pt x="15875" y="367665"/>
                    <a:pt x="27178" y="367665"/>
                  </a:cubicBezTo>
                  <a:lnTo>
                    <a:pt x="40386" y="368427"/>
                  </a:lnTo>
                  <a:lnTo>
                    <a:pt x="42164" y="368427"/>
                  </a:lnTo>
                  <a:lnTo>
                    <a:pt x="45085" y="368554"/>
                  </a:lnTo>
                  <a:lnTo>
                    <a:pt x="49149" y="367284"/>
                  </a:lnTo>
                  <a:lnTo>
                    <a:pt x="54737" y="361188"/>
                  </a:lnTo>
                  <a:lnTo>
                    <a:pt x="60706" y="352806"/>
                  </a:lnTo>
                  <a:lnTo>
                    <a:pt x="61976" y="351536"/>
                  </a:lnTo>
                  <a:lnTo>
                    <a:pt x="66929" y="349631"/>
                  </a:lnTo>
                  <a:lnTo>
                    <a:pt x="75692" y="347726"/>
                  </a:lnTo>
                  <a:lnTo>
                    <a:pt x="81026" y="341630"/>
                  </a:lnTo>
                  <a:close/>
                  <a:moveTo>
                    <a:pt x="354457" y="355219"/>
                  </a:moveTo>
                  <a:lnTo>
                    <a:pt x="355473" y="357886"/>
                  </a:lnTo>
                  <a:lnTo>
                    <a:pt x="344551" y="362204"/>
                  </a:lnTo>
                  <a:lnTo>
                    <a:pt x="335026" y="369951"/>
                  </a:lnTo>
                  <a:lnTo>
                    <a:pt x="329184" y="373507"/>
                  </a:lnTo>
                  <a:lnTo>
                    <a:pt x="327914" y="373761"/>
                  </a:lnTo>
                  <a:lnTo>
                    <a:pt x="327279" y="373634"/>
                  </a:lnTo>
                  <a:lnTo>
                    <a:pt x="327025" y="372364"/>
                  </a:lnTo>
                  <a:lnTo>
                    <a:pt x="332867" y="366268"/>
                  </a:lnTo>
                  <a:lnTo>
                    <a:pt x="340233" y="364363"/>
                  </a:lnTo>
                  <a:lnTo>
                    <a:pt x="336042" y="361315"/>
                  </a:lnTo>
                  <a:lnTo>
                    <a:pt x="331597" y="361696"/>
                  </a:lnTo>
                  <a:lnTo>
                    <a:pt x="341884" y="356743"/>
                  </a:lnTo>
                  <a:lnTo>
                    <a:pt x="354584" y="355219"/>
                  </a:lnTo>
                  <a:close/>
                  <a:moveTo>
                    <a:pt x="240411" y="340106"/>
                  </a:moveTo>
                  <a:lnTo>
                    <a:pt x="242189" y="341757"/>
                  </a:lnTo>
                  <a:lnTo>
                    <a:pt x="240157" y="345059"/>
                  </a:lnTo>
                  <a:lnTo>
                    <a:pt x="235204" y="357759"/>
                  </a:lnTo>
                  <a:lnTo>
                    <a:pt x="229108" y="368173"/>
                  </a:lnTo>
                  <a:lnTo>
                    <a:pt x="219837" y="373253"/>
                  </a:lnTo>
                  <a:lnTo>
                    <a:pt x="207137" y="378079"/>
                  </a:lnTo>
                  <a:lnTo>
                    <a:pt x="201422" y="378333"/>
                  </a:lnTo>
                  <a:lnTo>
                    <a:pt x="199771" y="378333"/>
                  </a:lnTo>
                  <a:lnTo>
                    <a:pt x="200533" y="377952"/>
                  </a:lnTo>
                  <a:lnTo>
                    <a:pt x="194183" y="375793"/>
                  </a:lnTo>
                  <a:lnTo>
                    <a:pt x="184531" y="378714"/>
                  </a:lnTo>
                  <a:lnTo>
                    <a:pt x="185801" y="372364"/>
                  </a:lnTo>
                  <a:lnTo>
                    <a:pt x="198374" y="364998"/>
                  </a:lnTo>
                  <a:lnTo>
                    <a:pt x="207899" y="361188"/>
                  </a:lnTo>
                  <a:cubicBezTo>
                    <a:pt x="216281" y="356870"/>
                    <a:pt x="223647" y="347091"/>
                    <a:pt x="233299" y="340487"/>
                  </a:cubicBezTo>
                  <a:lnTo>
                    <a:pt x="239014" y="340233"/>
                  </a:lnTo>
                  <a:close/>
                  <a:moveTo>
                    <a:pt x="212471" y="343662"/>
                  </a:moveTo>
                  <a:lnTo>
                    <a:pt x="218567" y="346329"/>
                  </a:lnTo>
                  <a:lnTo>
                    <a:pt x="205994" y="357124"/>
                  </a:lnTo>
                  <a:cubicBezTo>
                    <a:pt x="201676" y="359283"/>
                    <a:pt x="196850" y="360680"/>
                    <a:pt x="186944" y="366014"/>
                  </a:cubicBezTo>
                  <a:lnTo>
                    <a:pt x="177419" y="376555"/>
                  </a:lnTo>
                  <a:lnTo>
                    <a:pt x="176530" y="377825"/>
                  </a:lnTo>
                  <a:lnTo>
                    <a:pt x="179832" y="381889"/>
                  </a:lnTo>
                  <a:lnTo>
                    <a:pt x="182372" y="384683"/>
                  </a:lnTo>
                  <a:lnTo>
                    <a:pt x="174371" y="387350"/>
                  </a:lnTo>
                  <a:lnTo>
                    <a:pt x="167259" y="388493"/>
                  </a:lnTo>
                  <a:lnTo>
                    <a:pt x="164846" y="387096"/>
                  </a:lnTo>
                  <a:lnTo>
                    <a:pt x="163830" y="384048"/>
                  </a:lnTo>
                  <a:lnTo>
                    <a:pt x="163703" y="378333"/>
                  </a:lnTo>
                  <a:lnTo>
                    <a:pt x="174498" y="369062"/>
                  </a:lnTo>
                  <a:lnTo>
                    <a:pt x="183642" y="365379"/>
                  </a:lnTo>
                  <a:lnTo>
                    <a:pt x="195326" y="360045"/>
                  </a:lnTo>
                  <a:lnTo>
                    <a:pt x="201930" y="351663"/>
                  </a:lnTo>
                  <a:lnTo>
                    <a:pt x="205867" y="347980"/>
                  </a:lnTo>
                  <a:lnTo>
                    <a:pt x="212344" y="343662"/>
                  </a:lnTo>
                  <a:close/>
                  <a:moveTo>
                    <a:pt x="346202" y="350774"/>
                  </a:moveTo>
                  <a:lnTo>
                    <a:pt x="334010" y="355219"/>
                  </a:lnTo>
                  <a:cubicBezTo>
                    <a:pt x="327660" y="358013"/>
                    <a:pt x="322580" y="364109"/>
                    <a:pt x="314325" y="374650"/>
                  </a:cubicBezTo>
                  <a:lnTo>
                    <a:pt x="312674" y="384683"/>
                  </a:lnTo>
                  <a:lnTo>
                    <a:pt x="314833" y="389636"/>
                  </a:lnTo>
                  <a:lnTo>
                    <a:pt x="318135" y="391668"/>
                  </a:lnTo>
                  <a:lnTo>
                    <a:pt x="319278" y="392049"/>
                  </a:lnTo>
                  <a:lnTo>
                    <a:pt x="325755" y="392176"/>
                  </a:lnTo>
                  <a:lnTo>
                    <a:pt x="333502" y="387985"/>
                  </a:lnTo>
                  <a:cubicBezTo>
                    <a:pt x="337312" y="385826"/>
                    <a:pt x="340995" y="383413"/>
                    <a:pt x="343789" y="382270"/>
                  </a:cubicBezTo>
                  <a:lnTo>
                    <a:pt x="379730" y="363855"/>
                  </a:lnTo>
                  <a:lnTo>
                    <a:pt x="377825" y="359791"/>
                  </a:lnTo>
                  <a:cubicBezTo>
                    <a:pt x="365633" y="365379"/>
                    <a:pt x="353822" y="373126"/>
                    <a:pt x="338709" y="379476"/>
                  </a:cubicBezTo>
                  <a:lnTo>
                    <a:pt x="327787" y="386080"/>
                  </a:lnTo>
                  <a:lnTo>
                    <a:pt x="321056" y="387604"/>
                  </a:lnTo>
                  <a:lnTo>
                    <a:pt x="319024" y="386969"/>
                  </a:lnTo>
                  <a:lnTo>
                    <a:pt x="317627" y="384937"/>
                  </a:lnTo>
                  <a:lnTo>
                    <a:pt x="317373" y="380111"/>
                  </a:lnTo>
                  <a:lnTo>
                    <a:pt x="321691" y="372491"/>
                  </a:lnTo>
                  <a:lnTo>
                    <a:pt x="322961" y="371348"/>
                  </a:lnTo>
                  <a:lnTo>
                    <a:pt x="322834" y="374269"/>
                  </a:lnTo>
                  <a:lnTo>
                    <a:pt x="325247" y="377571"/>
                  </a:lnTo>
                  <a:lnTo>
                    <a:pt x="328930" y="378079"/>
                  </a:lnTo>
                  <a:lnTo>
                    <a:pt x="334645" y="375920"/>
                  </a:lnTo>
                  <a:lnTo>
                    <a:pt x="344170" y="368046"/>
                  </a:lnTo>
                  <a:lnTo>
                    <a:pt x="354838" y="362331"/>
                  </a:lnTo>
                  <a:lnTo>
                    <a:pt x="365506" y="357378"/>
                  </a:lnTo>
                  <a:lnTo>
                    <a:pt x="368681" y="355092"/>
                  </a:lnTo>
                  <a:lnTo>
                    <a:pt x="360807" y="351536"/>
                  </a:lnTo>
                  <a:lnTo>
                    <a:pt x="346329" y="350647"/>
                  </a:lnTo>
                  <a:close/>
                  <a:moveTo>
                    <a:pt x="328803" y="341884"/>
                  </a:moveTo>
                  <a:lnTo>
                    <a:pt x="322072" y="343281"/>
                  </a:lnTo>
                  <a:lnTo>
                    <a:pt x="312547" y="345059"/>
                  </a:lnTo>
                  <a:lnTo>
                    <a:pt x="298831" y="348615"/>
                  </a:lnTo>
                  <a:lnTo>
                    <a:pt x="288163" y="356743"/>
                  </a:lnTo>
                  <a:cubicBezTo>
                    <a:pt x="282956" y="360807"/>
                    <a:pt x="277749" y="364617"/>
                    <a:pt x="272669" y="366649"/>
                  </a:cubicBezTo>
                  <a:lnTo>
                    <a:pt x="222377" y="390271"/>
                  </a:lnTo>
                  <a:lnTo>
                    <a:pt x="224155" y="394335"/>
                  </a:lnTo>
                  <a:lnTo>
                    <a:pt x="274447" y="370713"/>
                  </a:lnTo>
                  <a:cubicBezTo>
                    <a:pt x="280289" y="368300"/>
                    <a:pt x="285623" y="364236"/>
                    <a:pt x="296164" y="356235"/>
                  </a:cubicBezTo>
                  <a:lnTo>
                    <a:pt x="309118" y="349123"/>
                  </a:lnTo>
                  <a:lnTo>
                    <a:pt x="320675" y="348488"/>
                  </a:lnTo>
                  <a:lnTo>
                    <a:pt x="328930" y="341757"/>
                  </a:lnTo>
                  <a:close/>
                  <a:moveTo>
                    <a:pt x="130556" y="348742"/>
                  </a:moveTo>
                  <a:lnTo>
                    <a:pt x="122936" y="352806"/>
                  </a:lnTo>
                  <a:lnTo>
                    <a:pt x="119888" y="354965"/>
                  </a:lnTo>
                  <a:cubicBezTo>
                    <a:pt x="104267" y="365506"/>
                    <a:pt x="89154" y="378587"/>
                    <a:pt x="67691" y="386715"/>
                  </a:cubicBezTo>
                  <a:lnTo>
                    <a:pt x="55372" y="390271"/>
                  </a:lnTo>
                  <a:lnTo>
                    <a:pt x="53340" y="389763"/>
                  </a:lnTo>
                  <a:lnTo>
                    <a:pt x="49784" y="388620"/>
                  </a:lnTo>
                  <a:lnTo>
                    <a:pt x="35306" y="388112"/>
                  </a:lnTo>
                  <a:lnTo>
                    <a:pt x="20955" y="392938"/>
                  </a:lnTo>
                  <a:lnTo>
                    <a:pt x="29591" y="394462"/>
                  </a:lnTo>
                  <a:lnTo>
                    <a:pt x="45720" y="392557"/>
                  </a:lnTo>
                  <a:lnTo>
                    <a:pt x="53340" y="394462"/>
                  </a:lnTo>
                  <a:lnTo>
                    <a:pt x="63246" y="394589"/>
                  </a:lnTo>
                  <a:lnTo>
                    <a:pt x="75565" y="388366"/>
                  </a:lnTo>
                  <a:cubicBezTo>
                    <a:pt x="91821" y="382143"/>
                    <a:pt x="106934" y="368808"/>
                    <a:pt x="123317" y="357759"/>
                  </a:cubicBezTo>
                  <a:lnTo>
                    <a:pt x="129540" y="353949"/>
                  </a:lnTo>
                  <a:lnTo>
                    <a:pt x="134239" y="353060"/>
                  </a:lnTo>
                  <a:lnTo>
                    <a:pt x="135636" y="354203"/>
                  </a:lnTo>
                  <a:lnTo>
                    <a:pt x="136525" y="358394"/>
                  </a:lnTo>
                  <a:lnTo>
                    <a:pt x="136525" y="360426"/>
                  </a:lnTo>
                  <a:cubicBezTo>
                    <a:pt x="136525" y="376301"/>
                    <a:pt x="124206" y="385318"/>
                    <a:pt x="109093" y="397256"/>
                  </a:cubicBezTo>
                  <a:lnTo>
                    <a:pt x="85725" y="397891"/>
                  </a:lnTo>
                  <a:lnTo>
                    <a:pt x="95631" y="392430"/>
                  </a:lnTo>
                  <a:lnTo>
                    <a:pt x="110236" y="388366"/>
                  </a:lnTo>
                  <a:lnTo>
                    <a:pt x="121539" y="381635"/>
                  </a:lnTo>
                  <a:lnTo>
                    <a:pt x="120015" y="377444"/>
                  </a:lnTo>
                  <a:cubicBezTo>
                    <a:pt x="113538" y="379984"/>
                    <a:pt x="107823" y="384683"/>
                    <a:pt x="99822" y="388112"/>
                  </a:cubicBezTo>
                  <a:lnTo>
                    <a:pt x="85344" y="392049"/>
                  </a:lnTo>
                  <a:lnTo>
                    <a:pt x="78105" y="406781"/>
                  </a:lnTo>
                  <a:lnTo>
                    <a:pt x="77216" y="410210"/>
                  </a:lnTo>
                  <a:lnTo>
                    <a:pt x="80772" y="409448"/>
                  </a:lnTo>
                  <a:cubicBezTo>
                    <a:pt x="94615" y="406527"/>
                    <a:pt x="110109" y="402336"/>
                    <a:pt x="124079" y="391160"/>
                  </a:cubicBezTo>
                  <a:cubicBezTo>
                    <a:pt x="127127" y="388747"/>
                    <a:pt x="141224" y="378714"/>
                    <a:pt x="141224" y="359156"/>
                  </a:cubicBezTo>
                  <a:lnTo>
                    <a:pt x="140843" y="354203"/>
                  </a:lnTo>
                  <a:lnTo>
                    <a:pt x="137414" y="349123"/>
                  </a:lnTo>
                  <a:lnTo>
                    <a:pt x="130810" y="348488"/>
                  </a:lnTo>
                  <a:close/>
                  <a:moveTo>
                    <a:pt x="318135" y="363982"/>
                  </a:moveTo>
                  <a:lnTo>
                    <a:pt x="312166" y="365506"/>
                  </a:lnTo>
                  <a:lnTo>
                    <a:pt x="304292" y="371348"/>
                  </a:lnTo>
                  <a:lnTo>
                    <a:pt x="298577" y="375539"/>
                  </a:lnTo>
                  <a:cubicBezTo>
                    <a:pt x="290576" y="383286"/>
                    <a:pt x="283210" y="385318"/>
                    <a:pt x="272923" y="389890"/>
                  </a:cubicBezTo>
                  <a:lnTo>
                    <a:pt x="268351" y="392303"/>
                  </a:lnTo>
                  <a:lnTo>
                    <a:pt x="266065" y="392811"/>
                  </a:lnTo>
                  <a:lnTo>
                    <a:pt x="263906" y="392176"/>
                  </a:lnTo>
                  <a:lnTo>
                    <a:pt x="259969" y="390017"/>
                  </a:lnTo>
                  <a:lnTo>
                    <a:pt x="255397" y="389255"/>
                  </a:lnTo>
                  <a:lnTo>
                    <a:pt x="253238" y="389890"/>
                  </a:lnTo>
                  <a:cubicBezTo>
                    <a:pt x="246761" y="392557"/>
                    <a:pt x="240284" y="395478"/>
                    <a:pt x="225679" y="399669"/>
                  </a:cubicBezTo>
                  <a:lnTo>
                    <a:pt x="209042" y="407670"/>
                  </a:lnTo>
                  <a:lnTo>
                    <a:pt x="210820" y="411861"/>
                  </a:lnTo>
                  <a:cubicBezTo>
                    <a:pt x="219202" y="408305"/>
                    <a:pt x="227584" y="403733"/>
                    <a:pt x="242062" y="399669"/>
                  </a:cubicBezTo>
                  <a:lnTo>
                    <a:pt x="254889" y="394081"/>
                  </a:lnTo>
                  <a:lnTo>
                    <a:pt x="257302" y="393700"/>
                  </a:lnTo>
                  <a:lnTo>
                    <a:pt x="263652" y="396748"/>
                  </a:lnTo>
                  <a:lnTo>
                    <a:pt x="264541" y="397002"/>
                  </a:lnTo>
                  <a:lnTo>
                    <a:pt x="268351" y="397129"/>
                  </a:lnTo>
                  <a:lnTo>
                    <a:pt x="273685" y="394716"/>
                  </a:lnTo>
                  <a:lnTo>
                    <a:pt x="276606" y="393192"/>
                  </a:lnTo>
                  <a:cubicBezTo>
                    <a:pt x="284861" y="389636"/>
                    <a:pt x="293116" y="387223"/>
                    <a:pt x="303911" y="376682"/>
                  </a:cubicBezTo>
                  <a:lnTo>
                    <a:pt x="312547" y="371094"/>
                  </a:lnTo>
                  <a:lnTo>
                    <a:pt x="318135" y="363982"/>
                  </a:lnTo>
                  <a:close/>
                  <a:moveTo>
                    <a:pt x="392049" y="374269"/>
                  </a:moveTo>
                  <a:cubicBezTo>
                    <a:pt x="379476" y="380111"/>
                    <a:pt x="367792" y="391160"/>
                    <a:pt x="354330" y="401193"/>
                  </a:cubicBezTo>
                  <a:lnTo>
                    <a:pt x="350901" y="403733"/>
                  </a:lnTo>
                  <a:lnTo>
                    <a:pt x="349377" y="403987"/>
                  </a:lnTo>
                  <a:lnTo>
                    <a:pt x="346456" y="403479"/>
                  </a:lnTo>
                  <a:lnTo>
                    <a:pt x="339598" y="401066"/>
                  </a:lnTo>
                  <a:lnTo>
                    <a:pt x="334899" y="401066"/>
                  </a:lnTo>
                  <a:lnTo>
                    <a:pt x="326263" y="406654"/>
                  </a:lnTo>
                  <a:lnTo>
                    <a:pt x="322072" y="408051"/>
                  </a:lnTo>
                  <a:lnTo>
                    <a:pt x="320548" y="407543"/>
                  </a:lnTo>
                  <a:lnTo>
                    <a:pt x="317754" y="411099"/>
                  </a:lnTo>
                  <a:lnTo>
                    <a:pt x="319024" y="412115"/>
                  </a:lnTo>
                  <a:lnTo>
                    <a:pt x="325501" y="412496"/>
                  </a:lnTo>
                  <a:lnTo>
                    <a:pt x="334137" y="406908"/>
                  </a:lnTo>
                  <a:lnTo>
                    <a:pt x="338455" y="405511"/>
                  </a:lnTo>
                  <a:lnTo>
                    <a:pt x="341376" y="405765"/>
                  </a:lnTo>
                  <a:lnTo>
                    <a:pt x="347853" y="408305"/>
                  </a:lnTo>
                  <a:lnTo>
                    <a:pt x="347980" y="408432"/>
                  </a:lnTo>
                  <a:lnTo>
                    <a:pt x="347980" y="408305"/>
                  </a:lnTo>
                  <a:lnTo>
                    <a:pt x="351409" y="408432"/>
                  </a:lnTo>
                  <a:lnTo>
                    <a:pt x="354584" y="406654"/>
                  </a:lnTo>
                  <a:cubicBezTo>
                    <a:pt x="355981" y="405638"/>
                    <a:pt x="357251" y="404622"/>
                    <a:pt x="358775" y="403479"/>
                  </a:cubicBezTo>
                  <a:lnTo>
                    <a:pt x="394081" y="378206"/>
                  </a:lnTo>
                  <a:lnTo>
                    <a:pt x="392176" y="374142"/>
                  </a:lnTo>
                  <a:close/>
                  <a:moveTo>
                    <a:pt x="384937" y="393827"/>
                  </a:moveTo>
                  <a:lnTo>
                    <a:pt x="379984" y="396113"/>
                  </a:lnTo>
                  <a:cubicBezTo>
                    <a:pt x="377698" y="397383"/>
                    <a:pt x="375539" y="398780"/>
                    <a:pt x="373888" y="399796"/>
                  </a:cubicBezTo>
                  <a:lnTo>
                    <a:pt x="337566" y="416179"/>
                  </a:lnTo>
                  <a:lnTo>
                    <a:pt x="339471" y="420116"/>
                  </a:lnTo>
                  <a:cubicBezTo>
                    <a:pt x="351409" y="414401"/>
                    <a:pt x="363601" y="411353"/>
                    <a:pt x="377952" y="402336"/>
                  </a:cubicBezTo>
                  <a:lnTo>
                    <a:pt x="384048" y="398907"/>
                  </a:lnTo>
                  <a:lnTo>
                    <a:pt x="389255" y="398272"/>
                  </a:lnTo>
                  <a:lnTo>
                    <a:pt x="392811" y="402971"/>
                  </a:lnTo>
                  <a:lnTo>
                    <a:pt x="393700" y="414020"/>
                  </a:lnTo>
                  <a:lnTo>
                    <a:pt x="391795" y="415798"/>
                  </a:lnTo>
                  <a:lnTo>
                    <a:pt x="386588" y="416941"/>
                  </a:lnTo>
                  <a:lnTo>
                    <a:pt x="384937" y="415544"/>
                  </a:lnTo>
                  <a:lnTo>
                    <a:pt x="384048" y="411988"/>
                  </a:lnTo>
                  <a:lnTo>
                    <a:pt x="383286" y="411988"/>
                  </a:lnTo>
                  <a:lnTo>
                    <a:pt x="381762" y="409575"/>
                  </a:lnTo>
                  <a:lnTo>
                    <a:pt x="379476" y="410972"/>
                  </a:lnTo>
                  <a:lnTo>
                    <a:pt x="379984" y="415290"/>
                  </a:lnTo>
                  <a:lnTo>
                    <a:pt x="383667" y="420624"/>
                  </a:lnTo>
                  <a:lnTo>
                    <a:pt x="387350" y="421259"/>
                  </a:lnTo>
                  <a:lnTo>
                    <a:pt x="391541" y="421259"/>
                  </a:lnTo>
                  <a:lnTo>
                    <a:pt x="397129" y="417830"/>
                  </a:lnTo>
                  <a:lnTo>
                    <a:pt x="398145" y="417195"/>
                  </a:lnTo>
                  <a:lnTo>
                    <a:pt x="398145" y="406781"/>
                  </a:lnTo>
                  <a:lnTo>
                    <a:pt x="393700" y="395351"/>
                  </a:lnTo>
                  <a:lnTo>
                    <a:pt x="384810" y="393827"/>
                  </a:lnTo>
                  <a:close/>
                  <a:moveTo>
                    <a:pt x="58928" y="366649"/>
                  </a:moveTo>
                  <a:cubicBezTo>
                    <a:pt x="46355" y="371221"/>
                    <a:pt x="34290" y="378968"/>
                    <a:pt x="19558" y="381635"/>
                  </a:cubicBezTo>
                  <a:lnTo>
                    <a:pt x="8509" y="387223"/>
                  </a:lnTo>
                  <a:cubicBezTo>
                    <a:pt x="3556" y="392430"/>
                    <a:pt x="0" y="401955"/>
                    <a:pt x="0" y="420624"/>
                  </a:cubicBezTo>
                  <a:lnTo>
                    <a:pt x="0" y="422402"/>
                  </a:lnTo>
                  <a:lnTo>
                    <a:pt x="0" y="424942"/>
                  </a:lnTo>
                  <a:lnTo>
                    <a:pt x="4699" y="424053"/>
                  </a:lnTo>
                  <a:lnTo>
                    <a:pt x="14986" y="416687"/>
                  </a:lnTo>
                  <a:lnTo>
                    <a:pt x="18415" y="403225"/>
                  </a:lnTo>
                  <a:lnTo>
                    <a:pt x="18669" y="400431"/>
                  </a:lnTo>
                  <a:lnTo>
                    <a:pt x="14859" y="401066"/>
                  </a:lnTo>
                  <a:lnTo>
                    <a:pt x="15113" y="402971"/>
                  </a:lnTo>
                  <a:lnTo>
                    <a:pt x="13462" y="410210"/>
                  </a:lnTo>
                  <a:lnTo>
                    <a:pt x="7239" y="417830"/>
                  </a:lnTo>
                  <a:lnTo>
                    <a:pt x="4445" y="419227"/>
                  </a:lnTo>
                  <a:cubicBezTo>
                    <a:pt x="4445" y="402082"/>
                    <a:pt x="8001" y="393954"/>
                    <a:pt x="15494" y="386080"/>
                  </a:cubicBezTo>
                  <a:lnTo>
                    <a:pt x="23495" y="385191"/>
                  </a:lnTo>
                  <a:cubicBezTo>
                    <a:pt x="36322" y="382778"/>
                    <a:pt x="48514" y="375031"/>
                    <a:pt x="60325" y="370586"/>
                  </a:cubicBezTo>
                  <a:lnTo>
                    <a:pt x="58928" y="366395"/>
                  </a:lnTo>
                  <a:close/>
                  <a:moveTo>
                    <a:pt x="194564" y="420243"/>
                  </a:moveTo>
                  <a:cubicBezTo>
                    <a:pt x="188722" y="422783"/>
                    <a:pt x="183007" y="424053"/>
                    <a:pt x="172466" y="428498"/>
                  </a:cubicBezTo>
                  <a:lnTo>
                    <a:pt x="161798" y="433070"/>
                  </a:lnTo>
                  <a:lnTo>
                    <a:pt x="154686" y="438404"/>
                  </a:lnTo>
                  <a:lnTo>
                    <a:pt x="150241" y="439547"/>
                  </a:lnTo>
                  <a:lnTo>
                    <a:pt x="149098" y="438277"/>
                  </a:lnTo>
                  <a:lnTo>
                    <a:pt x="146304" y="442722"/>
                  </a:lnTo>
                  <a:lnTo>
                    <a:pt x="150749" y="444119"/>
                  </a:lnTo>
                  <a:lnTo>
                    <a:pt x="154178" y="443992"/>
                  </a:lnTo>
                  <a:lnTo>
                    <a:pt x="162052" y="438658"/>
                  </a:lnTo>
                  <a:lnTo>
                    <a:pt x="165735" y="436245"/>
                  </a:lnTo>
                  <a:lnTo>
                    <a:pt x="184150" y="428244"/>
                  </a:lnTo>
                  <a:lnTo>
                    <a:pt x="196088" y="424307"/>
                  </a:lnTo>
                  <a:lnTo>
                    <a:pt x="194310" y="420243"/>
                  </a:lnTo>
                  <a:close/>
                  <a:moveTo>
                    <a:pt x="150876" y="389255"/>
                  </a:moveTo>
                  <a:lnTo>
                    <a:pt x="144907" y="393446"/>
                  </a:lnTo>
                  <a:lnTo>
                    <a:pt x="136906" y="402336"/>
                  </a:lnTo>
                  <a:lnTo>
                    <a:pt x="128524" y="403352"/>
                  </a:lnTo>
                  <a:cubicBezTo>
                    <a:pt x="124206" y="403606"/>
                    <a:pt x="119761" y="403098"/>
                    <a:pt x="115697" y="404749"/>
                  </a:cubicBezTo>
                  <a:lnTo>
                    <a:pt x="76708" y="420243"/>
                  </a:lnTo>
                  <a:cubicBezTo>
                    <a:pt x="67945" y="423799"/>
                    <a:pt x="57277" y="424561"/>
                    <a:pt x="39751" y="443484"/>
                  </a:cubicBezTo>
                  <a:lnTo>
                    <a:pt x="22987" y="450342"/>
                  </a:lnTo>
                  <a:lnTo>
                    <a:pt x="21971" y="450596"/>
                  </a:lnTo>
                  <a:lnTo>
                    <a:pt x="16891" y="450723"/>
                  </a:lnTo>
                  <a:lnTo>
                    <a:pt x="9906" y="448310"/>
                  </a:lnTo>
                  <a:lnTo>
                    <a:pt x="6731" y="445770"/>
                  </a:lnTo>
                  <a:lnTo>
                    <a:pt x="5969" y="440055"/>
                  </a:lnTo>
                  <a:lnTo>
                    <a:pt x="10160" y="429514"/>
                  </a:lnTo>
                  <a:lnTo>
                    <a:pt x="18542" y="425450"/>
                  </a:lnTo>
                  <a:lnTo>
                    <a:pt x="28575" y="421259"/>
                  </a:lnTo>
                  <a:lnTo>
                    <a:pt x="42799" y="416433"/>
                  </a:lnTo>
                  <a:lnTo>
                    <a:pt x="55499" y="413512"/>
                  </a:lnTo>
                  <a:lnTo>
                    <a:pt x="61722" y="410210"/>
                  </a:lnTo>
                  <a:lnTo>
                    <a:pt x="64770" y="409448"/>
                  </a:lnTo>
                  <a:lnTo>
                    <a:pt x="64770" y="413258"/>
                  </a:lnTo>
                  <a:lnTo>
                    <a:pt x="58166" y="421386"/>
                  </a:lnTo>
                  <a:lnTo>
                    <a:pt x="46101" y="424815"/>
                  </a:lnTo>
                  <a:lnTo>
                    <a:pt x="39878" y="425831"/>
                  </a:lnTo>
                  <a:lnTo>
                    <a:pt x="29464" y="429514"/>
                  </a:lnTo>
                  <a:lnTo>
                    <a:pt x="14732" y="435483"/>
                  </a:lnTo>
                  <a:lnTo>
                    <a:pt x="16383" y="439547"/>
                  </a:lnTo>
                  <a:cubicBezTo>
                    <a:pt x="23749" y="436626"/>
                    <a:pt x="31242" y="433705"/>
                    <a:pt x="39370" y="430403"/>
                  </a:cubicBezTo>
                  <a:lnTo>
                    <a:pt x="49276" y="428752"/>
                  </a:lnTo>
                  <a:lnTo>
                    <a:pt x="64770" y="421640"/>
                  </a:lnTo>
                  <a:lnTo>
                    <a:pt x="69723" y="408559"/>
                  </a:lnTo>
                  <a:lnTo>
                    <a:pt x="69850" y="407543"/>
                  </a:lnTo>
                  <a:lnTo>
                    <a:pt x="67818" y="405511"/>
                  </a:lnTo>
                  <a:lnTo>
                    <a:pt x="61849" y="405003"/>
                  </a:lnTo>
                  <a:lnTo>
                    <a:pt x="55372" y="408432"/>
                  </a:lnTo>
                  <a:lnTo>
                    <a:pt x="46482" y="409575"/>
                  </a:lnTo>
                  <a:lnTo>
                    <a:pt x="31369" y="415925"/>
                  </a:lnTo>
                  <a:lnTo>
                    <a:pt x="22352" y="419481"/>
                  </a:lnTo>
                  <a:lnTo>
                    <a:pt x="20574" y="420497"/>
                  </a:lnTo>
                  <a:lnTo>
                    <a:pt x="10287" y="423926"/>
                  </a:lnTo>
                  <a:lnTo>
                    <a:pt x="2159" y="435610"/>
                  </a:lnTo>
                  <a:lnTo>
                    <a:pt x="1270" y="445516"/>
                  </a:lnTo>
                  <a:lnTo>
                    <a:pt x="6223" y="451612"/>
                  </a:lnTo>
                  <a:lnTo>
                    <a:pt x="9271" y="452755"/>
                  </a:lnTo>
                  <a:lnTo>
                    <a:pt x="12446" y="453898"/>
                  </a:lnTo>
                  <a:lnTo>
                    <a:pt x="21082" y="455168"/>
                  </a:lnTo>
                  <a:lnTo>
                    <a:pt x="24130" y="454533"/>
                  </a:lnTo>
                  <a:cubicBezTo>
                    <a:pt x="33020" y="452247"/>
                    <a:pt x="42418" y="447040"/>
                    <a:pt x="59436" y="428752"/>
                  </a:cubicBezTo>
                  <a:lnTo>
                    <a:pt x="78359" y="424307"/>
                  </a:lnTo>
                  <a:cubicBezTo>
                    <a:pt x="91440" y="419100"/>
                    <a:pt x="104394" y="413893"/>
                    <a:pt x="119126" y="407924"/>
                  </a:cubicBezTo>
                  <a:lnTo>
                    <a:pt x="128524" y="407543"/>
                  </a:lnTo>
                  <a:lnTo>
                    <a:pt x="143637" y="403098"/>
                  </a:lnTo>
                  <a:lnTo>
                    <a:pt x="150876" y="389128"/>
                  </a:lnTo>
                  <a:close/>
                  <a:moveTo>
                    <a:pt x="328803" y="420878"/>
                  </a:moveTo>
                  <a:lnTo>
                    <a:pt x="322072" y="422529"/>
                  </a:lnTo>
                  <a:lnTo>
                    <a:pt x="312547" y="424815"/>
                  </a:lnTo>
                  <a:lnTo>
                    <a:pt x="304546" y="426593"/>
                  </a:lnTo>
                  <a:cubicBezTo>
                    <a:pt x="293243" y="431927"/>
                    <a:pt x="282956" y="444119"/>
                    <a:pt x="272796" y="448818"/>
                  </a:cubicBezTo>
                  <a:lnTo>
                    <a:pt x="222504" y="475234"/>
                  </a:lnTo>
                  <a:lnTo>
                    <a:pt x="224409" y="479298"/>
                  </a:lnTo>
                  <a:lnTo>
                    <a:pt x="274701" y="452755"/>
                  </a:lnTo>
                  <a:cubicBezTo>
                    <a:pt x="286131" y="447294"/>
                    <a:pt x="296418" y="435229"/>
                    <a:pt x="309245" y="429133"/>
                  </a:cubicBezTo>
                  <a:lnTo>
                    <a:pt x="320675" y="427863"/>
                  </a:lnTo>
                  <a:lnTo>
                    <a:pt x="328930" y="420751"/>
                  </a:lnTo>
                  <a:close/>
                  <a:moveTo>
                    <a:pt x="375285" y="408305"/>
                  </a:moveTo>
                  <a:cubicBezTo>
                    <a:pt x="364744" y="413385"/>
                    <a:pt x="354330" y="419481"/>
                    <a:pt x="337058" y="437769"/>
                  </a:cubicBezTo>
                  <a:lnTo>
                    <a:pt x="322199" y="443357"/>
                  </a:lnTo>
                  <a:cubicBezTo>
                    <a:pt x="306959" y="450850"/>
                    <a:pt x="292100" y="451739"/>
                    <a:pt x="274955" y="455422"/>
                  </a:cubicBezTo>
                  <a:lnTo>
                    <a:pt x="262001" y="460375"/>
                  </a:lnTo>
                  <a:lnTo>
                    <a:pt x="257048" y="473075"/>
                  </a:lnTo>
                  <a:lnTo>
                    <a:pt x="257048" y="481330"/>
                  </a:lnTo>
                  <a:lnTo>
                    <a:pt x="261874" y="487807"/>
                  </a:lnTo>
                  <a:lnTo>
                    <a:pt x="264795" y="490220"/>
                  </a:lnTo>
                  <a:lnTo>
                    <a:pt x="273304" y="490728"/>
                  </a:lnTo>
                  <a:lnTo>
                    <a:pt x="275971" y="490347"/>
                  </a:lnTo>
                  <a:cubicBezTo>
                    <a:pt x="290195" y="488188"/>
                    <a:pt x="305435" y="478663"/>
                    <a:pt x="319151" y="469646"/>
                  </a:cubicBezTo>
                  <a:lnTo>
                    <a:pt x="320675" y="468630"/>
                  </a:lnTo>
                  <a:lnTo>
                    <a:pt x="319024" y="464820"/>
                  </a:lnTo>
                  <a:lnTo>
                    <a:pt x="315087" y="460756"/>
                  </a:lnTo>
                  <a:lnTo>
                    <a:pt x="307975" y="460375"/>
                  </a:lnTo>
                  <a:lnTo>
                    <a:pt x="298704" y="466217"/>
                  </a:lnTo>
                  <a:lnTo>
                    <a:pt x="288544" y="471805"/>
                  </a:lnTo>
                  <a:lnTo>
                    <a:pt x="276225" y="475615"/>
                  </a:lnTo>
                  <a:lnTo>
                    <a:pt x="283718" y="476885"/>
                  </a:lnTo>
                  <a:lnTo>
                    <a:pt x="298323" y="472059"/>
                  </a:lnTo>
                  <a:lnTo>
                    <a:pt x="306705" y="466090"/>
                  </a:lnTo>
                  <a:lnTo>
                    <a:pt x="312166" y="464820"/>
                  </a:lnTo>
                  <a:lnTo>
                    <a:pt x="314833" y="466979"/>
                  </a:lnTo>
                  <a:cubicBezTo>
                    <a:pt x="301625" y="475615"/>
                    <a:pt x="287401" y="484124"/>
                    <a:pt x="274066" y="486029"/>
                  </a:cubicBezTo>
                  <a:lnTo>
                    <a:pt x="268605" y="486283"/>
                  </a:lnTo>
                  <a:lnTo>
                    <a:pt x="262763" y="482981"/>
                  </a:lnTo>
                  <a:lnTo>
                    <a:pt x="261366" y="474345"/>
                  </a:lnTo>
                  <a:lnTo>
                    <a:pt x="262128" y="466725"/>
                  </a:lnTo>
                  <a:lnTo>
                    <a:pt x="271653" y="460375"/>
                  </a:lnTo>
                  <a:lnTo>
                    <a:pt x="277114" y="459486"/>
                  </a:lnTo>
                  <a:cubicBezTo>
                    <a:pt x="292354" y="456184"/>
                    <a:pt x="307721" y="455422"/>
                    <a:pt x="323977" y="447421"/>
                  </a:cubicBezTo>
                  <a:cubicBezTo>
                    <a:pt x="330962" y="443865"/>
                    <a:pt x="339217" y="441833"/>
                    <a:pt x="346837" y="433705"/>
                  </a:cubicBezTo>
                  <a:lnTo>
                    <a:pt x="377063" y="412369"/>
                  </a:lnTo>
                  <a:lnTo>
                    <a:pt x="375158" y="408432"/>
                  </a:lnTo>
                  <a:close/>
                  <a:moveTo>
                    <a:pt x="252984" y="472948"/>
                  </a:moveTo>
                  <a:lnTo>
                    <a:pt x="247142" y="475869"/>
                  </a:lnTo>
                  <a:lnTo>
                    <a:pt x="238633" y="479679"/>
                  </a:lnTo>
                  <a:lnTo>
                    <a:pt x="232156" y="481203"/>
                  </a:lnTo>
                  <a:cubicBezTo>
                    <a:pt x="227965" y="483235"/>
                    <a:pt x="223901" y="485140"/>
                    <a:pt x="213360" y="490347"/>
                  </a:cubicBezTo>
                  <a:lnTo>
                    <a:pt x="201803" y="497205"/>
                  </a:lnTo>
                  <a:lnTo>
                    <a:pt x="203708" y="501142"/>
                  </a:lnTo>
                  <a:cubicBezTo>
                    <a:pt x="209931" y="498094"/>
                    <a:pt x="215646" y="494030"/>
                    <a:pt x="225679" y="489204"/>
                  </a:cubicBezTo>
                  <a:lnTo>
                    <a:pt x="235712" y="484251"/>
                  </a:lnTo>
                  <a:lnTo>
                    <a:pt x="246761" y="481330"/>
                  </a:lnTo>
                  <a:lnTo>
                    <a:pt x="252857" y="472821"/>
                  </a:lnTo>
                  <a:close/>
                  <a:moveTo>
                    <a:pt x="130810" y="438912"/>
                  </a:moveTo>
                  <a:lnTo>
                    <a:pt x="122936" y="443484"/>
                  </a:lnTo>
                  <a:lnTo>
                    <a:pt x="119761" y="445897"/>
                  </a:lnTo>
                  <a:cubicBezTo>
                    <a:pt x="104267" y="457454"/>
                    <a:pt x="89154" y="471297"/>
                    <a:pt x="67310" y="480822"/>
                  </a:cubicBezTo>
                  <a:lnTo>
                    <a:pt x="54737" y="485013"/>
                  </a:lnTo>
                  <a:lnTo>
                    <a:pt x="50419" y="483870"/>
                  </a:lnTo>
                  <a:lnTo>
                    <a:pt x="36703" y="483489"/>
                  </a:lnTo>
                  <a:lnTo>
                    <a:pt x="20955" y="489585"/>
                  </a:lnTo>
                  <a:lnTo>
                    <a:pt x="30353" y="490347"/>
                  </a:lnTo>
                  <a:lnTo>
                    <a:pt x="47244" y="487934"/>
                  </a:lnTo>
                  <a:lnTo>
                    <a:pt x="52070" y="488950"/>
                  </a:lnTo>
                  <a:lnTo>
                    <a:pt x="53340" y="489204"/>
                  </a:lnTo>
                  <a:lnTo>
                    <a:pt x="62992" y="489204"/>
                  </a:lnTo>
                  <a:lnTo>
                    <a:pt x="75692" y="481838"/>
                  </a:lnTo>
                  <a:cubicBezTo>
                    <a:pt x="91821" y="474726"/>
                    <a:pt x="107061" y="460629"/>
                    <a:pt x="123444" y="448564"/>
                  </a:cubicBezTo>
                  <a:lnTo>
                    <a:pt x="129921" y="444246"/>
                  </a:lnTo>
                  <a:lnTo>
                    <a:pt x="134493" y="443230"/>
                  </a:lnTo>
                  <a:lnTo>
                    <a:pt x="135636" y="444246"/>
                  </a:lnTo>
                  <a:lnTo>
                    <a:pt x="136398" y="448310"/>
                  </a:lnTo>
                  <a:lnTo>
                    <a:pt x="136398" y="450342"/>
                  </a:lnTo>
                  <a:cubicBezTo>
                    <a:pt x="136398" y="466217"/>
                    <a:pt x="124079" y="475996"/>
                    <a:pt x="108966" y="488823"/>
                  </a:cubicBezTo>
                  <a:lnTo>
                    <a:pt x="85598" y="490982"/>
                  </a:lnTo>
                  <a:lnTo>
                    <a:pt x="95504" y="484886"/>
                  </a:lnTo>
                  <a:lnTo>
                    <a:pt x="110109" y="480060"/>
                  </a:lnTo>
                  <a:lnTo>
                    <a:pt x="121285" y="472694"/>
                  </a:lnTo>
                  <a:lnTo>
                    <a:pt x="119507" y="468630"/>
                  </a:lnTo>
                  <a:cubicBezTo>
                    <a:pt x="113030" y="471551"/>
                    <a:pt x="107315" y="476504"/>
                    <a:pt x="99314" y="480568"/>
                  </a:cubicBezTo>
                  <a:lnTo>
                    <a:pt x="84836" y="485267"/>
                  </a:lnTo>
                  <a:lnTo>
                    <a:pt x="77597" y="500253"/>
                  </a:lnTo>
                  <a:lnTo>
                    <a:pt x="76708" y="503936"/>
                  </a:lnTo>
                  <a:lnTo>
                    <a:pt x="80391" y="503047"/>
                  </a:lnTo>
                  <a:cubicBezTo>
                    <a:pt x="94107" y="499364"/>
                    <a:pt x="109601" y="494157"/>
                    <a:pt x="123571" y="482346"/>
                  </a:cubicBezTo>
                  <a:cubicBezTo>
                    <a:pt x="126619" y="479806"/>
                    <a:pt x="140589" y="468884"/>
                    <a:pt x="140589" y="449453"/>
                  </a:cubicBezTo>
                  <a:lnTo>
                    <a:pt x="140208" y="444627"/>
                  </a:lnTo>
                  <a:lnTo>
                    <a:pt x="136906" y="439674"/>
                  </a:lnTo>
                  <a:lnTo>
                    <a:pt x="130429" y="439166"/>
                  </a:lnTo>
                  <a:close/>
                  <a:moveTo>
                    <a:pt x="386080" y="423799"/>
                  </a:moveTo>
                  <a:lnTo>
                    <a:pt x="377952" y="428117"/>
                  </a:lnTo>
                  <a:lnTo>
                    <a:pt x="373888" y="430276"/>
                  </a:lnTo>
                  <a:cubicBezTo>
                    <a:pt x="369316" y="431927"/>
                    <a:pt x="364998" y="434721"/>
                    <a:pt x="355473" y="439420"/>
                  </a:cubicBezTo>
                  <a:lnTo>
                    <a:pt x="342392" y="447675"/>
                  </a:lnTo>
                  <a:lnTo>
                    <a:pt x="334137" y="450977"/>
                  </a:lnTo>
                  <a:lnTo>
                    <a:pt x="328676" y="456565"/>
                  </a:lnTo>
                  <a:lnTo>
                    <a:pt x="328295" y="457200"/>
                  </a:lnTo>
                  <a:lnTo>
                    <a:pt x="328676" y="460248"/>
                  </a:lnTo>
                  <a:lnTo>
                    <a:pt x="332105" y="464693"/>
                  </a:lnTo>
                  <a:lnTo>
                    <a:pt x="338074" y="465201"/>
                  </a:lnTo>
                  <a:lnTo>
                    <a:pt x="346964" y="461391"/>
                  </a:lnTo>
                  <a:lnTo>
                    <a:pt x="357632" y="454025"/>
                  </a:lnTo>
                  <a:lnTo>
                    <a:pt x="369062" y="447675"/>
                  </a:lnTo>
                  <a:lnTo>
                    <a:pt x="383794" y="440182"/>
                  </a:lnTo>
                  <a:lnTo>
                    <a:pt x="381762" y="436245"/>
                  </a:lnTo>
                  <a:cubicBezTo>
                    <a:pt x="374396" y="439928"/>
                    <a:pt x="367030" y="443738"/>
                    <a:pt x="358394" y="448056"/>
                  </a:cubicBezTo>
                  <a:lnTo>
                    <a:pt x="352044" y="452501"/>
                  </a:lnTo>
                  <a:lnTo>
                    <a:pt x="341249" y="459359"/>
                  </a:lnTo>
                  <a:lnTo>
                    <a:pt x="334772" y="460756"/>
                  </a:lnTo>
                  <a:lnTo>
                    <a:pt x="333629" y="459867"/>
                  </a:lnTo>
                  <a:lnTo>
                    <a:pt x="334645" y="455803"/>
                  </a:lnTo>
                  <a:lnTo>
                    <a:pt x="341376" y="452628"/>
                  </a:lnTo>
                  <a:lnTo>
                    <a:pt x="346964" y="449707"/>
                  </a:lnTo>
                  <a:cubicBezTo>
                    <a:pt x="352044" y="445643"/>
                    <a:pt x="357378" y="443484"/>
                    <a:pt x="367411" y="438531"/>
                  </a:cubicBezTo>
                  <a:lnTo>
                    <a:pt x="377825" y="433578"/>
                  </a:lnTo>
                  <a:lnTo>
                    <a:pt x="385318" y="429260"/>
                  </a:lnTo>
                  <a:lnTo>
                    <a:pt x="389890" y="428244"/>
                  </a:lnTo>
                  <a:lnTo>
                    <a:pt x="392049" y="429895"/>
                  </a:lnTo>
                  <a:lnTo>
                    <a:pt x="392557" y="433832"/>
                  </a:lnTo>
                  <a:lnTo>
                    <a:pt x="389255" y="439928"/>
                  </a:lnTo>
                  <a:lnTo>
                    <a:pt x="386715" y="442849"/>
                  </a:lnTo>
                  <a:cubicBezTo>
                    <a:pt x="382270" y="447675"/>
                    <a:pt x="378079" y="452247"/>
                    <a:pt x="365760" y="460121"/>
                  </a:cubicBezTo>
                  <a:lnTo>
                    <a:pt x="350139" y="463550"/>
                  </a:lnTo>
                  <a:lnTo>
                    <a:pt x="343281" y="463550"/>
                  </a:lnTo>
                  <a:lnTo>
                    <a:pt x="328803" y="470789"/>
                  </a:lnTo>
                  <a:lnTo>
                    <a:pt x="319786" y="475996"/>
                  </a:lnTo>
                  <a:cubicBezTo>
                    <a:pt x="306705" y="482600"/>
                    <a:pt x="293751" y="489458"/>
                    <a:pt x="276860" y="498094"/>
                  </a:cubicBezTo>
                  <a:lnTo>
                    <a:pt x="263779" y="509778"/>
                  </a:lnTo>
                  <a:lnTo>
                    <a:pt x="255397" y="512699"/>
                  </a:lnTo>
                  <a:lnTo>
                    <a:pt x="253238" y="511302"/>
                  </a:lnTo>
                  <a:lnTo>
                    <a:pt x="251587" y="508635"/>
                  </a:lnTo>
                  <a:lnTo>
                    <a:pt x="248666" y="512572"/>
                  </a:lnTo>
                  <a:lnTo>
                    <a:pt x="251460" y="515366"/>
                  </a:lnTo>
                  <a:lnTo>
                    <a:pt x="252984" y="516509"/>
                  </a:lnTo>
                  <a:lnTo>
                    <a:pt x="261747" y="516890"/>
                  </a:lnTo>
                  <a:lnTo>
                    <a:pt x="275717" y="505460"/>
                  </a:lnTo>
                  <a:lnTo>
                    <a:pt x="282956" y="499872"/>
                  </a:lnTo>
                  <a:cubicBezTo>
                    <a:pt x="296037" y="493268"/>
                    <a:pt x="308991" y="486410"/>
                    <a:pt x="326771" y="477393"/>
                  </a:cubicBezTo>
                  <a:lnTo>
                    <a:pt x="340487" y="469392"/>
                  </a:lnTo>
                  <a:lnTo>
                    <a:pt x="348742" y="467741"/>
                  </a:lnTo>
                  <a:lnTo>
                    <a:pt x="350520" y="467741"/>
                  </a:lnTo>
                  <a:cubicBezTo>
                    <a:pt x="359156" y="467741"/>
                    <a:pt x="368046" y="463931"/>
                    <a:pt x="381508" y="455422"/>
                  </a:cubicBezTo>
                  <a:lnTo>
                    <a:pt x="391414" y="444500"/>
                  </a:lnTo>
                  <a:lnTo>
                    <a:pt x="395986" y="438023"/>
                  </a:lnTo>
                  <a:lnTo>
                    <a:pt x="397383" y="429768"/>
                  </a:lnTo>
                  <a:lnTo>
                    <a:pt x="393954" y="425196"/>
                  </a:lnTo>
                  <a:lnTo>
                    <a:pt x="392811" y="424180"/>
                  </a:lnTo>
                  <a:lnTo>
                    <a:pt x="386715" y="423799"/>
                  </a:lnTo>
                  <a:close/>
                  <a:moveTo>
                    <a:pt x="298196" y="309753"/>
                  </a:moveTo>
                  <a:lnTo>
                    <a:pt x="294513" y="311150"/>
                  </a:lnTo>
                  <a:cubicBezTo>
                    <a:pt x="292735" y="311785"/>
                    <a:pt x="291338" y="312674"/>
                    <a:pt x="290703" y="312928"/>
                  </a:cubicBezTo>
                  <a:lnTo>
                    <a:pt x="253111" y="331089"/>
                  </a:lnTo>
                  <a:lnTo>
                    <a:pt x="250952" y="331851"/>
                  </a:lnTo>
                  <a:lnTo>
                    <a:pt x="251079" y="330835"/>
                  </a:lnTo>
                  <a:lnTo>
                    <a:pt x="242570" y="334137"/>
                  </a:lnTo>
                  <a:lnTo>
                    <a:pt x="229489" y="335534"/>
                  </a:lnTo>
                  <a:cubicBezTo>
                    <a:pt x="221107" y="336677"/>
                    <a:pt x="212344" y="338455"/>
                    <a:pt x="200787" y="346075"/>
                  </a:cubicBezTo>
                  <a:lnTo>
                    <a:pt x="194183" y="354584"/>
                  </a:lnTo>
                  <a:lnTo>
                    <a:pt x="186944" y="360934"/>
                  </a:lnTo>
                  <a:lnTo>
                    <a:pt x="177292" y="363347"/>
                  </a:lnTo>
                  <a:lnTo>
                    <a:pt x="163830" y="371475"/>
                  </a:lnTo>
                  <a:lnTo>
                    <a:pt x="159512" y="382778"/>
                  </a:lnTo>
                  <a:lnTo>
                    <a:pt x="160020" y="387604"/>
                  </a:lnTo>
                  <a:lnTo>
                    <a:pt x="164846" y="392557"/>
                  </a:lnTo>
                  <a:lnTo>
                    <a:pt x="172593" y="392938"/>
                  </a:lnTo>
                  <a:lnTo>
                    <a:pt x="177292" y="391287"/>
                  </a:lnTo>
                  <a:lnTo>
                    <a:pt x="177800" y="391160"/>
                  </a:lnTo>
                  <a:lnTo>
                    <a:pt x="183896" y="389509"/>
                  </a:lnTo>
                  <a:lnTo>
                    <a:pt x="198120" y="382905"/>
                  </a:lnTo>
                  <a:lnTo>
                    <a:pt x="205232" y="382651"/>
                  </a:lnTo>
                  <a:lnTo>
                    <a:pt x="205232" y="382651"/>
                  </a:lnTo>
                  <a:cubicBezTo>
                    <a:pt x="200660" y="386207"/>
                    <a:pt x="196215" y="390652"/>
                    <a:pt x="186309" y="399542"/>
                  </a:cubicBezTo>
                  <a:lnTo>
                    <a:pt x="176022" y="403225"/>
                  </a:lnTo>
                  <a:lnTo>
                    <a:pt x="173736" y="402971"/>
                  </a:lnTo>
                  <a:lnTo>
                    <a:pt x="171323" y="402971"/>
                  </a:lnTo>
                  <a:cubicBezTo>
                    <a:pt x="158623" y="402971"/>
                    <a:pt x="147447" y="410845"/>
                    <a:pt x="133731" y="420370"/>
                  </a:cubicBezTo>
                  <a:lnTo>
                    <a:pt x="126619" y="420878"/>
                  </a:lnTo>
                  <a:lnTo>
                    <a:pt x="117221" y="418719"/>
                  </a:lnTo>
                  <a:lnTo>
                    <a:pt x="108585" y="418973"/>
                  </a:lnTo>
                  <a:lnTo>
                    <a:pt x="94107" y="427101"/>
                  </a:lnTo>
                  <a:cubicBezTo>
                    <a:pt x="83058" y="431673"/>
                    <a:pt x="73406" y="441198"/>
                    <a:pt x="63373" y="445262"/>
                  </a:cubicBezTo>
                  <a:lnTo>
                    <a:pt x="33909" y="461391"/>
                  </a:lnTo>
                  <a:lnTo>
                    <a:pt x="29972" y="463042"/>
                  </a:lnTo>
                  <a:lnTo>
                    <a:pt x="18542" y="469519"/>
                  </a:lnTo>
                  <a:lnTo>
                    <a:pt x="10541" y="471043"/>
                  </a:lnTo>
                  <a:lnTo>
                    <a:pt x="7874" y="470027"/>
                  </a:lnTo>
                  <a:lnTo>
                    <a:pt x="7874" y="474980"/>
                  </a:lnTo>
                  <a:lnTo>
                    <a:pt x="16256" y="475361"/>
                  </a:lnTo>
                  <a:lnTo>
                    <a:pt x="24257" y="471297"/>
                  </a:lnTo>
                  <a:cubicBezTo>
                    <a:pt x="28194" y="469138"/>
                    <a:pt x="32004" y="466725"/>
                    <a:pt x="45720" y="461010"/>
                  </a:cubicBezTo>
                  <a:lnTo>
                    <a:pt x="64897" y="448945"/>
                  </a:lnTo>
                  <a:cubicBezTo>
                    <a:pt x="75946" y="444373"/>
                    <a:pt x="85598" y="434848"/>
                    <a:pt x="103251" y="427609"/>
                  </a:cubicBezTo>
                  <a:lnTo>
                    <a:pt x="116840" y="422783"/>
                  </a:lnTo>
                  <a:lnTo>
                    <a:pt x="120015" y="422656"/>
                  </a:lnTo>
                  <a:lnTo>
                    <a:pt x="127381" y="424688"/>
                  </a:lnTo>
                  <a:lnTo>
                    <a:pt x="117475" y="429006"/>
                  </a:lnTo>
                  <a:lnTo>
                    <a:pt x="116840" y="429133"/>
                  </a:lnTo>
                  <a:lnTo>
                    <a:pt x="115062" y="427990"/>
                  </a:lnTo>
                  <a:lnTo>
                    <a:pt x="113284" y="426466"/>
                  </a:lnTo>
                  <a:lnTo>
                    <a:pt x="112141" y="431292"/>
                  </a:lnTo>
                  <a:cubicBezTo>
                    <a:pt x="99314" y="437134"/>
                    <a:pt x="86868" y="444119"/>
                    <a:pt x="69469" y="457708"/>
                  </a:cubicBezTo>
                  <a:lnTo>
                    <a:pt x="59436" y="463296"/>
                  </a:lnTo>
                  <a:lnTo>
                    <a:pt x="58420" y="461010"/>
                  </a:lnTo>
                  <a:cubicBezTo>
                    <a:pt x="45847" y="466344"/>
                    <a:pt x="33909" y="474599"/>
                    <a:pt x="19050" y="478155"/>
                  </a:cubicBezTo>
                  <a:lnTo>
                    <a:pt x="8128" y="484378"/>
                  </a:lnTo>
                  <a:cubicBezTo>
                    <a:pt x="3556" y="489966"/>
                    <a:pt x="0" y="499618"/>
                    <a:pt x="0" y="518414"/>
                  </a:cubicBezTo>
                  <a:lnTo>
                    <a:pt x="0" y="520065"/>
                  </a:lnTo>
                  <a:lnTo>
                    <a:pt x="0" y="522859"/>
                  </a:lnTo>
                  <a:lnTo>
                    <a:pt x="4699" y="521716"/>
                  </a:lnTo>
                  <a:lnTo>
                    <a:pt x="14986" y="513842"/>
                  </a:lnTo>
                  <a:lnTo>
                    <a:pt x="18415" y="500253"/>
                  </a:lnTo>
                  <a:lnTo>
                    <a:pt x="18669" y="497205"/>
                  </a:lnTo>
                  <a:lnTo>
                    <a:pt x="14732" y="498094"/>
                  </a:lnTo>
                  <a:lnTo>
                    <a:pt x="15113" y="499872"/>
                  </a:lnTo>
                  <a:lnTo>
                    <a:pt x="13462" y="507238"/>
                  </a:lnTo>
                  <a:lnTo>
                    <a:pt x="7112" y="515366"/>
                  </a:lnTo>
                  <a:lnTo>
                    <a:pt x="4318" y="516890"/>
                  </a:lnTo>
                  <a:cubicBezTo>
                    <a:pt x="4318" y="499872"/>
                    <a:pt x="7874" y="491617"/>
                    <a:pt x="15494" y="483108"/>
                  </a:cubicBezTo>
                  <a:lnTo>
                    <a:pt x="23495" y="481711"/>
                  </a:lnTo>
                  <a:lnTo>
                    <a:pt x="23876" y="481584"/>
                  </a:lnTo>
                  <a:lnTo>
                    <a:pt x="24384" y="481457"/>
                  </a:lnTo>
                  <a:lnTo>
                    <a:pt x="26416" y="481711"/>
                  </a:lnTo>
                  <a:cubicBezTo>
                    <a:pt x="42799" y="474726"/>
                    <a:pt x="60325" y="470408"/>
                    <a:pt x="77089" y="457327"/>
                  </a:cubicBezTo>
                  <a:lnTo>
                    <a:pt x="118872" y="433197"/>
                  </a:lnTo>
                  <a:lnTo>
                    <a:pt x="120015" y="432562"/>
                  </a:lnTo>
                  <a:lnTo>
                    <a:pt x="132715" y="424815"/>
                  </a:lnTo>
                  <a:lnTo>
                    <a:pt x="137922" y="422275"/>
                  </a:lnTo>
                  <a:cubicBezTo>
                    <a:pt x="149733" y="414020"/>
                    <a:pt x="160274" y="406908"/>
                    <a:pt x="172085" y="406908"/>
                  </a:cubicBezTo>
                  <a:lnTo>
                    <a:pt x="172212" y="406908"/>
                  </a:lnTo>
                  <a:lnTo>
                    <a:pt x="175895" y="407162"/>
                  </a:lnTo>
                  <a:cubicBezTo>
                    <a:pt x="183007" y="407035"/>
                    <a:pt x="188976" y="402336"/>
                    <a:pt x="200406" y="392049"/>
                  </a:cubicBezTo>
                  <a:lnTo>
                    <a:pt x="211582" y="382905"/>
                  </a:lnTo>
                  <a:cubicBezTo>
                    <a:pt x="220091" y="377952"/>
                    <a:pt x="229108" y="375793"/>
                    <a:pt x="247650" y="369189"/>
                  </a:cubicBezTo>
                  <a:lnTo>
                    <a:pt x="266319" y="354203"/>
                  </a:lnTo>
                  <a:cubicBezTo>
                    <a:pt x="272796" y="346964"/>
                    <a:pt x="279654" y="343281"/>
                    <a:pt x="293751" y="337439"/>
                  </a:cubicBezTo>
                  <a:lnTo>
                    <a:pt x="308356" y="331343"/>
                  </a:lnTo>
                  <a:lnTo>
                    <a:pt x="309372" y="330708"/>
                  </a:lnTo>
                  <a:lnTo>
                    <a:pt x="309626" y="327660"/>
                  </a:lnTo>
                  <a:lnTo>
                    <a:pt x="309626" y="319024"/>
                  </a:lnTo>
                  <a:lnTo>
                    <a:pt x="305562" y="310388"/>
                  </a:lnTo>
                  <a:lnTo>
                    <a:pt x="298323" y="309372"/>
                  </a:lnTo>
                  <a:close/>
                  <a:moveTo>
                    <a:pt x="371475" y="478409"/>
                  </a:moveTo>
                  <a:cubicBezTo>
                    <a:pt x="354711" y="487426"/>
                    <a:pt x="337566" y="498983"/>
                    <a:pt x="321818" y="502666"/>
                  </a:cubicBezTo>
                  <a:lnTo>
                    <a:pt x="287655" y="514985"/>
                  </a:lnTo>
                  <a:lnTo>
                    <a:pt x="287909" y="514731"/>
                  </a:lnTo>
                  <a:lnTo>
                    <a:pt x="283083" y="514096"/>
                  </a:lnTo>
                  <a:lnTo>
                    <a:pt x="280416" y="518160"/>
                  </a:lnTo>
                  <a:lnTo>
                    <a:pt x="278384" y="519811"/>
                  </a:lnTo>
                  <a:lnTo>
                    <a:pt x="262890" y="527939"/>
                  </a:lnTo>
                  <a:lnTo>
                    <a:pt x="279781" y="524002"/>
                  </a:lnTo>
                  <a:cubicBezTo>
                    <a:pt x="280543" y="523748"/>
                    <a:pt x="281178" y="523494"/>
                    <a:pt x="281813" y="523113"/>
                  </a:cubicBezTo>
                  <a:lnTo>
                    <a:pt x="322707" y="507111"/>
                  </a:lnTo>
                  <a:cubicBezTo>
                    <a:pt x="339725" y="503047"/>
                    <a:pt x="356997" y="491109"/>
                    <a:pt x="373507" y="482346"/>
                  </a:cubicBezTo>
                  <a:lnTo>
                    <a:pt x="371475" y="478536"/>
                  </a:lnTo>
                  <a:close/>
                </a:path>
              </a:pathLst>
            </a:custGeom>
            <a:blipFill>
              <a:blip r:embed="rId11"/>
              <a:stretch>
                <a:fillRect l="-688" t="-623" r="-567" b="-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114960" y="6240961"/>
            <a:ext cx="320440" cy="314954"/>
            <a:chOff x="0" y="0"/>
            <a:chExt cx="427253" cy="4199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7355" cy="419989"/>
            </a:xfrm>
            <a:custGeom>
              <a:avLst/>
              <a:gdLst/>
              <a:ahLst/>
              <a:cxnLst/>
              <a:rect l="l" t="t" r="r" b="b"/>
              <a:pathLst>
                <a:path w="427355" h="419989">
                  <a:moveTo>
                    <a:pt x="245364" y="4445"/>
                  </a:moveTo>
                  <a:lnTo>
                    <a:pt x="252095" y="8001"/>
                  </a:lnTo>
                  <a:lnTo>
                    <a:pt x="242824" y="12827"/>
                  </a:lnTo>
                  <a:lnTo>
                    <a:pt x="235204" y="14605"/>
                  </a:lnTo>
                  <a:lnTo>
                    <a:pt x="230886" y="14732"/>
                  </a:lnTo>
                  <a:lnTo>
                    <a:pt x="219329" y="14478"/>
                  </a:lnTo>
                  <a:lnTo>
                    <a:pt x="206756" y="21717"/>
                  </a:lnTo>
                  <a:lnTo>
                    <a:pt x="205613" y="22987"/>
                  </a:lnTo>
                  <a:lnTo>
                    <a:pt x="208661" y="27813"/>
                  </a:lnTo>
                  <a:lnTo>
                    <a:pt x="214757" y="31750"/>
                  </a:lnTo>
                  <a:lnTo>
                    <a:pt x="211455" y="31750"/>
                  </a:lnTo>
                  <a:lnTo>
                    <a:pt x="204343" y="30861"/>
                  </a:lnTo>
                  <a:lnTo>
                    <a:pt x="195834" y="28067"/>
                  </a:lnTo>
                  <a:lnTo>
                    <a:pt x="193040" y="21590"/>
                  </a:lnTo>
                  <a:lnTo>
                    <a:pt x="192913" y="18415"/>
                  </a:lnTo>
                  <a:lnTo>
                    <a:pt x="195199" y="14859"/>
                  </a:lnTo>
                  <a:lnTo>
                    <a:pt x="199263" y="13335"/>
                  </a:lnTo>
                  <a:lnTo>
                    <a:pt x="201422" y="12700"/>
                  </a:lnTo>
                  <a:lnTo>
                    <a:pt x="207010" y="12700"/>
                  </a:lnTo>
                  <a:lnTo>
                    <a:pt x="211201" y="12827"/>
                  </a:lnTo>
                  <a:lnTo>
                    <a:pt x="218948" y="13843"/>
                  </a:lnTo>
                  <a:lnTo>
                    <a:pt x="224282" y="12573"/>
                  </a:lnTo>
                  <a:lnTo>
                    <a:pt x="230886" y="6985"/>
                  </a:lnTo>
                  <a:lnTo>
                    <a:pt x="236474" y="4699"/>
                  </a:lnTo>
                  <a:lnTo>
                    <a:pt x="245364" y="4445"/>
                  </a:lnTo>
                  <a:close/>
                  <a:moveTo>
                    <a:pt x="262509" y="10033"/>
                  </a:moveTo>
                  <a:lnTo>
                    <a:pt x="269113" y="12700"/>
                  </a:lnTo>
                  <a:lnTo>
                    <a:pt x="271653" y="15621"/>
                  </a:lnTo>
                  <a:lnTo>
                    <a:pt x="269367" y="18288"/>
                  </a:lnTo>
                  <a:lnTo>
                    <a:pt x="264414" y="28829"/>
                  </a:lnTo>
                  <a:lnTo>
                    <a:pt x="258699" y="36068"/>
                  </a:lnTo>
                  <a:lnTo>
                    <a:pt x="254889" y="36830"/>
                  </a:lnTo>
                  <a:lnTo>
                    <a:pt x="254889" y="38862"/>
                  </a:lnTo>
                  <a:lnTo>
                    <a:pt x="254127" y="36830"/>
                  </a:lnTo>
                  <a:lnTo>
                    <a:pt x="248412" y="36957"/>
                  </a:lnTo>
                  <a:lnTo>
                    <a:pt x="237236" y="36322"/>
                  </a:lnTo>
                  <a:lnTo>
                    <a:pt x="231013" y="33909"/>
                  </a:lnTo>
                  <a:lnTo>
                    <a:pt x="228219" y="32893"/>
                  </a:lnTo>
                  <a:lnTo>
                    <a:pt x="228600" y="32893"/>
                  </a:lnTo>
                  <a:lnTo>
                    <a:pt x="228854" y="28448"/>
                  </a:lnTo>
                  <a:lnTo>
                    <a:pt x="225552" y="28448"/>
                  </a:lnTo>
                  <a:lnTo>
                    <a:pt x="219329" y="28702"/>
                  </a:lnTo>
                  <a:lnTo>
                    <a:pt x="214122" y="26924"/>
                  </a:lnTo>
                  <a:lnTo>
                    <a:pt x="215519" y="19939"/>
                  </a:lnTo>
                  <a:lnTo>
                    <a:pt x="227838" y="19304"/>
                  </a:lnTo>
                  <a:lnTo>
                    <a:pt x="234188" y="19558"/>
                  </a:lnTo>
                  <a:lnTo>
                    <a:pt x="240538" y="19177"/>
                  </a:lnTo>
                  <a:lnTo>
                    <a:pt x="252095" y="13335"/>
                  </a:lnTo>
                  <a:lnTo>
                    <a:pt x="259207" y="10414"/>
                  </a:lnTo>
                  <a:lnTo>
                    <a:pt x="262509" y="10287"/>
                  </a:lnTo>
                  <a:close/>
                  <a:moveTo>
                    <a:pt x="317627" y="12446"/>
                  </a:moveTo>
                  <a:lnTo>
                    <a:pt x="320421" y="12573"/>
                  </a:lnTo>
                  <a:lnTo>
                    <a:pt x="322072" y="12573"/>
                  </a:lnTo>
                  <a:lnTo>
                    <a:pt x="326009" y="12573"/>
                  </a:lnTo>
                  <a:lnTo>
                    <a:pt x="332486" y="16256"/>
                  </a:lnTo>
                  <a:lnTo>
                    <a:pt x="334391" y="28194"/>
                  </a:lnTo>
                  <a:lnTo>
                    <a:pt x="333121" y="30353"/>
                  </a:lnTo>
                  <a:lnTo>
                    <a:pt x="330835" y="30353"/>
                  </a:lnTo>
                  <a:cubicBezTo>
                    <a:pt x="324993" y="30353"/>
                    <a:pt x="318897" y="29464"/>
                    <a:pt x="305943" y="29337"/>
                  </a:cubicBezTo>
                  <a:lnTo>
                    <a:pt x="292481" y="34798"/>
                  </a:lnTo>
                  <a:lnTo>
                    <a:pt x="292354" y="34925"/>
                  </a:lnTo>
                  <a:lnTo>
                    <a:pt x="286131" y="39243"/>
                  </a:lnTo>
                  <a:lnTo>
                    <a:pt x="268986" y="40386"/>
                  </a:lnTo>
                  <a:lnTo>
                    <a:pt x="262001" y="38862"/>
                  </a:lnTo>
                  <a:lnTo>
                    <a:pt x="266319" y="34544"/>
                  </a:lnTo>
                  <a:lnTo>
                    <a:pt x="272542" y="21717"/>
                  </a:lnTo>
                  <a:lnTo>
                    <a:pt x="274320" y="19177"/>
                  </a:lnTo>
                  <a:lnTo>
                    <a:pt x="276479" y="16637"/>
                  </a:lnTo>
                  <a:lnTo>
                    <a:pt x="279273" y="14224"/>
                  </a:lnTo>
                  <a:lnTo>
                    <a:pt x="279400" y="13970"/>
                  </a:lnTo>
                  <a:lnTo>
                    <a:pt x="281051" y="13716"/>
                  </a:lnTo>
                  <a:lnTo>
                    <a:pt x="285369" y="14097"/>
                  </a:lnTo>
                  <a:lnTo>
                    <a:pt x="297688" y="14097"/>
                  </a:lnTo>
                  <a:lnTo>
                    <a:pt x="317627" y="12446"/>
                  </a:lnTo>
                  <a:close/>
                  <a:moveTo>
                    <a:pt x="350012" y="36068"/>
                  </a:moveTo>
                  <a:lnTo>
                    <a:pt x="348996" y="42037"/>
                  </a:lnTo>
                  <a:lnTo>
                    <a:pt x="358267" y="42926"/>
                  </a:lnTo>
                  <a:lnTo>
                    <a:pt x="364744" y="42418"/>
                  </a:lnTo>
                  <a:lnTo>
                    <a:pt x="367030" y="43307"/>
                  </a:lnTo>
                  <a:lnTo>
                    <a:pt x="369824" y="45085"/>
                  </a:lnTo>
                  <a:lnTo>
                    <a:pt x="376047" y="50673"/>
                  </a:lnTo>
                  <a:lnTo>
                    <a:pt x="377698" y="51943"/>
                  </a:lnTo>
                  <a:lnTo>
                    <a:pt x="381127" y="52451"/>
                  </a:lnTo>
                  <a:cubicBezTo>
                    <a:pt x="383413" y="52451"/>
                    <a:pt x="385064" y="51689"/>
                    <a:pt x="386842" y="51308"/>
                  </a:cubicBezTo>
                  <a:lnTo>
                    <a:pt x="420624" y="43561"/>
                  </a:lnTo>
                  <a:lnTo>
                    <a:pt x="422021" y="43561"/>
                  </a:lnTo>
                  <a:lnTo>
                    <a:pt x="420624" y="39116"/>
                  </a:lnTo>
                  <a:cubicBezTo>
                    <a:pt x="408305" y="39116"/>
                    <a:pt x="397129" y="44069"/>
                    <a:pt x="383667" y="47498"/>
                  </a:cubicBezTo>
                  <a:lnTo>
                    <a:pt x="380492" y="48006"/>
                  </a:lnTo>
                  <a:lnTo>
                    <a:pt x="376174" y="45339"/>
                  </a:lnTo>
                  <a:lnTo>
                    <a:pt x="367538" y="38227"/>
                  </a:lnTo>
                  <a:lnTo>
                    <a:pt x="360426" y="37846"/>
                  </a:lnTo>
                  <a:lnTo>
                    <a:pt x="353314" y="38481"/>
                  </a:lnTo>
                  <a:lnTo>
                    <a:pt x="350266" y="36195"/>
                  </a:lnTo>
                  <a:close/>
                  <a:moveTo>
                    <a:pt x="328168" y="47625"/>
                  </a:moveTo>
                  <a:lnTo>
                    <a:pt x="312801" y="52451"/>
                  </a:lnTo>
                  <a:lnTo>
                    <a:pt x="302641" y="53975"/>
                  </a:lnTo>
                  <a:cubicBezTo>
                    <a:pt x="301117" y="53975"/>
                    <a:pt x="299720" y="53975"/>
                    <a:pt x="298323" y="53975"/>
                  </a:cubicBezTo>
                  <a:lnTo>
                    <a:pt x="254889" y="55372"/>
                  </a:lnTo>
                  <a:lnTo>
                    <a:pt x="252349" y="55372"/>
                  </a:lnTo>
                  <a:lnTo>
                    <a:pt x="252222" y="59817"/>
                  </a:lnTo>
                  <a:lnTo>
                    <a:pt x="256159" y="59817"/>
                  </a:lnTo>
                  <a:lnTo>
                    <a:pt x="299720" y="58420"/>
                  </a:lnTo>
                  <a:lnTo>
                    <a:pt x="302514" y="58420"/>
                  </a:lnTo>
                  <a:lnTo>
                    <a:pt x="308864" y="58420"/>
                  </a:lnTo>
                  <a:lnTo>
                    <a:pt x="324231" y="53594"/>
                  </a:lnTo>
                  <a:lnTo>
                    <a:pt x="333756" y="52070"/>
                  </a:lnTo>
                  <a:lnTo>
                    <a:pt x="334391" y="52197"/>
                  </a:lnTo>
                  <a:lnTo>
                    <a:pt x="336423" y="52197"/>
                  </a:lnTo>
                  <a:lnTo>
                    <a:pt x="344170" y="55118"/>
                  </a:lnTo>
                  <a:lnTo>
                    <a:pt x="352806" y="56261"/>
                  </a:lnTo>
                  <a:lnTo>
                    <a:pt x="357759" y="53340"/>
                  </a:lnTo>
                  <a:lnTo>
                    <a:pt x="353187" y="51435"/>
                  </a:lnTo>
                  <a:lnTo>
                    <a:pt x="348234" y="51816"/>
                  </a:lnTo>
                  <a:lnTo>
                    <a:pt x="340614" y="48895"/>
                  </a:lnTo>
                  <a:lnTo>
                    <a:pt x="334899" y="47625"/>
                  </a:lnTo>
                  <a:close/>
                  <a:moveTo>
                    <a:pt x="178308" y="69850"/>
                  </a:moveTo>
                  <a:lnTo>
                    <a:pt x="175133" y="73787"/>
                  </a:lnTo>
                  <a:lnTo>
                    <a:pt x="179578" y="77470"/>
                  </a:lnTo>
                  <a:lnTo>
                    <a:pt x="182880" y="77851"/>
                  </a:lnTo>
                  <a:lnTo>
                    <a:pt x="185547" y="77851"/>
                  </a:lnTo>
                  <a:lnTo>
                    <a:pt x="191516" y="76200"/>
                  </a:lnTo>
                  <a:lnTo>
                    <a:pt x="198120" y="75819"/>
                  </a:lnTo>
                  <a:lnTo>
                    <a:pt x="212217" y="75946"/>
                  </a:lnTo>
                  <a:lnTo>
                    <a:pt x="224282" y="77216"/>
                  </a:lnTo>
                  <a:lnTo>
                    <a:pt x="218567" y="72771"/>
                  </a:lnTo>
                  <a:lnTo>
                    <a:pt x="202311" y="71247"/>
                  </a:lnTo>
                  <a:lnTo>
                    <a:pt x="194056" y="71247"/>
                  </a:lnTo>
                  <a:lnTo>
                    <a:pt x="192024" y="71247"/>
                  </a:lnTo>
                  <a:lnTo>
                    <a:pt x="186436" y="72898"/>
                  </a:lnTo>
                  <a:lnTo>
                    <a:pt x="181991" y="73406"/>
                  </a:lnTo>
                  <a:lnTo>
                    <a:pt x="179578" y="72263"/>
                  </a:lnTo>
                  <a:lnTo>
                    <a:pt x="178054" y="69850"/>
                  </a:lnTo>
                  <a:close/>
                  <a:moveTo>
                    <a:pt x="248412" y="66548"/>
                  </a:moveTo>
                  <a:lnTo>
                    <a:pt x="240538" y="66802"/>
                  </a:lnTo>
                  <a:lnTo>
                    <a:pt x="239014" y="66802"/>
                  </a:lnTo>
                  <a:lnTo>
                    <a:pt x="238887" y="71247"/>
                  </a:lnTo>
                  <a:lnTo>
                    <a:pt x="244602" y="71247"/>
                  </a:lnTo>
                  <a:lnTo>
                    <a:pt x="256159" y="71120"/>
                  </a:lnTo>
                  <a:lnTo>
                    <a:pt x="270129" y="72898"/>
                  </a:lnTo>
                  <a:lnTo>
                    <a:pt x="284353" y="73152"/>
                  </a:lnTo>
                  <a:lnTo>
                    <a:pt x="288417" y="76327"/>
                  </a:lnTo>
                  <a:lnTo>
                    <a:pt x="294259" y="81534"/>
                  </a:lnTo>
                  <a:lnTo>
                    <a:pt x="298704" y="82042"/>
                  </a:lnTo>
                  <a:lnTo>
                    <a:pt x="301244" y="82042"/>
                  </a:lnTo>
                  <a:lnTo>
                    <a:pt x="307594" y="81788"/>
                  </a:lnTo>
                  <a:lnTo>
                    <a:pt x="319024" y="82042"/>
                  </a:lnTo>
                  <a:lnTo>
                    <a:pt x="332105" y="77470"/>
                  </a:lnTo>
                  <a:lnTo>
                    <a:pt x="340995" y="75692"/>
                  </a:lnTo>
                  <a:lnTo>
                    <a:pt x="347091" y="70739"/>
                  </a:lnTo>
                  <a:lnTo>
                    <a:pt x="341630" y="70485"/>
                  </a:lnTo>
                  <a:lnTo>
                    <a:pt x="334264" y="72771"/>
                  </a:lnTo>
                  <a:lnTo>
                    <a:pt x="323342" y="77089"/>
                  </a:lnTo>
                  <a:lnTo>
                    <a:pt x="310769" y="77597"/>
                  </a:lnTo>
                  <a:lnTo>
                    <a:pt x="304673" y="77343"/>
                  </a:lnTo>
                  <a:lnTo>
                    <a:pt x="302514" y="77343"/>
                  </a:lnTo>
                  <a:lnTo>
                    <a:pt x="297307" y="77724"/>
                  </a:lnTo>
                  <a:lnTo>
                    <a:pt x="292989" y="75057"/>
                  </a:lnTo>
                  <a:lnTo>
                    <a:pt x="288036" y="70231"/>
                  </a:lnTo>
                  <a:lnTo>
                    <a:pt x="283083" y="68707"/>
                  </a:lnTo>
                  <a:cubicBezTo>
                    <a:pt x="276606" y="68453"/>
                    <a:pt x="270256" y="68453"/>
                    <a:pt x="260223" y="66929"/>
                  </a:cubicBezTo>
                  <a:lnTo>
                    <a:pt x="248412" y="66675"/>
                  </a:lnTo>
                  <a:close/>
                  <a:moveTo>
                    <a:pt x="379349" y="59436"/>
                  </a:moveTo>
                  <a:lnTo>
                    <a:pt x="378714" y="59563"/>
                  </a:lnTo>
                  <a:lnTo>
                    <a:pt x="379603" y="63881"/>
                  </a:lnTo>
                  <a:lnTo>
                    <a:pt x="379222" y="62357"/>
                  </a:lnTo>
                  <a:lnTo>
                    <a:pt x="379349" y="63881"/>
                  </a:lnTo>
                  <a:lnTo>
                    <a:pt x="380111" y="63881"/>
                  </a:lnTo>
                  <a:lnTo>
                    <a:pt x="383794" y="65786"/>
                  </a:lnTo>
                  <a:lnTo>
                    <a:pt x="389382" y="68326"/>
                  </a:lnTo>
                  <a:lnTo>
                    <a:pt x="395859" y="68199"/>
                  </a:lnTo>
                  <a:lnTo>
                    <a:pt x="402082" y="70739"/>
                  </a:lnTo>
                  <a:lnTo>
                    <a:pt x="412242" y="76835"/>
                  </a:lnTo>
                  <a:lnTo>
                    <a:pt x="417322" y="77724"/>
                  </a:lnTo>
                  <a:lnTo>
                    <a:pt x="419481" y="78486"/>
                  </a:lnTo>
                  <a:lnTo>
                    <a:pt x="422783" y="83312"/>
                  </a:lnTo>
                  <a:lnTo>
                    <a:pt x="425069" y="76835"/>
                  </a:lnTo>
                  <a:lnTo>
                    <a:pt x="415671" y="72517"/>
                  </a:lnTo>
                  <a:lnTo>
                    <a:pt x="408178" y="69596"/>
                  </a:lnTo>
                  <a:lnTo>
                    <a:pt x="398399" y="63881"/>
                  </a:lnTo>
                  <a:lnTo>
                    <a:pt x="391541" y="63754"/>
                  </a:lnTo>
                  <a:lnTo>
                    <a:pt x="387223" y="62865"/>
                  </a:lnTo>
                  <a:lnTo>
                    <a:pt x="382905" y="60452"/>
                  </a:lnTo>
                  <a:lnTo>
                    <a:pt x="379095" y="59563"/>
                  </a:lnTo>
                  <a:close/>
                  <a:moveTo>
                    <a:pt x="363601" y="73914"/>
                  </a:moveTo>
                  <a:lnTo>
                    <a:pt x="372745" y="74168"/>
                  </a:lnTo>
                  <a:lnTo>
                    <a:pt x="387604" y="81534"/>
                  </a:lnTo>
                  <a:lnTo>
                    <a:pt x="384556" y="81534"/>
                  </a:lnTo>
                  <a:lnTo>
                    <a:pt x="378333" y="81153"/>
                  </a:lnTo>
                  <a:lnTo>
                    <a:pt x="374269" y="81153"/>
                  </a:lnTo>
                  <a:lnTo>
                    <a:pt x="364744" y="84709"/>
                  </a:lnTo>
                  <a:lnTo>
                    <a:pt x="359283" y="85725"/>
                  </a:lnTo>
                  <a:lnTo>
                    <a:pt x="357124" y="85725"/>
                  </a:lnTo>
                  <a:lnTo>
                    <a:pt x="356108" y="82550"/>
                  </a:lnTo>
                  <a:lnTo>
                    <a:pt x="359283" y="80518"/>
                  </a:lnTo>
                  <a:lnTo>
                    <a:pt x="363220" y="80391"/>
                  </a:lnTo>
                  <a:lnTo>
                    <a:pt x="368427" y="81026"/>
                  </a:lnTo>
                  <a:lnTo>
                    <a:pt x="366522" y="76581"/>
                  </a:lnTo>
                  <a:lnTo>
                    <a:pt x="359791" y="75946"/>
                  </a:lnTo>
                  <a:lnTo>
                    <a:pt x="354203" y="77597"/>
                  </a:lnTo>
                  <a:lnTo>
                    <a:pt x="354584" y="77216"/>
                  </a:lnTo>
                  <a:lnTo>
                    <a:pt x="363601" y="74041"/>
                  </a:lnTo>
                  <a:close/>
                  <a:moveTo>
                    <a:pt x="238252" y="0"/>
                  </a:moveTo>
                  <a:lnTo>
                    <a:pt x="230378" y="1524"/>
                  </a:lnTo>
                  <a:lnTo>
                    <a:pt x="223774" y="7239"/>
                  </a:lnTo>
                  <a:lnTo>
                    <a:pt x="219456" y="9398"/>
                  </a:lnTo>
                  <a:lnTo>
                    <a:pt x="215265" y="9525"/>
                  </a:lnTo>
                  <a:lnTo>
                    <a:pt x="208280" y="8255"/>
                  </a:lnTo>
                  <a:lnTo>
                    <a:pt x="203073" y="8128"/>
                  </a:lnTo>
                  <a:lnTo>
                    <a:pt x="193548" y="10795"/>
                  </a:lnTo>
                  <a:lnTo>
                    <a:pt x="189230" y="15494"/>
                  </a:lnTo>
                  <a:lnTo>
                    <a:pt x="188468" y="20320"/>
                  </a:lnTo>
                  <a:lnTo>
                    <a:pt x="189230" y="28321"/>
                  </a:lnTo>
                  <a:lnTo>
                    <a:pt x="200279" y="35179"/>
                  </a:lnTo>
                  <a:lnTo>
                    <a:pt x="208407" y="36195"/>
                  </a:lnTo>
                  <a:lnTo>
                    <a:pt x="216281" y="36195"/>
                  </a:lnTo>
                  <a:lnTo>
                    <a:pt x="221361" y="36195"/>
                  </a:lnTo>
                  <a:lnTo>
                    <a:pt x="225933" y="36449"/>
                  </a:lnTo>
                  <a:lnTo>
                    <a:pt x="231902" y="38862"/>
                  </a:lnTo>
                  <a:lnTo>
                    <a:pt x="230886" y="41021"/>
                  </a:lnTo>
                  <a:lnTo>
                    <a:pt x="219583" y="46736"/>
                  </a:lnTo>
                  <a:lnTo>
                    <a:pt x="208915" y="48641"/>
                  </a:lnTo>
                  <a:lnTo>
                    <a:pt x="204597" y="46863"/>
                  </a:lnTo>
                  <a:cubicBezTo>
                    <a:pt x="198247" y="43307"/>
                    <a:pt x="192024" y="41910"/>
                    <a:pt x="178943" y="41910"/>
                  </a:cubicBezTo>
                  <a:lnTo>
                    <a:pt x="165227" y="45466"/>
                  </a:lnTo>
                  <a:lnTo>
                    <a:pt x="161544" y="45720"/>
                  </a:lnTo>
                  <a:lnTo>
                    <a:pt x="153162" y="40640"/>
                  </a:lnTo>
                  <a:lnTo>
                    <a:pt x="142875" y="35052"/>
                  </a:lnTo>
                  <a:lnTo>
                    <a:pt x="131699" y="34671"/>
                  </a:lnTo>
                  <a:lnTo>
                    <a:pt x="125222" y="35052"/>
                  </a:lnTo>
                  <a:lnTo>
                    <a:pt x="112522" y="35052"/>
                  </a:lnTo>
                  <a:lnTo>
                    <a:pt x="94234" y="39624"/>
                  </a:lnTo>
                  <a:lnTo>
                    <a:pt x="92329" y="39497"/>
                  </a:lnTo>
                  <a:cubicBezTo>
                    <a:pt x="82550" y="39624"/>
                    <a:pt x="73533" y="42926"/>
                    <a:pt x="64897" y="42926"/>
                  </a:cubicBezTo>
                  <a:lnTo>
                    <a:pt x="58039" y="42926"/>
                  </a:lnTo>
                  <a:lnTo>
                    <a:pt x="44704" y="44069"/>
                  </a:lnTo>
                  <a:lnTo>
                    <a:pt x="37465" y="39878"/>
                  </a:lnTo>
                  <a:lnTo>
                    <a:pt x="38989" y="47371"/>
                  </a:lnTo>
                  <a:lnTo>
                    <a:pt x="53975" y="48387"/>
                  </a:lnTo>
                  <a:lnTo>
                    <a:pt x="63119" y="47244"/>
                  </a:lnTo>
                  <a:lnTo>
                    <a:pt x="63627" y="47244"/>
                  </a:lnTo>
                  <a:lnTo>
                    <a:pt x="74422" y="47244"/>
                  </a:lnTo>
                  <a:lnTo>
                    <a:pt x="92202" y="43942"/>
                  </a:lnTo>
                  <a:lnTo>
                    <a:pt x="94107" y="43942"/>
                  </a:lnTo>
                  <a:lnTo>
                    <a:pt x="122936" y="39370"/>
                  </a:lnTo>
                  <a:lnTo>
                    <a:pt x="128905" y="39370"/>
                  </a:lnTo>
                  <a:lnTo>
                    <a:pt x="138811" y="39116"/>
                  </a:lnTo>
                  <a:lnTo>
                    <a:pt x="145161" y="40894"/>
                  </a:lnTo>
                  <a:lnTo>
                    <a:pt x="147701" y="41910"/>
                  </a:lnTo>
                  <a:lnTo>
                    <a:pt x="154559" y="46736"/>
                  </a:lnTo>
                  <a:lnTo>
                    <a:pt x="156591" y="48006"/>
                  </a:lnTo>
                  <a:lnTo>
                    <a:pt x="147574" y="47752"/>
                  </a:lnTo>
                  <a:lnTo>
                    <a:pt x="147066" y="47752"/>
                  </a:lnTo>
                  <a:lnTo>
                    <a:pt x="145796" y="46863"/>
                  </a:lnTo>
                  <a:lnTo>
                    <a:pt x="142875" y="43053"/>
                  </a:lnTo>
                  <a:lnTo>
                    <a:pt x="140970" y="47752"/>
                  </a:lnTo>
                  <a:cubicBezTo>
                    <a:pt x="128651" y="48006"/>
                    <a:pt x="116586" y="49530"/>
                    <a:pt x="99187" y="55372"/>
                  </a:cubicBezTo>
                  <a:lnTo>
                    <a:pt x="88646" y="56515"/>
                  </a:lnTo>
                  <a:lnTo>
                    <a:pt x="87249" y="53594"/>
                  </a:lnTo>
                  <a:cubicBezTo>
                    <a:pt x="78740" y="53594"/>
                    <a:pt x="70612" y="54864"/>
                    <a:pt x="59182" y="54864"/>
                  </a:cubicBezTo>
                  <a:lnTo>
                    <a:pt x="50673" y="53594"/>
                  </a:lnTo>
                  <a:lnTo>
                    <a:pt x="44704" y="52832"/>
                  </a:lnTo>
                  <a:cubicBezTo>
                    <a:pt x="41021" y="52832"/>
                    <a:pt x="36576" y="54483"/>
                    <a:pt x="30734" y="64135"/>
                  </a:cubicBezTo>
                  <a:lnTo>
                    <a:pt x="29083" y="85852"/>
                  </a:lnTo>
                  <a:lnTo>
                    <a:pt x="29083" y="87630"/>
                  </a:lnTo>
                  <a:lnTo>
                    <a:pt x="29083" y="89408"/>
                  </a:lnTo>
                  <a:lnTo>
                    <a:pt x="30861" y="89789"/>
                  </a:lnTo>
                  <a:lnTo>
                    <a:pt x="31750" y="89916"/>
                  </a:lnTo>
                  <a:lnTo>
                    <a:pt x="36576" y="90043"/>
                  </a:lnTo>
                  <a:lnTo>
                    <a:pt x="45212" y="84455"/>
                  </a:lnTo>
                  <a:lnTo>
                    <a:pt x="47625" y="74041"/>
                  </a:lnTo>
                  <a:lnTo>
                    <a:pt x="47752" y="72136"/>
                  </a:lnTo>
                  <a:lnTo>
                    <a:pt x="44831" y="71501"/>
                  </a:lnTo>
                  <a:lnTo>
                    <a:pt x="44323" y="73787"/>
                  </a:lnTo>
                  <a:lnTo>
                    <a:pt x="42799" y="79375"/>
                  </a:lnTo>
                  <a:lnTo>
                    <a:pt x="37973" y="85344"/>
                  </a:lnTo>
                  <a:lnTo>
                    <a:pt x="34036" y="85725"/>
                  </a:lnTo>
                  <a:lnTo>
                    <a:pt x="33528" y="85471"/>
                  </a:lnTo>
                  <a:lnTo>
                    <a:pt x="33528" y="72517"/>
                  </a:lnTo>
                  <a:lnTo>
                    <a:pt x="40005" y="58166"/>
                  </a:lnTo>
                  <a:lnTo>
                    <a:pt x="47371" y="57404"/>
                  </a:lnTo>
                  <a:lnTo>
                    <a:pt x="52705" y="58801"/>
                  </a:lnTo>
                  <a:lnTo>
                    <a:pt x="54737" y="59055"/>
                  </a:lnTo>
                  <a:lnTo>
                    <a:pt x="63881" y="60071"/>
                  </a:lnTo>
                  <a:lnTo>
                    <a:pt x="82931" y="61214"/>
                  </a:lnTo>
                  <a:cubicBezTo>
                    <a:pt x="90551" y="61214"/>
                    <a:pt x="98171" y="60452"/>
                    <a:pt x="105664" y="57912"/>
                  </a:cubicBezTo>
                  <a:lnTo>
                    <a:pt x="145288" y="52197"/>
                  </a:lnTo>
                  <a:lnTo>
                    <a:pt x="146812" y="52324"/>
                  </a:lnTo>
                  <a:lnTo>
                    <a:pt x="147320" y="52324"/>
                  </a:lnTo>
                  <a:lnTo>
                    <a:pt x="148463" y="52197"/>
                  </a:lnTo>
                  <a:lnTo>
                    <a:pt x="160274" y="49784"/>
                  </a:lnTo>
                  <a:lnTo>
                    <a:pt x="164719" y="50292"/>
                  </a:lnTo>
                  <a:lnTo>
                    <a:pt x="173228" y="48133"/>
                  </a:lnTo>
                  <a:lnTo>
                    <a:pt x="191008" y="46609"/>
                  </a:lnTo>
                  <a:lnTo>
                    <a:pt x="191516" y="46609"/>
                  </a:lnTo>
                  <a:lnTo>
                    <a:pt x="202438" y="50800"/>
                  </a:lnTo>
                  <a:lnTo>
                    <a:pt x="205359" y="52451"/>
                  </a:lnTo>
                  <a:lnTo>
                    <a:pt x="216535" y="53086"/>
                  </a:lnTo>
                  <a:lnTo>
                    <a:pt x="230886" y="46101"/>
                  </a:lnTo>
                  <a:lnTo>
                    <a:pt x="241681" y="42926"/>
                  </a:lnTo>
                  <a:lnTo>
                    <a:pt x="245745" y="42799"/>
                  </a:lnTo>
                  <a:cubicBezTo>
                    <a:pt x="254381" y="42799"/>
                    <a:pt x="263398" y="44958"/>
                    <a:pt x="280035" y="44958"/>
                  </a:cubicBezTo>
                  <a:lnTo>
                    <a:pt x="294894" y="38481"/>
                  </a:lnTo>
                  <a:cubicBezTo>
                    <a:pt x="300482" y="34671"/>
                    <a:pt x="306324" y="33782"/>
                    <a:pt x="318389" y="33782"/>
                  </a:cubicBezTo>
                  <a:lnTo>
                    <a:pt x="332740" y="34671"/>
                  </a:lnTo>
                  <a:lnTo>
                    <a:pt x="336550" y="34417"/>
                  </a:lnTo>
                  <a:lnTo>
                    <a:pt x="338328" y="34163"/>
                  </a:lnTo>
                  <a:lnTo>
                    <a:pt x="338709" y="30480"/>
                  </a:lnTo>
                  <a:lnTo>
                    <a:pt x="338836" y="18923"/>
                  </a:lnTo>
                  <a:lnTo>
                    <a:pt x="330200" y="8255"/>
                  </a:lnTo>
                  <a:lnTo>
                    <a:pt x="322580" y="8128"/>
                  </a:lnTo>
                  <a:lnTo>
                    <a:pt x="320548" y="8128"/>
                  </a:lnTo>
                  <a:cubicBezTo>
                    <a:pt x="319151" y="8001"/>
                    <a:pt x="317754" y="7874"/>
                    <a:pt x="306451" y="7874"/>
                  </a:cubicBezTo>
                  <a:lnTo>
                    <a:pt x="286385" y="9779"/>
                  </a:lnTo>
                  <a:lnTo>
                    <a:pt x="282702" y="9652"/>
                  </a:lnTo>
                  <a:lnTo>
                    <a:pt x="278765" y="9144"/>
                  </a:lnTo>
                  <a:cubicBezTo>
                    <a:pt x="273558" y="8128"/>
                    <a:pt x="268351" y="6477"/>
                    <a:pt x="255778" y="2286"/>
                  </a:cubicBezTo>
                  <a:lnTo>
                    <a:pt x="238252" y="0"/>
                  </a:lnTo>
                  <a:close/>
                  <a:moveTo>
                    <a:pt x="357124" y="69596"/>
                  </a:moveTo>
                  <a:lnTo>
                    <a:pt x="343408" y="80772"/>
                  </a:lnTo>
                  <a:lnTo>
                    <a:pt x="341630" y="92202"/>
                  </a:lnTo>
                  <a:lnTo>
                    <a:pt x="346583" y="98679"/>
                  </a:lnTo>
                  <a:lnTo>
                    <a:pt x="349631" y="101219"/>
                  </a:lnTo>
                  <a:lnTo>
                    <a:pt x="362331" y="101854"/>
                  </a:lnTo>
                  <a:lnTo>
                    <a:pt x="371475" y="100330"/>
                  </a:lnTo>
                  <a:lnTo>
                    <a:pt x="373761" y="100330"/>
                  </a:lnTo>
                  <a:lnTo>
                    <a:pt x="407797" y="97790"/>
                  </a:lnTo>
                  <a:lnTo>
                    <a:pt x="407670" y="93345"/>
                  </a:lnTo>
                  <a:lnTo>
                    <a:pt x="373761" y="95885"/>
                  </a:lnTo>
                  <a:lnTo>
                    <a:pt x="371983" y="95885"/>
                  </a:lnTo>
                  <a:lnTo>
                    <a:pt x="366776" y="95885"/>
                  </a:lnTo>
                  <a:lnTo>
                    <a:pt x="353949" y="97409"/>
                  </a:lnTo>
                  <a:lnTo>
                    <a:pt x="347218" y="93345"/>
                  </a:lnTo>
                  <a:lnTo>
                    <a:pt x="346202" y="85852"/>
                  </a:lnTo>
                  <a:lnTo>
                    <a:pt x="353568" y="78232"/>
                  </a:lnTo>
                  <a:lnTo>
                    <a:pt x="351663" y="86868"/>
                  </a:lnTo>
                  <a:lnTo>
                    <a:pt x="358902" y="90043"/>
                  </a:lnTo>
                  <a:lnTo>
                    <a:pt x="363093" y="90043"/>
                  </a:lnTo>
                  <a:lnTo>
                    <a:pt x="372491" y="86487"/>
                  </a:lnTo>
                  <a:lnTo>
                    <a:pt x="378079" y="85471"/>
                  </a:lnTo>
                  <a:lnTo>
                    <a:pt x="381000" y="85598"/>
                  </a:lnTo>
                  <a:lnTo>
                    <a:pt x="389509" y="85979"/>
                  </a:lnTo>
                  <a:lnTo>
                    <a:pt x="393700" y="85217"/>
                  </a:lnTo>
                  <a:lnTo>
                    <a:pt x="397764" y="84201"/>
                  </a:lnTo>
                  <a:lnTo>
                    <a:pt x="394716" y="81407"/>
                  </a:lnTo>
                  <a:cubicBezTo>
                    <a:pt x="384556" y="72263"/>
                    <a:pt x="375031" y="69723"/>
                    <a:pt x="364363" y="69596"/>
                  </a:cubicBezTo>
                  <a:close/>
                  <a:moveTo>
                    <a:pt x="159004" y="63881"/>
                  </a:moveTo>
                  <a:cubicBezTo>
                    <a:pt x="154940" y="63881"/>
                    <a:pt x="151130" y="65278"/>
                    <a:pt x="149606" y="65659"/>
                  </a:cubicBezTo>
                  <a:lnTo>
                    <a:pt x="104394" y="77216"/>
                  </a:lnTo>
                  <a:lnTo>
                    <a:pt x="104013" y="77216"/>
                  </a:lnTo>
                  <a:lnTo>
                    <a:pt x="104013" y="77216"/>
                  </a:lnTo>
                  <a:lnTo>
                    <a:pt x="100203" y="77216"/>
                  </a:lnTo>
                  <a:lnTo>
                    <a:pt x="93726" y="77724"/>
                  </a:lnTo>
                  <a:cubicBezTo>
                    <a:pt x="89916" y="77724"/>
                    <a:pt x="86487" y="77089"/>
                    <a:pt x="72263" y="67183"/>
                  </a:cubicBezTo>
                  <a:lnTo>
                    <a:pt x="50927" y="65659"/>
                  </a:lnTo>
                  <a:lnTo>
                    <a:pt x="50927" y="70104"/>
                  </a:lnTo>
                  <a:cubicBezTo>
                    <a:pt x="61341" y="70231"/>
                    <a:pt x="70739" y="71501"/>
                    <a:pt x="84836" y="81407"/>
                  </a:cubicBezTo>
                  <a:lnTo>
                    <a:pt x="97155" y="82042"/>
                  </a:lnTo>
                  <a:lnTo>
                    <a:pt x="104267" y="81661"/>
                  </a:lnTo>
                  <a:cubicBezTo>
                    <a:pt x="120523" y="81661"/>
                    <a:pt x="135636" y="74168"/>
                    <a:pt x="152400" y="69342"/>
                  </a:cubicBezTo>
                  <a:lnTo>
                    <a:pt x="160528" y="68199"/>
                  </a:lnTo>
                  <a:lnTo>
                    <a:pt x="164084" y="70358"/>
                  </a:lnTo>
                  <a:lnTo>
                    <a:pt x="165481" y="76200"/>
                  </a:lnTo>
                  <a:lnTo>
                    <a:pt x="165481" y="86233"/>
                  </a:lnTo>
                  <a:lnTo>
                    <a:pt x="155829" y="97028"/>
                  </a:lnTo>
                  <a:lnTo>
                    <a:pt x="150495" y="99060"/>
                  </a:lnTo>
                  <a:cubicBezTo>
                    <a:pt x="144018" y="101600"/>
                    <a:pt x="137287" y="102616"/>
                    <a:pt x="124206" y="102616"/>
                  </a:cubicBezTo>
                  <a:lnTo>
                    <a:pt x="113030" y="98044"/>
                  </a:lnTo>
                  <a:lnTo>
                    <a:pt x="116967" y="94107"/>
                  </a:lnTo>
                  <a:lnTo>
                    <a:pt x="123952" y="93599"/>
                  </a:lnTo>
                  <a:lnTo>
                    <a:pt x="131699" y="95377"/>
                  </a:lnTo>
                  <a:lnTo>
                    <a:pt x="138557" y="95123"/>
                  </a:lnTo>
                  <a:lnTo>
                    <a:pt x="149606" y="92710"/>
                  </a:lnTo>
                  <a:lnTo>
                    <a:pt x="143002" y="88265"/>
                  </a:lnTo>
                  <a:lnTo>
                    <a:pt x="131826" y="90932"/>
                  </a:lnTo>
                  <a:lnTo>
                    <a:pt x="129286" y="90932"/>
                  </a:lnTo>
                  <a:lnTo>
                    <a:pt x="117856" y="89154"/>
                  </a:lnTo>
                  <a:lnTo>
                    <a:pt x="110109" y="93980"/>
                  </a:lnTo>
                  <a:lnTo>
                    <a:pt x="106807" y="101981"/>
                  </a:lnTo>
                  <a:lnTo>
                    <a:pt x="106172" y="104267"/>
                  </a:lnTo>
                  <a:lnTo>
                    <a:pt x="108585" y="104775"/>
                  </a:lnTo>
                  <a:lnTo>
                    <a:pt x="115570" y="105918"/>
                  </a:lnTo>
                  <a:lnTo>
                    <a:pt x="130429" y="107061"/>
                  </a:lnTo>
                  <a:cubicBezTo>
                    <a:pt x="137795" y="107061"/>
                    <a:pt x="145161" y="106045"/>
                    <a:pt x="153670" y="102616"/>
                  </a:cubicBezTo>
                  <a:lnTo>
                    <a:pt x="166370" y="93599"/>
                  </a:lnTo>
                  <a:lnTo>
                    <a:pt x="169926" y="77216"/>
                  </a:lnTo>
                  <a:lnTo>
                    <a:pt x="169418" y="70866"/>
                  </a:lnTo>
                  <a:lnTo>
                    <a:pt x="163703" y="64389"/>
                  </a:lnTo>
                  <a:lnTo>
                    <a:pt x="158750" y="63881"/>
                  </a:lnTo>
                  <a:close/>
                  <a:moveTo>
                    <a:pt x="246761" y="90043"/>
                  </a:moveTo>
                  <a:lnTo>
                    <a:pt x="252095" y="93091"/>
                  </a:lnTo>
                  <a:lnTo>
                    <a:pt x="242697" y="98552"/>
                  </a:lnTo>
                  <a:lnTo>
                    <a:pt x="231775" y="101346"/>
                  </a:lnTo>
                  <a:lnTo>
                    <a:pt x="216916" y="102235"/>
                  </a:lnTo>
                  <a:lnTo>
                    <a:pt x="206883" y="109474"/>
                  </a:lnTo>
                  <a:lnTo>
                    <a:pt x="205740" y="110744"/>
                  </a:lnTo>
                  <a:lnTo>
                    <a:pt x="208661" y="115189"/>
                  </a:lnTo>
                  <a:lnTo>
                    <a:pt x="213868" y="118745"/>
                  </a:lnTo>
                  <a:lnTo>
                    <a:pt x="213614" y="119253"/>
                  </a:lnTo>
                  <a:lnTo>
                    <a:pt x="209042" y="119253"/>
                  </a:lnTo>
                  <a:lnTo>
                    <a:pt x="204597" y="118872"/>
                  </a:lnTo>
                  <a:lnTo>
                    <a:pt x="196088" y="116586"/>
                  </a:lnTo>
                  <a:lnTo>
                    <a:pt x="193294" y="110490"/>
                  </a:lnTo>
                  <a:lnTo>
                    <a:pt x="193167" y="106934"/>
                  </a:lnTo>
                  <a:lnTo>
                    <a:pt x="196596" y="102616"/>
                  </a:lnTo>
                  <a:lnTo>
                    <a:pt x="202311" y="101092"/>
                  </a:lnTo>
                  <a:lnTo>
                    <a:pt x="205232" y="100584"/>
                  </a:lnTo>
                  <a:lnTo>
                    <a:pt x="211582" y="100584"/>
                  </a:lnTo>
                  <a:lnTo>
                    <a:pt x="218567" y="101219"/>
                  </a:lnTo>
                  <a:lnTo>
                    <a:pt x="221615" y="100584"/>
                  </a:lnTo>
                  <a:lnTo>
                    <a:pt x="224409" y="99568"/>
                  </a:lnTo>
                  <a:lnTo>
                    <a:pt x="231140" y="93599"/>
                  </a:lnTo>
                  <a:lnTo>
                    <a:pt x="237490" y="90805"/>
                  </a:lnTo>
                  <a:lnTo>
                    <a:pt x="247015" y="90424"/>
                  </a:lnTo>
                  <a:close/>
                  <a:moveTo>
                    <a:pt x="263017" y="94488"/>
                  </a:moveTo>
                  <a:lnTo>
                    <a:pt x="269240" y="96647"/>
                  </a:lnTo>
                  <a:lnTo>
                    <a:pt x="271653" y="99441"/>
                  </a:lnTo>
                  <a:lnTo>
                    <a:pt x="269367" y="102235"/>
                  </a:lnTo>
                  <a:lnTo>
                    <a:pt x="264414" y="113030"/>
                  </a:lnTo>
                  <a:lnTo>
                    <a:pt x="258572" y="120650"/>
                  </a:lnTo>
                  <a:lnTo>
                    <a:pt x="249809" y="122047"/>
                  </a:lnTo>
                  <a:lnTo>
                    <a:pt x="239395" y="122047"/>
                  </a:lnTo>
                  <a:lnTo>
                    <a:pt x="237109" y="122047"/>
                  </a:lnTo>
                  <a:lnTo>
                    <a:pt x="232410" y="120396"/>
                  </a:lnTo>
                  <a:lnTo>
                    <a:pt x="231140" y="120015"/>
                  </a:lnTo>
                  <a:lnTo>
                    <a:pt x="228600" y="119126"/>
                  </a:lnTo>
                  <a:lnTo>
                    <a:pt x="228981" y="119126"/>
                  </a:lnTo>
                  <a:lnTo>
                    <a:pt x="225806" y="114681"/>
                  </a:lnTo>
                  <a:lnTo>
                    <a:pt x="218313" y="115189"/>
                  </a:lnTo>
                  <a:lnTo>
                    <a:pt x="213868" y="113538"/>
                  </a:lnTo>
                  <a:lnTo>
                    <a:pt x="214884" y="107569"/>
                  </a:lnTo>
                  <a:lnTo>
                    <a:pt x="226822" y="105156"/>
                  </a:lnTo>
                  <a:lnTo>
                    <a:pt x="240792" y="104394"/>
                  </a:lnTo>
                  <a:lnTo>
                    <a:pt x="252349" y="98044"/>
                  </a:lnTo>
                  <a:lnTo>
                    <a:pt x="259334" y="94742"/>
                  </a:lnTo>
                  <a:lnTo>
                    <a:pt x="259461" y="94742"/>
                  </a:lnTo>
                  <a:lnTo>
                    <a:pt x="263017" y="94361"/>
                  </a:lnTo>
                  <a:close/>
                  <a:moveTo>
                    <a:pt x="327279" y="93345"/>
                  </a:moveTo>
                  <a:lnTo>
                    <a:pt x="332740" y="97028"/>
                  </a:lnTo>
                  <a:lnTo>
                    <a:pt x="334264" y="108204"/>
                  </a:lnTo>
                  <a:lnTo>
                    <a:pt x="331470" y="110744"/>
                  </a:lnTo>
                  <a:lnTo>
                    <a:pt x="323088" y="110744"/>
                  </a:lnTo>
                  <a:lnTo>
                    <a:pt x="317373" y="110617"/>
                  </a:lnTo>
                  <a:cubicBezTo>
                    <a:pt x="309245" y="110617"/>
                    <a:pt x="300482" y="111379"/>
                    <a:pt x="284607" y="123063"/>
                  </a:cubicBezTo>
                  <a:lnTo>
                    <a:pt x="266319" y="124206"/>
                  </a:lnTo>
                  <a:lnTo>
                    <a:pt x="261874" y="123317"/>
                  </a:lnTo>
                  <a:lnTo>
                    <a:pt x="266065" y="118745"/>
                  </a:lnTo>
                  <a:lnTo>
                    <a:pt x="272288" y="105537"/>
                  </a:lnTo>
                  <a:lnTo>
                    <a:pt x="273939" y="102997"/>
                  </a:lnTo>
                  <a:lnTo>
                    <a:pt x="276225" y="100203"/>
                  </a:lnTo>
                  <a:lnTo>
                    <a:pt x="279019" y="97028"/>
                  </a:lnTo>
                  <a:cubicBezTo>
                    <a:pt x="280543" y="97282"/>
                    <a:pt x="282067" y="97282"/>
                    <a:pt x="283591" y="97282"/>
                  </a:cubicBezTo>
                  <a:lnTo>
                    <a:pt x="319659" y="93599"/>
                  </a:lnTo>
                  <a:lnTo>
                    <a:pt x="321691" y="93599"/>
                  </a:lnTo>
                  <a:lnTo>
                    <a:pt x="322580" y="93472"/>
                  </a:lnTo>
                  <a:lnTo>
                    <a:pt x="326898" y="93345"/>
                  </a:lnTo>
                  <a:close/>
                  <a:moveTo>
                    <a:pt x="55372" y="92202"/>
                  </a:moveTo>
                  <a:lnTo>
                    <a:pt x="52070" y="92583"/>
                  </a:lnTo>
                  <a:lnTo>
                    <a:pt x="49022" y="92710"/>
                  </a:lnTo>
                  <a:lnTo>
                    <a:pt x="42291" y="92329"/>
                  </a:lnTo>
                  <a:lnTo>
                    <a:pt x="36449" y="94234"/>
                  </a:lnTo>
                  <a:lnTo>
                    <a:pt x="31369" y="101600"/>
                  </a:lnTo>
                  <a:lnTo>
                    <a:pt x="30480" y="111252"/>
                  </a:lnTo>
                  <a:lnTo>
                    <a:pt x="34925" y="118491"/>
                  </a:lnTo>
                  <a:lnTo>
                    <a:pt x="42291" y="123952"/>
                  </a:lnTo>
                  <a:lnTo>
                    <a:pt x="52451" y="128016"/>
                  </a:lnTo>
                  <a:lnTo>
                    <a:pt x="54229" y="128270"/>
                  </a:lnTo>
                  <a:lnTo>
                    <a:pt x="57785" y="128397"/>
                  </a:lnTo>
                  <a:cubicBezTo>
                    <a:pt x="65151" y="128397"/>
                    <a:pt x="72771" y="126365"/>
                    <a:pt x="83820" y="118618"/>
                  </a:cubicBezTo>
                  <a:lnTo>
                    <a:pt x="92456" y="117983"/>
                  </a:lnTo>
                  <a:cubicBezTo>
                    <a:pt x="96774" y="117983"/>
                    <a:pt x="101346" y="118618"/>
                    <a:pt x="106045" y="118618"/>
                  </a:cubicBezTo>
                  <a:lnTo>
                    <a:pt x="145796" y="117983"/>
                  </a:lnTo>
                  <a:lnTo>
                    <a:pt x="147955" y="117983"/>
                  </a:lnTo>
                  <a:lnTo>
                    <a:pt x="157861" y="121666"/>
                  </a:lnTo>
                  <a:lnTo>
                    <a:pt x="168529" y="123190"/>
                  </a:lnTo>
                  <a:lnTo>
                    <a:pt x="176403" y="118364"/>
                  </a:lnTo>
                  <a:lnTo>
                    <a:pt x="180086" y="110744"/>
                  </a:lnTo>
                  <a:lnTo>
                    <a:pt x="174498" y="113284"/>
                  </a:lnTo>
                  <a:lnTo>
                    <a:pt x="169545" y="118237"/>
                  </a:lnTo>
                  <a:lnTo>
                    <a:pt x="162941" y="118745"/>
                  </a:lnTo>
                  <a:lnTo>
                    <a:pt x="156083" y="116332"/>
                  </a:lnTo>
                  <a:cubicBezTo>
                    <a:pt x="152654" y="115189"/>
                    <a:pt x="149352" y="113665"/>
                    <a:pt x="146050" y="113665"/>
                  </a:cubicBezTo>
                  <a:lnTo>
                    <a:pt x="106426" y="114300"/>
                  </a:lnTo>
                  <a:lnTo>
                    <a:pt x="101600" y="114300"/>
                  </a:lnTo>
                  <a:lnTo>
                    <a:pt x="92202" y="113538"/>
                  </a:lnTo>
                  <a:cubicBezTo>
                    <a:pt x="87249" y="113538"/>
                    <a:pt x="81915" y="114300"/>
                    <a:pt x="70866" y="122301"/>
                  </a:cubicBezTo>
                  <a:lnTo>
                    <a:pt x="56007" y="124079"/>
                  </a:lnTo>
                  <a:lnTo>
                    <a:pt x="48768" y="123317"/>
                  </a:lnTo>
                  <a:lnTo>
                    <a:pt x="39370" y="116586"/>
                  </a:lnTo>
                  <a:lnTo>
                    <a:pt x="35687" y="112268"/>
                  </a:lnTo>
                  <a:lnTo>
                    <a:pt x="34798" y="105791"/>
                  </a:lnTo>
                  <a:lnTo>
                    <a:pt x="38100" y="98679"/>
                  </a:lnTo>
                  <a:lnTo>
                    <a:pt x="41275" y="96901"/>
                  </a:lnTo>
                  <a:lnTo>
                    <a:pt x="46228" y="96774"/>
                  </a:lnTo>
                  <a:lnTo>
                    <a:pt x="51435" y="97028"/>
                  </a:lnTo>
                  <a:lnTo>
                    <a:pt x="52832" y="96901"/>
                  </a:lnTo>
                  <a:lnTo>
                    <a:pt x="54102" y="96647"/>
                  </a:lnTo>
                  <a:lnTo>
                    <a:pt x="59309" y="96647"/>
                  </a:lnTo>
                  <a:lnTo>
                    <a:pt x="64770" y="96901"/>
                  </a:lnTo>
                  <a:lnTo>
                    <a:pt x="74549" y="96901"/>
                  </a:lnTo>
                  <a:lnTo>
                    <a:pt x="80772" y="98171"/>
                  </a:lnTo>
                  <a:lnTo>
                    <a:pt x="81788" y="98552"/>
                  </a:lnTo>
                  <a:lnTo>
                    <a:pt x="86233" y="98552"/>
                  </a:lnTo>
                  <a:lnTo>
                    <a:pt x="91948" y="98044"/>
                  </a:lnTo>
                  <a:lnTo>
                    <a:pt x="93472" y="102743"/>
                  </a:lnTo>
                  <a:lnTo>
                    <a:pt x="88900" y="107188"/>
                  </a:lnTo>
                  <a:lnTo>
                    <a:pt x="80264" y="107696"/>
                  </a:lnTo>
                  <a:lnTo>
                    <a:pt x="70866" y="105791"/>
                  </a:lnTo>
                  <a:lnTo>
                    <a:pt x="66548" y="105029"/>
                  </a:lnTo>
                  <a:lnTo>
                    <a:pt x="44323" y="105283"/>
                  </a:lnTo>
                  <a:lnTo>
                    <a:pt x="51689" y="109601"/>
                  </a:lnTo>
                  <a:lnTo>
                    <a:pt x="66548" y="109474"/>
                  </a:lnTo>
                  <a:lnTo>
                    <a:pt x="67945" y="109474"/>
                  </a:lnTo>
                  <a:lnTo>
                    <a:pt x="76073" y="111252"/>
                  </a:lnTo>
                  <a:lnTo>
                    <a:pt x="86868" y="112014"/>
                  </a:lnTo>
                  <a:lnTo>
                    <a:pt x="96266" y="107188"/>
                  </a:lnTo>
                  <a:lnTo>
                    <a:pt x="98679" y="98679"/>
                  </a:lnTo>
                  <a:lnTo>
                    <a:pt x="98806" y="97790"/>
                  </a:lnTo>
                  <a:lnTo>
                    <a:pt x="96266" y="94234"/>
                  </a:lnTo>
                  <a:lnTo>
                    <a:pt x="88011" y="93472"/>
                  </a:lnTo>
                  <a:lnTo>
                    <a:pt x="83312" y="94107"/>
                  </a:lnTo>
                  <a:lnTo>
                    <a:pt x="82296" y="93853"/>
                  </a:lnTo>
                  <a:lnTo>
                    <a:pt x="78359" y="92583"/>
                  </a:lnTo>
                  <a:lnTo>
                    <a:pt x="69088" y="92329"/>
                  </a:lnTo>
                  <a:lnTo>
                    <a:pt x="65151" y="92329"/>
                  </a:lnTo>
                  <a:lnTo>
                    <a:pt x="62357" y="92329"/>
                  </a:lnTo>
                  <a:lnTo>
                    <a:pt x="55372" y="92075"/>
                  </a:lnTo>
                  <a:close/>
                  <a:moveTo>
                    <a:pt x="422021" y="114300"/>
                  </a:moveTo>
                  <a:cubicBezTo>
                    <a:pt x="409194" y="114681"/>
                    <a:pt x="397383" y="120523"/>
                    <a:pt x="383286" y="124968"/>
                  </a:cubicBezTo>
                  <a:lnTo>
                    <a:pt x="380111" y="125476"/>
                  </a:lnTo>
                  <a:lnTo>
                    <a:pt x="378460" y="124714"/>
                  </a:lnTo>
                  <a:lnTo>
                    <a:pt x="376047" y="123190"/>
                  </a:lnTo>
                  <a:lnTo>
                    <a:pt x="369316" y="117729"/>
                  </a:lnTo>
                  <a:lnTo>
                    <a:pt x="367538" y="116713"/>
                  </a:lnTo>
                  <a:lnTo>
                    <a:pt x="360299" y="116459"/>
                  </a:lnTo>
                  <a:lnTo>
                    <a:pt x="352552" y="117475"/>
                  </a:lnTo>
                  <a:lnTo>
                    <a:pt x="350012" y="115443"/>
                  </a:lnTo>
                  <a:lnTo>
                    <a:pt x="348742" y="121031"/>
                  </a:lnTo>
                  <a:lnTo>
                    <a:pt x="358140" y="121793"/>
                  </a:lnTo>
                  <a:lnTo>
                    <a:pt x="365125" y="120777"/>
                  </a:lnTo>
                  <a:lnTo>
                    <a:pt x="367030" y="121539"/>
                  </a:lnTo>
                  <a:lnTo>
                    <a:pt x="369824" y="123063"/>
                  </a:lnTo>
                  <a:lnTo>
                    <a:pt x="376174" y="128397"/>
                  </a:lnTo>
                  <a:lnTo>
                    <a:pt x="377698" y="129413"/>
                  </a:lnTo>
                  <a:lnTo>
                    <a:pt x="380873" y="129921"/>
                  </a:lnTo>
                  <a:cubicBezTo>
                    <a:pt x="383413" y="129921"/>
                    <a:pt x="385191" y="128905"/>
                    <a:pt x="387096" y="128270"/>
                  </a:cubicBezTo>
                  <a:lnTo>
                    <a:pt x="422275" y="118618"/>
                  </a:lnTo>
                  <a:lnTo>
                    <a:pt x="422275" y="114173"/>
                  </a:lnTo>
                  <a:close/>
                  <a:moveTo>
                    <a:pt x="334645" y="128016"/>
                  </a:moveTo>
                  <a:lnTo>
                    <a:pt x="328422" y="128143"/>
                  </a:lnTo>
                  <a:lnTo>
                    <a:pt x="317754" y="132207"/>
                  </a:lnTo>
                  <a:cubicBezTo>
                    <a:pt x="312547" y="134239"/>
                    <a:pt x="307467" y="136017"/>
                    <a:pt x="302514" y="136144"/>
                  </a:cubicBezTo>
                  <a:lnTo>
                    <a:pt x="252222" y="140335"/>
                  </a:lnTo>
                  <a:lnTo>
                    <a:pt x="252349" y="144780"/>
                  </a:lnTo>
                  <a:cubicBezTo>
                    <a:pt x="269494" y="144272"/>
                    <a:pt x="286004" y="141097"/>
                    <a:pt x="308483" y="140335"/>
                  </a:cubicBezTo>
                  <a:lnTo>
                    <a:pt x="324485" y="134366"/>
                  </a:lnTo>
                  <a:lnTo>
                    <a:pt x="334391" y="132461"/>
                  </a:lnTo>
                  <a:lnTo>
                    <a:pt x="336423" y="132461"/>
                  </a:lnTo>
                  <a:lnTo>
                    <a:pt x="343662" y="134747"/>
                  </a:lnTo>
                  <a:lnTo>
                    <a:pt x="352044" y="135763"/>
                  </a:lnTo>
                  <a:lnTo>
                    <a:pt x="357378" y="132461"/>
                  </a:lnTo>
                  <a:lnTo>
                    <a:pt x="352552" y="130810"/>
                  </a:lnTo>
                  <a:lnTo>
                    <a:pt x="347218" y="131318"/>
                  </a:lnTo>
                  <a:lnTo>
                    <a:pt x="339979" y="129032"/>
                  </a:lnTo>
                  <a:lnTo>
                    <a:pt x="334518" y="128143"/>
                  </a:lnTo>
                  <a:close/>
                  <a:moveTo>
                    <a:pt x="140335" y="130937"/>
                  </a:moveTo>
                  <a:lnTo>
                    <a:pt x="145288" y="132207"/>
                  </a:lnTo>
                  <a:lnTo>
                    <a:pt x="145796" y="132461"/>
                  </a:lnTo>
                  <a:lnTo>
                    <a:pt x="147828" y="133223"/>
                  </a:lnTo>
                  <a:lnTo>
                    <a:pt x="154559" y="137541"/>
                  </a:lnTo>
                  <a:lnTo>
                    <a:pt x="156591" y="138557"/>
                  </a:lnTo>
                  <a:lnTo>
                    <a:pt x="147574" y="138938"/>
                  </a:lnTo>
                  <a:lnTo>
                    <a:pt x="147066" y="138938"/>
                  </a:lnTo>
                  <a:lnTo>
                    <a:pt x="145796" y="138176"/>
                  </a:lnTo>
                  <a:lnTo>
                    <a:pt x="143002" y="134620"/>
                  </a:lnTo>
                  <a:lnTo>
                    <a:pt x="139700" y="137668"/>
                  </a:lnTo>
                  <a:cubicBezTo>
                    <a:pt x="140208" y="138176"/>
                    <a:pt x="140716" y="138811"/>
                    <a:pt x="141224" y="139446"/>
                  </a:cubicBezTo>
                  <a:lnTo>
                    <a:pt x="104267" y="147447"/>
                  </a:lnTo>
                  <a:lnTo>
                    <a:pt x="70993" y="151892"/>
                  </a:lnTo>
                  <a:lnTo>
                    <a:pt x="66929" y="151892"/>
                  </a:lnTo>
                  <a:lnTo>
                    <a:pt x="67691" y="151638"/>
                  </a:lnTo>
                  <a:lnTo>
                    <a:pt x="71247" y="150241"/>
                  </a:lnTo>
                  <a:lnTo>
                    <a:pt x="75438" y="147193"/>
                  </a:lnTo>
                  <a:lnTo>
                    <a:pt x="77089" y="146812"/>
                  </a:lnTo>
                  <a:lnTo>
                    <a:pt x="77089" y="144907"/>
                  </a:lnTo>
                  <a:lnTo>
                    <a:pt x="77724" y="142494"/>
                  </a:lnTo>
                  <a:lnTo>
                    <a:pt x="93345" y="138684"/>
                  </a:lnTo>
                  <a:cubicBezTo>
                    <a:pt x="104648" y="138176"/>
                    <a:pt x="114427" y="132588"/>
                    <a:pt x="128905" y="132207"/>
                  </a:cubicBezTo>
                  <a:lnTo>
                    <a:pt x="140335" y="131318"/>
                  </a:lnTo>
                  <a:close/>
                  <a:moveTo>
                    <a:pt x="278003" y="148717"/>
                  </a:moveTo>
                  <a:lnTo>
                    <a:pt x="277241" y="150241"/>
                  </a:lnTo>
                  <a:lnTo>
                    <a:pt x="274828" y="152019"/>
                  </a:lnTo>
                  <a:lnTo>
                    <a:pt x="271145" y="152273"/>
                  </a:lnTo>
                  <a:lnTo>
                    <a:pt x="265938" y="151130"/>
                  </a:lnTo>
                  <a:lnTo>
                    <a:pt x="262509" y="150622"/>
                  </a:lnTo>
                  <a:lnTo>
                    <a:pt x="243332" y="151511"/>
                  </a:lnTo>
                  <a:lnTo>
                    <a:pt x="231902" y="153289"/>
                  </a:lnTo>
                  <a:lnTo>
                    <a:pt x="238506" y="157480"/>
                  </a:lnTo>
                  <a:lnTo>
                    <a:pt x="254000" y="155321"/>
                  </a:lnTo>
                  <a:lnTo>
                    <a:pt x="262255" y="154940"/>
                  </a:lnTo>
                  <a:lnTo>
                    <a:pt x="263525" y="154940"/>
                  </a:lnTo>
                  <a:lnTo>
                    <a:pt x="268478" y="156083"/>
                  </a:lnTo>
                  <a:lnTo>
                    <a:pt x="274447" y="156464"/>
                  </a:lnTo>
                  <a:lnTo>
                    <a:pt x="279654" y="154305"/>
                  </a:lnTo>
                  <a:lnTo>
                    <a:pt x="282067" y="150368"/>
                  </a:lnTo>
                  <a:lnTo>
                    <a:pt x="278003" y="148590"/>
                  </a:lnTo>
                  <a:close/>
                  <a:moveTo>
                    <a:pt x="75438" y="156210"/>
                  </a:moveTo>
                  <a:lnTo>
                    <a:pt x="78359" y="156718"/>
                  </a:lnTo>
                  <a:lnTo>
                    <a:pt x="74549" y="157480"/>
                  </a:lnTo>
                  <a:lnTo>
                    <a:pt x="73152" y="156210"/>
                  </a:lnTo>
                  <a:close/>
                  <a:moveTo>
                    <a:pt x="408559" y="130810"/>
                  </a:moveTo>
                  <a:lnTo>
                    <a:pt x="403860" y="131826"/>
                  </a:lnTo>
                  <a:cubicBezTo>
                    <a:pt x="399796" y="132461"/>
                    <a:pt x="395859" y="132715"/>
                    <a:pt x="385064" y="132715"/>
                  </a:cubicBezTo>
                  <a:lnTo>
                    <a:pt x="369824" y="132080"/>
                  </a:lnTo>
                  <a:lnTo>
                    <a:pt x="367538" y="132080"/>
                  </a:lnTo>
                  <a:lnTo>
                    <a:pt x="368808" y="136525"/>
                  </a:lnTo>
                  <a:lnTo>
                    <a:pt x="370840" y="136525"/>
                  </a:lnTo>
                  <a:cubicBezTo>
                    <a:pt x="377698" y="136525"/>
                    <a:pt x="384683" y="137160"/>
                    <a:pt x="395986" y="137160"/>
                  </a:cubicBezTo>
                  <a:lnTo>
                    <a:pt x="406654" y="135763"/>
                  </a:lnTo>
                  <a:lnTo>
                    <a:pt x="414528" y="135255"/>
                  </a:lnTo>
                  <a:lnTo>
                    <a:pt x="421132" y="141224"/>
                  </a:lnTo>
                  <a:lnTo>
                    <a:pt x="422402" y="155702"/>
                  </a:lnTo>
                  <a:lnTo>
                    <a:pt x="419481" y="155702"/>
                  </a:lnTo>
                  <a:lnTo>
                    <a:pt x="414782" y="153162"/>
                  </a:lnTo>
                  <a:lnTo>
                    <a:pt x="413004" y="147320"/>
                  </a:lnTo>
                  <a:lnTo>
                    <a:pt x="411861" y="147447"/>
                  </a:lnTo>
                  <a:lnTo>
                    <a:pt x="411353" y="145161"/>
                  </a:lnTo>
                  <a:lnTo>
                    <a:pt x="410337" y="145415"/>
                  </a:lnTo>
                  <a:lnTo>
                    <a:pt x="408305" y="145796"/>
                  </a:lnTo>
                  <a:lnTo>
                    <a:pt x="408940" y="152654"/>
                  </a:lnTo>
                  <a:lnTo>
                    <a:pt x="413258" y="157861"/>
                  </a:lnTo>
                  <a:lnTo>
                    <a:pt x="415671" y="159766"/>
                  </a:lnTo>
                  <a:lnTo>
                    <a:pt x="422529" y="160274"/>
                  </a:lnTo>
                  <a:lnTo>
                    <a:pt x="424942" y="159893"/>
                  </a:lnTo>
                  <a:lnTo>
                    <a:pt x="426720" y="159512"/>
                  </a:lnTo>
                  <a:lnTo>
                    <a:pt x="426720" y="145923"/>
                  </a:lnTo>
                  <a:lnTo>
                    <a:pt x="418973" y="131953"/>
                  </a:lnTo>
                  <a:lnTo>
                    <a:pt x="408051" y="130937"/>
                  </a:lnTo>
                  <a:close/>
                  <a:moveTo>
                    <a:pt x="217170" y="147447"/>
                  </a:moveTo>
                  <a:cubicBezTo>
                    <a:pt x="209042" y="147701"/>
                    <a:pt x="200660" y="147066"/>
                    <a:pt x="185928" y="149987"/>
                  </a:cubicBezTo>
                  <a:lnTo>
                    <a:pt x="170180" y="150749"/>
                  </a:lnTo>
                  <a:lnTo>
                    <a:pt x="164719" y="155829"/>
                  </a:lnTo>
                  <a:lnTo>
                    <a:pt x="160020" y="160655"/>
                  </a:lnTo>
                  <a:lnTo>
                    <a:pt x="155575" y="160909"/>
                  </a:lnTo>
                  <a:lnTo>
                    <a:pt x="152527" y="160655"/>
                  </a:lnTo>
                  <a:lnTo>
                    <a:pt x="136525" y="161290"/>
                  </a:lnTo>
                  <a:lnTo>
                    <a:pt x="125349" y="156718"/>
                  </a:lnTo>
                  <a:lnTo>
                    <a:pt x="117094" y="155067"/>
                  </a:lnTo>
                  <a:lnTo>
                    <a:pt x="113157" y="151257"/>
                  </a:lnTo>
                  <a:lnTo>
                    <a:pt x="112014" y="157734"/>
                  </a:lnTo>
                  <a:lnTo>
                    <a:pt x="121793" y="160909"/>
                  </a:lnTo>
                  <a:lnTo>
                    <a:pt x="126238" y="162306"/>
                  </a:lnTo>
                  <a:lnTo>
                    <a:pt x="131191" y="165100"/>
                  </a:lnTo>
                  <a:lnTo>
                    <a:pt x="144526" y="165735"/>
                  </a:lnTo>
                  <a:lnTo>
                    <a:pt x="151892" y="165100"/>
                  </a:lnTo>
                  <a:lnTo>
                    <a:pt x="153670" y="165100"/>
                  </a:lnTo>
                  <a:lnTo>
                    <a:pt x="159131" y="165227"/>
                  </a:lnTo>
                  <a:lnTo>
                    <a:pt x="166624" y="160528"/>
                  </a:lnTo>
                  <a:lnTo>
                    <a:pt x="171196" y="155575"/>
                  </a:lnTo>
                  <a:lnTo>
                    <a:pt x="173609" y="154813"/>
                  </a:lnTo>
                  <a:cubicBezTo>
                    <a:pt x="179959" y="154305"/>
                    <a:pt x="186436" y="154305"/>
                    <a:pt x="200914" y="151384"/>
                  </a:cubicBezTo>
                  <a:lnTo>
                    <a:pt x="217551" y="151765"/>
                  </a:lnTo>
                  <a:lnTo>
                    <a:pt x="217297" y="147320"/>
                  </a:lnTo>
                  <a:close/>
                  <a:moveTo>
                    <a:pt x="405130" y="140970"/>
                  </a:moveTo>
                  <a:cubicBezTo>
                    <a:pt x="394589" y="141351"/>
                    <a:pt x="383921" y="142875"/>
                    <a:pt x="369062" y="152019"/>
                  </a:cubicBezTo>
                  <a:lnTo>
                    <a:pt x="358267" y="152400"/>
                  </a:lnTo>
                  <a:lnTo>
                    <a:pt x="354330" y="152400"/>
                  </a:lnTo>
                  <a:lnTo>
                    <a:pt x="351155" y="152527"/>
                  </a:lnTo>
                  <a:lnTo>
                    <a:pt x="349250" y="152527"/>
                  </a:lnTo>
                  <a:cubicBezTo>
                    <a:pt x="335153" y="152527"/>
                    <a:pt x="321056" y="147320"/>
                    <a:pt x="305054" y="143637"/>
                  </a:cubicBezTo>
                  <a:lnTo>
                    <a:pt x="295275" y="142494"/>
                  </a:lnTo>
                  <a:lnTo>
                    <a:pt x="288163" y="146304"/>
                  </a:lnTo>
                  <a:lnTo>
                    <a:pt x="286131" y="154178"/>
                  </a:lnTo>
                  <a:lnTo>
                    <a:pt x="286131" y="164846"/>
                  </a:lnTo>
                  <a:lnTo>
                    <a:pt x="298069" y="176911"/>
                  </a:lnTo>
                  <a:lnTo>
                    <a:pt x="309626" y="179959"/>
                  </a:lnTo>
                  <a:lnTo>
                    <a:pt x="329311" y="180594"/>
                  </a:lnTo>
                  <a:lnTo>
                    <a:pt x="347472" y="176911"/>
                  </a:lnTo>
                  <a:lnTo>
                    <a:pt x="350012" y="176403"/>
                  </a:lnTo>
                  <a:lnTo>
                    <a:pt x="347853" y="170180"/>
                  </a:lnTo>
                  <a:lnTo>
                    <a:pt x="341503" y="164211"/>
                  </a:lnTo>
                  <a:lnTo>
                    <a:pt x="334010" y="163703"/>
                  </a:lnTo>
                  <a:lnTo>
                    <a:pt x="327279" y="165227"/>
                  </a:lnTo>
                  <a:lnTo>
                    <a:pt x="324104" y="165735"/>
                  </a:lnTo>
                  <a:lnTo>
                    <a:pt x="318770" y="165735"/>
                  </a:lnTo>
                  <a:lnTo>
                    <a:pt x="308102" y="164211"/>
                  </a:lnTo>
                  <a:lnTo>
                    <a:pt x="306451" y="164211"/>
                  </a:lnTo>
                  <a:lnTo>
                    <a:pt x="306832" y="168656"/>
                  </a:lnTo>
                  <a:lnTo>
                    <a:pt x="312928" y="168529"/>
                  </a:lnTo>
                  <a:lnTo>
                    <a:pt x="323596" y="170053"/>
                  </a:lnTo>
                  <a:lnTo>
                    <a:pt x="326263" y="169926"/>
                  </a:lnTo>
                  <a:lnTo>
                    <a:pt x="332613" y="168275"/>
                  </a:lnTo>
                  <a:lnTo>
                    <a:pt x="338328" y="167767"/>
                  </a:lnTo>
                  <a:lnTo>
                    <a:pt x="342265" y="169799"/>
                  </a:lnTo>
                  <a:lnTo>
                    <a:pt x="344043" y="172720"/>
                  </a:lnTo>
                  <a:cubicBezTo>
                    <a:pt x="336169" y="174371"/>
                    <a:pt x="328041" y="175768"/>
                    <a:pt x="315087" y="175768"/>
                  </a:cubicBezTo>
                  <a:lnTo>
                    <a:pt x="305435" y="173863"/>
                  </a:lnTo>
                  <a:lnTo>
                    <a:pt x="303784" y="173355"/>
                  </a:lnTo>
                  <a:lnTo>
                    <a:pt x="293497" y="167132"/>
                  </a:lnTo>
                  <a:lnTo>
                    <a:pt x="290703" y="155067"/>
                  </a:lnTo>
                  <a:lnTo>
                    <a:pt x="291211" y="150114"/>
                  </a:lnTo>
                  <a:lnTo>
                    <a:pt x="294386" y="146939"/>
                  </a:lnTo>
                  <a:lnTo>
                    <a:pt x="300990" y="146558"/>
                  </a:lnTo>
                  <a:lnTo>
                    <a:pt x="305689" y="147955"/>
                  </a:lnTo>
                  <a:cubicBezTo>
                    <a:pt x="320040" y="151130"/>
                    <a:pt x="334264" y="156591"/>
                    <a:pt x="350520" y="156591"/>
                  </a:cubicBezTo>
                  <a:lnTo>
                    <a:pt x="353568" y="156464"/>
                  </a:lnTo>
                  <a:lnTo>
                    <a:pt x="356997" y="156464"/>
                  </a:lnTo>
                  <a:lnTo>
                    <a:pt x="364998" y="156464"/>
                  </a:lnTo>
                  <a:lnTo>
                    <a:pt x="375920" y="152781"/>
                  </a:lnTo>
                  <a:lnTo>
                    <a:pt x="385826" y="146685"/>
                  </a:lnTo>
                  <a:lnTo>
                    <a:pt x="405765" y="144907"/>
                  </a:lnTo>
                  <a:lnTo>
                    <a:pt x="405511" y="140462"/>
                  </a:lnTo>
                  <a:close/>
                  <a:moveTo>
                    <a:pt x="94996" y="158242"/>
                  </a:moveTo>
                  <a:lnTo>
                    <a:pt x="101727" y="162052"/>
                  </a:lnTo>
                  <a:lnTo>
                    <a:pt x="108839" y="168656"/>
                  </a:lnTo>
                  <a:lnTo>
                    <a:pt x="110109" y="178181"/>
                  </a:lnTo>
                  <a:lnTo>
                    <a:pt x="104267" y="186182"/>
                  </a:lnTo>
                  <a:lnTo>
                    <a:pt x="94996" y="186944"/>
                  </a:lnTo>
                  <a:lnTo>
                    <a:pt x="88519" y="186055"/>
                  </a:lnTo>
                  <a:lnTo>
                    <a:pt x="87757" y="181864"/>
                  </a:lnTo>
                  <a:lnTo>
                    <a:pt x="85725" y="174498"/>
                  </a:lnTo>
                  <a:lnTo>
                    <a:pt x="89662" y="176022"/>
                  </a:lnTo>
                  <a:lnTo>
                    <a:pt x="96266" y="177292"/>
                  </a:lnTo>
                  <a:lnTo>
                    <a:pt x="97282" y="177292"/>
                  </a:lnTo>
                  <a:lnTo>
                    <a:pt x="101600" y="176784"/>
                  </a:lnTo>
                  <a:lnTo>
                    <a:pt x="104521" y="166243"/>
                  </a:lnTo>
                  <a:lnTo>
                    <a:pt x="97917" y="161417"/>
                  </a:lnTo>
                  <a:lnTo>
                    <a:pt x="92329" y="161290"/>
                  </a:lnTo>
                  <a:lnTo>
                    <a:pt x="87503" y="162306"/>
                  </a:lnTo>
                  <a:lnTo>
                    <a:pt x="90551" y="166624"/>
                  </a:lnTo>
                  <a:lnTo>
                    <a:pt x="96139" y="165735"/>
                  </a:lnTo>
                  <a:lnTo>
                    <a:pt x="99568" y="167005"/>
                  </a:lnTo>
                  <a:lnTo>
                    <a:pt x="100076" y="170942"/>
                  </a:lnTo>
                  <a:lnTo>
                    <a:pt x="96901" y="172847"/>
                  </a:lnTo>
                  <a:lnTo>
                    <a:pt x="93726" y="172847"/>
                  </a:lnTo>
                  <a:lnTo>
                    <a:pt x="86487" y="169926"/>
                  </a:lnTo>
                  <a:lnTo>
                    <a:pt x="81153" y="165989"/>
                  </a:lnTo>
                  <a:lnTo>
                    <a:pt x="82423" y="159131"/>
                  </a:lnTo>
                  <a:lnTo>
                    <a:pt x="92329" y="158115"/>
                  </a:lnTo>
                  <a:close/>
                  <a:moveTo>
                    <a:pt x="410083" y="161417"/>
                  </a:moveTo>
                  <a:lnTo>
                    <a:pt x="404495" y="162179"/>
                  </a:lnTo>
                  <a:lnTo>
                    <a:pt x="403225" y="162052"/>
                  </a:lnTo>
                  <a:lnTo>
                    <a:pt x="397891" y="162052"/>
                  </a:lnTo>
                  <a:lnTo>
                    <a:pt x="385445" y="163195"/>
                  </a:lnTo>
                  <a:lnTo>
                    <a:pt x="373126" y="165227"/>
                  </a:lnTo>
                  <a:lnTo>
                    <a:pt x="369824" y="165354"/>
                  </a:lnTo>
                  <a:lnTo>
                    <a:pt x="365379" y="165227"/>
                  </a:lnTo>
                  <a:lnTo>
                    <a:pt x="360680" y="166370"/>
                  </a:lnTo>
                  <a:lnTo>
                    <a:pt x="357759" y="168910"/>
                  </a:lnTo>
                  <a:lnTo>
                    <a:pt x="357124" y="169672"/>
                  </a:lnTo>
                  <a:lnTo>
                    <a:pt x="357632" y="174371"/>
                  </a:lnTo>
                  <a:lnTo>
                    <a:pt x="364490" y="180594"/>
                  </a:lnTo>
                  <a:lnTo>
                    <a:pt x="374523" y="181102"/>
                  </a:lnTo>
                  <a:lnTo>
                    <a:pt x="385699" y="178435"/>
                  </a:lnTo>
                  <a:lnTo>
                    <a:pt x="397129" y="177038"/>
                  </a:lnTo>
                  <a:lnTo>
                    <a:pt x="411988" y="176149"/>
                  </a:lnTo>
                  <a:lnTo>
                    <a:pt x="411734" y="171704"/>
                  </a:lnTo>
                  <a:cubicBezTo>
                    <a:pt x="404368" y="172212"/>
                    <a:pt x="397002" y="172720"/>
                    <a:pt x="387477" y="173355"/>
                  </a:cubicBezTo>
                  <a:lnTo>
                    <a:pt x="377825" y="175895"/>
                  </a:lnTo>
                  <a:lnTo>
                    <a:pt x="368046" y="176657"/>
                  </a:lnTo>
                  <a:lnTo>
                    <a:pt x="363220" y="174371"/>
                  </a:lnTo>
                  <a:lnTo>
                    <a:pt x="362331" y="170561"/>
                  </a:lnTo>
                  <a:lnTo>
                    <a:pt x="364363" y="169799"/>
                  </a:lnTo>
                  <a:lnTo>
                    <a:pt x="367919" y="169672"/>
                  </a:lnTo>
                  <a:lnTo>
                    <a:pt x="372237" y="169799"/>
                  </a:lnTo>
                  <a:lnTo>
                    <a:pt x="379984" y="167513"/>
                  </a:lnTo>
                  <a:lnTo>
                    <a:pt x="394589" y="167005"/>
                  </a:lnTo>
                  <a:lnTo>
                    <a:pt x="401574" y="166370"/>
                  </a:lnTo>
                  <a:lnTo>
                    <a:pt x="403479" y="166370"/>
                  </a:lnTo>
                  <a:lnTo>
                    <a:pt x="407289" y="166370"/>
                  </a:lnTo>
                  <a:lnTo>
                    <a:pt x="416052" y="165735"/>
                  </a:lnTo>
                  <a:lnTo>
                    <a:pt x="420878" y="170053"/>
                  </a:lnTo>
                  <a:lnTo>
                    <a:pt x="421386" y="174625"/>
                  </a:lnTo>
                  <a:lnTo>
                    <a:pt x="418338" y="178689"/>
                  </a:lnTo>
                  <a:lnTo>
                    <a:pt x="411607" y="183388"/>
                  </a:lnTo>
                  <a:lnTo>
                    <a:pt x="400431" y="187198"/>
                  </a:lnTo>
                  <a:lnTo>
                    <a:pt x="389128" y="187452"/>
                  </a:lnTo>
                  <a:lnTo>
                    <a:pt x="375285" y="182245"/>
                  </a:lnTo>
                  <a:lnTo>
                    <a:pt x="361315" y="181737"/>
                  </a:lnTo>
                  <a:lnTo>
                    <a:pt x="349631" y="183642"/>
                  </a:lnTo>
                  <a:cubicBezTo>
                    <a:pt x="336550" y="184531"/>
                    <a:pt x="323596" y="185547"/>
                    <a:pt x="307086" y="186690"/>
                  </a:cubicBezTo>
                  <a:lnTo>
                    <a:pt x="296291" y="191516"/>
                  </a:lnTo>
                  <a:lnTo>
                    <a:pt x="287655" y="192913"/>
                  </a:lnTo>
                  <a:lnTo>
                    <a:pt x="283210" y="190246"/>
                  </a:lnTo>
                  <a:lnTo>
                    <a:pt x="280543" y="185166"/>
                  </a:lnTo>
                  <a:lnTo>
                    <a:pt x="277876" y="190500"/>
                  </a:lnTo>
                  <a:lnTo>
                    <a:pt x="282067" y="194945"/>
                  </a:lnTo>
                  <a:lnTo>
                    <a:pt x="284353" y="196723"/>
                  </a:lnTo>
                  <a:lnTo>
                    <a:pt x="293751" y="197358"/>
                  </a:lnTo>
                  <a:lnTo>
                    <a:pt x="305308" y="192532"/>
                  </a:lnTo>
                  <a:lnTo>
                    <a:pt x="310769" y="191008"/>
                  </a:lnTo>
                  <a:cubicBezTo>
                    <a:pt x="323850" y="190119"/>
                    <a:pt x="336804" y="189103"/>
                    <a:pt x="355981" y="187833"/>
                  </a:cubicBezTo>
                  <a:lnTo>
                    <a:pt x="370840" y="186309"/>
                  </a:lnTo>
                  <a:lnTo>
                    <a:pt x="376936" y="188214"/>
                  </a:lnTo>
                  <a:lnTo>
                    <a:pt x="382524" y="191008"/>
                  </a:lnTo>
                  <a:lnTo>
                    <a:pt x="397637" y="192024"/>
                  </a:lnTo>
                  <a:lnTo>
                    <a:pt x="409448" y="189992"/>
                  </a:lnTo>
                  <a:lnTo>
                    <a:pt x="419354" y="183388"/>
                  </a:lnTo>
                  <a:lnTo>
                    <a:pt x="424307" y="178689"/>
                  </a:lnTo>
                  <a:lnTo>
                    <a:pt x="425831" y="170688"/>
                  </a:lnTo>
                  <a:lnTo>
                    <a:pt x="420243" y="162179"/>
                  </a:lnTo>
                  <a:lnTo>
                    <a:pt x="409956" y="161417"/>
                  </a:lnTo>
                  <a:close/>
                  <a:moveTo>
                    <a:pt x="217805" y="171069"/>
                  </a:moveTo>
                  <a:lnTo>
                    <a:pt x="223393" y="171958"/>
                  </a:lnTo>
                  <a:lnTo>
                    <a:pt x="229997" y="177038"/>
                  </a:lnTo>
                  <a:lnTo>
                    <a:pt x="236347" y="180213"/>
                  </a:lnTo>
                  <a:lnTo>
                    <a:pt x="242062" y="180340"/>
                  </a:lnTo>
                  <a:lnTo>
                    <a:pt x="248539" y="179197"/>
                  </a:lnTo>
                  <a:lnTo>
                    <a:pt x="253492" y="179197"/>
                  </a:lnTo>
                  <a:lnTo>
                    <a:pt x="260731" y="181102"/>
                  </a:lnTo>
                  <a:lnTo>
                    <a:pt x="263144" y="183642"/>
                  </a:lnTo>
                  <a:lnTo>
                    <a:pt x="263525" y="186309"/>
                  </a:lnTo>
                  <a:lnTo>
                    <a:pt x="262890" y="191770"/>
                  </a:lnTo>
                  <a:lnTo>
                    <a:pt x="255016" y="196469"/>
                  </a:lnTo>
                  <a:lnTo>
                    <a:pt x="247523" y="197739"/>
                  </a:lnTo>
                  <a:lnTo>
                    <a:pt x="244729" y="196850"/>
                  </a:lnTo>
                  <a:lnTo>
                    <a:pt x="249936" y="190754"/>
                  </a:lnTo>
                  <a:lnTo>
                    <a:pt x="250825" y="189230"/>
                  </a:lnTo>
                  <a:lnTo>
                    <a:pt x="244348" y="182372"/>
                  </a:lnTo>
                  <a:lnTo>
                    <a:pt x="232537" y="181229"/>
                  </a:lnTo>
                  <a:lnTo>
                    <a:pt x="228727" y="181229"/>
                  </a:lnTo>
                  <a:lnTo>
                    <a:pt x="221869" y="181610"/>
                  </a:lnTo>
                  <a:lnTo>
                    <a:pt x="217424" y="181356"/>
                  </a:lnTo>
                  <a:lnTo>
                    <a:pt x="207264" y="176530"/>
                  </a:lnTo>
                  <a:lnTo>
                    <a:pt x="206248" y="172212"/>
                  </a:lnTo>
                  <a:lnTo>
                    <a:pt x="217932" y="171069"/>
                  </a:lnTo>
                  <a:close/>
                  <a:moveTo>
                    <a:pt x="195707" y="176784"/>
                  </a:moveTo>
                  <a:lnTo>
                    <a:pt x="200533" y="177927"/>
                  </a:lnTo>
                  <a:lnTo>
                    <a:pt x="211709" y="183896"/>
                  </a:lnTo>
                  <a:lnTo>
                    <a:pt x="220853" y="186055"/>
                  </a:lnTo>
                  <a:lnTo>
                    <a:pt x="225552" y="186055"/>
                  </a:lnTo>
                  <a:lnTo>
                    <a:pt x="236728" y="185801"/>
                  </a:lnTo>
                  <a:lnTo>
                    <a:pt x="243459" y="192024"/>
                  </a:lnTo>
                  <a:lnTo>
                    <a:pt x="237998" y="194818"/>
                  </a:lnTo>
                  <a:lnTo>
                    <a:pt x="232156" y="195072"/>
                  </a:lnTo>
                  <a:lnTo>
                    <a:pt x="228981" y="194945"/>
                  </a:lnTo>
                  <a:lnTo>
                    <a:pt x="227203" y="195072"/>
                  </a:lnTo>
                  <a:lnTo>
                    <a:pt x="227711" y="199517"/>
                  </a:lnTo>
                  <a:lnTo>
                    <a:pt x="226441" y="200025"/>
                  </a:lnTo>
                  <a:lnTo>
                    <a:pt x="221234" y="202438"/>
                  </a:lnTo>
                  <a:lnTo>
                    <a:pt x="211455" y="203962"/>
                  </a:lnTo>
                  <a:lnTo>
                    <a:pt x="201422" y="204724"/>
                  </a:lnTo>
                  <a:lnTo>
                    <a:pt x="199136" y="204597"/>
                  </a:lnTo>
                  <a:lnTo>
                    <a:pt x="193929" y="200152"/>
                  </a:lnTo>
                  <a:lnTo>
                    <a:pt x="187833" y="187325"/>
                  </a:lnTo>
                  <a:lnTo>
                    <a:pt x="185166" y="183261"/>
                  </a:lnTo>
                  <a:lnTo>
                    <a:pt x="183388" y="180975"/>
                  </a:lnTo>
                  <a:lnTo>
                    <a:pt x="185293" y="180467"/>
                  </a:lnTo>
                  <a:lnTo>
                    <a:pt x="188976" y="178816"/>
                  </a:lnTo>
                  <a:lnTo>
                    <a:pt x="191389" y="177673"/>
                  </a:lnTo>
                  <a:lnTo>
                    <a:pt x="195580" y="176784"/>
                  </a:lnTo>
                  <a:close/>
                  <a:moveTo>
                    <a:pt x="149098" y="179070"/>
                  </a:moveTo>
                  <a:lnTo>
                    <a:pt x="170053" y="181229"/>
                  </a:lnTo>
                  <a:lnTo>
                    <a:pt x="172339" y="181229"/>
                  </a:lnTo>
                  <a:lnTo>
                    <a:pt x="173990" y="181102"/>
                  </a:lnTo>
                  <a:lnTo>
                    <a:pt x="177165" y="181229"/>
                  </a:lnTo>
                  <a:lnTo>
                    <a:pt x="177546" y="182118"/>
                  </a:lnTo>
                  <a:lnTo>
                    <a:pt x="178435" y="183388"/>
                  </a:lnTo>
                  <a:lnTo>
                    <a:pt x="181356" y="185928"/>
                  </a:lnTo>
                  <a:lnTo>
                    <a:pt x="183134" y="187960"/>
                  </a:lnTo>
                  <a:lnTo>
                    <a:pt x="187960" y="198755"/>
                  </a:lnTo>
                  <a:lnTo>
                    <a:pt x="193548" y="206375"/>
                  </a:lnTo>
                  <a:lnTo>
                    <a:pt x="190881" y="208661"/>
                  </a:lnTo>
                  <a:lnTo>
                    <a:pt x="175387" y="209423"/>
                  </a:lnTo>
                  <a:lnTo>
                    <a:pt x="163830" y="204216"/>
                  </a:lnTo>
                  <a:cubicBezTo>
                    <a:pt x="157861" y="200025"/>
                    <a:pt x="151511" y="198755"/>
                    <a:pt x="138430" y="198755"/>
                  </a:cubicBezTo>
                  <a:lnTo>
                    <a:pt x="137922" y="198755"/>
                  </a:lnTo>
                  <a:lnTo>
                    <a:pt x="123444" y="200279"/>
                  </a:lnTo>
                  <a:lnTo>
                    <a:pt x="121920" y="198882"/>
                  </a:lnTo>
                  <a:lnTo>
                    <a:pt x="121920" y="187833"/>
                  </a:lnTo>
                  <a:lnTo>
                    <a:pt x="127635" y="179705"/>
                  </a:lnTo>
                  <a:lnTo>
                    <a:pt x="133223" y="179451"/>
                  </a:lnTo>
                  <a:lnTo>
                    <a:pt x="135763" y="179451"/>
                  </a:lnTo>
                  <a:cubicBezTo>
                    <a:pt x="137033" y="179451"/>
                    <a:pt x="138303" y="179324"/>
                    <a:pt x="148971" y="179324"/>
                  </a:cubicBezTo>
                  <a:close/>
                  <a:moveTo>
                    <a:pt x="123063" y="220345"/>
                  </a:moveTo>
                  <a:lnTo>
                    <a:pt x="118364" y="220726"/>
                  </a:lnTo>
                  <a:lnTo>
                    <a:pt x="110109" y="225044"/>
                  </a:lnTo>
                  <a:lnTo>
                    <a:pt x="104267" y="226060"/>
                  </a:lnTo>
                  <a:lnTo>
                    <a:pt x="101600" y="224282"/>
                  </a:lnTo>
                  <a:lnTo>
                    <a:pt x="100457" y="229489"/>
                  </a:lnTo>
                  <a:lnTo>
                    <a:pt x="105410" y="230505"/>
                  </a:lnTo>
                  <a:lnTo>
                    <a:pt x="109220" y="230505"/>
                  </a:lnTo>
                  <a:lnTo>
                    <a:pt x="117602" y="226187"/>
                  </a:lnTo>
                  <a:lnTo>
                    <a:pt x="122047" y="224917"/>
                  </a:lnTo>
                  <a:lnTo>
                    <a:pt x="128016" y="224790"/>
                  </a:lnTo>
                  <a:lnTo>
                    <a:pt x="141732" y="228854"/>
                  </a:lnTo>
                  <a:lnTo>
                    <a:pt x="151765" y="230378"/>
                  </a:lnTo>
                  <a:cubicBezTo>
                    <a:pt x="152400" y="230378"/>
                    <a:pt x="153162" y="230251"/>
                    <a:pt x="153924" y="230251"/>
                  </a:cubicBezTo>
                  <a:lnTo>
                    <a:pt x="204089" y="228346"/>
                  </a:lnTo>
                  <a:lnTo>
                    <a:pt x="203708" y="223901"/>
                  </a:lnTo>
                  <a:cubicBezTo>
                    <a:pt x="187071" y="225425"/>
                    <a:pt x="170561" y="224282"/>
                    <a:pt x="153416" y="225806"/>
                  </a:cubicBezTo>
                  <a:lnTo>
                    <a:pt x="147320" y="225806"/>
                  </a:lnTo>
                  <a:lnTo>
                    <a:pt x="133731" y="221869"/>
                  </a:lnTo>
                  <a:lnTo>
                    <a:pt x="123063" y="220345"/>
                  </a:lnTo>
                  <a:close/>
                  <a:moveTo>
                    <a:pt x="215519" y="166751"/>
                  </a:moveTo>
                  <a:cubicBezTo>
                    <a:pt x="207899" y="166751"/>
                    <a:pt x="200406" y="169291"/>
                    <a:pt x="187833" y="173482"/>
                  </a:cubicBezTo>
                  <a:lnTo>
                    <a:pt x="177419" y="176276"/>
                  </a:lnTo>
                  <a:lnTo>
                    <a:pt x="176149" y="175895"/>
                  </a:lnTo>
                  <a:lnTo>
                    <a:pt x="174879" y="176657"/>
                  </a:lnTo>
                  <a:lnTo>
                    <a:pt x="172085" y="176911"/>
                  </a:lnTo>
                  <a:lnTo>
                    <a:pt x="159385" y="176911"/>
                  </a:lnTo>
                  <a:lnTo>
                    <a:pt x="138303" y="174752"/>
                  </a:lnTo>
                  <a:lnTo>
                    <a:pt x="135509" y="174879"/>
                  </a:lnTo>
                  <a:lnTo>
                    <a:pt x="134620" y="174879"/>
                  </a:lnTo>
                  <a:lnTo>
                    <a:pt x="129921" y="174752"/>
                  </a:lnTo>
                  <a:lnTo>
                    <a:pt x="119634" y="181610"/>
                  </a:lnTo>
                  <a:lnTo>
                    <a:pt x="117602" y="198120"/>
                  </a:lnTo>
                  <a:lnTo>
                    <a:pt x="117983" y="204089"/>
                  </a:lnTo>
                  <a:lnTo>
                    <a:pt x="121285" y="204470"/>
                  </a:lnTo>
                  <a:lnTo>
                    <a:pt x="131445" y="204470"/>
                  </a:lnTo>
                  <a:lnTo>
                    <a:pt x="145288" y="203200"/>
                  </a:lnTo>
                  <a:cubicBezTo>
                    <a:pt x="150876" y="203200"/>
                    <a:pt x="156210" y="204216"/>
                    <a:pt x="167894" y="212471"/>
                  </a:cubicBezTo>
                  <a:lnTo>
                    <a:pt x="181483" y="213868"/>
                  </a:lnTo>
                  <a:lnTo>
                    <a:pt x="213868" y="210312"/>
                  </a:lnTo>
                  <a:lnTo>
                    <a:pt x="214122" y="210312"/>
                  </a:lnTo>
                  <a:lnTo>
                    <a:pt x="220726" y="210820"/>
                  </a:lnTo>
                  <a:lnTo>
                    <a:pt x="234188" y="216789"/>
                  </a:lnTo>
                  <a:lnTo>
                    <a:pt x="247269" y="218821"/>
                  </a:lnTo>
                  <a:lnTo>
                    <a:pt x="253746" y="216027"/>
                  </a:lnTo>
                  <a:cubicBezTo>
                    <a:pt x="260350" y="212090"/>
                    <a:pt x="266446" y="210947"/>
                    <a:pt x="278384" y="210820"/>
                  </a:cubicBezTo>
                  <a:lnTo>
                    <a:pt x="290068" y="212979"/>
                  </a:lnTo>
                  <a:lnTo>
                    <a:pt x="293751" y="213233"/>
                  </a:lnTo>
                  <a:lnTo>
                    <a:pt x="297180" y="212090"/>
                  </a:lnTo>
                  <a:lnTo>
                    <a:pt x="308102" y="214122"/>
                  </a:lnTo>
                  <a:lnTo>
                    <a:pt x="310134" y="213995"/>
                  </a:lnTo>
                  <a:cubicBezTo>
                    <a:pt x="314833" y="213614"/>
                    <a:pt x="319532" y="213487"/>
                    <a:pt x="333121" y="213487"/>
                  </a:cubicBezTo>
                  <a:lnTo>
                    <a:pt x="351028" y="216154"/>
                  </a:lnTo>
                  <a:cubicBezTo>
                    <a:pt x="355727" y="217043"/>
                    <a:pt x="360426" y="217551"/>
                    <a:pt x="365125" y="217551"/>
                  </a:cubicBezTo>
                  <a:lnTo>
                    <a:pt x="401828" y="213995"/>
                  </a:lnTo>
                  <a:lnTo>
                    <a:pt x="402717" y="211582"/>
                  </a:lnTo>
                  <a:lnTo>
                    <a:pt x="407162" y="210566"/>
                  </a:lnTo>
                  <a:lnTo>
                    <a:pt x="415417" y="209804"/>
                  </a:lnTo>
                  <a:lnTo>
                    <a:pt x="421386" y="215646"/>
                  </a:lnTo>
                  <a:lnTo>
                    <a:pt x="423037" y="229489"/>
                  </a:lnTo>
                  <a:lnTo>
                    <a:pt x="422275" y="229616"/>
                  </a:lnTo>
                  <a:lnTo>
                    <a:pt x="418973" y="229743"/>
                  </a:lnTo>
                  <a:lnTo>
                    <a:pt x="414782" y="227330"/>
                  </a:lnTo>
                  <a:lnTo>
                    <a:pt x="413258" y="221869"/>
                  </a:lnTo>
                  <a:lnTo>
                    <a:pt x="412115" y="221996"/>
                  </a:lnTo>
                  <a:lnTo>
                    <a:pt x="411607" y="219710"/>
                  </a:lnTo>
                  <a:lnTo>
                    <a:pt x="410591" y="219964"/>
                  </a:lnTo>
                  <a:lnTo>
                    <a:pt x="408686" y="220472"/>
                  </a:lnTo>
                  <a:lnTo>
                    <a:pt x="409321" y="226822"/>
                  </a:lnTo>
                  <a:lnTo>
                    <a:pt x="413258" y="231775"/>
                  </a:lnTo>
                  <a:lnTo>
                    <a:pt x="415544" y="233680"/>
                  </a:lnTo>
                  <a:lnTo>
                    <a:pt x="422656" y="234188"/>
                  </a:lnTo>
                  <a:lnTo>
                    <a:pt x="427355" y="233045"/>
                  </a:lnTo>
                  <a:lnTo>
                    <a:pt x="427355" y="219964"/>
                  </a:lnTo>
                  <a:lnTo>
                    <a:pt x="420243" y="206375"/>
                  </a:lnTo>
                  <a:lnTo>
                    <a:pt x="412623" y="205105"/>
                  </a:lnTo>
                  <a:cubicBezTo>
                    <a:pt x="409194" y="205105"/>
                    <a:pt x="405892" y="206121"/>
                    <a:pt x="403733" y="206629"/>
                  </a:cubicBezTo>
                  <a:lnTo>
                    <a:pt x="367538" y="209042"/>
                  </a:lnTo>
                  <a:lnTo>
                    <a:pt x="366903" y="212852"/>
                  </a:lnTo>
                  <a:lnTo>
                    <a:pt x="360680" y="212852"/>
                  </a:lnTo>
                  <a:lnTo>
                    <a:pt x="351917" y="211582"/>
                  </a:lnTo>
                  <a:cubicBezTo>
                    <a:pt x="342519" y="209550"/>
                    <a:pt x="333375" y="208788"/>
                    <a:pt x="321310" y="208788"/>
                  </a:cubicBezTo>
                  <a:lnTo>
                    <a:pt x="316103" y="208661"/>
                  </a:lnTo>
                  <a:lnTo>
                    <a:pt x="316738" y="207899"/>
                  </a:lnTo>
                  <a:lnTo>
                    <a:pt x="312293" y="206121"/>
                  </a:lnTo>
                  <a:lnTo>
                    <a:pt x="310388" y="208280"/>
                  </a:lnTo>
                  <a:lnTo>
                    <a:pt x="309245" y="209296"/>
                  </a:lnTo>
                  <a:lnTo>
                    <a:pt x="308737" y="209423"/>
                  </a:lnTo>
                  <a:lnTo>
                    <a:pt x="308229" y="209423"/>
                  </a:lnTo>
                  <a:lnTo>
                    <a:pt x="301117" y="209677"/>
                  </a:lnTo>
                  <a:lnTo>
                    <a:pt x="305308" y="207010"/>
                  </a:lnTo>
                  <a:lnTo>
                    <a:pt x="317627" y="200660"/>
                  </a:lnTo>
                  <a:lnTo>
                    <a:pt x="333375" y="201168"/>
                  </a:lnTo>
                  <a:lnTo>
                    <a:pt x="343154" y="201168"/>
                  </a:lnTo>
                  <a:lnTo>
                    <a:pt x="360807" y="203708"/>
                  </a:lnTo>
                  <a:lnTo>
                    <a:pt x="363093" y="203581"/>
                  </a:lnTo>
                  <a:lnTo>
                    <a:pt x="363601" y="203581"/>
                  </a:lnTo>
                  <a:lnTo>
                    <a:pt x="364490" y="203454"/>
                  </a:lnTo>
                  <a:lnTo>
                    <a:pt x="374142" y="203327"/>
                  </a:lnTo>
                  <a:lnTo>
                    <a:pt x="389890" y="204597"/>
                  </a:lnTo>
                  <a:lnTo>
                    <a:pt x="393700" y="204343"/>
                  </a:lnTo>
                  <a:lnTo>
                    <a:pt x="398653" y="204343"/>
                  </a:lnTo>
                  <a:lnTo>
                    <a:pt x="410083" y="204597"/>
                  </a:lnTo>
                  <a:lnTo>
                    <a:pt x="421640" y="199390"/>
                  </a:lnTo>
                  <a:lnTo>
                    <a:pt x="414401" y="199517"/>
                  </a:lnTo>
                  <a:lnTo>
                    <a:pt x="401701" y="200025"/>
                  </a:lnTo>
                  <a:lnTo>
                    <a:pt x="394716" y="199771"/>
                  </a:lnTo>
                  <a:lnTo>
                    <a:pt x="391033" y="200025"/>
                  </a:lnTo>
                  <a:lnTo>
                    <a:pt x="381635" y="200025"/>
                  </a:lnTo>
                  <a:lnTo>
                    <a:pt x="365760" y="198755"/>
                  </a:lnTo>
                  <a:lnTo>
                    <a:pt x="362712" y="198882"/>
                  </a:lnTo>
                  <a:lnTo>
                    <a:pt x="361823" y="199009"/>
                  </a:lnTo>
                  <a:lnTo>
                    <a:pt x="351917" y="199136"/>
                  </a:lnTo>
                  <a:lnTo>
                    <a:pt x="334264" y="196596"/>
                  </a:lnTo>
                  <a:lnTo>
                    <a:pt x="331978" y="196723"/>
                  </a:lnTo>
                  <a:cubicBezTo>
                    <a:pt x="324993" y="197358"/>
                    <a:pt x="317246" y="195961"/>
                    <a:pt x="305816" y="201041"/>
                  </a:cubicBezTo>
                  <a:lnTo>
                    <a:pt x="296799" y="207264"/>
                  </a:lnTo>
                  <a:lnTo>
                    <a:pt x="290703" y="208534"/>
                  </a:lnTo>
                  <a:cubicBezTo>
                    <a:pt x="284607" y="207391"/>
                    <a:pt x="278765" y="206375"/>
                    <a:pt x="265811" y="206375"/>
                  </a:cubicBezTo>
                  <a:lnTo>
                    <a:pt x="248793" y="213741"/>
                  </a:lnTo>
                  <a:lnTo>
                    <a:pt x="240030" y="214376"/>
                  </a:lnTo>
                  <a:lnTo>
                    <a:pt x="228219" y="209296"/>
                  </a:lnTo>
                  <a:lnTo>
                    <a:pt x="222885" y="206375"/>
                  </a:lnTo>
                  <a:lnTo>
                    <a:pt x="227965" y="204089"/>
                  </a:lnTo>
                  <a:lnTo>
                    <a:pt x="238125" y="202311"/>
                  </a:lnTo>
                  <a:lnTo>
                    <a:pt x="252095" y="201168"/>
                  </a:lnTo>
                  <a:lnTo>
                    <a:pt x="263144" y="197485"/>
                  </a:lnTo>
                  <a:lnTo>
                    <a:pt x="267589" y="188087"/>
                  </a:lnTo>
                  <a:lnTo>
                    <a:pt x="267716" y="183896"/>
                  </a:lnTo>
                  <a:lnTo>
                    <a:pt x="263779" y="177546"/>
                  </a:lnTo>
                  <a:lnTo>
                    <a:pt x="255651" y="174879"/>
                  </a:lnTo>
                  <a:lnTo>
                    <a:pt x="249301" y="174752"/>
                  </a:lnTo>
                  <a:lnTo>
                    <a:pt x="247523" y="174879"/>
                  </a:lnTo>
                  <a:lnTo>
                    <a:pt x="244094" y="175006"/>
                  </a:lnTo>
                  <a:lnTo>
                    <a:pt x="237617" y="176022"/>
                  </a:lnTo>
                  <a:lnTo>
                    <a:pt x="234696" y="175387"/>
                  </a:lnTo>
                  <a:lnTo>
                    <a:pt x="228219" y="170180"/>
                  </a:lnTo>
                  <a:lnTo>
                    <a:pt x="220472" y="166878"/>
                  </a:lnTo>
                  <a:lnTo>
                    <a:pt x="215519" y="166624"/>
                  </a:lnTo>
                  <a:close/>
                  <a:moveTo>
                    <a:pt x="277114" y="232283"/>
                  </a:moveTo>
                  <a:lnTo>
                    <a:pt x="274320" y="234188"/>
                  </a:lnTo>
                  <a:lnTo>
                    <a:pt x="269113" y="234442"/>
                  </a:lnTo>
                  <a:lnTo>
                    <a:pt x="262890" y="233299"/>
                  </a:lnTo>
                  <a:lnTo>
                    <a:pt x="243078" y="235331"/>
                  </a:lnTo>
                  <a:lnTo>
                    <a:pt x="231648" y="237744"/>
                  </a:lnTo>
                  <a:lnTo>
                    <a:pt x="238379" y="241427"/>
                  </a:lnTo>
                  <a:lnTo>
                    <a:pt x="254127" y="238633"/>
                  </a:lnTo>
                  <a:lnTo>
                    <a:pt x="262382" y="237744"/>
                  </a:lnTo>
                  <a:lnTo>
                    <a:pt x="264668" y="237744"/>
                  </a:lnTo>
                  <a:lnTo>
                    <a:pt x="273685" y="238887"/>
                  </a:lnTo>
                  <a:lnTo>
                    <a:pt x="279273" y="236474"/>
                  </a:lnTo>
                  <a:lnTo>
                    <a:pt x="281940" y="232283"/>
                  </a:lnTo>
                  <a:lnTo>
                    <a:pt x="277114" y="232283"/>
                  </a:lnTo>
                  <a:close/>
                  <a:moveTo>
                    <a:pt x="217043" y="232791"/>
                  </a:moveTo>
                  <a:cubicBezTo>
                    <a:pt x="208915" y="233553"/>
                    <a:pt x="200406" y="233426"/>
                    <a:pt x="185801" y="237109"/>
                  </a:cubicBezTo>
                  <a:lnTo>
                    <a:pt x="170053" y="238760"/>
                  </a:lnTo>
                  <a:lnTo>
                    <a:pt x="164592" y="243967"/>
                  </a:lnTo>
                  <a:lnTo>
                    <a:pt x="161290" y="247650"/>
                  </a:lnTo>
                  <a:lnTo>
                    <a:pt x="159385" y="249428"/>
                  </a:lnTo>
                  <a:lnTo>
                    <a:pt x="155067" y="249682"/>
                  </a:lnTo>
                  <a:lnTo>
                    <a:pt x="153035" y="249555"/>
                  </a:lnTo>
                  <a:lnTo>
                    <a:pt x="151384" y="249682"/>
                  </a:lnTo>
                  <a:lnTo>
                    <a:pt x="151511" y="251841"/>
                  </a:lnTo>
                  <a:lnTo>
                    <a:pt x="146558" y="250063"/>
                  </a:lnTo>
                  <a:lnTo>
                    <a:pt x="134747" y="250952"/>
                  </a:lnTo>
                  <a:lnTo>
                    <a:pt x="124968" y="247142"/>
                  </a:lnTo>
                  <a:lnTo>
                    <a:pt x="116713" y="245999"/>
                  </a:lnTo>
                  <a:lnTo>
                    <a:pt x="112776" y="242570"/>
                  </a:lnTo>
                  <a:lnTo>
                    <a:pt x="111760" y="248920"/>
                  </a:lnTo>
                  <a:lnTo>
                    <a:pt x="121539" y="251587"/>
                  </a:lnTo>
                  <a:lnTo>
                    <a:pt x="126111" y="252603"/>
                  </a:lnTo>
                  <a:lnTo>
                    <a:pt x="130175" y="254635"/>
                  </a:lnTo>
                  <a:lnTo>
                    <a:pt x="142875" y="255270"/>
                  </a:lnTo>
                  <a:lnTo>
                    <a:pt x="152400" y="253873"/>
                  </a:lnTo>
                  <a:lnTo>
                    <a:pt x="157607" y="253873"/>
                  </a:lnTo>
                  <a:lnTo>
                    <a:pt x="164338" y="250698"/>
                  </a:lnTo>
                  <a:lnTo>
                    <a:pt x="166370" y="248666"/>
                  </a:lnTo>
                  <a:lnTo>
                    <a:pt x="170815" y="243586"/>
                  </a:lnTo>
                  <a:lnTo>
                    <a:pt x="173355" y="242570"/>
                  </a:lnTo>
                  <a:cubicBezTo>
                    <a:pt x="179578" y="241681"/>
                    <a:pt x="186182" y="241300"/>
                    <a:pt x="200660" y="237617"/>
                  </a:cubicBezTo>
                  <a:lnTo>
                    <a:pt x="217424" y="236982"/>
                  </a:lnTo>
                  <a:lnTo>
                    <a:pt x="217043" y="232537"/>
                  </a:lnTo>
                  <a:close/>
                  <a:moveTo>
                    <a:pt x="405003" y="215773"/>
                  </a:moveTo>
                  <a:cubicBezTo>
                    <a:pt x="394462" y="216789"/>
                    <a:pt x="383921" y="218821"/>
                    <a:pt x="366776" y="230378"/>
                  </a:cubicBezTo>
                  <a:lnTo>
                    <a:pt x="349885" y="230378"/>
                  </a:lnTo>
                  <a:lnTo>
                    <a:pt x="345821" y="230505"/>
                  </a:lnTo>
                  <a:cubicBezTo>
                    <a:pt x="332867" y="230505"/>
                    <a:pt x="319786" y="226568"/>
                    <a:pt x="305181" y="224028"/>
                  </a:cubicBezTo>
                  <a:lnTo>
                    <a:pt x="296164" y="223266"/>
                  </a:lnTo>
                  <a:lnTo>
                    <a:pt x="288417" y="227076"/>
                  </a:lnTo>
                  <a:lnTo>
                    <a:pt x="286131" y="235458"/>
                  </a:lnTo>
                  <a:lnTo>
                    <a:pt x="286131" y="246126"/>
                  </a:lnTo>
                  <a:lnTo>
                    <a:pt x="298196" y="257556"/>
                  </a:lnTo>
                  <a:lnTo>
                    <a:pt x="308229" y="259715"/>
                  </a:lnTo>
                  <a:lnTo>
                    <a:pt x="316230" y="260096"/>
                  </a:lnTo>
                  <a:lnTo>
                    <a:pt x="347599" y="254762"/>
                  </a:lnTo>
                  <a:lnTo>
                    <a:pt x="349885" y="254127"/>
                  </a:lnTo>
                  <a:lnTo>
                    <a:pt x="347853" y="248412"/>
                  </a:lnTo>
                  <a:lnTo>
                    <a:pt x="341884" y="242697"/>
                  </a:lnTo>
                  <a:lnTo>
                    <a:pt x="334391" y="242189"/>
                  </a:lnTo>
                  <a:lnTo>
                    <a:pt x="327152" y="244221"/>
                  </a:lnTo>
                  <a:lnTo>
                    <a:pt x="322961" y="244983"/>
                  </a:lnTo>
                  <a:lnTo>
                    <a:pt x="317754" y="244983"/>
                  </a:lnTo>
                  <a:lnTo>
                    <a:pt x="308483" y="244221"/>
                  </a:lnTo>
                  <a:lnTo>
                    <a:pt x="306070" y="244475"/>
                  </a:lnTo>
                  <a:lnTo>
                    <a:pt x="307594" y="248793"/>
                  </a:lnTo>
                  <a:lnTo>
                    <a:pt x="313436" y="248666"/>
                  </a:lnTo>
                  <a:lnTo>
                    <a:pt x="322453" y="249301"/>
                  </a:lnTo>
                  <a:lnTo>
                    <a:pt x="326390" y="249047"/>
                  </a:lnTo>
                  <a:lnTo>
                    <a:pt x="333121" y="246888"/>
                  </a:lnTo>
                  <a:lnTo>
                    <a:pt x="338836" y="246380"/>
                  </a:lnTo>
                  <a:lnTo>
                    <a:pt x="342265" y="248285"/>
                  </a:lnTo>
                  <a:lnTo>
                    <a:pt x="343916" y="250952"/>
                  </a:lnTo>
                  <a:cubicBezTo>
                    <a:pt x="334772" y="253365"/>
                    <a:pt x="325247" y="255524"/>
                    <a:pt x="312420" y="255524"/>
                  </a:cubicBezTo>
                  <a:lnTo>
                    <a:pt x="303530" y="254000"/>
                  </a:lnTo>
                  <a:lnTo>
                    <a:pt x="293370" y="248412"/>
                  </a:lnTo>
                  <a:lnTo>
                    <a:pt x="290576" y="236474"/>
                  </a:lnTo>
                  <a:lnTo>
                    <a:pt x="291084" y="231267"/>
                  </a:lnTo>
                  <a:lnTo>
                    <a:pt x="294894" y="227838"/>
                  </a:lnTo>
                  <a:lnTo>
                    <a:pt x="301498" y="227457"/>
                  </a:lnTo>
                  <a:lnTo>
                    <a:pt x="305562" y="228346"/>
                  </a:lnTo>
                  <a:cubicBezTo>
                    <a:pt x="318643" y="230505"/>
                    <a:pt x="331851" y="234696"/>
                    <a:pt x="347980" y="234696"/>
                  </a:cubicBezTo>
                  <a:lnTo>
                    <a:pt x="352425" y="234442"/>
                  </a:lnTo>
                  <a:cubicBezTo>
                    <a:pt x="359410" y="233680"/>
                    <a:pt x="367665" y="234823"/>
                    <a:pt x="375666" y="229489"/>
                  </a:cubicBezTo>
                  <a:lnTo>
                    <a:pt x="385572" y="222885"/>
                  </a:lnTo>
                  <a:lnTo>
                    <a:pt x="405511" y="219964"/>
                  </a:lnTo>
                  <a:lnTo>
                    <a:pt x="405003" y="215519"/>
                  </a:lnTo>
                  <a:close/>
                  <a:moveTo>
                    <a:pt x="239522" y="85598"/>
                  </a:moveTo>
                  <a:lnTo>
                    <a:pt x="230251" y="87630"/>
                  </a:lnTo>
                  <a:lnTo>
                    <a:pt x="223520" y="93726"/>
                  </a:lnTo>
                  <a:lnTo>
                    <a:pt x="218821" y="96266"/>
                  </a:lnTo>
                  <a:lnTo>
                    <a:pt x="214376" y="96393"/>
                  </a:lnTo>
                  <a:lnTo>
                    <a:pt x="208661" y="95758"/>
                  </a:lnTo>
                  <a:lnTo>
                    <a:pt x="207010" y="95885"/>
                  </a:lnTo>
                  <a:lnTo>
                    <a:pt x="195453" y="98044"/>
                  </a:lnTo>
                  <a:lnTo>
                    <a:pt x="189484" y="102997"/>
                  </a:lnTo>
                  <a:lnTo>
                    <a:pt x="188341" y="108966"/>
                  </a:lnTo>
                  <a:lnTo>
                    <a:pt x="189103" y="116967"/>
                  </a:lnTo>
                  <a:lnTo>
                    <a:pt x="200279" y="123190"/>
                  </a:lnTo>
                  <a:lnTo>
                    <a:pt x="206756" y="123571"/>
                  </a:lnTo>
                  <a:lnTo>
                    <a:pt x="214757" y="123571"/>
                  </a:lnTo>
                  <a:lnTo>
                    <a:pt x="225806" y="122936"/>
                  </a:lnTo>
                  <a:lnTo>
                    <a:pt x="231775" y="124968"/>
                  </a:lnTo>
                  <a:lnTo>
                    <a:pt x="230505" y="127127"/>
                  </a:lnTo>
                  <a:lnTo>
                    <a:pt x="218694" y="133858"/>
                  </a:lnTo>
                  <a:lnTo>
                    <a:pt x="208153" y="136017"/>
                  </a:lnTo>
                  <a:lnTo>
                    <a:pt x="198882" y="131953"/>
                  </a:lnTo>
                  <a:lnTo>
                    <a:pt x="180848" y="130810"/>
                  </a:lnTo>
                  <a:lnTo>
                    <a:pt x="180340" y="130810"/>
                  </a:lnTo>
                  <a:lnTo>
                    <a:pt x="165100" y="135636"/>
                  </a:lnTo>
                  <a:lnTo>
                    <a:pt x="161163" y="135890"/>
                  </a:lnTo>
                  <a:lnTo>
                    <a:pt x="152908" y="131318"/>
                  </a:lnTo>
                  <a:lnTo>
                    <a:pt x="146685" y="128016"/>
                  </a:lnTo>
                  <a:lnTo>
                    <a:pt x="143637" y="126873"/>
                  </a:lnTo>
                  <a:lnTo>
                    <a:pt x="137668" y="126492"/>
                  </a:lnTo>
                  <a:cubicBezTo>
                    <a:pt x="132842" y="126492"/>
                    <a:pt x="128143" y="127381"/>
                    <a:pt x="112649" y="127889"/>
                  </a:cubicBezTo>
                  <a:lnTo>
                    <a:pt x="93218" y="133858"/>
                  </a:lnTo>
                  <a:cubicBezTo>
                    <a:pt x="82550" y="134239"/>
                    <a:pt x="73025" y="138684"/>
                    <a:pt x="57912" y="139192"/>
                  </a:cubicBezTo>
                  <a:lnTo>
                    <a:pt x="43815" y="141097"/>
                  </a:lnTo>
                  <a:lnTo>
                    <a:pt x="37592" y="137541"/>
                  </a:lnTo>
                  <a:lnTo>
                    <a:pt x="38608" y="144399"/>
                  </a:lnTo>
                  <a:lnTo>
                    <a:pt x="53213" y="145415"/>
                  </a:lnTo>
                  <a:lnTo>
                    <a:pt x="73406" y="143002"/>
                  </a:lnTo>
                  <a:lnTo>
                    <a:pt x="70104" y="145288"/>
                  </a:lnTo>
                  <a:lnTo>
                    <a:pt x="66294" y="147447"/>
                  </a:lnTo>
                  <a:lnTo>
                    <a:pt x="60706" y="147701"/>
                  </a:lnTo>
                  <a:lnTo>
                    <a:pt x="55880" y="148463"/>
                  </a:lnTo>
                  <a:lnTo>
                    <a:pt x="45974" y="148590"/>
                  </a:lnTo>
                  <a:lnTo>
                    <a:pt x="33020" y="158369"/>
                  </a:lnTo>
                  <a:cubicBezTo>
                    <a:pt x="14478" y="160401"/>
                    <a:pt x="0" y="178562"/>
                    <a:pt x="0" y="200660"/>
                  </a:cubicBezTo>
                  <a:cubicBezTo>
                    <a:pt x="0" y="222250"/>
                    <a:pt x="13843" y="239522"/>
                    <a:pt x="35941" y="246126"/>
                  </a:cubicBezTo>
                  <a:lnTo>
                    <a:pt x="45847" y="251333"/>
                  </a:lnTo>
                  <a:lnTo>
                    <a:pt x="42672" y="254000"/>
                  </a:lnTo>
                  <a:lnTo>
                    <a:pt x="33909" y="257556"/>
                  </a:lnTo>
                  <a:lnTo>
                    <a:pt x="28956" y="266827"/>
                  </a:lnTo>
                  <a:lnTo>
                    <a:pt x="34925" y="262763"/>
                  </a:lnTo>
                  <a:lnTo>
                    <a:pt x="41275" y="258699"/>
                  </a:lnTo>
                  <a:lnTo>
                    <a:pt x="48895" y="254762"/>
                  </a:lnTo>
                  <a:lnTo>
                    <a:pt x="52959" y="251460"/>
                  </a:lnTo>
                  <a:lnTo>
                    <a:pt x="61468" y="251079"/>
                  </a:lnTo>
                  <a:lnTo>
                    <a:pt x="75819" y="240157"/>
                  </a:lnTo>
                  <a:lnTo>
                    <a:pt x="77216" y="239776"/>
                  </a:lnTo>
                  <a:lnTo>
                    <a:pt x="81534" y="232664"/>
                  </a:lnTo>
                  <a:lnTo>
                    <a:pt x="88011" y="217297"/>
                  </a:lnTo>
                  <a:lnTo>
                    <a:pt x="89535" y="215900"/>
                  </a:lnTo>
                  <a:lnTo>
                    <a:pt x="90678" y="214884"/>
                  </a:lnTo>
                  <a:lnTo>
                    <a:pt x="95631" y="214630"/>
                  </a:lnTo>
                  <a:lnTo>
                    <a:pt x="103632" y="215265"/>
                  </a:lnTo>
                  <a:lnTo>
                    <a:pt x="109855" y="210058"/>
                  </a:lnTo>
                  <a:lnTo>
                    <a:pt x="104394" y="210312"/>
                  </a:lnTo>
                  <a:lnTo>
                    <a:pt x="98552" y="210693"/>
                  </a:lnTo>
                  <a:lnTo>
                    <a:pt x="91948" y="210185"/>
                  </a:lnTo>
                  <a:lnTo>
                    <a:pt x="89281" y="207264"/>
                  </a:lnTo>
                  <a:lnTo>
                    <a:pt x="89662" y="196215"/>
                  </a:lnTo>
                  <a:lnTo>
                    <a:pt x="91821" y="191135"/>
                  </a:lnTo>
                  <a:lnTo>
                    <a:pt x="101981" y="191643"/>
                  </a:lnTo>
                  <a:lnTo>
                    <a:pt x="113157" y="183769"/>
                  </a:lnTo>
                  <a:lnTo>
                    <a:pt x="114681" y="170942"/>
                  </a:lnTo>
                  <a:lnTo>
                    <a:pt x="109855" y="163576"/>
                  </a:lnTo>
                  <a:lnTo>
                    <a:pt x="107315" y="161163"/>
                  </a:lnTo>
                  <a:lnTo>
                    <a:pt x="100203" y="155956"/>
                  </a:lnTo>
                  <a:lnTo>
                    <a:pt x="96266" y="154559"/>
                  </a:lnTo>
                  <a:cubicBezTo>
                    <a:pt x="99441" y="153797"/>
                    <a:pt x="102743" y="152908"/>
                    <a:pt x="105918" y="151638"/>
                  </a:cubicBezTo>
                  <a:lnTo>
                    <a:pt x="147066" y="143637"/>
                  </a:lnTo>
                  <a:lnTo>
                    <a:pt x="147320" y="143637"/>
                  </a:lnTo>
                  <a:lnTo>
                    <a:pt x="147828" y="143637"/>
                  </a:lnTo>
                  <a:lnTo>
                    <a:pt x="148209" y="143637"/>
                  </a:lnTo>
                  <a:lnTo>
                    <a:pt x="148209" y="143510"/>
                  </a:lnTo>
                  <a:lnTo>
                    <a:pt x="148844" y="143510"/>
                  </a:lnTo>
                  <a:lnTo>
                    <a:pt x="160401" y="140335"/>
                  </a:lnTo>
                  <a:lnTo>
                    <a:pt x="164592" y="140716"/>
                  </a:lnTo>
                  <a:lnTo>
                    <a:pt x="166751" y="140208"/>
                  </a:lnTo>
                  <a:cubicBezTo>
                    <a:pt x="174498" y="137795"/>
                    <a:pt x="181610" y="135636"/>
                    <a:pt x="193294" y="135636"/>
                  </a:cubicBezTo>
                  <a:lnTo>
                    <a:pt x="205486" y="140335"/>
                  </a:lnTo>
                  <a:lnTo>
                    <a:pt x="210693" y="140970"/>
                  </a:lnTo>
                  <a:cubicBezTo>
                    <a:pt x="216281" y="140970"/>
                    <a:pt x="221488" y="138303"/>
                    <a:pt x="231140" y="132842"/>
                  </a:cubicBezTo>
                  <a:lnTo>
                    <a:pt x="243459" y="128651"/>
                  </a:lnTo>
                  <a:lnTo>
                    <a:pt x="249936" y="128397"/>
                  </a:lnTo>
                  <a:cubicBezTo>
                    <a:pt x="256286" y="128397"/>
                    <a:pt x="262763" y="129159"/>
                    <a:pt x="278003" y="129159"/>
                  </a:cubicBezTo>
                  <a:lnTo>
                    <a:pt x="295402" y="121412"/>
                  </a:lnTo>
                  <a:cubicBezTo>
                    <a:pt x="302387" y="116332"/>
                    <a:pt x="309880" y="115570"/>
                    <a:pt x="320675" y="115570"/>
                  </a:cubicBezTo>
                  <a:lnTo>
                    <a:pt x="329946" y="115570"/>
                  </a:lnTo>
                  <a:lnTo>
                    <a:pt x="337058" y="114808"/>
                  </a:lnTo>
                  <a:lnTo>
                    <a:pt x="338709" y="114427"/>
                  </a:lnTo>
                  <a:lnTo>
                    <a:pt x="339090" y="110871"/>
                  </a:lnTo>
                  <a:lnTo>
                    <a:pt x="339090" y="100076"/>
                  </a:lnTo>
                  <a:lnTo>
                    <a:pt x="331724" y="89662"/>
                  </a:lnTo>
                  <a:lnTo>
                    <a:pt x="322961" y="88900"/>
                  </a:lnTo>
                  <a:lnTo>
                    <a:pt x="320548" y="89154"/>
                  </a:lnTo>
                  <a:lnTo>
                    <a:pt x="319913" y="89154"/>
                  </a:lnTo>
                  <a:lnTo>
                    <a:pt x="283972" y="92837"/>
                  </a:lnTo>
                  <a:lnTo>
                    <a:pt x="282575" y="92837"/>
                  </a:lnTo>
                  <a:lnTo>
                    <a:pt x="278638" y="92583"/>
                  </a:lnTo>
                  <a:cubicBezTo>
                    <a:pt x="267208" y="91186"/>
                    <a:pt x="255270" y="85725"/>
                    <a:pt x="239522" y="85598"/>
                  </a:cubicBezTo>
                  <a:close/>
                  <a:moveTo>
                    <a:pt x="410464" y="235839"/>
                  </a:moveTo>
                  <a:lnTo>
                    <a:pt x="404114" y="237109"/>
                  </a:lnTo>
                  <a:lnTo>
                    <a:pt x="399034" y="237109"/>
                  </a:lnTo>
                  <a:lnTo>
                    <a:pt x="385572" y="239141"/>
                  </a:lnTo>
                  <a:lnTo>
                    <a:pt x="372491" y="242316"/>
                  </a:lnTo>
                  <a:lnTo>
                    <a:pt x="364236" y="242443"/>
                  </a:lnTo>
                  <a:lnTo>
                    <a:pt x="358140" y="246380"/>
                  </a:lnTo>
                  <a:lnTo>
                    <a:pt x="357505" y="247142"/>
                  </a:lnTo>
                  <a:lnTo>
                    <a:pt x="358013" y="251587"/>
                  </a:lnTo>
                  <a:lnTo>
                    <a:pt x="364109" y="257556"/>
                  </a:lnTo>
                  <a:lnTo>
                    <a:pt x="373761" y="258064"/>
                  </a:lnTo>
                  <a:lnTo>
                    <a:pt x="385699" y="254635"/>
                  </a:lnTo>
                  <a:lnTo>
                    <a:pt x="397510" y="252476"/>
                  </a:lnTo>
                  <a:lnTo>
                    <a:pt x="412242" y="250698"/>
                  </a:lnTo>
                  <a:lnTo>
                    <a:pt x="411734" y="246253"/>
                  </a:lnTo>
                  <a:cubicBezTo>
                    <a:pt x="404368" y="247142"/>
                    <a:pt x="397002" y="248031"/>
                    <a:pt x="387477" y="249174"/>
                  </a:cubicBezTo>
                  <a:lnTo>
                    <a:pt x="377063" y="252603"/>
                  </a:lnTo>
                  <a:lnTo>
                    <a:pt x="367411" y="253619"/>
                  </a:lnTo>
                  <a:lnTo>
                    <a:pt x="363347" y="251587"/>
                  </a:lnTo>
                  <a:lnTo>
                    <a:pt x="363474" y="247269"/>
                  </a:lnTo>
                  <a:lnTo>
                    <a:pt x="367792" y="246761"/>
                  </a:lnTo>
                  <a:lnTo>
                    <a:pt x="371094" y="246761"/>
                  </a:lnTo>
                  <a:lnTo>
                    <a:pt x="380492" y="243967"/>
                  </a:lnTo>
                  <a:lnTo>
                    <a:pt x="395605" y="242697"/>
                  </a:lnTo>
                  <a:lnTo>
                    <a:pt x="403479" y="241681"/>
                  </a:lnTo>
                  <a:lnTo>
                    <a:pt x="403860" y="241681"/>
                  </a:lnTo>
                  <a:lnTo>
                    <a:pt x="404241" y="241681"/>
                  </a:lnTo>
                  <a:lnTo>
                    <a:pt x="407797" y="241554"/>
                  </a:lnTo>
                  <a:lnTo>
                    <a:pt x="416941" y="240284"/>
                  </a:lnTo>
                  <a:lnTo>
                    <a:pt x="421132" y="244094"/>
                  </a:lnTo>
                  <a:lnTo>
                    <a:pt x="421640" y="248666"/>
                  </a:lnTo>
                  <a:lnTo>
                    <a:pt x="418592" y="252984"/>
                  </a:lnTo>
                  <a:lnTo>
                    <a:pt x="411734" y="258064"/>
                  </a:lnTo>
                  <a:lnTo>
                    <a:pt x="399669" y="262763"/>
                  </a:lnTo>
                  <a:lnTo>
                    <a:pt x="387604" y="263271"/>
                  </a:lnTo>
                  <a:lnTo>
                    <a:pt x="375920" y="259334"/>
                  </a:lnTo>
                  <a:lnTo>
                    <a:pt x="362585" y="258826"/>
                  </a:lnTo>
                  <a:lnTo>
                    <a:pt x="349631" y="261874"/>
                  </a:lnTo>
                  <a:cubicBezTo>
                    <a:pt x="336677" y="263525"/>
                    <a:pt x="323596" y="265303"/>
                    <a:pt x="307086" y="267335"/>
                  </a:cubicBezTo>
                  <a:lnTo>
                    <a:pt x="295910" y="272923"/>
                  </a:lnTo>
                  <a:lnTo>
                    <a:pt x="287401" y="274447"/>
                  </a:lnTo>
                  <a:lnTo>
                    <a:pt x="283337" y="272034"/>
                  </a:lnTo>
                  <a:lnTo>
                    <a:pt x="280797" y="267335"/>
                  </a:lnTo>
                  <a:lnTo>
                    <a:pt x="278003" y="272415"/>
                  </a:lnTo>
                  <a:lnTo>
                    <a:pt x="281940" y="276479"/>
                  </a:lnTo>
                  <a:lnTo>
                    <a:pt x="284099" y="278130"/>
                  </a:lnTo>
                  <a:lnTo>
                    <a:pt x="293370" y="278765"/>
                  </a:lnTo>
                  <a:lnTo>
                    <a:pt x="305308" y="273177"/>
                  </a:lnTo>
                  <a:lnTo>
                    <a:pt x="311023" y="271145"/>
                  </a:lnTo>
                  <a:cubicBezTo>
                    <a:pt x="324104" y="269494"/>
                    <a:pt x="337058" y="267843"/>
                    <a:pt x="356743" y="265303"/>
                  </a:cubicBezTo>
                  <a:lnTo>
                    <a:pt x="372110" y="263144"/>
                  </a:lnTo>
                  <a:lnTo>
                    <a:pt x="377063" y="264668"/>
                  </a:lnTo>
                  <a:lnTo>
                    <a:pt x="377571" y="264922"/>
                  </a:lnTo>
                  <a:lnTo>
                    <a:pt x="381889" y="266827"/>
                  </a:lnTo>
                  <a:lnTo>
                    <a:pt x="396113" y="267589"/>
                  </a:lnTo>
                  <a:lnTo>
                    <a:pt x="409575" y="264668"/>
                  </a:lnTo>
                  <a:lnTo>
                    <a:pt x="419608" y="257556"/>
                  </a:lnTo>
                  <a:lnTo>
                    <a:pt x="424434" y="252603"/>
                  </a:lnTo>
                  <a:lnTo>
                    <a:pt x="425958" y="244602"/>
                  </a:lnTo>
                  <a:lnTo>
                    <a:pt x="420624" y="236601"/>
                  </a:lnTo>
                  <a:lnTo>
                    <a:pt x="410464" y="235966"/>
                  </a:lnTo>
                  <a:close/>
                  <a:moveTo>
                    <a:pt x="218948" y="256667"/>
                  </a:moveTo>
                  <a:lnTo>
                    <a:pt x="221996" y="257048"/>
                  </a:lnTo>
                  <a:lnTo>
                    <a:pt x="221996" y="257048"/>
                  </a:lnTo>
                  <a:lnTo>
                    <a:pt x="223520" y="257429"/>
                  </a:lnTo>
                  <a:lnTo>
                    <a:pt x="229743" y="262001"/>
                  </a:lnTo>
                  <a:lnTo>
                    <a:pt x="234950" y="264541"/>
                  </a:lnTo>
                  <a:lnTo>
                    <a:pt x="235839" y="264795"/>
                  </a:lnTo>
                  <a:lnTo>
                    <a:pt x="241300" y="264795"/>
                  </a:lnTo>
                  <a:lnTo>
                    <a:pt x="247650" y="263144"/>
                  </a:lnTo>
                  <a:lnTo>
                    <a:pt x="248031" y="263144"/>
                  </a:lnTo>
                  <a:lnTo>
                    <a:pt x="248539" y="263017"/>
                  </a:lnTo>
                  <a:lnTo>
                    <a:pt x="255143" y="262890"/>
                  </a:lnTo>
                  <a:lnTo>
                    <a:pt x="261112" y="264668"/>
                  </a:lnTo>
                  <a:lnTo>
                    <a:pt x="262890" y="266827"/>
                  </a:lnTo>
                  <a:lnTo>
                    <a:pt x="263271" y="269240"/>
                  </a:lnTo>
                  <a:lnTo>
                    <a:pt x="262636" y="274828"/>
                  </a:lnTo>
                  <a:lnTo>
                    <a:pt x="254635" y="280035"/>
                  </a:lnTo>
                  <a:lnTo>
                    <a:pt x="247269" y="281686"/>
                  </a:lnTo>
                  <a:lnTo>
                    <a:pt x="244729" y="280924"/>
                  </a:lnTo>
                  <a:lnTo>
                    <a:pt x="249809" y="274574"/>
                  </a:lnTo>
                  <a:lnTo>
                    <a:pt x="250698" y="273050"/>
                  </a:lnTo>
                  <a:lnTo>
                    <a:pt x="244856" y="267335"/>
                  </a:lnTo>
                  <a:lnTo>
                    <a:pt x="234569" y="266065"/>
                  </a:lnTo>
                  <a:lnTo>
                    <a:pt x="229235" y="266065"/>
                  </a:lnTo>
                  <a:lnTo>
                    <a:pt x="217043" y="267081"/>
                  </a:lnTo>
                  <a:lnTo>
                    <a:pt x="207137" y="262763"/>
                  </a:lnTo>
                  <a:lnTo>
                    <a:pt x="206756" y="258191"/>
                  </a:lnTo>
                  <a:lnTo>
                    <a:pt x="219075" y="256794"/>
                  </a:lnTo>
                  <a:close/>
                  <a:moveTo>
                    <a:pt x="92075" y="246380"/>
                  </a:moveTo>
                  <a:cubicBezTo>
                    <a:pt x="81153" y="247523"/>
                    <a:pt x="71501" y="251460"/>
                    <a:pt x="61341" y="263779"/>
                  </a:cubicBezTo>
                  <a:lnTo>
                    <a:pt x="59055" y="266573"/>
                  </a:lnTo>
                  <a:lnTo>
                    <a:pt x="63881" y="267716"/>
                  </a:lnTo>
                  <a:lnTo>
                    <a:pt x="70612" y="267716"/>
                  </a:lnTo>
                  <a:lnTo>
                    <a:pt x="78359" y="266192"/>
                  </a:lnTo>
                  <a:lnTo>
                    <a:pt x="81661" y="266065"/>
                  </a:lnTo>
                  <a:lnTo>
                    <a:pt x="89408" y="268732"/>
                  </a:lnTo>
                  <a:lnTo>
                    <a:pt x="95504" y="269748"/>
                  </a:lnTo>
                  <a:lnTo>
                    <a:pt x="97409" y="269621"/>
                  </a:lnTo>
                  <a:lnTo>
                    <a:pt x="101854" y="268859"/>
                  </a:lnTo>
                  <a:lnTo>
                    <a:pt x="104648" y="258318"/>
                  </a:lnTo>
                  <a:lnTo>
                    <a:pt x="99314" y="254000"/>
                  </a:lnTo>
                  <a:lnTo>
                    <a:pt x="98806" y="253873"/>
                  </a:lnTo>
                  <a:lnTo>
                    <a:pt x="98298" y="253619"/>
                  </a:lnTo>
                  <a:lnTo>
                    <a:pt x="92837" y="253619"/>
                  </a:lnTo>
                  <a:lnTo>
                    <a:pt x="87757" y="255143"/>
                  </a:lnTo>
                  <a:lnTo>
                    <a:pt x="91313" y="259207"/>
                  </a:lnTo>
                  <a:lnTo>
                    <a:pt x="96266" y="258064"/>
                  </a:lnTo>
                  <a:lnTo>
                    <a:pt x="97917" y="258318"/>
                  </a:lnTo>
                  <a:lnTo>
                    <a:pt x="99949" y="259080"/>
                  </a:lnTo>
                  <a:lnTo>
                    <a:pt x="100457" y="262890"/>
                  </a:lnTo>
                  <a:lnTo>
                    <a:pt x="97155" y="265176"/>
                  </a:lnTo>
                  <a:lnTo>
                    <a:pt x="93599" y="265303"/>
                  </a:lnTo>
                  <a:lnTo>
                    <a:pt x="85852" y="262636"/>
                  </a:lnTo>
                  <a:lnTo>
                    <a:pt x="79629" y="261620"/>
                  </a:lnTo>
                  <a:lnTo>
                    <a:pt x="74549" y="262128"/>
                  </a:lnTo>
                  <a:lnTo>
                    <a:pt x="76327" y="254381"/>
                  </a:lnTo>
                  <a:lnTo>
                    <a:pt x="92837" y="250825"/>
                  </a:lnTo>
                  <a:lnTo>
                    <a:pt x="97663" y="250698"/>
                  </a:lnTo>
                  <a:lnTo>
                    <a:pt x="109093" y="260223"/>
                  </a:lnTo>
                  <a:lnTo>
                    <a:pt x="110363" y="269621"/>
                  </a:lnTo>
                  <a:lnTo>
                    <a:pt x="104013" y="278511"/>
                  </a:lnTo>
                  <a:lnTo>
                    <a:pt x="93599" y="279146"/>
                  </a:lnTo>
                  <a:lnTo>
                    <a:pt x="86487" y="278765"/>
                  </a:lnTo>
                  <a:lnTo>
                    <a:pt x="79248" y="279781"/>
                  </a:lnTo>
                  <a:lnTo>
                    <a:pt x="66040" y="280035"/>
                  </a:lnTo>
                  <a:lnTo>
                    <a:pt x="56642" y="280035"/>
                  </a:lnTo>
                  <a:lnTo>
                    <a:pt x="48641" y="280543"/>
                  </a:lnTo>
                  <a:lnTo>
                    <a:pt x="52959" y="284607"/>
                  </a:lnTo>
                  <a:lnTo>
                    <a:pt x="63373" y="284607"/>
                  </a:lnTo>
                  <a:lnTo>
                    <a:pt x="74168" y="284607"/>
                  </a:lnTo>
                  <a:lnTo>
                    <a:pt x="85852" y="283464"/>
                  </a:lnTo>
                  <a:lnTo>
                    <a:pt x="90170" y="283464"/>
                  </a:lnTo>
                  <a:lnTo>
                    <a:pt x="101092" y="283845"/>
                  </a:lnTo>
                  <a:lnTo>
                    <a:pt x="113411" y="275082"/>
                  </a:lnTo>
                  <a:lnTo>
                    <a:pt x="114935" y="262255"/>
                  </a:lnTo>
                  <a:lnTo>
                    <a:pt x="105029" y="250698"/>
                  </a:lnTo>
                  <a:lnTo>
                    <a:pt x="92456" y="246507"/>
                  </a:lnTo>
                  <a:close/>
                  <a:moveTo>
                    <a:pt x="344170" y="279908"/>
                  </a:moveTo>
                  <a:lnTo>
                    <a:pt x="359156" y="281051"/>
                  </a:lnTo>
                  <a:lnTo>
                    <a:pt x="366014" y="280289"/>
                  </a:lnTo>
                  <a:lnTo>
                    <a:pt x="373888" y="280289"/>
                  </a:lnTo>
                  <a:lnTo>
                    <a:pt x="378968" y="280543"/>
                  </a:lnTo>
                  <a:lnTo>
                    <a:pt x="378714" y="280543"/>
                  </a:lnTo>
                  <a:lnTo>
                    <a:pt x="379730" y="284861"/>
                  </a:lnTo>
                  <a:lnTo>
                    <a:pt x="381000" y="284861"/>
                  </a:lnTo>
                  <a:lnTo>
                    <a:pt x="384429" y="286131"/>
                  </a:lnTo>
                  <a:lnTo>
                    <a:pt x="387223" y="287020"/>
                  </a:lnTo>
                  <a:lnTo>
                    <a:pt x="358140" y="290322"/>
                  </a:lnTo>
                  <a:lnTo>
                    <a:pt x="357632" y="290322"/>
                  </a:lnTo>
                  <a:lnTo>
                    <a:pt x="351790" y="289687"/>
                  </a:lnTo>
                  <a:cubicBezTo>
                    <a:pt x="345313" y="288671"/>
                    <a:pt x="338836" y="288290"/>
                    <a:pt x="326898" y="288290"/>
                  </a:cubicBezTo>
                  <a:lnTo>
                    <a:pt x="316103" y="288798"/>
                  </a:lnTo>
                  <a:lnTo>
                    <a:pt x="316738" y="288036"/>
                  </a:lnTo>
                  <a:lnTo>
                    <a:pt x="312293" y="286512"/>
                  </a:lnTo>
                  <a:lnTo>
                    <a:pt x="310388" y="288925"/>
                  </a:lnTo>
                  <a:lnTo>
                    <a:pt x="309118" y="289941"/>
                  </a:lnTo>
                  <a:lnTo>
                    <a:pt x="308610" y="290068"/>
                  </a:lnTo>
                  <a:lnTo>
                    <a:pt x="301244" y="290830"/>
                  </a:lnTo>
                  <a:lnTo>
                    <a:pt x="305308" y="287909"/>
                  </a:lnTo>
                  <a:lnTo>
                    <a:pt x="317754" y="280670"/>
                  </a:lnTo>
                  <a:lnTo>
                    <a:pt x="332486" y="280416"/>
                  </a:lnTo>
                  <a:lnTo>
                    <a:pt x="334264" y="280162"/>
                  </a:lnTo>
                  <a:lnTo>
                    <a:pt x="344043" y="280035"/>
                  </a:lnTo>
                  <a:close/>
                  <a:moveTo>
                    <a:pt x="196088" y="263398"/>
                  </a:moveTo>
                  <a:lnTo>
                    <a:pt x="197104" y="263525"/>
                  </a:lnTo>
                  <a:lnTo>
                    <a:pt x="200533" y="264287"/>
                  </a:lnTo>
                  <a:lnTo>
                    <a:pt x="211709" y="269621"/>
                  </a:lnTo>
                  <a:lnTo>
                    <a:pt x="224917" y="271399"/>
                  </a:lnTo>
                  <a:lnTo>
                    <a:pt x="237998" y="270510"/>
                  </a:lnTo>
                  <a:lnTo>
                    <a:pt x="242570" y="277241"/>
                  </a:lnTo>
                  <a:lnTo>
                    <a:pt x="234442" y="280035"/>
                  </a:lnTo>
                  <a:lnTo>
                    <a:pt x="227203" y="280162"/>
                  </a:lnTo>
                  <a:lnTo>
                    <a:pt x="227711" y="284607"/>
                  </a:lnTo>
                  <a:lnTo>
                    <a:pt x="226314" y="285242"/>
                  </a:lnTo>
                  <a:lnTo>
                    <a:pt x="221107" y="287909"/>
                  </a:lnTo>
                  <a:lnTo>
                    <a:pt x="211328" y="290068"/>
                  </a:lnTo>
                  <a:lnTo>
                    <a:pt x="201168" y="291465"/>
                  </a:lnTo>
                  <a:lnTo>
                    <a:pt x="198628" y="291465"/>
                  </a:lnTo>
                  <a:lnTo>
                    <a:pt x="193802" y="287147"/>
                  </a:lnTo>
                  <a:lnTo>
                    <a:pt x="187833" y="274955"/>
                  </a:lnTo>
                  <a:lnTo>
                    <a:pt x="185166" y="271018"/>
                  </a:lnTo>
                  <a:lnTo>
                    <a:pt x="183388" y="268986"/>
                  </a:lnTo>
                  <a:lnTo>
                    <a:pt x="185420" y="268224"/>
                  </a:lnTo>
                  <a:lnTo>
                    <a:pt x="189230" y="266319"/>
                  </a:lnTo>
                  <a:lnTo>
                    <a:pt x="191770" y="264922"/>
                  </a:lnTo>
                  <a:lnTo>
                    <a:pt x="196088" y="263906"/>
                  </a:lnTo>
                  <a:close/>
                  <a:moveTo>
                    <a:pt x="177165" y="268732"/>
                  </a:moveTo>
                  <a:lnTo>
                    <a:pt x="177419" y="269494"/>
                  </a:lnTo>
                  <a:lnTo>
                    <a:pt x="178308" y="270764"/>
                  </a:lnTo>
                  <a:lnTo>
                    <a:pt x="180086" y="271399"/>
                  </a:lnTo>
                  <a:lnTo>
                    <a:pt x="181483" y="273304"/>
                  </a:lnTo>
                  <a:lnTo>
                    <a:pt x="183261" y="275209"/>
                  </a:lnTo>
                  <a:lnTo>
                    <a:pt x="187960" y="285496"/>
                  </a:lnTo>
                  <a:lnTo>
                    <a:pt x="193421" y="292862"/>
                  </a:lnTo>
                  <a:lnTo>
                    <a:pt x="190119" y="295656"/>
                  </a:lnTo>
                  <a:lnTo>
                    <a:pt x="173863" y="296799"/>
                  </a:lnTo>
                  <a:lnTo>
                    <a:pt x="163830" y="292608"/>
                  </a:lnTo>
                  <a:cubicBezTo>
                    <a:pt x="158750" y="289179"/>
                    <a:pt x="153289" y="288163"/>
                    <a:pt x="139446" y="288163"/>
                  </a:cubicBezTo>
                  <a:lnTo>
                    <a:pt x="138684" y="288163"/>
                  </a:lnTo>
                  <a:lnTo>
                    <a:pt x="121920" y="289687"/>
                  </a:lnTo>
                  <a:lnTo>
                    <a:pt x="121920" y="281940"/>
                  </a:lnTo>
                  <a:lnTo>
                    <a:pt x="125349" y="271780"/>
                  </a:lnTo>
                  <a:lnTo>
                    <a:pt x="131699" y="269240"/>
                  </a:lnTo>
                  <a:lnTo>
                    <a:pt x="138430" y="268986"/>
                  </a:lnTo>
                  <a:lnTo>
                    <a:pt x="150368" y="268859"/>
                  </a:lnTo>
                  <a:lnTo>
                    <a:pt x="166751" y="269621"/>
                  </a:lnTo>
                  <a:lnTo>
                    <a:pt x="173736" y="268986"/>
                  </a:lnTo>
                  <a:lnTo>
                    <a:pt x="176911" y="268859"/>
                  </a:lnTo>
                  <a:close/>
                  <a:moveTo>
                    <a:pt x="377444" y="296545"/>
                  </a:moveTo>
                  <a:lnTo>
                    <a:pt x="384683" y="301371"/>
                  </a:lnTo>
                  <a:lnTo>
                    <a:pt x="373888" y="302641"/>
                  </a:lnTo>
                  <a:lnTo>
                    <a:pt x="364236" y="307848"/>
                  </a:lnTo>
                  <a:lnTo>
                    <a:pt x="358521" y="309753"/>
                  </a:lnTo>
                  <a:lnTo>
                    <a:pt x="356489" y="309753"/>
                  </a:lnTo>
                  <a:lnTo>
                    <a:pt x="355854" y="307340"/>
                  </a:lnTo>
                  <a:lnTo>
                    <a:pt x="361061" y="303530"/>
                  </a:lnTo>
                  <a:lnTo>
                    <a:pt x="368554" y="303403"/>
                  </a:lnTo>
                  <a:lnTo>
                    <a:pt x="364871" y="299593"/>
                  </a:lnTo>
                  <a:lnTo>
                    <a:pt x="356108" y="301117"/>
                  </a:lnTo>
                  <a:lnTo>
                    <a:pt x="358521" y="299085"/>
                  </a:lnTo>
                  <a:lnTo>
                    <a:pt x="363982" y="297180"/>
                  </a:lnTo>
                  <a:lnTo>
                    <a:pt x="366776" y="296799"/>
                  </a:lnTo>
                  <a:lnTo>
                    <a:pt x="377317" y="296545"/>
                  </a:lnTo>
                  <a:close/>
                  <a:moveTo>
                    <a:pt x="346964" y="296799"/>
                  </a:moveTo>
                  <a:lnTo>
                    <a:pt x="341249" y="297180"/>
                  </a:lnTo>
                  <a:lnTo>
                    <a:pt x="336296" y="299720"/>
                  </a:lnTo>
                  <a:cubicBezTo>
                    <a:pt x="333756" y="300863"/>
                    <a:pt x="330708" y="301625"/>
                    <a:pt x="320040" y="308864"/>
                  </a:cubicBezTo>
                  <a:lnTo>
                    <a:pt x="304165" y="310261"/>
                  </a:lnTo>
                  <a:lnTo>
                    <a:pt x="296037" y="311658"/>
                  </a:lnTo>
                  <a:lnTo>
                    <a:pt x="292862" y="310007"/>
                  </a:lnTo>
                  <a:lnTo>
                    <a:pt x="288163" y="306197"/>
                  </a:lnTo>
                  <a:lnTo>
                    <a:pt x="282575" y="305181"/>
                  </a:lnTo>
                  <a:cubicBezTo>
                    <a:pt x="276098" y="305943"/>
                    <a:pt x="269621" y="307086"/>
                    <a:pt x="254889" y="307213"/>
                  </a:cubicBezTo>
                  <a:lnTo>
                    <a:pt x="238379" y="310642"/>
                  </a:lnTo>
                  <a:lnTo>
                    <a:pt x="239014" y="315087"/>
                  </a:lnTo>
                  <a:cubicBezTo>
                    <a:pt x="247396" y="313817"/>
                    <a:pt x="255651" y="311658"/>
                    <a:pt x="270256" y="311658"/>
                  </a:cubicBezTo>
                  <a:lnTo>
                    <a:pt x="283083" y="309753"/>
                  </a:lnTo>
                  <a:lnTo>
                    <a:pt x="284734" y="309753"/>
                  </a:lnTo>
                  <a:lnTo>
                    <a:pt x="288417" y="312293"/>
                  </a:lnTo>
                  <a:lnTo>
                    <a:pt x="291973" y="315087"/>
                  </a:lnTo>
                  <a:lnTo>
                    <a:pt x="293497" y="316103"/>
                  </a:lnTo>
                  <a:lnTo>
                    <a:pt x="299847" y="316484"/>
                  </a:lnTo>
                  <a:lnTo>
                    <a:pt x="304673" y="315087"/>
                  </a:lnTo>
                  <a:cubicBezTo>
                    <a:pt x="312928" y="313817"/>
                    <a:pt x="321183" y="313817"/>
                    <a:pt x="332105" y="306197"/>
                  </a:cubicBezTo>
                  <a:lnTo>
                    <a:pt x="340868" y="303022"/>
                  </a:lnTo>
                  <a:lnTo>
                    <a:pt x="346710" y="297307"/>
                  </a:lnTo>
                  <a:close/>
                  <a:moveTo>
                    <a:pt x="105029" y="300609"/>
                  </a:moveTo>
                  <a:lnTo>
                    <a:pt x="102108" y="302387"/>
                  </a:lnTo>
                  <a:lnTo>
                    <a:pt x="98044" y="302514"/>
                  </a:lnTo>
                  <a:lnTo>
                    <a:pt x="92202" y="302260"/>
                  </a:lnTo>
                  <a:lnTo>
                    <a:pt x="83185" y="307975"/>
                  </a:lnTo>
                  <a:lnTo>
                    <a:pt x="75946" y="316230"/>
                  </a:lnTo>
                  <a:lnTo>
                    <a:pt x="73787" y="316357"/>
                  </a:lnTo>
                  <a:lnTo>
                    <a:pt x="70358" y="315468"/>
                  </a:lnTo>
                  <a:cubicBezTo>
                    <a:pt x="60198" y="313436"/>
                    <a:pt x="49911" y="308864"/>
                    <a:pt x="37211" y="308864"/>
                  </a:cubicBezTo>
                  <a:lnTo>
                    <a:pt x="34036" y="309245"/>
                  </a:lnTo>
                  <a:lnTo>
                    <a:pt x="36068" y="313436"/>
                  </a:lnTo>
                  <a:lnTo>
                    <a:pt x="38989" y="313309"/>
                  </a:lnTo>
                  <a:cubicBezTo>
                    <a:pt x="48895" y="313309"/>
                    <a:pt x="58801" y="317627"/>
                    <a:pt x="71120" y="320167"/>
                  </a:cubicBezTo>
                  <a:lnTo>
                    <a:pt x="74676" y="320802"/>
                  </a:lnTo>
                  <a:lnTo>
                    <a:pt x="76708" y="320802"/>
                  </a:lnTo>
                  <a:lnTo>
                    <a:pt x="80518" y="318135"/>
                  </a:lnTo>
                  <a:lnTo>
                    <a:pt x="83693" y="315214"/>
                  </a:lnTo>
                  <a:lnTo>
                    <a:pt x="91059" y="307086"/>
                  </a:lnTo>
                  <a:lnTo>
                    <a:pt x="96139" y="306832"/>
                  </a:lnTo>
                  <a:lnTo>
                    <a:pt x="101219" y="306959"/>
                  </a:lnTo>
                  <a:lnTo>
                    <a:pt x="106807" y="305181"/>
                  </a:lnTo>
                  <a:lnTo>
                    <a:pt x="109982" y="301498"/>
                  </a:lnTo>
                  <a:lnTo>
                    <a:pt x="105156" y="300736"/>
                  </a:lnTo>
                  <a:close/>
                  <a:moveTo>
                    <a:pt x="203454" y="309880"/>
                  </a:moveTo>
                  <a:cubicBezTo>
                    <a:pt x="186817" y="312293"/>
                    <a:pt x="170307" y="312166"/>
                    <a:pt x="152273" y="314706"/>
                  </a:cubicBezTo>
                  <a:lnTo>
                    <a:pt x="142494" y="314833"/>
                  </a:lnTo>
                  <a:lnTo>
                    <a:pt x="123952" y="310769"/>
                  </a:lnTo>
                  <a:lnTo>
                    <a:pt x="118237" y="311531"/>
                  </a:lnTo>
                  <a:lnTo>
                    <a:pt x="109855" y="316357"/>
                  </a:lnTo>
                  <a:lnTo>
                    <a:pt x="104013" y="317500"/>
                  </a:lnTo>
                  <a:lnTo>
                    <a:pt x="101727" y="315976"/>
                  </a:lnTo>
                  <a:lnTo>
                    <a:pt x="98679" y="319151"/>
                  </a:lnTo>
                  <a:lnTo>
                    <a:pt x="100711" y="321056"/>
                  </a:lnTo>
                  <a:lnTo>
                    <a:pt x="108839" y="321818"/>
                  </a:lnTo>
                  <a:lnTo>
                    <a:pt x="117475" y="316992"/>
                  </a:lnTo>
                  <a:lnTo>
                    <a:pt x="123190" y="315087"/>
                  </a:lnTo>
                  <a:lnTo>
                    <a:pt x="132842" y="314960"/>
                  </a:lnTo>
                  <a:lnTo>
                    <a:pt x="150114" y="319024"/>
                  </a:lnTo>
                  <a:cubicBezTo>
                    <a:pt x="151384" y="319024"/>
                    <a:pt x="152654" y="319024"/>
                    <a:pt x="153924" y="318770"/>
                  </a:cubicBezTo>
                  <a:lnTo>
                    <a:pt x="204216" y="314071"/>
                  </a:lnTo>
                  <a:lnTo>
                    <a:pt x="203581" y="309626"/>
                  </a:lnTo>
                  <a:close/>
                  <a:moveTo>
                    <a:pt x="217297" y="252095"/>
                  </a:moveTo>
                  <a:cubicBezTo>
                    <a:pt x="209296" y="252095"/>
                    <a:pt x="201422" y="255016"/>
                    <a:pt x="188341" y="260096"/>
                  </a:cubicBezTo>
                  <a:lnTo>
                    <a:pt x="177292" y="263652"/>
                  </a:lnTo>
                  <a:lnTo>
                    <a:pt x="176276" y="263398"/>
                  </a:lnTo>
                  <a:lnTo>
                    <a:pt x="174879" y="264160"/>
                  </a:lnTo>
                  <a:lnTo>
                    <a:pt x="169418" y="264795"/>
                  </a:lnTo>
                  <a:lnTo>
                    <a:pt x="157607" y="264922"/>
                  </a:lnTo>
                  <a:lnTo>
                    <a:pt x="141097" y="264160"/>
                  </a:lnTo>
                  <a:lnTo>
                    <a:pt x="134747" y="264668"/>
                  </a:lnTo>
                  <a:lnTo>
                    <a:pt x="128524" y="265049"/>
                  </a:lnTo>
                  <a:lnTo>
                    <a:pt x="119253" y="272796"/>
                  </a:lnTo>
                  <a:lnTo>
                    <a:pt x="117475" y="288798"/>
                  </a:lnTo>
                  <a:lnTo>
                    <a:pt x="117856" y="294894"/>
                  </a:lnTo>
                  <a:lnTo>
                    <a:pt x="121793" y="295021"/>
                  </a:lnTo>
                  <a:cubicBezTo>
                    <a:pt x="130556" y="295021"/>
                    <a:pt x="139319" y="292227"/>
                    <a:pt x="152146" y="292227"/>
                  </a:cubicBezTo>
                  <a:lnTo>
                    <a:pt x="152400" y="292227"/>
                  </a:lnTo>
                  <a:lnTo>
                    <a:pt x="161290" y="296037"/>
                  </a:lnTo>
                  <a:cubicBezTo>
                    <a:pt x="167132" y="299720"/>
                    <a:pt x="173101" y="300990"/>
                    <a:pt x="178943" y="300990"/>
                  </a:cubicBezTo>
                  <a:lnTo>
                    <a:pt x="215011" y="295402"/>
                  </a:lnTo>
                  <a:lnTo>
                    <a:pt x="220599" y="295656"/>
                  </a:lnTo>
                  <a:lnTo>
                    <a:pt x="233426" y="300609"/>
                  </a:lnTo>
                  <a:lnTo>
                    <a:pt x="246507" y="302387"/>
                  </a:lnTo>
                  <a:lnTo>
                    <a:pt x="253746" y="299085"/>
                  </a:lnTo>
                  <a:cubicBezTo>
                    <a:pt x="261366" y="294132"/>
                    <a:pt x="268351" y="292735"/>
                    <a:pt x="280289" y="292735"/>
                  </a:cubicBezTo>
                  <a:lnTo>
                    <a:pt x="289941" y="293878"/>
                  </a:lnTo>
                  <a:lnTo>
                    <a:pt x="293497" y="294005"/>
                  </a:lnTo>
                  <a:lnTo>
                    <a:pt x="297434" y="292354"/>
                  </a:lnTo>
                  <a:lnTo>
                    <a:pt x="309626" y="293751"/>
                  </a:lnTo>
                  <a:cubicBezTo>
                    <a:pt x="317373" y="292735"/>
                    <a:pt x="324739" y="292100"/>
                    <a:pt x="338455" y="292100"/>
                  </a:cubicBezTo>
                  <a:lnTo>
                    <a:pt x="353314" y="293878"/>
                  </a:lnTo>
                  <a:lnTo>
                    <a:pt x="353949" y="296164"/>
                  </a:lnTo>
                  <a:lnTo>
                    <a:pt x="343027" y="306832"/>
                  </a:lnTo>
                  <a:lnTo>
                    <a:pt x="341249" y="318389"/>
                  </a:lnTo>
                  <a:lnTo>
                    <a:pt x="346329" y="324358"/>
                  </a:lnTo>
                  <a:lnTo>
                    <a:pt x="348488" y="325882"/>
                  </a:lnTo>
                  <a:lnTo>
                    <a:pt x="356870" y="326390"/>
                  </a:lnTo>
                  <a:lnTo>
                    <a:pt x="363474" y="324358"/>
                  </a:lnTo>
                  <a:cubicBezTo>
                    <a:pt x="366649" y="323342"/>
                    <a:pt x="369570" y="322326"/>
                    <a:pt x="371856" y="322072"/>
                  </a:cubicBezTo>
                  <a:lnTo>
                    <a:pt x="407797" y="313690"/>
                  </a:lnTo>
                  <a:lnTo>
                    <a:pt x="407035" y="309372"/>
                  </a:lnTo>
                  <a:cubicBezTo>
                    <a:pt x="394843" y="311658"/>
                    <a:pt x="382905" y="316103"/>
                    <a:pt x="368427" y="318135"/>
                  </a:cubicBezTo>
                  <a:lnTo>
                    <a:pt x="359283" y="321183"/>
                  </a:lnTo>
                  <a:lnTo>
                    <a:pt x="351917" y="321945"/>
                  </a:lnTo>
                  <a:lnTo>
                    <a:pt x="347091" y="319278"/>
                  </a:lnTo>
                  <a:lnTo>
                    <a:pt x="346075" y="312039"/>
                  </a:lnTo>
                  <a:lnTo>
                    <a:pt x="350774" y="305562"/>
                  </a:lnTo>
                  <a:lnTo>
                    <a:pt x="352171" y="304546"/>
                  </a:lnTo>
                  <a:lnTo>
                    <a:pt x="351536" y="309372"/>
                  </a:lnTo>
                  <a:lnTo>
                    <a:pt x="354711" y="313182"/>
                  </a:lnTo>
                  <a:lnTo>
                    <a:pt x="358140" y="313817"/>
                  </a:lnTo>
                  <a:lnTo>
                    <a:pt x="363093" y="313182"/>
                  </a:lnTo>
                  <a:lnTo>
                    <a:pt x="372618" y="307975"/>
                  </a:lnTo>
                  <a:lnTo>
                    <a:pt x="383032" y="305181"/>
                  </a:lnTo>
                  <a:lnTo>
                    <a:pt x="393954" y="303149"/>
                  </a:lnTo>
                  <a:lnTo>
                    <a:pt x="397637" y="301625"/>
                  </a:lnTo>
                  <a:lnTo>
                    <a:pt x="389128" y="295402"/>
                  </a:lnTo>
                  <a:lnTo>
                    <a:pt x="386588" y="290957"/>
                  </a:lnTo>
                  <a:lnTo>
                    <a:pt x="401828" y="288163"/>
                  </a:lnTo>
                  <a:lnTo>
                    <a:pt x="404241" y="288163"/>
                  </a:lnTo>
                  <a:lnTo>
                    <a:pt x="412623" y="291719"/>
                  </a:lnTo>
                  <a:lnTo>
                    <a:pt x="418846" y="291973"/>
                  </a:lnTo>
                  <a:lnTo>
                    <a:pt x="421386" y="293497"/>
                  </a:lnTo>
                  <a:lnTo>
                    <a:pt x="422910" y="296037"/>
                  </a:lnTo>
                  <a:lnTo>
                    <a:pt x="425958" y="292100"/>
                  </a:lnTo>
                  <a:lnTo>
                    <a:pt x="420751" y="287528"/>
                  </a:lnTo>
                  <a:lnTo>
                    <a:pt x="414020" y="286893"/>
                  </a:lnTo>
                  <a:lnTo>
                    <a:pt x="407924" y="285115"/>
                  </a:lnTo>
                  <a:lnTo>
                    <a:pt x="399288" y="281432"/>
                  </a:lnTo>
                  <a:lnTo>
                    <a:pt x="393954" y="281305"/>
                  </a:lnTo>
                  <a:lnTo>
                    <a:pt x="389255" y="282067"/>
                  </a:lnTo>
                  <a:lnTo>
                    <a:pt x="386969" y="281813"/>
                  </a:lnTo>
                  <a:lnTo>
                    <a:pt x="383667" y="280543"/>
                  </a:lnTo>
                  <a:lnTo>
                    <a:pt x="382397" y="280035"/>
                  </a:lnTo>
                  <a:lnTo>
                    <a:pt x="386715" y="280035"/>
                  </a:lnTo>
                  <a:lnTo>
                    <a:pt x="396621" y="278892"/>
                  </a:lnTo>
                  <a:lnTo>
                    <a:pt x="411226" y="278257"/>
                  </a:lnTo>
                  <a:lnTo>
                    <a:pt x="421259" y="272923"/>
                  </a:lnTo>
                  <a:lnTo>
                    <a:pt x="414528" y="272923"/>
                  </a:lnTo>
                  <a:lnTo>
                    <a:pt x="401447" y="274828"/>
                  </a:lnTo>
                  <a:lnTo>
                    <a:pt x="389255" y="275590"/>
                  </a:lnTo>
                  <a:lnTo>
                    <a:pt x="379730" y="275717"/>
                  </a:lnTo>
                  <a:lnTo>
                    <a:pt x="368300" y="275463"/>
                  </a:lnTo>
                  <a:lnTo>
                    <a:pt x="362458" y="275971"/>
                  </a:lnTo>
                  <a:lnTo>
                    <a:pt x="360680" y="276225"/>
                  </a:lnTo>
                  <a:lnTo>
                    <a:pt x="350774" y="276352"/>
                  </a:lnTo>
                  <a:lnTo>
                    <a:pt x="335915" y="275209"/>
                  </a:lnTo>
                  <a:lnTo>
                    <a:pt x="331851" y="275590"/>
                  </a:lnTo>
                  <a:cubicBezTo>
                    <a:pt x="324866" y="276606"/>
                    <a:pt x="316992" y="275717"/>
                    <a:pt x="305562" y="281432"/>
                  </a:cubicBezTo>
                  <a:lnTo>
                    <a:pt x="296418" y="288290"/>
                  </a:lnTo>
                  <a:lnTo>
                    <a:pt x="291211" y="289814"/>
                  </a:lnTo>
                  <a:lnTo>
                    <a:pt x="285496" y="289179"/>
                  </a:lnTo>
                  <a:lnTo>
                    <a:pt x="275590" y="288544"/>
                  </a:lnTo>
                  <a:cubicBezTo>
                    <a:pt x="267716" y="288544"/>
                    <a:pt x="259588" y="290195"/>
                    <a:pt x="248285" y="297561"/>
                  </a:cubicBezTo>
                  <a:lnTo>
                    <a:pt x="239014" y="298196"/>
                  </a:lnTo>
                  <a:lnTo>
                    <a:pt x="227584" y="293878"/>
                  </a:lnTo>
                  <a:lnTo>
                    <a:pt x="222758" y="291338"/>
                  </a:lnTo>
                  <a:lnTo>
                    <a:pt x="227838" y="288671"/>
                  </a:lnTo>
                  <a:lnTo>
                    <a:pt x="238125" y="286385"/>
                  </a:lnTo>
                  <a:lnTo>
                    <a:pt x="250825" y="284861"/>
                  </a:lnTo>
                  <a:lnTo>
                    <a:pt x="251968" y="284480"/>
                  </a:lnTo>
                  <a:lnTo>
                    <a:pt x="263017" y="280162"/>
                  </a:lnTo>
                  <a:lnTo>
                    <a:pt x="267462" y="270637"/>
                  </a:lnTo>
                  <a:lnTo>
                    <a:pt x="267589" y="266573"/>
                  </a:lnTo>
                  <a:lnTo>
                    <a:pt x="264414" y="260858"/>
                  </a:lnTo>
                  <a:lnTo>
                    <a:pt x="257175" y="258191"/>
                  </a:lnTo>
                  <a:lnTo>
                    <a:pt x="250063" y="257937"/>
                  </a:lnTo>
                  <a:lnTo>
                    <a:pt x="243459" y="258699"/>
                  </a:lnTo>
                  <a:lnTo>
                    <a:pt x="237363" y="259969"/>
                  </a:lnTo>
                  <a:lnTo>
                    <a:pt x="234442" y="259588"/>
                  </a:lnTo>
                  <a:lnTo>
                    <a:pt x="227838" y="254762"/>
                  </a:lnTo>
                  <a:lnTo>
                    <a:pt x="220726" y="251968"/>
                  </a:lnTo>
                  <a:lnTo>
                    <a:pt x="217043" y="251841"/>
                  </a:lnTo>
                  <a:close/>
                  <a:moveTo>
                    <a:pt x="218186" y="320040"/>
                  </a:moveTo>
                  <a:lnTo>
                    <a:pt x="201930" y="321183"/>
                  </a:lnTo>
                  <a:lnTo>
                    <a:pt x="193548" y="322453"/>
                  </a:lnTo>
                  <a:lnTo>
                    <a:pt x="191389" y="322707"/>
                  </a:lnTo>
                  <a:lnTo>
                    <a:pt x="185166" y="325628"/>
                  </a:lnTo>
                  <a:lnTo>
                    <a:pt x="180848" y="326263"/>
                  </a:lnTo>
                  <a:lnTo>
                    <a:pt x="179324" y="325501"/>
                  </a:lnTo>
                  <a:lnTo>
                    <a:pt x="178181" y="323723"/>
                  </a:lnTo>
                  <a:lnTo>
                    <a:pt x="175006" y="327406"/>
                  </a:lnTo>
                  <a:lnTo>
                    <a:pt x="177419" y="329565"/>
                  </a:lnTo>
                  <a:lnTo>
                    <a:pt x="178816" y="330454"/>
                  </a:lnTo>
                  <a:lnTo>
                    <a:pt x="184404" y="330708"/>
                  </a:lnTo>
                  <a:lnTo>
                    <a:pt x="191262" y="327787"/>
                  </a:lnTo>
                  <a:lnTo>
                    <a:pt x="194310" y="326771"/>
                  </a:lnTo>
                  <a:lnTo>
                    <a:pt x="212598" y="323977"/>
                  </a:lnTo>
                  <a:lnTo>
                    <a:pt x="224663" y="323342"/>
                  </a:lnTo>
                  <a:lnTo>
                    <a:pt x="218186" y="319913"/>
                  </a:lnTo>
                  <a:close/>
                  <a:moveTo>
                    <a:pt x="421513" y="328168"/>
                  </a:moveTo>
                  <a:cubicBezTo>
                    <a:pt x="408813" y="330581"/>
                    <a:pt x="397002" y="338455"/>
                    <a:pt x="383921" y="344551"/>
                  </a:cubicBezTo>
                  <a:lnTo>
                    <a:pt x="381000" y="346075"/>
                  </a:lnTo>
                  <a:lnTo>
                    <a:pt x="379349" y="346329"/>
                  </a:lnTo>
                  <a:lnTo>
                    <a:pt x="375666" y="344805"/>
                  </a:lnTo>
                  <a:lnTo>
                    <a:pt x="367665" y="339979"/>
                  </a:lnTo>
                  <a:lnTo>
                    <a:pt x="362839" y="339852"/>
                  </a:lnTo>
                  <a:lnTo>
                    <a:pt x="356235" y="342265"/>
                  </a:lnTo>
                  <a:lnTo>
                    <a:pt x="351536" y="342773"/>
                  </a:lnTo>
                  <a:lnTo>
                    <a:pt x="349758" y="341503"/>
                  </a:lnTo>
                  <a:lnTo>
                    <a:pt x="348234" y="346456"/>
                  </a:lnTo>
                  <a:lnTo>
                    <a:pt x="355346" y="347091"/>
                  </a:lnTo>
                  <a:lnTo>
                    <a:pt x="361950" y="344805"/>
                  </a:lnTo>
                  <a:lnTo>
                    <a:pt x="365506" y="344170"/>
                  </a:lnTo>
                  <a:lnTo>
                    <a:pt x="367157" y="344551"/>
                  </a:lnTo>
                  <a:lnTo>
                    <a:pt x="369824" y="345567"/>
                  </a:lnTo>
                  <a:lnTo>
                    <a:pt x="376174" y="349885"/>
                  </a:lnTo>
                  <a:lnTo>
                    <a:pt x="377444" y="350393"/>
                  </a:lnTo>
                  <a:lnTo>
                    <a:pt x="381381" y="350647"/>
                  </a:lnTo>
                  <a:lnTo>
                    <a:pt x="383921" y="349631"/>
                  </a:lnTo>
                  <a:cubicBezTo>
                    <a:pt x="385064" y="349123"/>
                    <a:pt x="386080" y="348488"/>
                    <a:pt x="387350" y="347980"/>
                  </a:cubicBezTo>
                  <a:lnTo>
                    <a:pt x="422529" y="332613"/>
                  </a:lnTo>
                  <a:lnTo>
                    <a:pt x="421767" y="328295"/>
                  </a:lnTo>
                  <a:close/>
                  <a:moveTo>
                    <a:pt x="88265" y="322199"/>
                  </a:moveTo>
                  <a:lnTo>
                    <a:pt x="53721" y="328549"/>
                  </a:lnTo>
                  <a:lnTo>
                    <a:pt x="51054" y="328549"/>
                  </a:lnTo>
                  <a:lnTo>
                    <a:pt x="47752" y="328422"/>
                  </a:lnTo>
                  <a:cubicBezTo>
                    <a:pt x="43942" y="328422"/>
                    <a:pt x="38735" y="329565"/>
                    <a:pt x="31369" y="339598"/>
                  </a:cubicBezTo>
                  <a:lnTo>
                    <a:pt x="28956" y="363855"/>
                  </a:lnTo>
                  <a:lnTo>
                    <a:pt x="28956" y="365633"/>
                  </a:lnTo>
                  <a:lnTo>
                    <a:pt x="28956" y="367792"/>
                  </a:lnTo>
                  <a:lnTo>
                    <a:pt x="33782" y="367792"/>
                  </a:lnTo>
                  <a:lnTo>
                    <a:pt x="44196" y="362204"/>
                  </a:lnTo>
                  <a:lnTo>
                    <a:pt x="47498" y="349758"/>
                  </a:lnTo>
                  <a:lnTo>
                    <a:pt x="47752" y="347472"/>
                  </a:lnTo>
                  <a:lnTo>
                    <a:pt x="44323" y="347345"/>
                  </a:lnTo>
                  <a:lnTo>
                    <a:pt x="44196" y="349504"/>
                  </a:lnTo>
                  <a:lnTo>
                    <a:pt x="42418" y="356362"/>
                  </a:lnTo>
                  <a:lnTo>
                    <a:pt x="36449" y="362585"/>
                  </a:lnTo>
                  <a:lnTo>
                    <a:pt x="33274" y="363220"/>
                  </a:lnTo>
                  <a:cubicBezTo>
                    <a:pt x="33274" y="348869"/>
                    <a:pt x="35687" y="341122"/>
                    <a:pt x="41402" y="333756"/>
                  </a:cubicBezTo>
                  <a:lnTo>
                    <a:pt x="49276" y="333121"/>
                  </a:lnTo>
                  <a:lnTo>
                    <a:pt x="51816" y="333375"/>
                  </a:lnTo>
                  <a:lnTo>
                    <a:pt x="52070" y="333375"/>
                  </a:lnTo>
                  <a:lnTo>
                    <a:pt x="53848" y="333502"/>
                  </a:lnTo>
                  <a:lnTo>
                    <a:pt x="88900" y="326517"/>
                  </a:lnTo>
                  <a:lnTo>
                    <a:pt x="88265" y="322072"/>
                  </a:lnTo>
                  <a:close/>
                  <a:moveTo>
                    <a:pt x="155829" y="320675"/>
                  </a:moveTo>
                  <a:lnTo>
                    <a:pt x="149225" y="324231"/>
                  </a:lnTo>
                  <a:cubicBezTo>
                    <a:pt x="133604" y="331343"/>
                    <a:pt x="118491" y="341122"/>
                    <a:pt x="98425" y="344170"/>
                  </a:cubicBezTo>
                  <a:lnTo>
                    <a:pt x="86868" y="345821"/>
                  </a:lnTo>
                  <a:lnTo>
                    <a:pt x="75946" y="340614"/>
                  </a:lnTo>
                  <a:lnTo>
                    <a:pt x="58547" y="339344"/>
                  </a:lnTo>
                  <a:lnTo>
                    <a:pt x="50546" y="340360"/>
                  </a:lnTo>
                  <a:lnTo>
                    <a:pt x="51181" y="344805"/>
                  </a:lnTo>
                  <a:lnTo>
                    <a:pt x="54991" y="344170"/>
                  </a:lnTo>
                  <a:lnTo>
                    <a:pt x="68580" y="343662"/>
                  </a:lnTo>
                  <a:lnTo>
                    <a:pt x="83439" y="349631"/>
                  </a:lnTo>
                  <a:lnTo>
                    <a:pt x="94488" y="350139"/>
                  </a:lnTo>
                  <a:lnTo>
                    <a:pt x="104267" y="347599"/>
                  </a:lnTo>
                  <a:cubicBezTo>
                    <a:pt x="120650" y="345059"/>
                    <a:pt x="135763" y="335026"/>
                    <a:pt x="153035" y="327279"/>
                  </a:cubicBezTo>
                  <a:lnTo>
                    <a:pt x="162179" y="324993"/>
                  </a:lnTo>
                  <a:lnTo>
                    <a:pt x="164465" y="326644"/>
                  </a:lnTo>
                  <a:lnTo>
                    <a:pt x="165608" y="331724"/>
                  </a:lnTo>
                  <a:lnTo>
                    <a:pt x="165608" y="341630"/>
                  </a:lnTo>
                  <a:lnTo>
                    <a:pt x="159131" y="350647"/>
                  </a:lnTo>
                  <a:cubicBezTo>
                    <a:pt x="155702" y="354330"/>
                    <a:pt x="152019" y="356235"/>
                    <a:pt x="138303" y="364109"/>
                  </a:cubicBezTo>
                  <a:lnTo>
                    <a:pt x="113538" y="361569"/>
                  </a:lnTo>
                  <a:lnTo>
                    <a:pt x="118872" y="356870"/>
                  </a:lnTo>
                  <a:lnTo>
                    <a:pt x="125603" y="356489"/>
                  </a:lnTo>
                  <a:lnTo>
                    <a:pt x="130429" y="356743"/>
                  </a:lnTo>
                  <a:lnTo>
                    <a:pt x="132334" y="356489"/>
                  </a:lnTo>
                  <a:lnTo>
                    <a:pt x="138811" y="355092"/>
                  </a:lnTo>
                  <a:lnTo>
                    <a:pt x="149987" y="350774"/>
                  </a:lnTo>
                  <a:lnTo>
                    <a:pt x="142748" y="347472"/>
                  </a:lnTo>
                  <a:lnTo>
                    <a:pt x="130937" y="352044"/>
                  </a:lnTo>
                  <a:lnTo>
                    <a:pt x="127889" y="352171"/>
                  </a:lnTo>
                  <a:lnTo>
                    <a:pt x="120650" y="351917"/>
                  </a:lnTo>
                  <a:lnTo>
                    <a:pt x="110998" y="356743"/>
                  </a:lnTo>
                  <a:lnTo>
                    <a:pt x="106807" y="366649"/>
                  </a:lnTo>
                  <a:lnTo>
                    <a:pt x="106045" y="369443"/>
                  </a:lnTo>
                  <a:lnTo>
                    <a:pt x="110744" y="369443"/>
                  </a:lnTo>
                  <a:cubicBezTo>
                    <a:pt x="124079" y="369443"/>
                    <a:pt x="138811" y="368427"/>
                    <a:pt x="153924" y="359918"/>
                  </a:cubicBezTo>
                  <a:lnTo>
                    <a:pt x="166370" y="348996"/>
                  </a:lnTo>
                  <a:lnTo>
                    <a:pt x="169926" y="332232"/>
                  </a:lnTo>
                  <a:lnTo>
                    <a:pt x="169418" y="326517"/>
                  </a:lnTo>
                  <a:lnTo>
                    <a:pt x="164846" y="320675"/>
                  </a:lnTo>
                  <a:lnTo>
                    <a:pt x="155702" y="320167"/>
                  </a:lnTo>
                  <a:close/>
                  <a:moveTo>
                    <a:pt x="379857" y="358013"/>
                  </a:moveTo>
                  <a:lnTo>
                    <a:pt x="378587" y="358267"/>
                  </a:lnTo>
                  <a:lnTo>
                    <a:pt x="379857" y="362585"/>
                  </a:lnTo>
                  <a:lnTo>
                    <a:pt x="382143" y="362458"/>
                  </a:lnTo>
                  <a:lnTo>
                    <a:pt x="387604" y="364236"/>
                  </a:lnTo>
                  <a:lnTo>
                    <a:pt x="392557" y="364236"/>
                  </a:lnTo>
                  <a:lnTo>
                    <a:pt x="397891" y="363093"/>
                  </a:lnTo>
                  <a:lnTo>
                    <a:pt x="402590" y="364236"/>
                  </a:lnTo>
                  <a:lnTo>
                    <a:pt x="411607" y="367665"/>
                  </a:lnTo>
                  <a:lnTo>
                    <a:pt x="417195" y="367665"/>
                  </a:lnTo>
                  <a:lnTo>
                    <a:pt x="419862" y="368300"/>
                  </a:lnTo>
                  <a:lnTo>
                    <a:pt x="421005" y="368808"/>
                  </a:lnTo>
                  <a:lnTo>
                    <a:pt x="423037" y="371856"/>
                  </a:lnTo>
                  <a:lnTo>
                    <a:pt x="425831" y="367030"/>
                  </a:lnTo>
                  <a:lnTo>
                    <a:pt x="419354" y="363347"/>
                  </a:lnTo>
                  <a:lnTo>
                    <a:pt x="413258" y="363347"/>
                  </a:lnTo>
                  <a:lnTo>
                    <a:pt x="408051" y="361950"/>
                  </a:lnTo>
                  <a:lnTo>
                    <a:pt x="399669" y="358775"/>
                  </a:lnTo>
                  <a:lnTo>
                    <a:pt x="394208" y="358648"/>
                  </a:lnTo>
                  <a:lnTo>
                    <a:pt x="388874" y="359918"/>
                  </a:lnTo>
                  <a:lnTo>
                    <a:pt x="386207" y="359664"/>
                  </a:lnTo>
                  <a:lnTo>
                    <a:pt x="379857" y="358013"/>
                  </a:lnTo>
                  <a:close/>
                  <a:moveTo>
                    <a:pt x="335788" y="355981"/>
                  </a:moveTo>
                  <a:lnTo>
                    <a:pt x="328168" y="357378"/>
                  </a:lnTo>
                  <a:lnTo>
                    <a:pt x="317500" y="363093"/>
                  </a:lnTo>
                  <a:cubicBezTo>
                    <a:pt x="312166" y="365887"/>
                    <a:pt x="307086" y="368681"/>
                    <a:pt x="302133" y="369570"/>
                  </a:cubicBezTo>
                  <a:lnTo>
                    <a:pt x="251841" y="382016"/>
                  </a:lnTo>
                  <a:lnTo>
                    <a:pt x="252730" y="386461"/>
                  </a:lnTo>
                  <a:lnTo>
                    <a:pt x="302895" y="374015"/>
                  </a:lnTo>
                  <a:cubicBezTo>
                    <a:pt x="308737" y="372872"/>
                    <a:pt x="314198" y="369824"/>
                    <a:pt x="324739" y="364236"/>
                  </a:cubicBezTo>
                  <a:lnTo>
                    <a:pt x="334772" y="360680"/>
                  </a:lnTo>
                  <a:lnTo>
                    <a:pt x="339471" y="360426"/>
                  </a:lnTo>
                  <a:lnTo>
                    <a:pt x="350520" y="361696"/>
                  </a:lnTo>
                  <a:lnTo>
                    <a:pt x="357632" y="356997"/>
                  </a:lnTo>
                  <a:lnTo>
                    <a:pt x="351917" y="356743"/>
                  </a:lnTo>
                  <a:lnTo>
                    <a:pt x="344170" y="357251"/>
                  </a:lnTo>
                  <a:lnTo>
                    <a:pt x="335788" y="356108"/>
                  </a:lnTo>
                  <a:close/>
                  <a:moveTo>
                    <a:pt x="378968" y="374777"/>
                  </a:moveTo>
                  <a:lnTo>
                    <a:pt x="384810" y="378968"/>
                  </a:lnTo>
                  <a:lnTo>
                    <a:pt x="373888" y="380873"/>
                  </a:lnTo>
                  <a:lnTo>
                    <a:pt x="364363" y="386588"/>
                  </a:lnTo>
                  <a:lnTo>
                    <a:pt x="358648" y="388747"/>
                  </a:lnTo>
                  <a:lnTo>
                    <a:pt x="356616" y="388747"/>
                  </a:lnTo>
                  <a:lnTo>
                    <a:pt x="356108" y="386588"/>
                  </a:lnTo>
                  <a:lnTo>
                    <a:pt x="361569" y="382270"/>
                  </a:lnTo>
                  <a:lnTo>
                    <a:pt x="369062" y="381889"/>
                  </a:lnTo>
                  <a:lnTo>
                    <a:pt x="365125" y="378206"/>
                  </a:lnTo>
                  <a:lnTo>
                    <a:pt x="359410" y="377952"/>
                  </a:lnTo>
                  <a:lnTo>
                    <a:pt x="367919" y="375285"/>
                  </a:lnTo>
                  <a:lnTo>
                    <a:pt x="379095" y="374777"/>
                  </a:lnTo>
                  <a:close/>
                  <a:moveTo>
                    <a:pt x="347218" y="376555"/>
                  </a:moveTo>
                  <a:lnTo>
                    <a:pt x="341503" y="377190"/>
                  </a:lnTo>
                  <a:lnTo>
                    <a:pt x="336550" y="379984"/>
                  </a:lnTo>
                  <a:cubicBezTo>
                    <a:pt x="333883" y="381254"/>
                    <a:pt x="330835" y="382143"/>
                    <a:pt x="320167" y="390017"/>
                  </a:cubicBezTo>
                  <a:lnTo>
                    <a:pt x="304292" y="392430"/>
                  </a:lnTo>
                  <a:lnTo>
                    <a:pt x="301498" y="393065"/>
                  </a:lnTo>
                  <a:lnTo>
                    <a:pt x="296037" y="394208"/>
                  </a:lnTo>
                  <a:lnTo>
                    <a:pt x="293243" y="392811"/>
                  </a:lnTo>
                  <a:lnTo>
                    <a:pt x="288798" y="389382"/>
                  </a:lnTo>
                  <a:lnTo>
                    <a:pt x="282956" y="388493"/>
                  </a:lnTo>
                  <a:cubicBezTo>
                    <a:pt x="276479" y="389636"/>
                    <a:pt x="270002" y="391160"/>
                    <a:pt x="255397" y="392049"/>
                  </a:cubicBezTo>
                  <a:lnTo>
                    <a:pt x="238887" y="396494"/>
                  </a:lnTo>
                  <a:lnTo>
                    <a:pt x="239776" y="400812"/>
                  </a:lnTo>
                  <a:cubicBezTo>
                    <a:pt x="248285" y="399034"/>
                    <a:pt x="256540" y="396367"/>
                    <a:pt x="271018" y="395605"/>
                  </a:cubicBezTo>
                  <a:lnTo>
                    <a:pt x="283845" y="392811"/>
                  </a:lnTo>
                  <a:lnTo>
                    <a:pt x="285623" y="392684"/>
                  </a:lnTo>
                  <a:lnTo>
                    <a:pt x="289179" y="394970"/>
                  </a:lnTo>
                  <a:lnTo>
                    <a:pt x="294005" y="398272"/>
                  </a:lnTo>
                  <a:lnTo>
                    <a:pt x="300355" y="398526"/>
                  </a:lnTo>
                  <a:lnTo>
                    <a:pt x="305435" y="396621"/>
                  </a:lnTo>
                  <a:cubicBezTo>
                    <a:pt x="313690" y="394843"/>
                    <a:pt x="322072" y="394335"/>
                    <a:pt x="332867" y="386080"/>
                  </a:cubicBezTo>
                  <a:lnTo>
                    <a:pt x="341630" y="382397"/>
                  </a:lnTo>
                  <a:lnTo>
                    <a:pt x="347472" y="376301"/>
                  </a:lnTo>
                  <a:close/>
                  <a:moveTo>
                    <a:pt x="90170" y="361569"/>
                  </a:moveTo>
                  <a:lnTo>
                    <a:pt x="85090" y="363093"/>
                  </a:lnTo>
                  <a:lnTo>
                    <a:pt x="82677" y="363347"/>
                  </a:lnTo>
                  <a:lnTo>
                    <a:pt x="80645" y="363093"/>
                  </a:lnTo>
                  <a:lnTo>
                    <a:pt x="73279" y="363093"/>
                  </a:lnTo>
                  <a:lnTo>
                    <a:pt x="64897" y="364871"/>
                  </a:lnTo>
                  <a:lnTo>
                    <a:pt x="65278" y="367030"/>
                  </a:lnTo>
                  <a:lnTo>
                    <a:pt x="60833" y="365633"/>
                  </a:lnTo>
                  <a:lnTo>
                    <a:pt x="50038" y="367792"/>
                  </a:lnTo>
                  <a:lnTo>
                    <a:pt x="39751" y="368935"/>
                  </a:lnTo>
                  <a:lnTo>
                    <a:pt x="31242" y="379222"/>
                  </a:lnTo>
                  <a:lnTo>
                    <a:pt x="30353" y="389128"/>
                  </a:lnTo>
                  <a:lnTo>
                    <a:pt x="35052" y="395859"/>
                  </a:lnTo>
                  <a:lnTo>
                    <a:pt x="42291" y="400177"/>
                  </a:lnTo>
                  <a:lnTo>
                    <a:pt x="52578" y="402717"/>
                  </a:lnTo>
                  <a:lnTo>
                    <a:pt x="52578" y="402717"/>
                  </a:lnTo>
                  <a:cubicBezTo>
                    <a:pt x="61468" y="402336"/>
                    <a:pt x="71120" y="399161"/>
                    <a:pt x="83820" y="388239"/>
                  </a:cubicBezTo>
                  <a:lnTo>
                    <a:pt x="92583" y="386080"/>
                  </a:lnTo>
                  <a:cubicBezTo>
                    <a:pt x="97155" y="385318"/>
                    <a:pt x="101854" y="385318"/>
                    <a:pt x="106807" y="384429"/>
                  </a:cubicBezTo>
                  <a:lnTo>
                    <a:pt x="145923" y="377317"/>
                  </a:lnTo>
                  <a:lnTo>
                    <a:pt x="151003" y="377063"/>
                  </a:lnTo>
                  <a:lnTo>
                    <a:pt x="165862" y="379349"/>
                  </a:lnTo>
                  <a:lnTo>
                    <a:pt x="175387" y="374015"/>
                  </a:lnTo>
                  <a:lnTo>
                    <a:pt x="179705" y="364744"/>
                  </a:lnTo>
                  <a:lnTo>
                    <a:pt x="173863" y="368427"/>
                  </a:lnTo>
                  <a:lnTo>
                    <a:pt x="167513" y="374396"/>
                  </a:lnTo>
                  <a:lnTo>
                    <a:pt x="157861" y="375031"/>
                  </a:lnTo>
                  <a:lnTo>
                    <a:pt x="146558" y="372872"/>
                  </a:lnTo>
                  <a:lnTo>
                    <a:pt x="145034" y="373126"/>
                  </a:lnTo>
                  <a:cubicBezTo>
                    <a:pt x="132080" y="375539"/>
                    <a:pt x="118999" y="377825"/>
                    <a:pt x="101600" y="381000"/>
                  </a:cubicBezTo>
                  <a:lnTo>
                    <a:pt x="91821" y="381762"/>
                  </a:lnTo>
                  <a:cubicBezTo>
                    <a:pt x="86868" y="382524"/>
                    <a:pt x="81534" y="384175"/>
                    <a:pt x="68961" y="395224"/>
                  </a:cubicBezTo>
                  <a:lnTo>
                    <a:pt x="52324" y="398399"/>
                  </a:lnTo>
                  <a:lnTo>
                    <a:pt x="48133" y="398399"/>
                  </a:lnTo>
                  <a:lnTo>
                    <a:pt x="39116" y="393319"/>
                  </a:lnTo>
                  <a:lnTo>
                    <a:pt x="35560" y="389763"/>
                  </a:lnTo>
                  <a:lnTo>
                    <a:pt x="34671" y="383667"/>
                  </a:lnTo>
                  <a:lnTo>
                    <a:pt x="38862" y="374396"/>
                  </a:lnTo>
                  <a:lnTo>
                    <a:pt x="46863" y="372237"/>
                  </a:lnTo>
                  <a:lnTo>
                    <a:pt x="53213" y="371602"/>
                  </a:lnTo>
                  <a:lnTo>
                    <a:pt x="57023" y="370332"/>
                  </a:lnTo>
                  <a:lnTo>
                    <a:pt x="65659" y="369570"/>
                  </a:lnTo>
                  <a:lnTo>
                    <a:pt x="69977" y="368808"/>
                  </a:lnTo>
                  <a:lnTo>
                    <a:pt x="79121" y="367919"/>
                  </a:lnTo>
                  <a:lnTo>
                    <a:pt x="81407" y="368173"/>
                  </a:lnTo>
                  <a:lnTo>
                    <a:pt x="84709" y="368300"/>
                  </a:lnTo>
                  <a:lnTo>
                    <a:pt x="89662" y="366776"/>
                  </a:lnTo>
                  <a:lnTo>
                    <a:pt x="93218" y="366395"/>
                  </a:lnTo>
                  <a:lnTo>
                    <a:pt x="93726" y="371602"/>
                  </a:lnTo>
                  <a:lnTo>
                    <a:pt x="85725" y="377317"/>
                  </a:lnTo>
                  <a:lnTo>
                    <a:pt x="73914" y="377825"/>
                  </a:lnTo>
                  <a:lnTo>
                    <a:pt x="67437" y="377444"/>
                  </a:lnTo>
                  <a:lnTo>
                    <a:pt x="58801" y="378968"/>
                  </a:lnTo>
                  <a:lnTo>
                    <a:pt x="44069" y="381635"/>
                  </a:lnTo>
                  <a:lnTo>
                    <a:pt x="52197" y="384683"/>
                  </a:lnTo>
                  <a:lnTo>
                    <a:pt x="66929" y="382143"/>
                  </a:lnTo>
                  <a:lnTo>
                    <a:pt x="70104" y="382143"/>
                  </a:lnTo>
                  <a:lnTo>
                    <a:pt x="81788" y="382397"/>
                  </a:lnTo>
                  <a:lnTo>
                    <a:pt x="94996" y="377571"/>
                  </a:lnTo>
                  <a:lnTo>
                    <a:pt x="98806" y="366522"/>
                  </a:lnTo>
                  <a:lnTo>
                    <a:pt x="98933" y="365633"/>
                  </a:lnTo>
                  <a:lnTo>
                    <a:pt x="96647" y="362839"/>
                  </a:lnTo>
                  <a:lnTo>
                    <a:pt x="90170" y="362077"/>
                  </a:lnTo>
                  <a:close/>
                  <a:moveTo>
                    <a:pt x="370713" y="370332"/>
                  </a:moveTo>
                  <a:lnTo>
                    <a:pt x="363474" y="371602"/>
                  </a:lnTo>
                  <a:cubicBezTo>
                    <a:pt x="356870" y="372999"/>
                    <a:pt x="351790" y="378079"/>
                    <a:pt x="343408" y="386969"/>
                  </a:cubicBezTo>
                  <a:lnTo>
                    <a:pt x="341630" y="398526"/>
                  </a:lnTo>
                  <a:lnTo>
                    <a:pt x="346837" y="404368"/>
                  </a:lnTo>
                  <a:lnTo>
                    <a:pt x="348742" y="405511"/>
                  </a:lnTo>
                  <a:lnTo>
                    <a:pt x="356489" y="406019"/>
                  </a:lnTo>
                  <a:lnTo>
                    <a:pt x="363474" y="403606"/>
                  </a:lnTo>
                  <a:cubicBezTo>
                    <a:pt x="366776" y="402336"/>
                    <a:pt x="369951" y="401066"/>
                    <a:pt x="372237" y="400558"/>
                  </a:cubicBezTo>
                  <a:lnTo>
                    <a:pt x="408178" y="390144"/>
                  </a:lnTo>
                  <a:lnTo>
                    <a:pt x="407162" y="385826"/>
                  </a:lnTo>
                  <a:cubicBezTo>
                    <a:pt x="394970" y="388874"/>
                    <a:pt x="383032" y="393954"/>
                    <a:pt x="368427" y="396875"/>
                  </a:cubicBezTo>
                  <a:lnTo>
                    <a:pt x="358775" y="400558"/>
                  </a:lnTo>
                  <a:lnTo>
                    <a:pt x="351536" y="401574"/>
                  </a:lnTo>
                  <a:lnTo>
                    <a:pt x="347091" y="399415"/>
                  </a:lnTo>
                  <a:lnTo>
                    <a:pt x="346202" y="392303"/>
                  </a:lnTo>
                  <a:lnTo>
                    <a:pt x="350774" y="385572"/>
                  </a:lnTo>
                  <a:lnTo>
                    <a:pt x="352171" y="384683"/>
                  </a:lnTo>
                  <a:lnTo>
                    <a:pt x="351663" y="389001"/>
                  </a:lnTo>
                  <a:lnTo>
                    <a:pt x="354584" y="392684"/>
                  </a:lnTo>
                  <a:lnTo>
                    <a:pt x="357886" y="393319"/>
                  </a:lnTo>
                  <a:lnTo>
                    <a:pt x="363220" y="392430"/>
                  </a:lnTo>
                  <a:lnTo>
                    <a:pt x="372745" y="386715"/>
                  </a:lnTo>
                  <a:lnTo>
                    <a:pt x="383159" y="383413"/>
                  </a:lnTo>
                  <a:lnTo>
                    <a:pt x="394081" y="380746"/>
                  </a:lnTo>
                  <a:lnTo>
                    <a:pt x="397510" y="379095"/>
                  </a:lnTo>
                  <a:lnTo>
                    <a:pt x="387477" y="372237"/>
                  </a:lnTo>
                  <a:lnTo>
                    <a:pt x="370586" y="370459"/>
                  </a:lnTo>
                  <a:close/>
                  <a:moveTo>
                    <a:pt x="218186" y="407035"/>
                  </a:moveTo>
                  <a:lnTo>
                    <a:pt x="201930" y="409194"/>
                  </a:lnTo>
                  <a:lnTo>
                    <a:pt x="191389" y="411480"/>
                  </a:lnTo>
                  <a:lnTo>
                    <a:pt x="185039" y="414909"/>
                  </a:lnTo>
                  <a:lnTo>
                    <a:pt x="180721" y="415671"/>
                  </a:lnTo>
                  <a:lnTo>
                    <a:pt x="179324" y="414909"/>
                  </a:lnTo>
                  <a:lnTo>
                    <a:pt x="178308" y="413258"/>
                  </a:lnTo>
                  <a:lnTo>
                    <a:pt x="175006" y="416814"/>
                  </a:lnTo>
                  <a:lnTo>
                    <a:pt x="177419" y="418846"/>
                  </a:lnTo>
                  <a:lnTo>
                    <a:pt x="178689" y="419735"/>
                  </a:lnTo>
                  <a:lnTo>
                    <a:pt x="184277" y="419989"/>
                  </a:lnTo>
                  <a:lnTo>
                    <a:pt x="191389" y="416560"/>
                  </a:lnTo>
                  <a:lnTo>
                    <a:pt x="194564" y="415163"/>
                  </a:lnTo>
                  <a:lnTo>
                    <a:pt x="212852" y="411353"/>
                  </a:lnTo>
                  <a:lnTo>
                    <a:pt x="224917" y="410083"/>
                  </a:lnTo>
                  <a:lnTo>
                    <a:pt x="218186" y="407035"/>
                  </a:lnTo>
                  <a:close/>
                </a:path>
              </a:pathLst>
            </a:custGeom>
            <a:blipFill>
              <a:blip r:embed="rId12"/>
              <a:stretch>
                <a:fillRect l="-597" t="-892" r="-484" b="-19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136734" y="5968851"/>
            <a:ext cx="298704" cy="296951"/>
            <a:chOff x="0" y="0"/>
            <a:chExt cx="398272" cy="395935"/>
          </a:xfrm>
        </p:grpSpPr>
        <p:sp>
          <p:nvSpPr>
            <p:cNvPr id="17" name="Freeform 17"/>
            <p:cNvSpPr/>
            <p:nvPr/>
          </p:nvSpPr>
          <p:spPr>
            <a:xfrm>
              <a:off x="-254" y="0"/>
              <a:ext cx="398653" cy="396113"/>
            </a:xfrm>
            <a:custGeom>
              <a:avLst/>
              <a:gdLst/>
              <a:ahLst/>
              <a:cxnLst/>
              <a:rect l="l" t="t" r="r" b="b"/>
              <a:pathLst>
                <a:path w="398653" h="396113">
                  <a:moveTo>
                    <a:pt x="149606" y="0"/>
                  </a:moveTo>
                  <a:lnTo>
                    <a:pt x="147066" y="5715"/>
                  </a:lnTo>
                  <a:lnTo>
                    <a:pt x="155321" y="10414"/>
                  </a:lnTo>
                  <a:lnTo>
                    <a:pt x="160401" y="10414"/>
                  </a:lnTo>
                  <a:lnTo>
                    <a:pt x="162687" y="10414"/>
                  </a:lnTo>
                  <a:lnTo>
                    <a:pt x="168910" y="11811"/>
                  </a:lnTo>
                  <a:lnTo>
                    <a:pt x="177292" y="14224"/>
                  </a:lnTo>
                  <a:lnTo>
                    <a:pt x="183134" y="16002"/>
                  </a:lnTo>
                  <a:lnTo>
                    <a:pt x="195199" y="20701"/>
                  </a:lnTo>
                  <a:lnTo>
                    <a:pt x="190627" y="14732"/>
                  </a:lnTo>
                  <a:lnTo>
                    <a:pt x="174244" y="8890"/>
                  </a:lnTo>
                  <a:lnTo>
                    <a:pt x="164211" y="5969"/>
                  </a:lnTo>
                  <a:lnTo>
                    <a:pt x="157988" y="5969"/>
                  </a:lnTo>
                  <a:lnTo>
                    <a:pt x="152273" y="4318"/>
                  </a:lnTo>
                  <a:lnTo>
                    <a:pt x="149606" y="0"/>
                  </a:lnTo>
                  <a:close/>
                  <a:moveTo>
                    <a:pt x="210820" y="14351"/>
                  </a:moveTo>
                  <a:lnTo>
                    <a:pt x="209550" y="18542"/>
                  </a:lnTo>
                  <a:cubicBezTo>
                    <a:pt x="217932" y="20955"/>
                    <a:pt x="226187" y="22479"/>
                    <a:pt x="240665" y="28829"/>
                  </a:cubicBezTo>
                  <a:lnTo>
                    <a:pt x="255016" y="33020"/>
                  </a:lnTo>
                  <a:lnTo>
                    <a:pt x="259334" y="37719"/>
                  </a:lnTo>
                  <a:lnTo>
                    <a:pt x="265049" y="44450"/>
                  </a:lnTo>
                  <a:lnTo>
                    <a:pt x="271780" y="46736"/>
                  </a:lnTo>
                  <a:lnTo>
                    <a:pt x="275209" y="47371"/>
                  </a:lnTo>
                  <a:lnTo>
                    <a:pt x="281686" y="49149"/>
                  </a:lnTo>
                  <a:lnTo>
                    <a:pt x="296926" y="51816"/>
                  </a:lnTo>
                  <a:lnTo>
                    <a:pt x="301498" y="50927"/>
                  </a:lnTo>
                  <a:lnTo>
                    <a:pt x="304800" y="50927"/>
                  </a:lnTo>
                  <a:lnTo>
                    <a:pt x="312039" y="51308"/>
                  </a:lnTo>
                  <a:lnTo>
                    <a:pt x="318008" y="48006"/>
                  </a:lnTo>
                  <a:lnTo>
                    <a:pt x="313182" y="46609"/>
                  </a:lnTo>
                  <a:lnTo>
                    <a:pt x="307213" y="46990"/>
                  </a:lnTo>
                  <a:lnTo>
                    <a:pt x="301879" y="46609"/>
                  </a:lnTo>
                  <a:lnTo>
                    <a:pt x="298069" y="47371"/>
                  </a:lnTo>
                  <a:lnTo>
                    <a:pt x="289052" y="47625"/>
                  </a:lnTo>
                  <a:lnTo>
                    <a:pt x="276225" y="43307"/>
                  </a:lnTo>
                  <a:lnTo>
                    <a:pt x="274193" y="42672"/>
                  </a:lnTo>
                  <a:lnTo>
                    <a:pt x="268986" y="41529"/>
                  </a:lnTo>
                  <a:lnTo>
                    <a:pt x="264287" y="37338"/>
                  </a:lnTo>
                  <a:lnTo>
                    <a:pt x="259334" y="31242"/>
                  </a:lnTo>
                  <a:lnTo>
                    <a:pt x="254635" y="28575"/>
                  </a:lnTo>
                  <a:cubicBezTo>
                    <a:pt x="248158" y="26416"/>
                    <a:pt x="241808" y="24765"/>
                    <a:pt x="227076" y="18288"/>
                  </a:cubicBezTo>
                  <a:lnTo>
                    <a:pt x="210566" y="14478"/>
                  </a:lnTo>
                  <a:close/>
                  <a:moveTo>
                    <a:pt x="211836" y="37211"/>
                  </a:moveTo>
                  <a:lnTo>
                    <a:pt x="220091" y="44958"/>
                  </a:lnTo>
                  <a:lnTo>
                    <a:pt x="208915" y="47498"/>
                  </a:lnTo>
                  <a:lnTo>
                    <a:pt x="202311" y="46609"/>
                  </a:lnTo>
                  <a:lnTo>
                    <a:pt x="185801" y="43942"/>
                  </a:lnTo>
                  <a:lnTo>
                    <a:pt x="178181" y="48133"/>
                  </a:lnTo>
                  <a:lnTo>
                    <a:pt x="176784" y="49276"/>
                  </a:lnTo>
                  <a:lnTo>
                    <a:pt x="179832" y="55118"/>
                  </a:lnTo>
                  <a:lnTo>
                    <a:pt x="182626" y="59055"/>
                  </a:lnTo>
                  <a:lnTo>
                    <a:pt x="176022" y="56769"/>
                  </a:lnTo>
                  <a:lnTo>
                    <a:pt x="167132" y="51943"/>
                  </a:lnTo>
                  <a:lnTo>
                    <a:pt x="164084" y="44577"/>
                  </a:lnTo>
                  <a:lnTo>
                    <a:pt x="164084" y="40640"/>
                  </a:lnTo>
                  <a:lnTo>
                    <a:pt x="165735" y="38989"/>
                  </a:lnTo>
                  <a:lnTo>
                    <a:pt x="166751" y="38227"/>
                  </a:lnTo>
                  <a:lnTo>
                    <a:pt x="173990" y="37846"/>
                  </a:lnTo>
                  <a:lnTo>
                    <a:pt x="182499" y="40005"/>
                  </a:lnTo>
                  <a:lnTo>
                    <a:pt x="191262" y="42672"/>
                  </a:lnTo>
                  <a:lnTo>
                    <a:pt x="194818" y="42418"/>
                  </a:lnTo>
                  <a:lnTo>
                    <a:pt x="201676" y="38100"/>
                  </a:lnTo>
                  <a:lnTo>
                    <a:pt x="211709" y="37084"/>
                  </a:lnTo>
                  <a:close/>
                  <a:moveTo>
                    <a:pt x="232283" y="47879"/>
                  </a:moveTo>
                  <a:lnTo>
                    <a:pt x="240030" y="52578"/>
                  </a:lnTo>
                  <a:lnTo>
                    <a:pt x="242951" y="56261"/>
                  </a:lnTo>
                  <a:lnTo>
                    <a:pt x="240538" y="58420"/>
                  </a:lnTo>
                  <a:lnTo>
                    <a:pt x="235966" y="67310"/>
                  </a:lnTo>
                  <a:lnTo>
                    <a:pt x="231013" y="73152"/>
                  </a:lnTo>
                  <a:lnTo>
                    <a:pt x="228219" y="73660"/>
                  </a:lnTo>
                  <a:lnTo>
                    <a:pt x="226695" y="73406"/>
                  </a:lnTo>
                  <a:lnTo>
                    <a:pt x="221742" y="72517"/>
                  </a:lnTo>
                  <a:lnTo>
                    <a:pt x="211328" y="69596"/>
                  </a:lnTo>
                  <a:lnTo>
                    <a:pt x="209042" y="69088"/>
                  </a:lnTo>
                  <a:lnTo>
                    <a:pt x="202692" y="65151"/>
                  </a:lnTo>
                  <a:lnTo>
                    <a:pt x="199644" y="63500"/>
                  </a:lnTo>
                  <a:lnTo>
                    <a:pt x="196977" y="58547"/>
                  </a:lnTo>
                  <a:lnTo>
                    <a:pt x="187579" y="56134"/>
                  </a:lnTo>
                  <a:lnTo>
                    <a:pt x="184785" y="49022"/>
                  </a:lnTo>
                  <a:lnTo>
                    <a:pt x="194945" y="48514"/>
                  </a:lnTo>
                  <a:lnTo>
                    <a:pt x="207899" y="51943"/>
                  </a:lnTo>
                  <a:lnTo>
                    <a:pt x="217297" y="51943"/>
                  </a:lnTo>
                  <a:lnTo>
                    <a:pt x="229997" y="48006"/>
                  </a:lnTo>
                  <a:close/>
                  <a:moveTo>
                    <a:pt x="251714" y="56388"/>
                  </a:moveTo>
                  <a:lnTo>
                    <a:pt x="254635" y="57277"/>
                  </a:lnTo>
                  <a:cubicBezTo>
                    <a:pt x="267208" y="60706"/>
                    <a:pt x="279400" y="60325"/>
                    <a:pt x="292354" y="64135"/>
                  </a:cubicBezTo>
                  <a:lnTo>
                    <a:pt x="297561" y="65278"/>
                  </a:lnTo>
                  <a:lnTo>
                    <a:pt x="303911" y="71120"/>
                  </a:lnTo>
                  <a:lnTo>
                    <a:pt x="305435" y="82804"/>
                  </a:lnTo>
                  <a:lnTo>
                    <a:pt x="305435" y="84455"/>
                  </a:lnTo>
                  <a:cubicBezTo>
                    <a:pt x="295910" y="82931"/>
                    <a:pt x="285369" y="77851"/>
                    <a:pt x="271145" y="77851"/>
                  </a:cubicBezTo>
                  <a:lnTo>
                    <a:pt x="260477" y="81661"/>
                  </a:lnTo>
                  <a:lnTo>
                    <a:pt x="246761" y="82296"/>
                  </a:lnTo>
                  <a:lnTo>
                    <a:pt x="232537" y="77724"/>
                  </a:lnTo>
                  <a:lnTo>
                    <a:pt x="233299" y="76962"/>
                  </a:lnTo>
                  <a:lnTo>
                    <a:pt x="237998" y="72771"/>
                  </a:lnTo>
                  <a:lnTo>
                    <a:pt x="243713" y="62103"/>
                  </a:lnTo>
                  <a:lnTo>
                    <a:pt x="245237" y="60325"/>
                  </a:lnTo>
                  <a:lnTo>
                    <a:pt x="247396" y="58293"/>
                  </a:lnTo>
                  <a:lnTo>
                    <a:pt x="247777" y="58293"/>
                  </a:lnTo>
                  <a:lnTo>
                    <a:pt x="249555" y="57658"/>
                  </a:lnTo>
                  <a:lnTo>
                    <a:pt x="251968" y="56515"/>
                  </a:lnTo>
                  <a:close/>
                  <a:moveTo>
                    <a:pt x="8890" y="28575"/>
                  </a:moveTo>
                  <a:lnTo>
                    <a:pt x="10160" y="36957"/>
                  </a:lnTo>
                  <a:lnTo>
                    <a:pt x="25654" y="40894"/>
                  </a:lnTo>
                  <a:lnTo>
                    <a:pt x="34417" y="41783"/>
                  </a:lnTo>
                  <a:cubicBezTo>
                    <a:pt x="44831" y="44323"/>
                    <a:pt x="54483" y="42545"/>
                    <a:pt x="68072" y="45974"/>
                  </a:cubicBezTo>
                  <a:lnTo>
                    <a:pt x="78613" y="46228"/>
                  </a:lnTo>
                  <a:lnTo>
                    <a:pt x="87503" y="46101"/>
                  </a:lnTo>
                  <a:lnTo>
                    <a:pt x="102489" y="49149"/>
                  </a:lnTo>
                  <a:lnTo>
                    <a:pt x="116205" y="53467"/>
                  </a:lnTo>
                  <a:lnTo>
                    <a:pt x="119126" y="55372"/>
                  </a:lnTo>
                  <a:lnTo>
                    <a:pt x="126111" y="61849"/>
                  </a:lnTo>
                  <a:lnTo>
                    <a:pt x="127254" y="62738"/>
                  </a:lnTo>
                  <a:lnTo>
                    <a:pt x="119253" y="60833"/>
                  </a:lnTo>
                  <a:lnTo>
                    <a:pt x="118364" y="60452"/>
                  </a:lnTo>
                  <a:lnTo>
                    <a:pt x="116078" y="57404"/>
                  </a:lnTo>
                  <a:lnTo>
                    <a:pt x="114300" y="54737"/>
                  </a:lnTo>
                  <a:lnTo>
                    <a:pt x="112014" y="59182"/>
                  </a:lnTo>
                  <a:cubicBezTo>
                    <a:pt x="103505" y="57404"/>
                    <a:pt x="95250" y="56388"/>
                    <a:pt x="83185" y="56388"/>
                  </a:cubicBezTo>
                  <a:lnTo>
                    <a:pt x="74168" y="57150"/>
                  </a:lnTo>
                  <a:lnTo>
                    <a:pt x="67056" y="57277"/>
                  </a:lnTo>
                  <a:lnTo>
                    <a:pt x="59817" y="56261"/>
                  </a:lnTo>
                  <a:lnTo>
                    <a:pt x="60452" y="53467"/>
                  </a:lnTo>
                  <a:cubicBezTo>
                    <a:pt x="47752" y="50546"/>
                    <a:pt x="35941" y="50927"/>
                    <a:pt x="21844" y="44831"/>
                  </a:cubicBezTo>
                  <a:lnTo>
                    <a:pt x="11938" y="43053"/>
                  </a:lnTo>
                  <a:lnTo>
                    <a:pt x="5715" y="46101"/>
                  </a:lnTo>
                  <a:lnTo>
                    <a:pt x="1016" y="57912"/>
                  </a:lnTo>
                  <a:lnTo>
                    <a:pt x="254" y="73152"/>
                  </a:lnTo>
                  <a:lnTo>
                    <a:pt x="254" y="74930"/>
                  </a:lnTo>
                  <a:lnTo>
                    <a:pt x="254" y="76327"/>
                  </a:lnTo>
                  <a:lnTo>
                    <a:pt x="2921" y="77470"/>
                  </a:lnTo>
                  <a:lnTo>
                    <a:pt x="9906" y="78232"/>
                  </a:lnTo>
                  <a:lnTo>
                    <a:pt x="16891" y="72898"/>
                  </a:lnTo>
                  <a:lnTo>
                    <a:pt x="18669" y="64389"/>
                  </a:lnTo>
                  <a:lnTo>
                    <a:pt x="18796" y="62865"/>
                  </a:lnTo>
                  <a:lnTo>
                    <a:pt x="16256" y="61849"/>
                  </a:lnTo>
                  <a:lnTo>
                    <a:pt x="15240" y="64262"/>
                  </a:lnTo>
                  <a:lnTo>
                    <a:pt x="13843" y="68707"/>
                  </a:lnTo>
                  <a:lnTo>
                    <a:pt x="10414" y="73660"/>
                  </a:lnTo>
                  <a:lnTo>
                    <a:pt x="6731" y="73914"/>
                  </a:lnTo>
                  <a:lnTo>
                    <a:pt x="4699" y="73025"/>
                  </a:lnTo>
                  <a:lnTo>
                    <a:pt x="4699" y="61595"/>
                  </a:lnTo>
                  <a:lnTo>
                    <a:pt x="8763" y="50038"/>
                  </a:lnTo>
                  <a:lnTo>
                    <a:pt x="11557" y="47879"/>
                  </a:lnTo>
                  <a:lnTo>
                    <a:pt x="16383" y="47625"/>
                  </a:lnTo>
                  <a:lnTo>
                    <a:pt x="23495" y="50800"/>
                  </a:lnTo>
                  <a:lnTo>
                    <a:pt x="25400" y="52451"/>
                  </a:lnTo>
                  <a:cubicBezTo>
                    <a:pt x="40005" y="55880"/>
                    <a:pt x="55245" y="62103"/>
                    <a:pt x="72517" y="62103"/>
                  </a:cubicBezTo>
                  <a:lnTo>
                    <a:pt x="76454" y="61595"/>
                  </a:lnTo>
                  <a:cubicBezTo>
                    <a:pt x="79883" y="61214"/>
                    <a:pt x="83312" y="61087"/>
                    <a:pt x="96774" y="61087"/>
                  </a:cubicBezTo>
                  <a:lnTo>
                    <a:pt x="117729" y="65278"/>
                  </a:lnTo>
                  <a:lnTo>
                    <a:pt x="132715" y="66421"/>
                  </a:lnTo>
                  <a:lnTo>
                    <a:pt x="139319" y="66929"/>
                  </a:lnTo>
                  <a:lnTo>
                    <a:pt x="148971" y="66802"/>
                  </a:lnTo>
                  <a:cubicBezTo>
                    <a:pt x="150622" y="66802"/>
                    <a:pt x="152400" y="66802"/>
                    <a:pt x="154559" y="66802"/>
                  </a:cubicBezTo>
                  <a:lnTo>
                    <a:pt x="177546" y="79121"/>
                  </a:lnTo>
                  <a:lnTo>
                    <a:pt x="193421" y="80391"/>
                  </a:lnTo>
                  <a:lnTo>
                    <a:pt x="194818" y="80391"/>
                  </a:lnTo>
                  <a:lnTo>
                    <a:pt x="209042" y="76327"/>
                  </a:lnTo>
                  <a:lnTo>
                    <a:pt x="217043" y="76835"/>
                  </a:lnTo>
                  <a:lnTo>
                    <a:pt x="231140" y="81788"/>
                  </a:lnTo>
                  <a:cubicBezTo>
                    <a:pt x="238252" y="84201"/>
                    <a:pt x="245618" y="86487"/>
                    <a:pt x="257302" y="86487"/>
                  </a:cubicBezTo>
                  <a:lnTo>
                    <a:pt x="265684" y="83820"/>
                  </a:lnTo>
                  <a:cubicBezTo>
                    <a:pt x="268605" y="82423"/>
                    <a:pt x="271526" y="81915"/>
                    <a:pt x="284607" y="81915"/>
                  </a:cubicBezTo>
                  <a:lnTo>
                    <a:pt x="307086" y="88900"/>
                  </a:lnTo>
                  <a:lnTo>
                    <a:pt x="309372" y="89154"/>
                  </a:lnTo>
                  <a:lnTo>
                    <a:pt x="309753" y="85090"/>
                  </a:lnTo>
                  <a:lnTo>
                    <a:pt x="309880" y="71628"/>
                  </a:lnTo>
                  <a:lnTo>
                    <a:pt x="300355" y="61468"/>
                  </a:lnTo>
                  <a:lnTo>
                    <a:pt x="296418" y="60198"/>
                  </a:lnTo>
                  <a:cubicBezTo>
                    <a:pt x="294513" y="59690"/>
                    <a:pt x="292989" y="59563"/>
                    <a:pt x="292354" y="59309"/>
                  </a:cubicBezTo>
                  <a:lnTo>
                    <a:pt x="254254" y="52451"/>
                  </a:lnTo>
                  <a:lnTo>
                    <a:pt x="251079" y="51308"/>
                  </a:lnTo>
                  <a:lnTo>
                    <a:pt x="251079" y="51308"/>
                  </a:lnTo>
                  <a:lnTo>
                    <a:pt x="244221" y="48768"/>
                  </a:lnTo>
                  <a:lnTo>
                    <a:pt x="231140" y="41529"/>
                  </a:lnTo>
                  <a:cubicBezTo>
                    <a:pt x="222758" y="37084"/>
                    <a:pt x="214122" y="33020"/>
                    <a:pt x="201930" y="33020"/>
                  </a:cubicBezTo>
                  <a:lnTo>
                    <a:pt x="195072" y="37338"/>
                  </a:lnTo>
                  <a:lnTo>
                    <a:pt x="191770" y="38354"/>
                  </a:lnTo>
                  <a:lnTo>
                    <a:pt x="188595" y="38354"/>
                  </a:lnTo>
                  <a:lnTo>
                    <a:pt x="179197" y="34671"/>
                  </a:lnTo>
                  <a:lnTo>
                    <a:pt x="168402" y="33528"/>
                  </a:lnTo>
                  <a:lnTo>
                    <a:pt x="161290" y="36830"/>
                  </a:lnTo>
                  <a:lnTo>
                    <a:pt x="159893" y="43180"/>
                  </a:lnTo>
                  <a:lnTo>
                    <a:pt x="160655" y="51181"/>
                  </a:lnTo>
                  <a:lnTo>
                    <a:pt x="171323" y="59944"/>
                  </a:lnTo>
                  <a:lnTo>
                    <a:pt x="182753" y="64008"/>
                  </a:lnTo>
                  <a:lnTo>
                    <a:pt x="194945" y="66167"/>
                  </a:lnTo>
                  <a:lnTo>
                    <a:pt x="197104" y="66802"/>
                  </a:lnTo>
                  <a:lnTo>
                    <a:pt x="203200" y="70612"/>
                  </a:lnTo>
                  <a:lnTo>
                    <a:pt x="198755" y="73152"/>
                  </a:lnTo>
                  <a:lnTo>
                    <a:pt x="183007" y="76200"/>
                  </a:lnTo>
                  <a:lnTo>
                    <a:pt x="176149" y="72644"/>
                  </a:lnTo>
                  <a:cubicBezTo>
                    <a:pt x="165608" y="64389"/>
                    <a:pt x="155448" y="62484"/>
                    <a:pt x="142875" y="62484"/>
                  </a:cubicBezTo>
                  <a:lnTo>
                    <a:pt x="142113" y="62484"/>
                  </a:lnTo>
                  <a:lnTo>
                    <a:pt x="136906" y="62738"/>
                  </a:lnTo>
                  <a:lnTo>
                    <a:pt x="134493" y="62738"/>
                  </a:lnTo>
                  <a:lnTo>
                    <a:pt x="125222" y="55499"/>
                  </a:lnTo>
                  <a:lnTo>
                    <a:pt x="118364" y="49784"/>
                  </a:lnTo>
                  <a:cubicBezTo>
                    <a:pt x="110363" y="44577"/>
                    <a:pt x="102489" y="44831"/>
                    <a:pt x="91440" y="41910"/>
                  </a:cubicBezTo>
                  <a:lnTo>
                    <a:pt x="80899" y="41656"/>
                  </a:lnTo>
                  <a:lnTo>
                    <a:pt x="72009" y="41783"/>
                  </a:lnTo>
                  <a:lnTo>
                    <a:pt x="64770" y="40640"/>
                  </a:lnTo>
                  <a:cubicBezTo>
                    <a:pt x="54229" y="38100"/>
                    <a:pt x="44577" y="39751"/>
                    <a:pt x="30480" y="36322"/>
                  </a:cubicBezTo>
                  <a:lnTo>
                    <a:pt x="17018" y="34798"/>
                  </a:lnTo>
                  <a:lnTo>
                    <a:pt x="8890" y="28575"/>
                  </a:lnTo>
                  <a:close/>
                  <a:moveTo>
                    <a:pt x="262255" y="18796"/>
                  </a:moveTo>
                  <a:lnTo>
                    <a:pt x="280289" y="29083"/>
                  </a:lnTo>
                  <a:cubicBezTo>
                    <a:pt x="294259" y="33401"/>
                    <a:pt x="307721" y="38862"/>
                    <a:pt x="324104" y="48641"/>
                  </a:cubicBezTo>
                  <a:lnTo>
                    <a:pt x="325374" y="51816"/>
                  </a:lnTo>
                  <a:lnTo>
                    <a:pt x="314452" y="57658"/>
                  </a:lnTo>
                  <a:lnTo>
                    <a:pt x="312674" y="68961"/>
                  </a:lnTo>
                  <a:lnTo>
                    <a:pt x="317246" y="76327"/>
                  </a:lnTo>
                  <a:lnTo>
                    <a:pt x="317627" y="76708"/>
                  </a:lnTo>
                  <a:lnTo>
                    <a:pt x="321056" y="80518"/>
                  </a:lnTo>
                  <a:lnTo>
                    <a:pt x="334772" y="83693"/>
                  </a:lnTo>
                  <a:lnTo>
                    <a:pt x="342138" y="84709"/>
                  </a:lnTo>
                  <a:lnTo>
                    <a:pt x="378079" y="92202"/>
                  </a:lnTo>
                  <a:lnTo>
                    <a:pt x="379095" y="87884"/>
                  </a:lnTo>
                  <a:cubicBezTo>
                    <a:pt x="366903" y="84836"/>
                    <a:pt x="354965" y="83947"/>
                    <a:pt x="339471" y="79248"/>
                  </a:cubicBezTo>
                  <a:lnTo>
                    <a:pt x="327025" y="77724"/>
                  </a:lnTo>
                  <a:lnTo>
                    <a:pt x="320548" y="73279"/>
                  </a:lnTo>
                  <a:lnTo>
                    <a:pt x="318135" y="70612"/>
                  </a:lnTo>
                  <a:lnTo>
                    <a:pt x="317119" y="62484"/>
                  </a:lnTo>
                  <a:lnTo>
                    <a:pt x="324104" y="57277"/>
                  </a:lnTo>
                  <a:lnTo>
                    <a:pt x="332105" y="55626"/>
                  </a:lnTo>
                  <a:lnTo>
                    <a:pt x="342900" y="58674"/>
                  </a:lnTo>
                  <a:lnTo>
                    <a:pt x="355346" y="69342"/>
                  </a:lnTo>
                  <a:lnTo>
                    <a:pt x="347726" y="66929"/>
                  </a:lnTo>
                  <a:lnTo>
                    <a:pt x="340741" y="66802"/>
                  </a:lnTo>
                  <a:lnTo>
                    <a:pt x="333375" y="67310"/>
                  </a:lnTo>
                  <a:lnTo>
                    <a:pt x="329438" y="66421"/>
                  </a:lnTo>
                  <a:lnTo>
                    <a:pt x="327152" y="64135"/>
                  </a:lnTo>
                  <a:lnTo>
                    <a:pt x="326771" y="62738"/>
                  </a:lnTo>
                  <a:lnTo>
                    <a:pt x="327152" y="61849"/>
                  </a:lnTo>
                  <a:lnTo>
                    <a:pt x="328676" y="61468"/>
                  </a:lnTo>
                  <a:lnTo>
                    <a:pt x="331343" y="61341"/>
                  </a:lnTo>
                  <a:lnTo>
                    <a:pt x="338582" y="64389"/>
                  </a:lnTo>
                  <a:lnTo>
                    <a:pt x="336931" y="59436"/>
                  </a:lnTo>
                  <a:lnTo>
                    <a:pt x="329057" y="57023"/>
                  </a:lnTo>
                  <a:lnTo>
                    <a:pt x="326517" y="57277"/>
                  </a:lnTo>
                  <a:lnTo>
                    <a:pt x="322834" y="59944"/>
                  </a:lnTo>
                  <a:lnTo>
                    <a:pt x="322326" y="64643"/>
                  </a:lnTo>
                  <a:lnTo>
                    <a:pt x="325501" y="69215"/>
                  </a:lnTo>
                  <a:lnTo>
                    <a:pt x="331089" y="71628"/>
                  </a:lnTo>
                  <a:lnTo>
                    <a:pt x="338074" y="71882"/>
                  </a:lnTo>
                  <a:lnTo>
                    <a:pt x="345313" y="71374"/>
                  </a:lnTo>
                  <a:lnTo>
                    <a:pt x="352933" y="73279"/>
                  </a:lnTo>
                  <a:lnTo>
                    <a:pt x="363728" y="76073"/>
                  </a:lnTo>
                  <a:lnTo>
                    <a:pt x="368681" y="76200"/>
                  </a:lnTo>
                  <a:lnTo>
                    <a:pt x="360426" y="66421"/>
                  </a:lnTo>
                  <a:lnTo>
                    <a:pt x="357632" y="60833"/>
                  </a:lnTo>
                  <a:lnTo>
                    <a:pt x="371602" y="64516"/>
                  </a:lnTo>
                  <a:lnTo>
                    <a:pt x="374396" y="65786"/>
                  </a:lnTo>
                  <a:lnTo>
                    <a:pt x="382397" y="72771"/>
                  </a:lnTo>
                  <a:lnTo>
                    <a:pt x="389890" y="76581"/>
                  </a:lnTo>
                  <a:lnTo>
                    <a:pt x="393573" y="82677"/>
                  </a:lnTo>
                  <a:lnTo>
                    <a:pt x="395859" y="75946"/>
                  </a:lnTo>
                  <a:lnTo>
                    <a:pt x="386969" y="69596"/>
                  </a:lnTo>
                  <a:lnTo>
                    <a:pt x="379222" y="64389"/>
                  </a:lnTo>
                  <a:lnTo>
                    <a:pt x="369697" y="56134"/>
                  </a:lnTo>
                  <a:lnTo>
                    <a:pt x="362966" y="54102"/>
                  </a:lnTo>
                  <a:lnTo>
                    <a:pt x="358267" y="51816"/>
                  </a:lnTo>
                  <a:lnTo>
                    <a:pt x="353949" y="48133"/>
                  </a:lnTo>
                  <a:lnTo>
                    <a:pt x="350266" y="46355"/>
                  </a:lnTo>
                  <a:lnTo>
                    <a:pt x="350012" y="50927"/>
                  </a:lnTo>
                  <a:lnTo>
                    <a:pt x="353822" y="53848"/>
                  </a:lnTo>
                  <a:lnTo>
                    <a:pt x="356616" y="56134"/>
                  </a:lnTo>
                  <a:cubicBezTo>
                    <a:pt x="345186" y="53213"/>
                    <a:pt x="334010" y="50038"/>
                    <a:pt x="323088" y="43561"/>
                  </a:cubicBezTo>
                  <a:lnTo>
                    <a:pt x="286258" y="26289"/>
                  </a:lnTo>
                  <a:lnTo>
                    <a:pt x="286893" y="25781"/>
                  </a:lnTo>
                  <a:lnTo>
                    <a:pt x="283337" y="22860"/>
                  </a:lnTo>
                  <a:lnTo>
                    <a:pt x="281178" y="24638"/>
                  </a:lnTo>
                  <a:lnTo>
                    <a:pt x="280162" y="24892"/>
                  </a:lnTo>
                  <a:lnTo>
                    <a:pt x="261620" y="19177"/>
                  </a:lnTo>
                  <a:close/>
                  <a:moveTo>
                    <a:pt x="149606" y="89281"/>
                  </a:moveTo>
                  <a:lnTo>
                    <a:pt x="146685" y="94234"/>
                  </a:lnTo>
                  <a:lnTo>
                    <a:pt x="153289" y="98806"/>
                  </a:lnTo>
                  <a:lnTo>
                    <a:pt x="159893" y="99060"/>
                  </a:lnTo>
                  <a:lnTo>
                    <a:pt x="163830" y="98806"/>
                  </a:lnTo>
                  <a:lnTo>
                    <a:pt x="164719" y="99060"/>
                  </a:lnTo>
                  <a:lnTo>
                    <a:pt x="168910" y="99949"/>
                  </a:lnTo>
                  <a:lnTo>
                    <a:pt x="177165" y="101854"/>
                  </a:lnTo>
                  <a:lnTo>
                    <a:pt x="183007" y="103251"/>
                  </a:lnTo>
                  <a:lnTo>
                    <a:pt x="194945" y="107315"/>
                  </a:lnTo>
                  <a:lnTo>
                    <a:pt x="190246" y="101600"/>
                  </a:lnTo>
                  <a:lnTo>
                    <a:pt x="173990" y="96647"/>
                  </a:lnTo>
                  <a:lnTo>
                    <a:pt x="164846" y="94488"/>
                  </a:lnTo>
                  <a:lnTo>
                    <a:pt x="161290" y="94488"/>
                  </a:lnTo>
                  <a:lnTo>
                    <a:pt x="155956" y="94742"/>
                  </a:lnTo>
                  <a:lnTo>
                    <a:pt x="151638" y="93091"/>
                  </a:lnTo>
                  <a:lnTo>
                    <a:pt x="149479" y="89408"/>
                  </a:lnTo>
                  <a:close/>
                  <a:moveTo>
                    <a:pt x="224155" y="91694"/>
                  </a:moveTo>
                  <a:lnTo>
                    <a:pt x="223139" y="95885"/>
                  </a:lnTo>
                  <a:cubicBezTo>
                    <a:pt x="240157" y="100076"/>
                    <a:pt x="256794" y="101600"/>
                    <a:pt x="276225" y="106426"/>
                  </a:cubicBezTo>
                  <a:lnTo>
                    <a:pt x="287401" y="106680"/>
                  </a:lnTo>
                  <a:lnTo>
                    <a:pt x="300482" y="105664"/>
                  </a:lnTo>
                  <a:lnTo>
                    <a:pt x="307467" y="106934"/>
                  </a:lnTo>
                  <a:lnTo>
                    <a:pt x="313436" y="110617"/>
                  </a:lnTo>
                  <a:lnTo>
                    <a:pt x="316357" y="112395"/>
                  </a:lnTo>
                  <a:lnTo>
                    <a:pt x="325120" y="114300"/>
                  </a:lnTo>
                  <a:lnTo>
                    <a:pt x="328676" y="112776"/>
                  </a:lnTo>
                  <a:lnTo>
                    <a:pt x="325247" y="109728"/>
                  </a:lnTo>
                  <a:lnTo>
                    <a:pt x="321437" y="109982"/>
                  </a:lnTo>
                  <a:lnTo>
                    <a:pt x="312801" y="105156"/>
                  </a:lnTo>
                  <a:lnTo>
                    <a:pt x="303657" y="101473"/>
                  </a:lnTo>
                  <a:lnTo>
                    <a:pt x="292481" y="101219"/>
                  </a:lnTo>
                  <a:lnTo>
                    <a:pt x="281813" y="102235"/>
                  </a:lnTo>
                  <a:cubicBezTo>
                    <a:pt x="279400" y="102235"/>
                    <a:pt x="277114" y="101981"/>
                    <a:pt x="274701" y="101473"/>
                  </a:cubicBezTo>
                  <a:lnTo>
                    <a:pt x="224409" y="91821"/>
                  </a:lnTo>
                  <a:close/>
                  <a:moveTo>
                    <a:pt x="321310" y="93726"/>
                  </a:moveTo>
                  <a:lnTo>
                    <a:pt x="319151" y="98552"/>
                  </a:lnTo>
                  <a:lnTo>
                    <a:pt x="326136" y="102235"/>
                  </a:lnTo>
                  <a:lnTo>
                    <a:pt x="334137" y="102997"/>
                  </a:lnTo>
                  <a:lnTo>
                    <a:pt x="340868" y="107442"/>
                  </a:lnTo>
                  <a:lnTo>
                    <a:pt x="349377" y="116586"/>
                  </a:lnTo>
                  <a:lnTo>
                    <a:pt x="353822" y="117348"/>
                  </a:lnTo>
                  <a:lnTo>
                    <a:pt x="355346" y="117348"/>
                  </a:lnTo>
                  <a:lnTo>
                    <a:pt x="365252" y="116967"/>
                  </a:lnTo>
                  <a:lnTo>
                    <a:pt x="379857" y="115951"/>
                  </a:lnTo>
                  <a:lnTo>
                    <a:pt x="384175" y="115951"/>
                  </a:lnTo>
                  <a:lnTo>
                    <a:pt x="392557" y="117348"/>
                  </a:lnTo>
                  <a:lnTo>
                    <a:pt x="393700" y="113030"/>
                  </a:lnTo>
                  <a:cubicBezTo>
                    <a:pt x="389001" y="111887"/>
                    <a:pt x="384302" y="111506"/>
                    <a:pt x="372110" y="111506"/>
                  </a:cubicBezTo>
                  <a:lnTo>
                    <a:pt x="355854" y="112776"/>
                  </a:lnTo>
                  <a:lnTo>
                    <a:pt x="352425" y="112903"/>
                  </a:lnTo>
                  <a:lnTo>
                    <a:pt x="347218" y="108839"/>
                  </a:lnTo>
                  <a:lnTo>
                    <a:pt x="336931" y="98552"/>
                  </a:lnTo>
                  <a:lnTo>
                    <a:pt x="327660" y="97917"/>
                  </a:lnTo>
                  <a:lnTo>
                    <a:pt x="323596" y="96520"/>
                  </a:lnTo>
                  <a:lnTo>
                    <a:pt x="321310" y="93853"/>
                  </a:lnTo>
                  <a:close/>
                  <a:moveTo>
                    <a:pt x="22606" y="57404"/>
                  </a:moveTo>
                  <a:lnTo>
                    <a:pt x="21590" y="61722"/>
                  </a:lnTo>
                  <a:cubicBezTo>
                    <a:pt x="32004" y="64135"/>
                    <a:pt x="41402" y="67437"/>
                    <a:pt x="55372" y="80264"/>
                  </a:cubicBezTo>
                  <a:lnTo>
                    <a:pt x="67437" y="83947"/>
                  </a:lnTo>
                  <a:lnTo>
                    <a:pt x="79502" y="86233"/>
                  </a:lnTo>
                  <a:lnTo>
                    <a:pt x="89027" y="86614"/>
                  </a:lnTo>
                  <a:cubicBezTo>
                    <a:pt x="100076" y="86614"/>
                    <a:pt x="110871" y="84328"/>
                    <a:pt x="122682" y="83566"/>
                  </a:cubicBezTo>
                  <a:lnTo>
                    <a:pt x="128270" y="83312"/>
                  </a:lnTo>
                  <a:lnTo>
                    <a:pt x="134747" y="86233"/>
                  </a:lnTo>
                  <a:lnTo>
                    <a:pt x="136906" y="93726"/>
                  </a:lnTo>
                  <a:lnTo>
                    <a:pt x="136906" y="103759"/>
                  </a:lnTo>
                  <a:lnTo>
                    <a:pt x="127762" y="112014"/>
                  </a:lnTo>
                  <a:lnTo>
                    <a:pt x="122428" y="112776"/>
                  </a:lnTo>
                  <a:cubicBezTo>
                    <a:pt x="120142" y="113284"/>
                    <a:pt x="117729" y="113411"/>
                    <a:pt x="105029" y="113411"/>
                  </a:cubicBezTo>
                  <a:lnTo>
                    <a:pt x="84074" y="103886"/>
                  </a:lnTo>
                  <a:lnTo>
                    <a:pt x="86868" y="100838"/>
                  </a:lnTo>
                  <a:lnTo>
                    <a:pt x="91186" y="100457"/>
                  </a:lnTo>
                  <a:lnTo>
                    <a:pt x="98298" y="103378"/>
                  </a:lnTo>
                  <a:lnTo>
                    <a:pt x="105664" y="105537"/>
                  </a:lnTo>
                  <a:lnTo>
                    <a:pt x="115189" y="105537"/>
                  </a:lnTo>
                  <a:lnTo>
                    <a:pt x="120396" y="106172"/>
                  </a:lnTo>
                  <a:lnTo>
                    <a:pt x="118237" y="101219"/>
                  </a:lnTo>
                  <a:lnTo>
                    <a:pt x="112395" y="101219"/>
                  </a:lnTo>
                  <a:lnTo>
                    <a:pt x="108331" y="101219"/>
                  </a:lnTo>
                  <a:lnTo>
                    <a:pt x="102362" y="100584"/>
                  </a:lnTo>
                  <a:lnTo>
                    <a:pt x="95123" y="97409"/>
                  </a:lnTo>
                  <a:lnTo>
                    <a:pt x="87122" y="96266"/>
                  </a:lnTo>
                  <a:lnTo>
                    <a:pt x="80899" y="100457"/>
                  </a:lnTo>
                  <a:lnTo>
                    <a:pt x="78359" y="106807"/>
                  </a:lnTo>
                  <a:lnTo>
                    <a:pt x="77724" y="108712"/>
                  </a:lnTo>
                  <a:lnTo>
                    <a:pt x="79629" y="109474"/>
                  </a:lnTo>
                  <a:cubicBezTo>
                    <a:pt x="90932" y="113919"/>
                    <a:pt x="103251" y="118110"/>
                    <a:pt x="117856" y="118110"/>
                  </a:cubicBezTo>
                  <a:lnTo>
                    <a:pt x="124587" y="117221"/>
                  </a:lnTo>
                  <a:lnTo>
                    <a:pt x="137541" y="110744"/>
                  </a:lnTo>
                  <a:lnTo>
                    <a:pt x="141224" y="94869"/>
                  </a:lnTo>
                  <a:lnTo>
                    <a:pt x="140589" y="86995"/>
                  </a:lnTo>
                  <a:lnTo>
                    <a:pt x="131953" y="79502"/>
                  </a:lnTo>
                  <a:lnTo>
                    <a:pt x="123698" y="79121"/>
                  </a:lnTo>
                  <a:lnTo>
                    <a:pt x="121158" y="79375"/>
                  </a:lnTo>
                  <a:cubicBezTo>
                    <a:pt x="110109" y="80137"/>
                    <a:pt x="99441" y="82423"/>
                    <a:pt x="84455" y="82423"/>
                  </a:cubicBezTo>
                  <a:lnTo>
                    <a:pt x="71755" y="80137"/>
                  </a:lnTo>
                  <a:lnTo>
                    <a:pt x="60960" y="78105"/>
                  </a:lnTo>
                  <a:lnTo>
                    <a:pt x="54483" y="73787"/>
                  </a:lnTo>
                  <a:cubicBezTo>
                    <a:pt x="43942" y="63627"/>
                    <a:pt x="33274" y="59817"/>
                    <a:pt x="22606" y="57404"/>
                  </a:cubicBezTo>
                  <a:close/>
                  <a:moveTo>
                    <a:pt x="210566" y="100076"/>
                  </a:moveTo>
                  <a:lnTo>
                    <a:pt x="209550" y="104394"/>
                  </a:lnTo>
                  <a:cubicBezTo>
                    <a:pt x="218059" y="106299"/>
                    <a:pt x="226187" y="107315"/>
                    <a:pt x="240665" y="112903"/>
                  </a:cubicBezTo>
                  <a:lnTo>
                    <a:pt x="255016" y="116332"/>
                  </a:lnTo>
                  <a:lnTo>
                    <a:pt x="259334" y="120650"/>
                  </a:lnTo>
                  <a:lnTo>
                    <a:pt x="265049" y="127000"/>
                  </a:lnTo>
                  <a:lnTo>
                    <a:pt x="271780" y="128905"/>
                  </a:lnTo>
                  <a:lnTo>
                    <a:pt x="275209" y="129286"/>
                  </a:lnTo>
                  <a:lnTo>
                    <a:pt x="281178" y="130683"/>
                  </a:lnTo>
                  <a:lnTo>
                    <a:pt x="295910" y="132715"/>
                  </a:lnTo>
                  <a:lnTo>
                    <a:pt x="301879" y="131318"/>
                  </a:lnTo>
                  <a:lnTo>
                    <a:pt x="305435" y="131191"/>
                  </a:lnTo>
                  <a:lnTo>
                    <a:pt x="309118" y="131191"/>
                  </a:lnTo>
                  <a:lnTo>
                    <a:pt x="314579" y="130048"/>
                  </a:lnTo>
                  <a:lnTo>
                    <a:pt x="318008" y="127254"/>
                  </a:lnTo>
                  <a:lnTo>
                    <a:pt x="313817" y="125349"/>
                  </a:lnTo>
                  <a:lnTo>
                    <a:pt x="310515" y="126619"/>
                  </a:lnTo>
                  <a:lnTo>
                    <a:pt x="306578" y="126746"/>
                  </a:lnTo>
                  <a:lnTo>
                    <a:pt x="303022" y="126746"/>
                  </a:lnTo>
                  <a:lnTo>
                    <a:pt x="297561" y="128016"/>
                  </a:lnTo>
                  <a:lnTo>
                    <a:pt x="288036" y="128270"/>
                  </a:lnTo>
                  <a:lnTo>
                    <a:pt x="274066" y="124587"/>
                  </a:lnTo>
                  <a:lnTo>
                    <a:pt x="268859" y="123825"/>
                  </a:lnTo>
                  <a:lnTo>
                    <a:pt x="264287" y="120015"/>
                  </a:lnTo>
                  <a:lnTo>
                    <a:pt x="259334" y="114173"/>
                  </a:lnTo>
                  <a:lnTo>
                    <a:pt x="254635" y="111633"/>
                  </a:lnTo>
                  <a:cubicBezTo>
                    <a:pt x="248158" y="109855"/>
                    <a:pt x="241808" y="108585"/>
                    <a:pt x="227076" y="102997"/>
                  </a:cubicBezTo>
                  <a:lnTo>
                    <a:pt x="210566" y="100076"/>
                  </a:lnTo>
                  <a:close/>
                  <a:moveTo>
                    <a:pt x="9525" y="82042"/>
                  </a:moveTo>
                  <a:lnTo>
                    <a:pt x="2540" y="89281"/>
                  </a:lnTo>
                  <a:lnTo>
                    <a:pt x="1651" y="102616"/>
                  </a:lnTo>
                  <a:lnTo>
                    <a:pt x="8763" y="109601"/>
                  </a:lnTo>
                  <a:cubicBezTo>
                    <a:pt x="13208" y="113919"/>
                    <a:pt x="17653" y="118110"/>
                    <a:pt x="27432" y="121539"/>
                  </a:cubicBezTo>
                  <a:lnTo>
                    <a:pt x="41402" y="122428"/>
                  </a:lnTo>
                  <a:lnTo>
                    <a:pt x="52578" y="118491"/>
                  </a:lnTo>
                  <a:lnTo>
                    <a:pt x="63119" y="117983"/>
                  </a:lnTo>
                  <a:lnTo>
                    <a:pt x="77216" y="122682"/>
                  </a:lnTo>
                  <a:cubicBezTo>
                    <a:pt x="90297" y="125349"/>
                    <a:pt x="103378" y="128143"/>
                    <a:pt x="118491" y="131064"/>
                  </a:cubicBezTo>
                  <a:lnTo>
                    <a:pt x="126238" y="135763"/>
                  </a:lnTo>
                  <a:lnTo>
                    <a:pt x="130175" y="138049"/>
                  </a:lnTo>
                  <a:lnTo>
                    <a:pt x="141478" y="140589"/>
                  </a:lnTo>
                  <a:lnTo>
                    <a:pt x="147828" y="136652"/>
                  </a:lnTo>
                  <a:lnTo>
                    <a:pt x="150876" y="130810"/>
                  </a:lnTo>
                  <a:lnTo>
                    <a:pt x="145669" y="132080"/>
                  </a:lnTo>
                  <a:lnTo>
                    <a:pt x="141986" y="135763"/>
                  </a:lnTo>
                  <a:lnTo>
                    <a:pt x="136398" y="136144"/>
                  </a:lnTo>
                  <a:lnTo>
                    <a:pt x="124587" y="129667"/>
                  </a:lnTo>
                  <a:lnTo>
                    <a:pt x="117221" y="126365"/>
                  </a:lnTo>
                  <a:cubicBezTo>
                    <a:pt x="104140" y="123825"/>
                    <a:pt x="91186" y="121031"/>
                    <a:pt x="71755" y="117094"/>
                  </a:cubicBezTo>
                  <a:lnTo>
                    <a:pt x="54229" y="113538"/>
                  </a:lnTo>
                  <a:lnTo>
                    <a:pt x="44831" y="117221"/>
                  </a:lnTo>
                  <a:lnTo>
                    <a:pt x="32766" y="117983"/>
                  </a:lnTo>
                  <a:lnTo>
                    <a:pt x="20320" y="114300"/>
                  </a:lnTo>
                  <a:lnTo>
                    <a:pt x="9779" y="104521"/>
                  </a:lnTo>
                  <a:lnTo>
                    <a:pt x="5969" y="93345"/>
                  </a:lnTo>
                  <a:lnTo>
                    <a:pt x="9398" y="86995"/>
                  </a:lnTo>
                  <a:lnTo>
                    <a:pt x="13716" y="86614"/>
                  </a:lnTo>
                  <a:lnTo>
                    <a:pt x="19558" y="88265"/>
                  </a:lnTo>
                  <a:lnTo>
                    <a:pt x="27305" y="89281"/>
                  </a:lnTo>
                  <a:lnTo>
                    <a:pt x="35941" y="91821"/>
                  </a:lnTo>
                  <a:lnTo>
                    <a:pt x="41529" y="93091"/>
                  </a:lnTo>
                  <a:lnTo>
                    <a:pt x="51689" y="96647"/>
                  </a:lnTo>
                  <a:lnTo>
                    <a:pt x="54610" y="98171"/>
                  </a:lnTo>
                  <a:lnTo>
                    <a:pt x="62230" y="98679"/>
                  </a:lnTo>
                  <a:lnTo>
                    <a:pt x="64897" y="103632"/>
                  </a:lnTo>
                  <a:lnTo>
                    <a:pt x="62103" y="106807"/>
                  </a:lnTo>
                  <a:lnTo>
                    <a:pt x="55499" y="107315"/>
                  </a:lnTo>
                  <a:lnTo>
                    <a:pt x="45339" y="103505"/>
                  </a:lnTo>
                  <a:lnTo>
                    <a:pt x="40386" y="101219"/>
                  </a:lnTo>
                  <a:lnTo>
                    <a:pt x="30480" y="98806"/>
                  </a:lnTo>
                  <a:lnTo>
                    <a:pt x="15748" y="95758"/>
                  </a:lnTo>
                  <a:lnTo>
                    <a:pt x="22225" y="101600"/>
                  </a:lnTo>
                  <a:lnTo>
                    <a:pt x="37084" y="104648"/>
                  </a:lnTo>
                  <a:lnTo>
                    <a:pt x="37592" y="104775"/>
                  </a:lnTo>
                  <a:lnTo>
                    <a:pt x="37592" y="104775"/>
                  </a:lnTo>
                  <a:lnTo>
                    <a:pt x="44958" y="107823"/>
                  </a:lnTo>
                  <a:lnTo>
                    <a:pt x="61468" y="111633"/>
                  </a:lnTo>
                  <a:lnTo>
                    <a:pt x="68326" y="107315"/>
                  </a:lnTo>
                  <a:lnTo>
                    <a:pt x="69977" y="100711"/>
                  </a:lnTo>
                  <a:lnTo>
                    <a:pt x="70104" y="99949"/>
                  </a:lnTo>
                  <a:lnTo>
                    <a:pt x="67310" y="95504"/>
                  </a:lnTo>
                  <a:lnTo>
                    <a:pt x="57785" y="93599"/>
                  </a:lnTo>
                  <a:lnTo>
                    <a:pt x="53975" y="92710"/>
                  </a:lnTo>
                  <a:lnTo>
                    <a:pt x="48133" y="89408"/>
                  </a:lnTo>
                  <a:lnTo>
                    <a:pt x="36957" y="87503"/>
                  </a:lnTo>
                  <a:lnTo>
                    <a:pt x="33020" y="86741"/>
                  </a:lnTo>
                  <a:lnTo>
                    <a:pt x="22860" y="84709"/>
                  </a:lnTo>
                  <a:lnTo>
                    <a:pt x="17018" y="82931"/>
                  </a:lnTo>
                  <a:lnTo>
                    <a:pt x="9652" y="82169"/>
                  </a:lnTo>
                  <a:close/>
                  <a:moveTo>
                    <a:pt x="212979" y="123317"/>
                  </a:moveTo>
                  <a:lnTo>
                    <a:pt x="223647" y="129286"/>
                  </a:lnTo>
                  <a:lnTo>
                    <a:pt x="215138" y="132334"/>
                  </a:lnTo>
                  <a:lnTo>
                    <a:pt x="208788" y="133350"/>
                  </a:lnTo>
                  <a:lnTo>
                    <a:pt x="202692" y="132842"/>
                  </a:lnTo>
                  <a:lnTo>
                    <a:pt x="186690" y="130810"/>
                  </a:lnTo>
                  <a:lnTo>
                    <a:pt x="178181" y="135636"/>
                  </a:lnTo>
                  <a:lnTo>
                    <a:pt x="176911" y="136906"/>
                  </a:lnTo>
                  <a:lnTo>
                    <a:pt x="180086" y="142621"/>
                  </a:lnTo>
                  <a:lnTo>
                    <a:pt x="183007" y="146431"/>
                  </a:lnTo>
                  <a:lnTo>
                    <a:pt x="176149" y="144526"/>
                  </a:lnTo>
                  <a:lnTo>
                    <a:pt x="167386" y="140208"/>
                  </a:lnTo>
                  <a:lnTo>
                    <a:pt x="164465" y="133096"/>
                  </a:lnTo>
                  <a:lnTo>
                    <a:pt x="164465" y="129032"/>
                  </a:lnTo>
                  <a:lnTo>
                    <a:pt x="166624" y="127127"/>
                  </a:lnTo>
                  <a:lnTo>
                    <a:pt x="167894" y="126238"/>
                  </a:lnTo>
                  <a:lnTo>
                    <a:pt x="175387" y="125857"/>
                  </a:lnTo>
                  <a:lnTo>
                    <a:pt x="182880" y="127381"/>
                  </a:lnTo>
                  <a:lnTo>
                    <a:pt x="191135" y="129540"/>
                  </a:lnTo>
                  <a:lnTo>
                    <a:pt x="192278" y="129540"/>
                  </a:lnTo>
                  <a:lnTo>
                    <a:pt x="195326" y="129159"/>
                  </a:lnTo>
                  <a:lnTo>
                    <a:pt x="202057" y="124460"/>
                  </a:lnTo>
                  <a:lnTo>
                    <a:pt x="205359" y="123317"/>
                  </a:lnTo>
                  <a:lnTo>
                    <a:pt x="213106" y="123317"/>
                  </a:lnTo>
                  <a:close/>
                  <a:moveTo>
                    <a:pt x="350774" y="123825"/>
                  </a:moveTo>
                  <a:lnTo>
                    <a:pt x="350774" y="128397"/>
                  </a:lnTo>
                  <a:lnTo>
                    <a:pt x="354711" y="131064"/>
                  </a:lnTo>
                  <a:lnTo>
                    <a:pt x="360172" y="134747"/>
                  </a:lnTo>
                  <a:lnTo>
                    <a:pt x="366649" y="136144"/>
                  </a:lnTo>
                  <a:lnTo>
                    <a:pt x="373126" y="140208"/>
                  </a:lnTo>
                  <a:lnTo>
                    <a:pt x="383159" y="148336"/>
                  </a:lnTo>
                  <a:lnTo>
                    <a:pt x="388239" y="150368"/>
                  </a:lnTo>
                  <a:lnTo>
                    <a:pt x="390652" y="151765"/>
                  </a:lnTo>
                  <a:lnTo>
                    <a:pt x="394208" y="157607"/>
                  </a:lnTo>
                  <a:lnTo>
                    <a:pt x="396494" y="151003"/>
                  </a:lnTo>
                  <a:lnTo>
                    <a:pt x="387477" y="144907"/>
                  </a:lnTo>
                  <a:lnTo>
                    <a:pt x="379857" y="140208"/>
                  </a:lnTo>
                  <a:lnTo>
                    <a:pt x="370332" y="132461"/>
                  </a:lnTo>
                  <a:lnTo>
                    <a:pt x="363601" y="130810"/>
                  </a:lnTo>
                  <a:lnTo>
                    <a:pt x="359029" y="128905"/>
                  </a:lnTo>
                  <a:lnTo>
                    <a:pt x="354584" y="125476"/>
                  </a:lnTo>
                  <a:lnTo>
                    <a:pt x="350774" y="123952"/>
                  </a:lnTo>
                  <a:close/>
                  <a:moveTo>
                    <a:pt x="232537" y="132461"/>
                  </a:moveTo>
                  <a:lnTo>
                    <a:pt x="240157" y="136779"/>
                  </a:lnTo>
                  <a:lnTo>
                    <a:pt x="242951" y="140335"/>
                  </a:lnTo>
                  <a:lnTo>
                    <a:pt x="240538" y="142621"/>
                  </a:lnTo>
                  <a:lnTo>
                    <a:pt x="235839" y="151892"/>
                  </a:lnTo>
                  <a:lnTo>
                    <a:pt x="230632" y="158115"/>
                  </a:lnTo>
                  <a:lnTo>
                    <a:pt x="227584" y="158623"/>
                  </a:lnTo>
                  <a:lnTo>
                    <a:pt x="221488" y="157988"/>
                  </a:lnTo>
                  <a:lnTo>
                    <a:pt x="208915" y="155067"/>
                  </a:lnTo>
                  <a:lnTo>
                    <a:pt x="199771" y="150114"/>
                  </a:lnTo>
                  <a:lnTo>
                    <a:pt x="196977" y="145161"/>
                  </a:lnTo>
                  <a:lnTo>
                    <a:pt x="187706" y="143383"/>
                  </a:lnTo>
                  <a:lnTo>
                    <a:pt x="182753" y="138049"/>
                  </a:lnTo>
                  <a:lnTo>
                    <a:pt x="185420" y="136271"/>
                  </a:lnTo>
                  <a:lnTo>
                    <a:pt x="196215" y="135636"/>
                  </a:lnTo>
                  <a:lnTo>
                    <a:pt x="207264" y="138049"/>
                  </a:lnTo>
                  <a:lnTo>
                    <a:pt x="212979" y="138049"/>
                  </a:lnTo>
                  <a:lnTo>
                    <a:pt x="223774" y="134239"/>
                  </a:lnTo>
                  <a:lnTo>
                    <a:pt x="230251" y="132715"/>
                  </a:lnTo>
                  <a:lnTo>
                    <a:pt x="230378" y="132715"/>
                  </a:lnTo>
                  <a:lnTo>
                    <a:pt x="232791" y="132715"/>
                  </a:lnTo>
                  <a:close/>
                  <a:moveTo>
                    <a:pt x="250444" y="139446"/>
                  </a:moveTo>
                  <a:lnTo>
                    <a:pt x="251968" y="139827"/>
                  </a:lnTo>
                  <a:lnTo>
                    <a:pt x="254889" y="140589"/>
                  </a:lnTo>
                  <a:cubicBezTo>
                    <a:pt x="267589" y="143383"/>
                    <a:pt x="279654" y="142240"/>
                    <a:pt x="292608" y="145161"/>
                  </a:cubicBezTo>
                  <a:lnTo>
                    <a:pt x="297815" y="146050"/>
                  </a:lnTo>
                  <a:lnTo>
                    <a:pt x="304038" y="151384"/>
                  </a:lnTo>
                  <a:lnTo>
                    <a:pt x="305562" y="162941"/>
                  </a:lnTo>
                  <a:lnTo>
                    <a:pt x="305562" y="164719"/>
                  </a:lnTo>
                  <a:cubicBezTo>
                    <a:pt x="296672" y="163830"/>
                    <a:pt x="286766" y="159766"/>
                    <a:pt x="272415" y="159639"/>
                  </a:cubicBezTo>
                  <a:lnTo>
                    <a:pt x="259715" y="164719"/>
                  </a:lnTo>
                  <a:lnTo>
                    <a:pt x="245110" y="165608"/>
                  </a:lnTo>
                  <a:lnTo>
                    <a:pt x="233299" y="161417"/>
                  </a:lnTo>
                  <a:lnTo>
                    <a:pt x="237744" y="157099"/>
                  </a:lnTo>
                  <a:lnTo>
                    <a:pt x="243713" y="145796"/>
                  </a:lnTo>
                  <a:lnTo>
                    <a:pt x="244856" y="144272"/>
                  </a:lnTo>
                  <a:lnTo>
                    <a:pt x="245237" y="143891"/>
                  </a:lnTo>
                  <a:lnTo>
                    <a:pt x="247523" y="141732"/>
                  </a:lnTo>
                  <a:lnTo>
                    <a:pt x="247650" y="141732"/>
                  </a:lnTo>
                  <a:lnTo>
                    <a:pt x="249936" y="140462"/>
                  </a:lnTo>
                  <a:lnTo>
                    <a:pt x="250317" y="139319"/>
                  </a:lnTo>
                  <a:close/>
                  <a:moveTo>
                    <a:pt x="327025" y="130175"/>
                  </a:moveTo>
                  <a:lnTo>
                    <a:pt x="314833" y="137414"/>
                  </a:lnTo>
                  <a:lnTo>
                    <a:pt x="313055" y="148717"/>
                  </a:lnTo>
                  <a:lnTo>
                    <a:pt x="321564" y="159893"/>
                  </a:lnTo>
                  <a:lnTo>
                    <a:pt x="335280" y="162306"/>
                  </a:lnTo>
                  <a:lnTo>
                    <a:pt x="342646" y="162941"/>
                  </a:lnTo>
                  <a:lnTo>
                    <a:pt x="378587" y="168402"/>
                  </a:lnTo>
                  <a:lnTo>
                    <a:pt x="379476" y="164084"/>
                  </a:lnTo>
                  <a:cubicBezTo>
                    <a:pt x="367284" y="161671"/>
                    <a:pt x="355346" y="161544"/>
                    <a:pt x="339852" y="157734"/>
                  </a:cubicBezTo>
                  <a:lnTo>
                    <a:pt x="327533" y="156845"/>
                  </a:lnTo>
                  <a:lnTo>
                    <a:pt x="318770" y="150241"/>
                  </a:lnTo>
                  <a:lnTo>
                    <a:pt x="317754" y="142367"/>
                  </a:lnTo>
                  <a:lnTo>
                    <a:pt x="324993" y="136398"/>
                  </a:lnTo>
                  <a:lnTo>
                    <a:pt x="333248" y="134493"/>
                  </a:lnTo>
                  <a:lnTo>
                    <a:pt x="334899" y="134747"/>
                  </a:lnTo>
                  <a:lnTo>
                    <a:pt x="343789" y="136779"/>
                  </a:lnTo>
                  <a:lnTo>
                    <a:pt x="356108" y="146812"/>
                  </a:lnTo>
                  <a:lnTo>
                    <a:pt x="348742" y="144780"/>
                  </a:lnTo>
                  <a:lnTo>
                    <a:pt x="341630" y="144780"/>
                  </a:lnTo>
                  <a:lnTo>
                    <a:pt x="333248" y="145796"/>
                  </a:lnTo>
                  <a:lnTo>
                    <a:pt x="330073" y="145161"/>
                  </a:lnTo>
                  <a:lnTo>
                    <a:pt x="327914" y="143002"/>
                  </a:lnTo>
                  <a:lnTo>
                    <a:pt x="327533" y="141605"/>
                  </a:lnTo>
                  <a:lnTo>
                    <a:pt x="328041" y="140589"/>
                  </a:lnTo>
                  <a:lnTo>
                    <a:pt x="329565" y="140081"/>
                  </a:lnTo>
                  <a:lnTo>
                    <a:pt x="332613" y="139954"/>
                  </a:lnTo>
                  <a:lnTo>
                    <a:pt x="339471" y="142494"/>
                  </a:lnTo>
                  <a:lnTo>
                    <a:pt x="337693" y="137668"/>
                  </a:lnTo>
                  <a:lnTo>
                    <a:pt x="330200" y="135636"/>
                  </a:lnTo>
                  <a:lnTo>
                    <a:pt x="327152" y="136017"/>
                  </a:lnTo>
                  <a:lnTo>
                    <a:pt x="323596" y="138811"/>
                  </a:lnTo>
                  <a:lnTo>
                    <a:pt x="323088" y="143510"/>
                  </a:lnTo>
                  <a:lnTo>
                    <a:pt x="326263" y="148082"/>
                  </a:lnTo>
                  <a:lnTo>
                    <a:pt x="329946" y="149733"/>
                  </a:lnTo>
                  <a:lnTo>
                    <a:pt x="331470" y="150114"/>
                  </a:lnTo>
                  <a:lnTo>
                    <a:pt x="338709" y="150241"/>
                  </a:lnTo>
                  <a:lnTo>
                    <a:pt x="347091" y="149225"/>
                  </a:lnTo>
                  <a:lnTo>
                    <a:pt x="349123" y="149606"/>
                  </a:lnTo>
                  <a:lnTo>
                    <a:pt x="353822" y="150622"/>
                  </a:lnTo>
                  <a:lnTo>
                    <a:pt x="364363" y="152781"/>
                  </a:lnTo>
                  <a:lnTo>
                    <a:pt x="364871" y="152781"/>
                  </a:lnTo>
                  <a:lnTo>
                    <a:pt x="369697" y="152654"/>
                  </a:lnTo>
                  <a:lnTo>
                    <a:pt x="366522" y="149098"/>
                  </a:lnTo>
                  <a:cubicBezTo>
                    <a:pt x="356362" y="137668"/>
                    <a:pt x="346964" y="133096"/>
                    <a:pt x="334899" y="130302"/>
                  </a:cubicBezTo>
                  <a:lnTo>
                    <a:pt x="327406" y="130302"/>
                  </a:lnTo>
                  <a:close/>
                  <a:moveTo>
                    <a:pt x="84201" y="156464"/>
                  </a:moveTo>
                  <a:lnTo>
                    <a:pt x="82804" y="163068"/>
                  </a:lnTo>
                  <a:lnTo>
                    <a:pt x="89154" y="166751"/>
                  </a:lnTo>
                  <a:cubicBezTo>
                    <a:pt x="92202" y="168148"/>
                    <a:pt x="94869" y="169037"/>
                    <a:pt x="105791" y="177546"/>
                  </a:cubicBezTo>
                  <a:lnTo>
                    <a:pt x="122428" y="179070"/>
                  </a:lnTo>
                  <a:lnTo>
                    <a:pt x="123190" y="179197"/>
                  </a:lnTo>
                  <a:lnTo>
                    <a:pt x="124460" y="179451"/>
                  </a:lnTo>
                  <a:lnTo>
                    <a:pt x="130429" y="180721"/>
                  </a:lnTo>
                  <a:lnTo>
                    <a:pt x="132334" y="180721"/>
                  </a:lnTo>
                  <a:lnTo>
                    <a:pt x="137414" y="177800"/>
                  </a:lnTo>
                  <a:lnTo>
                    <a:pt x="141605" y="174117"/>
                  </a:lnTo>
                  <a:lnTo>
                    <a:pt x="144272" y="173736"/>
                  </a:lnTo>
                  <a:cubicBezTo>
                    <a:pt x="150622" y="174625"/>
                    <a:pt x="157226" y="176022"/>
                    <a:pt x="171577" y="176403"/>
                  </a:cubicBezTo>
                  <a:lnTo>
                    <a:pt x="188214" y="180340"/>
                  </a:lnTo>
                  <a:lnTo>
                    <a:pt x="188976" y="175895"/>
                  </a:lnTo>
                  <a:cubicBezTo>
                    <a:pt x="180721" y="174371"/>
                    <a:pt x="172339" y="171958"/>
                    <a:pt x="157734" y="171577"/>
                  </a:cubicBezTo>
                  <a:lnTo>
                    <a:pt x="144780" y="169291"/>
                  </a:lnTo>
                  <a:lnTo>
                    <a:pt x="140970" y="169164"/>
                  </a:lnTo>
                  <a:lnTo>
                    <a:pt x="135763" y="173101"/>
                  </a:lnTo>
                  <a:lnTo>
                    <a:pt x="132080" y="176149"/>
                  </a:lnTo>
                  <a:lnTo>
                    <a:pt x="128524" y="176403"/>
                  </a:lnTo>
                  <a:lnTo>
                    <a:pt x="123190" y="174752"/>
                  </a:lnTo>
                  <a:cubicBezTo>
                    <a:pt x="114427" y="173228"/>
                    <a:pt x="107442" y="173228"/>
                    <a:pt x="96774" y="164973"/>
                  </a:cubicBezTo>
                  <a:lnTo>
                    <a:pt x="88392" y="161544"/>
                  </a:lnTo>
                  <a:lnTo>
                    <a:pt x="84074" y="156591"/>
                  </a:lnTo>
                  <a:close/>
                  <a:moveTo>
                    <a:pt x="224028" y="176657"/>
                  </a:moveTo>
                  <a:lnTo>
                    <a:pt x="223266" y="180975"/>
                  </a:lnTo>
                  <a:cubicBezTo>
                    <a:pt x="240284" y="184150"/>
                    <a:pt x="256921" y="184785"/>
                    <a:pt x="275590" y="188214"/>
                  </a:cubicBezTo>
                  <a:lnTo>
                    <a:pt x="286766" y="188214"/>
                  </a:lnTo>
                  <a:lnTo>
                    <a:pt x="301879" y="186182"/>
                  </a:lnTo>
                  <a:lnTo>
                    <a:pt x="307467" y="187071"/>
                  </a:lnTo>
                  <a:lnTo>
                    <a:pt x="313182" y="190246"/>
                  </a:lnTo>
                  <a:lnTo>
                    <a:pt x="316103" y="191770"/>
                  </a:lnTo>
                  <a:lnTo>
                    <a:pt x="324866" y="193548"/>
                  </a:lnTo>
                  <a:lnTo>
                    <a:pt x="328676" y="191643"/>
                  </a:lnTo>
                  <a:lnTo>
                    <a:pt x="324993" y="188849"/>
                  </a:lnTo>
                  <a:lnTo>
                    <a:pt x="320929" y="189230"/>
                  </a:lnTo>
                  <a:lnTo>
                    <a:pt x="312547" y="184912"/>
                  </a:lnTo>
                  <a:lnTo>
                    <a:pt x="304292" y="181991"/>
                  </a:lnTo>
                  <a:lnTo>
                    <a:pt x="292862" y="181864"/>
                  </a:lnTo>
                  <a:lnTo>
                    <a:pt x="279400" y="183896"/>
                  </a:lnTo>
                  <a:cubicBezTo>
                    <a:pt x="277749" y="183896"/>
                    <a:pt x="276098" y="183769"/>
                    <a:pt x="274447" y="183515"/>
                  </a:cubicBezTo>
                  <a:lnTo>
                    <a:pt x="224155" y="176657"/>
                  </a:lnTo>
                  <a:close/>
                  <a:moveTo>
                    <a:pt x="206629" y="118872"/>
                  </a:moveTo>
                  <a:lnTo>
                    <a:pt x="201803" y="119126"/>
                  </a:lnTo>
                  <a:lnTo>
                    <a:pt x="194945" y="123698"/>
                  </a:lnTo>
                  <a:lnTo>
                    <a:pt x="191643" y="125095"/>
                  </a:lnTo>
                  <a:lnTo>
                    <a:pt x="188087" y="125222"/>
                  </a:lnTo>
                  <a:lnTo>
                    <a:pt x="179070" y="122174"/>
                  </a:lnTo>
                  <a:lnTo>
                    <a:pt x="169291" y="121412"/>
                  </a:lnTo>
                  <a:lnTo>
                    <a:pt x="161417" y="124841"/>
                  </a:lnTo>
                  <a:lnTo>
                    <a:pt x="159639" y="131699"/>
                  </a:lnTo>
                  <a:lnTo>
                    <a:pt x="160401" y="139700"/>
                  </a:lnTo>
                  <a:lnTo>
                    <a:pt x="171069" y="147955"/>
                  </a:lnTo>
                  <a:lnTo>
                    <a:pt x="182499" y="151384"/>
                  </a:lnTo>
                  <a:lnTo>
                    <a:pt x="196723" y="153289"/>
                  </a:lnTo>
                  <a:lnTo>
                    <a:pt x="202946" y="156845"/>
                  </a:lnTo>
                  <a:lnTo>
                    <a:pt x="202565" y="158750"/>
                  </a:lnTo>
                  <a:lnTo>
                    <a:pt x="192786" y="162052"/>
                  </a:lnTo>
                  <a:lnTo>
                    <a:pt x="182118" y="163322"/>
                  </a:lnTo>
                  <a:lnTo>
                    <a:pt x="176022" y="160274"/>
                  </a:lnTo>
                  <a:cubicBezTo>
                    <a:pt x="166751" y="153543"/>
                    <a:pt x="157861" y="151765"/>
                    <a:pt x="145034" y="151765"/>
                  </a:cubicBezTo>
                  <a:lnTo>
                    <a:pt x="136779" y="152527"/>
                  </a:lnTo>
                  <a:lnTo>
                    <a:pt x="133985" y="152654"/>
                  </a:lnTo>
                  <a:lnTo>
                    <a:pt x="124968" y="145923"/>
                  </a:lnTo>
                  <a:lnTo>
                    <a:pt x="118237" y="140843"/>
                  </a:lnTo>
                  <a:cubicBezTo>
                    <a:pt x="110236" y="136017"/>
                    <a:pt x="102362" y="136779"/>
                    <a:pt x="92710" y="134747"/>
                  </a:cubicBezTo>
                  <a:lnTo>
                    <a:pt x="81915" y="134620"/>
                  </a:lnTo>
                  <a:lnTo>
                    <a:pt x="69215" y="135382"/>
                  </a:lnTo>
                  <a:lnTo>
                    <a:pt x="60960" y="134112"/>
                  </a:lnTo>
                  <a:lnTo>
                    <a:pt x="50800" y="133985"/>
                  </a:lnTo>
                  <a:lnTo>
                    <a:pt x="41402" y="134112"/>
                  </a:lnTo>
                  <a:lnTo>
                    <a:pt x="35179" y="133350"/>
                  </a:lnTo>
                  <a:lnTo>
                    <a:pt x="30226" y="132461"/>
                  </a:lnTo>
                  <a:lnTo>
                    <a:pt x="16637" y="131699"/>
                  </a:lnTo>
                  <a:lnTo>
                    <a:pt x="8636" y="125984"/>
                  </a:lnTo>
                  <a:lnTo>
                    <a:pt x="10160" y="134112"/>
                  </a:lnTo>
                  <a:lnTo>
                    <a:pt x="25527" y="137287"/>
                  </a:lnTo>
                  <a:lnTo>
                    <a:pt x="37846" y="138430"/>
                  </a:lnTo>
                  <a:lnTo>
                    <a:pt x="47879" y="138557"/>
                  </a:lnTo>
                  <a:lnTo>
                    <a:pt x="57404" y="138430"/>
                  </a:lnTo>
                  <a:lnTo>
                    <a:pt x="66548" y="139700"/>
                  </a:lnTo>
                  <a:lnTo>
                    <a:pt x="77216" y="139827"/>
                  </a:lnTo>
                  <a:lnTo>
                    <a:pt x="89916" y="139065"/>
                  </a:lnTo>
                  <a:lnTo>
                    <a:pt x="94615" y="139700"/>
                  </a:lnTo>
                  <a:lnTo>
                    <a:pt x="95123" y="139700"/>
                  </a:lnTo>
                  <a:lnTo>
                    <a:pt x="102489" y="141097"/>
                  </a:lnTo>
                  <a:lnTo>
                    <a:pt x="118872" y="146304"/>
                  </a:lnTo>
                  <a:lnTo>
                    <a:pt x="125857" y="152400"/>
                  </a:lnTo>
                  <a:lnTo>
                    <a:pt x="127127" y="153289"/>
                  </a:lnTo>
                  <a:lnTo>
                    <a:pt x="118999" y="151765"/>
                  </a:lnTo>
                  <a:lnTo>
                    <a:pt x="118491" y="151765"/>
                  </a:lnTo>
                  <a:lnTo>
                    <a:pt x="116967" y="150622"/>
                  </a:lnTo>
                  <a:lnTo>
                    <a:pt x="113919" y="146177"/>
                  </a:lnTo>
                  <a:lnTo>
                    <a:pt x="111633" y="150622"/>
                  </a:lnTo>
                  <a:cubicBezTo>
                    <a:pt x="105283" y="149733"/>
                    <a:pt x="98933" y="149225"/>
                    <a:pt x="86995" y="149225"/>
                  </a:cubicBezTo>
                  <a:lnTo>
                    <a:pt x="75438" y="150622"/>
                  </a:lnTo>
                  <a:cubicBezTo>
                    <a:pt x="72644" y="151130"/>
                    <a:pt x="69850" y="151384"/>
                    <a:pt x="57023" y="151384"/>
                  </a:cubicBezTo>
                  <a:lnTo>
                    <a:pt x="36830" y="146558"/>
                  </a:lnTo>
                  <a:lnTo>
                    <a:pt x="38481" y="146558"/>
                  </a:lnTo>
                  <a:lnTo>
                    <a:pt x="39878" y="146304"/>
                  </a:lnTo>
                  <a:lnTo>
                    <a:pt x="41529" y="145796"/>
                  </a:lnTo>
                  <a:lnTo>
                    <a:pt x="45212" y="144018"/>
                  </a:lnTo>
                  <a:lnTo>
                    <a:pt x="46863" y="143637"/>
                  </a:lnTo>
                  <a:lnTo>
                    <a:pt x="47371" y="143764"/>
                  </a:lnTo>
                  <a:lnTo>
                    <a:pt x="48641" y="139446"/>
                  </a:lnTo>
                  <a:lnTo>
                    <a:pt x="45085" y="139192"/>
                  </a:lnTo>
                  <a:lnTo>
                    <a:pt x="41021" y="141097"/>
                  </a:lnTo>
                  <a:lnTo>
                    <a:pt x="38989" y="141859"/>
                  </a:lnTo>
                  <a:lnTo>
                    <a:pt x="35814" y="141986"/>
                  </a:lnTo>
                  <a:lnTo>
                    <a:pt x="28829" y="140970"/>
                  </a:lnTo>
                  <a:lnTo>
                    <a:pt x="22606" y="143383"/>
                  </a:lnTo>
                  <a:lnTo>
                    <a:pt x="14224" y="148336"/>
                  </a:lnTo>
                  <a:lnTo>
                    <a:pt x="6858" y="149225"/>
                  </a:lnTo>
                  <a:lnTo>
                    <a:pt x="2159" y="152908"/>
                  </a:lnTo>
                  <a:lnTo>
                    <a:pt x="0" y="157861"/>
                  </a:lnTo>
                  <a:lnTo>
                    <a:pt x="4953" y="156845"/>
                  </a:lnTo>
                  <a:lnTo>
                    <a:pt x="8001" y="153416"/>
                  </a:lnTo>
                  <a:lnTo>
                    <a:pt x="12954" y="152654"/>
                  </a:lnTo>
                  <a:lnTo>
                    <a:pt x="20193" y="150114"/>
                  </a:lnTo>
                  <a:lnTo>
                    <a:pt x="25400" y="146939"/>
                  </a:lnTo>
                  <a:lnTo>
                    <a:pt x="33528" y="149860"/>
                  </a:lnTo>
                  <a:lnTo>
                    <a:pt x="44831" y="154686"/>
                  </a:lnTo>
                  <a:lnTo>
                    <a:pt x="32512" y="163322"/>
                  </a:lnTo>
                  <a:lnTo>
                    <a:pt x="30226" y="165481"/>
                  </a:lnTo>
                  <a:lnTo>
                    <a:pt x="38608" y="169545"/>
                  </a:lnTo>
                  <a:lnTo>
                    <a:pt x="51435" y="170434"/>
                  </a:lnTo>
                  <a:lnTo>
                    <a:pt x="60706" y="176149"/>
                  </a:lnTo>
                  <a:lnTo>
                    <a:pt x="67945" y="178816"/>
                  </a:lnTo>
                  <a:lnTo>
                    <a:pt x="70866" y="178816"/>
                  </a:lnTo>
                  <a:lnTo>
                    <a:pt x="74930" y="175387"/>
                  </a:lnTo>
                  <a:lnTo>
                    <a:pt x="75565" y="169037"/>
                  </a:lnTo>
                  <a:lnTo>
                    <a:pt x="70612" y="163957"/>
                  </a:lnTo>
                  <a:lnTo>
                    <a:pt x="68453" y="162560"/>
                  </a:lnTo>
                  <a:lnTo>
                    <a:pt x="62230" y="161925"/>
                  </a:lnTo>
                  <a:lnTo>
                    <a:pt x="59055" y="161671"/>
                  </a:lnTo>
                  <a:lnTo>
                    <a:pt x="60325" y="166370"/>
                  </a:lnTo>
                  <a:lnTo>
                    <a:pt x="65532" y="166497"/>
                  </a:lnTo>
                  <a:lnTo>
                    <a:pt x="70358" y="168910"/>
                  </a:lnTo>
                  <a:lnTo>
                    <a:pt x="70866" y="173228"/>
                  </a:lnTo>
                  <a:lnTo>
                    <a:pt x="68707" y="174244"/>
                  </a:lnTo>
                  <a:lnTo>
                    <a:pt x="65659" y="173863"/>
                  </a:lnTo>
                  <a:lnTo>
                    <a:pt x="56388" y="168275"/>
                  </a:lnTo>
                  <a:lnTo>
                    <a:pt x="45212" y="164846"/>
                  </a:lnTo>
                  <a:lnTo>
                    <a:pt x="43942" y="159385"/>
                  </a:lnTo>
                  <a:lnTo>
                    <a:pt x="57531" y="157861"/>
                  </a:lnTo>
                  <a:lnTo>
                    <a:pt x="67056" y="159385"/>
                  </a:lnTo>
                  <a:lnTo>
                    <a:pt x="79502" y="173101"/>
                  </a:lnTo>
                  <a:lnTo>
                    <a:pt x="80772" y="183007"/>
                  </a:lnTo>
                  <a:lnTo>
                    <a:pt x="76073" y="188595"/>
                  </a:lnTo>
                  <a:lnTo>
                    <a:pt x="70104" y="189103"/>
                  </a:lnTo>
                  <a:lnTo>
                    <a:pt x="64135" y="187198"/>
                  </a:lnTo>
                  <a:cubicBezTo>
                    <a:pt x="61087" y="186309"/>
                    <a:pt x="58166" y="185039"/>
                    <a:pt x="55245" y="184785"/>
                  </a:cubicBezTo>
                  <a:lnTo>
                    <a:pt x="19558" y="176276"/>
                  </a:lnTo>
                  <a:lnTo>
                    <a:pt x="18796" y="180594"/>
                  </a:lnTo>
                  <a:cubicBezTo>
                    <a:pt x="30353" y="182753"/>
                    <a:pt x="42291" y="187579"/>
                    <a:pt x="56769" y="189484"/>
                  </a:cubicBezTo>
                  <a:lnTo>
                    <a:pt x="65786" y="192532"/>
                  </a:lnTo>
                  <a:lnTo>
                    <a:pt x="72517" y="193548"/>
                  </a:lnTo>
                  <a:lnTo>
                    <a:pt x="75311" y="193548"/>
                  </a:lnTo>
                  <a:lnTo>
                    <a:pt x="83566" y="188214"/>
                  </a:lnTo>
                  <a:lnTo>
                    <a:pt x="84963" y="175514"/>
                  </a:lnTo>
                  <a:lnTo>
                    <a:pt x="75946" y="162306"/>
                  </a:lnTo>
                  <a:lnTo>
                    <a:pt x="69723" y="155321"/>
                  </a:lnTo>
                  <a:lnTo>
                    <a:pt x="75692" y="154559"/>
                  </a:lnTo>
                  <a:cubicBezTo>
                    <a:pt x="81153" y="153670"/>
                    <a:pt x="86614" y="153162"/>
                    <a:pt x="100076" y="153162"/>
                  </a:cubicBezTo>
                  <a:lnTo>
                    <a:pt x="116840" y="155575"/>
                  </a:lnTo>
                  <a:lnTo>
                    <a:pt x="117983" y="155702"/>
                  </a:lnTo>
                  <a:lnTo>
                    <a:pt x="130937" y="155448"/>
                  </a:lnTo>
                  <a:lnTo>
                    <a:pt x="135509" y="156337"/>
                  </a:lnTo>
                  <a:lnTo>
                    <a:pt x="140589" y="155829"/>
                  </a:lnTo>
                  <a:lnTo>
                    <a:pt x="148463" y="155448"/>
                  </a:lnTo>
                  <a:cubicBezTo>
                    <a:pt x="156591" y="155448"/>
                    <a:pt x="164211" y="156972"/>
                    <a:pt x="176657" y="165989"/>
                  </a:cubicBezTo>
                  <a:lnTo>
                    <a:pt x="189230" y="167005"/>
                  </a:lnTo>
                  <a:lnTo>
                    <a:pt x="201803" y="162687"/>
                  </a:lnTo>
                  <a:lnTo>
                    <a:pt x="209931" y="161544"/>
                  </a:lnTo>
                  <a:cubicBezTo>
                    <a:pt x="222504" y="161798"/>
                    <a:pt x="236220" y="169291"/>
                    <a:pt x="255270" y="169291"/>
                  </a:cubicBezTo>
                  <a:lnTo>
                    <a:pt x="265049" y="165862"/>
                  </a:lnTo>
                  <a:cubicBezTo>
                    <a:pt x="268478" y="164084"/>
                    <a:pt x="272034" y="163449"/>
                    <a:pt x="285369" y="163449"/>
                  </a:cubicBezTo>
                  <a:lnTo>
                    <a:pt x="306578" y="168529"/>
                  </a:lnTo>
                  <a:lnTo>
                    <a:pt x="308737" y="168656"/>
                  </a:lnTo>
                  <a:lnTo>
                    <a:pt x="309118" y="164719"/>
                  </a:lnTo>
                  <a:lnTo>
                    <a:pt x="309245" y="151257"/>
                  </a:lnTo>
                  <a:lnTo>
                    <a:pt x="299593" y="141478"/>
                  </a:lnTo>
                  <a:lnTo>
                    <a:pt x="295529" y="140462"/>
                  </a:lnTo>
                  <a:cubicBezTo>
                    <a:pt x="293751" y="140208"/>
                    <a:pt x="292100" y="139954"/>
                    <a:pt x="291465" y="139827"/>
                  </a:cubicBezTo>
                  <a:lnTo>
                    <a:pt x="253365" y="135128"/>
                  </a:lnTo>
                  <a:lnTo>
                    <a:pt x="249682" y="133985"/>
                  </a:lnTo>
                  <a:cubicBezTo>
                    <a:pt x="243586" y="131953"/>
                    <a:pt x="237363" y="128651"/>
                    <a:pt x="222885" y="121793"/>
                  </a:cubicBezTo>
                  <a:lnTo>
                    <a:pt x="205740" y="118237"/>
                  </a:lnTo>
                  <a:close/>
                  <a:moveTo>
                    <a:pt x="321310" y="173101"/>
                  </a:moveTo>
                  <a:lnTo>
                    <a:pt x="319278" y="177927"/>
                  </a:lnTo>
                  <a:lnTo>
                    <a:pt x="326263" y="181356"/>
                  </a:lnTo>
                  <a:lnTo>
                    <a:pt x="334391" y="181610"/>
                  </a:lnTo>
                  <a:lnTo>
                    <a:pt x="338074" y="183388"/>
                  </a:lnTo>
                  <a:lnTo>
                    <a:pt x="340995" y="185547"/>
                  </a:lnTo>
                  <a:lnTo>
                    <a:pt x="349250" y="194056"/>
                  </a:lnTo>
                  <a:lnTo>
                    <a:pt x="353314" y="194818"/>
                  </a:lnTo>
                  <a:lnTo>
                    <a:pt x="355219" y="194818"/>
                  </a:lnTo>
                  <a:lnTo>
                    <a:pt x="357886" y="194437"/>
                  </a:lnTo>
                  <a:lnTo>
                    <a:pt x="386588" y="191770"/>
                  </a:lnTo>
                  <a:lnTo>
                    <a:pt x="386842" y="191770"/>
                  </a:lnTo>
                  <a:lnTo>
                    <a:pt x="392938" y="192532"/>
                  </a:lnTo>
                  <a:lnTo>
                    <a:pt x="393827" y="188214"/>
                  </a:lnTo>
                  <a:cubicBezTo>
                    <a:pt x="390398" y="187579"/>
                    <a:pt x="387223" y="187325"/>
                    <a:pt x="374777" y="187325"/>
                  </a:cubicBezTo>
                  <a:lnTo>
                    <a:pt x="357505" y="189992"/>
                  </a:lnTo>
                  <a:lnTo>
                    <a:pt x="357759" y="192151"/>
                  </a:lnTo>
                  <a:lnTo>
                    <a:pt x="355854" y="190119"/>
                  </a:lnTo>
                  <a:lnTo>
                    <a:pt x="352552" y="190373"/>
                  </a:lnTo>
                  <a:lnTo>
                    <a:pt x="347599" y="186690"/>
                  </a:lnTo>
                  <a:lnTo>
                    <a:pt x="337185" y="176911"/>
                  </a:lnTo>
                  <a:lnTo>
                    <a:pt x="327914" y="176784"/>
                  </a:lnTo>
                  <a:lnTo>
                    <a:pt x="323850" y="175641"/>
                  </a:lnTo>
                  <a:lnTo>
                    <a:pt x="321564" y="173228"/>
                  </a:lnTo>
                  <a:close/>
                  <a:moveTo>
                    <a:pt x="203454" y="184912"/>
                  </a:moveTo>
                  <a:lnTo>
                    <a:pt x="209042" y="190373"/>
                  </a:lnTo>
                  <a:lnTo>
                    <a:pt x="224790" y="191897"/>
                  </a:lnTo>
                  <a:lnTo>
                    <a:pt x="234061" y="193548"/>
                  </a:lnTo>
                  <a:lnTo>
                    <a:pt x="238379" y="195580"/>
                  </a:lnTo>
                  <a:lnTo>
                    <a:pt x="240665" y="196596"/>
                  </a:lnTo>
                  <a:lnTo>
                    <a:pt x="247269" y="197612"/>
                  </a:lnTo>
                  <a:lnTo>
                    <a:pt x="251206" y="195707"/>
                  </a:lnTo>
                  <a:lnTo>
                    <a:pt x="253111" y="192913"/>
                  </a:lnTo>
                  <a:lnTo>
                    <a:pt x="249174" y="191008"/>
                  </a:lnTo>
                  <a:lnTo>
                    <a:pt x="248666" y="191897"/>
                  </a:lnTo>
                  <a:lnTo>
                    <a:pt x="247142" y="192913"/>
                  </a:lnTo>
                  <a:lnTo>
                    <a:pt x="244348" y="193167"/>
                  </a:lnTo>
                  <a:lnTo>
                    <a:pt x="237871" y="190500"/>
                  </a:lnTo>
                  <a:lnTo>
                    <a:pt x="229489" y="188341"/>
                  </a:lnTo>
                  <a:lnTo>
                    <a:pt x="214757" y="185674"/>
                  </a:lnTo>
                  <a:lnTo>
                    <a:pt x="203327" y="184912"/>
                  </a:lnTo>
                  <a:close/>
                  <a:moveTo>
                    <a:pt x="5715" y="201422"/>
                  </a:moveTo>
                  <a:lnTo>
                    <a:pt x="5080" y="205867"/>
                  </a:lnTo>
                  <a:cubicBezTo>
                    <a:pt x="16510" y="207391"/>
                    <a:pt x="27940" y="215900"/>
                    <a:pt x="41148" y="222377"/>
                  </a:cubicBezTo>
                  <a:lnTo>
                    <a:pt x="43180" y="223520"/>
                  </a:lnTo>
                  <a:lnTo>
                    <a:pt x="44323" y="224028"/>
                  </a:lnTo>
                  <a:lnTo>
                    <a:pt x="48514" y="224536"/>
                  </a:lnTo>
                  <a:lnTo>
                    <a:pt x="54610" y="220980"/>
                  </a:lnTo>
                  <a:lnTo>
                    <a:pt x="60960" y="215519"/>
                  </a:lnTo>
                  <a:lnTo>
                    <a:pt x="63754" y="215392"/>
                  </a:lnTo>
                  <a:lnTo>
                    <a:pt x="69596" y="217297"/>
                  </a:lnTo>
                  <a:lnTo>
                    <a:pt x="76454" y="218059"/>
                  </a:lnTo>
                  <a:lnTo>
                    <a:pt x="81026" y="214503"/>
                  </a:lnTo>
                  <a:lnTo>
                    <a:pt x="76327" y="213233"/>
                  </a:lnTo>
                  <a:lnTo>
                    <a:pt x="72771" y="213614"/>
                  </a:lnTo>
                  <a:lnTo>
                    <a:pt x="67056" y="211709"/>
                  </a:lnTo>
                  <a:lnTo>
                    <a:pt x="61087" y="210947"/>
                  </a:lnTo>
                  <a:lnTo>
                    <a:pt x="54610" y="214249"/>
                  </a:lnTo>
                  <a:lnTo>
                    <a:pt x="48133" y="220091"/>
                  </a:lnTo>
                  <a:lnTo>
                    <a:pt x="46736" y="220218"/>
                  </a:lnTo>
                  <a:lnTo>
                    <a:pt x="44450" y="219202"/>
                  </a:lnTo>
                  <a:lnTo>
                    <a:pt x="42164" y="217932"/>
                  </a:lnTo>
                  <a:cubicBezTo>
                    <a:pt x="30480" y="212217"/>
                    <a:pt x="18796" y="203454"/>
                    <a:pt x="5842" y="201422"/>
                  </a:cubicBezTo>
                  <a:close/>
                  <a:moveTo>
                    <a:pt x="102616" y="188595"/>
                  </a:moveTo>
                  <a:lnTo>
                    <a:pt x="106553" y="189738"/>
                  </a:lnTo>
                  <a:cubicBezTo>
                    <a:pt x="118237" y="191516"/>
                    <a:pt x="130429" y="197612"/>
                    <a:pt x="144780" y="200025"/>
                  </a:cubicBezTo>
                  <a:lnTo>
                    <a:pt x="148209" y="201041"/>
                  </a:lnTo>
                  <a:lnTo>
                    <a:pt x="148717" y="202692"/>
                  </a:lnTo>
                  <a:lnTo>
                    <a:pt x="149987" y="203835"/>
                  </a:lnTo>
                  <a:lnTo>
                    <a:pt x="150749" y="204089"/>
                  </a:lnTo>
                  <a:lnTo>
                    <a:pt x="152400" y="206629"/>
                  </a:lnTo>
                  <a:lnTo>
                    <a:pt x="154178" y="209169"/>
                  </a:lnTo>
                  <a:lnTo>
                    <a:pt x="159004" y="221107"/>
                  </a:lnTo>
                  <a:lnTo>
                    <a:pt x="164465" y="229743"/>
                  </a:lnTo>
                  <a:lnTo>
                    <a:pt x="164719" y="231521"/>
                  </a:lnTo>
                  <a:lnTo>
                    <a:pt x="152019" y="230378"/>
                  </a:lnTo>
                  <a:lnTo>
                    <a:pt x="135382" y="220726"/>
                  </a:lnTo>
                  <a:cubicBezTo>
                    <a:pt x="128143" y="213995"/>
                    <a:pt x="120396" y="211709"/>
                    <a:pt x="106172" y="209550"/>
                  </a:cubicBezTo>
                  <a:lnTo>
                    <a:pt x="93345" y="205994"/>
                  </a:lnTo>
                  <a:lnTo>
                    <a:pt x="93218" y="196469"/>
                  </a:lnTo>
                  <a:lnTo>
                    <a:pt x="97155" y="188976"/>
                  </a:lnTo>
                  <a:lnTo>
                    <a:pt x="100330" y="188595"/>
                  </a:lnTo>
                  <a:close/>
                  <a:moveTo>
                    <a:pt x="165862" y="200279"/>
                  </a:moveTo>
                  <a:lnTo>
                    <a:pt x="171323" y="202692"/>
                  </a:lnTo>
                  <a:lnTo>
                    <a:pt x="182499" y="211201"/>
                  </a:lnTo>
                  <a:lnTo>
                    <a:pt x="195580" y="216408"/>
                  </a:lnTo>
                  <a:lnTo>
                    <a:pt x="208788" y="219202"/>
                  </a:lnTo>
                  <a:lnTo>
                    <a:pt x="213995" y="227203"/>
                  </a:lnTo>
                  <a:lnTo>
                    <a:pt x="206502" y="227838"/>
                  </a:lnTo>
                  <a:lnTo>
                    <a:pt x="198882" y="225933"/>
                  </a:lnTo>
                  <a:lnTo>
                    <a:pt x="198628" y="230378"/>
                  </a:lnTo>
                  <a:lnTo>
                    <a:pt x="195834" y="231013"/>
                  </a:lnTo>
                  <a:lnTo>
                    <a:pt x="189992" y="232029"/>
                  </a:lnTo>
                  <a:lnTo>
                    <a:pt x="183261" y="231267"/>
                  </a:lnTo>
                  <a:lnTo>
                    <a:pt x="170942" y="229235"/>
                  </a:lnTo>
                  <a:lnTo>
                    <a:pt x="165354" y="223266"/>
                  </a:lnTo>
                  <a:lnTo>
                    <a:pt x="159258" y="209042"/>
                  </a:lnTo>
                  <a:lnTo>
                    <a:pt x="156718" y="204597"/>
                  </a:lnTo>
                  <a:lnTo>
                    <a:pt x="154940" y="201930"/>
                  </a:lnTo>
                  <a:lnTo>
                    <a:pt x="158750" y="201676"/>
                  </a:lnTo>
                  <a:lnTo>
                    <a:pt x="165989" y="200279"/>
                  </a:lnTo>
                  <a:close/>
                  <a:moveTo>
                    <a:pt x="182499" y="198247"/>
                  </a:moveTo>
                  <a:lnTo>
                    <a:pt x="194183" y="201930"/>
                  </a:lnTo>
                  <a:lnTo>
                    <a:pt x="200787" y="208534"/>
                  </a:lnTo>
                  <a:lnTo>
                    <a:pt x="210439" y="214503"/>
                  </a:lnTo>
                  <a:lnTo>
                    <a:pt x="219710" y="214630"/>
                  </a:lnTo>
                  <a:lnTo>
                    <a:pt x="229616" y="217932"/>
                  </a:lnTo>
                  <a:lnTo>
                    <a:pt x="233680" y="221869"/>
                  </a:lnTo>
                  <a:lnTo>
                    <a:pt x="234315" y="225425"/>
                  </a:lnTo>
                  <a:lnTo>
                    <a:pt x="233807" y="229743"/>
                  </a:lnTo>
                  <a:lnTo>
                    <a:pt x="229235" y="232791"/>
                  </a:lnTo>
                  <a:lnTo>
                    <a:pt x="223647" y="233045"/>
                  </a:lnTo>
                  <a:lnTo>
                    <a:pt x="218694" y="232918"/>
                  </a:lnTo>
                  <a:lnTo>
                    <a:pt x="215392" y="231140"/>
                  </a:lnTo>
                  <a:lnTo>
                    <a:pt x="220726" y="226060"/>
                  </a:lnTo>
                  <a:lnTo>
                    <a:pt x="221742" y="224663"/>
                  </a:lnTo>
                  <a:lnTo>
                    <a:pt x="220726" y="223266"/>
                  </a:lnTo>
                  <a:cubicBezTo>
                    <a:pt x="216281" y="217551"/>
                    <a:pt x="210947" y="215011"/>
                    <a:pt x="201041" y="212217"/>
                  </a:cubicBezTo>
                  <a:lnTo>
                    <a:pt x="188722" y="209804"/>
                  </a:lnTo>
                  <a:lnTo>
                    <a:pt x="178435" y="202565"/>
                  </a:lnTo>
                  <a:lnTo>
                    <a:pt x="172466" y="198374"/>
                  </a:lnTo>
                  <a:lnTo>
                    <a:pt x="173990" y="198247"/>
                  </a:lnTo>
                  <a:lnTo>
                    <a:pt x="182372" y="198120"/>
                  </a:lnTo>
                  <a:close/>
                  <a:moveTo>
                    <a:pt x="264287" y="188341"/>
                  </a:moveTo>
                  <a:lnTo>
                    <a:pt x="258826" y="191897"/>
                  </a:lnTo>
                  <a:lnTo>
                    <a:pt x="257429" y="198247"/>
                  </a:lnTo>
                  <a:lnTo>
                    <a:pt x="257429" y="208915"/>
                  </a:lnTo>
                  <a:lnTo>
                    <a:pt x="269113" y="223012"/>
                  </a:lnTo>
                  <a:lnTo>
                    <a:pt x="275082" y="225933"/>
                  </a:lnTo>
                  <a:cubicBezTo>
                    <a:pt x="289179" y="233172"/>
                    <a:pt x="304673" y="233934"/>
                    <a:pt x="318389" y="233934"/>
                  </a:cubicBezTo>
                  <a:lnTo>
                    <a:pt x="321437" y="233934"/>
                  </a:lnTo>
                  <a:lnTo>
                    <a:pt x="318643" y="225425"/>
                  </a:lnTo>
                  <a:lnTo>
                    <a:pt x="309372" y="218186"/>
                  </a:lnTo>
                  <a:lnTo>
                    <a:pt x="301371" y="217932"/>
                  </a:lnTo>
                  <a:lnTo>
                    <a:pt x="297561" y="217932"/>
                  </a:lnTo>
                  <a:lnTo>
                    <a:pt x="295910" y="217678"/>
                  </a:lnTo>
                  <a:lnTo>
                    <a:pt x="290449" y="216662"/>
                  </a:lnTo>
                  <a:lnTo>
                    <a:pt x="278257" y="212344"/>
                  </a:lnTo>
                  <a:lnTo>
                    <a:pt x="282956" y="217551"/>
                  </a:lnTo>
                  <a:lnTo>
                    <a:pt x="296291" y="222250"/>
                  </a:lnTo>
                  <a:lnTo>
                    <a:pt x="300101" y="222250"/>
                  </a:lnTo>
                  <a:lnTo>
                    <a:pt x="305689" y="222250"/>
                  </a:lnTo>
                  <a:lnTo>
                    <a:pt x="312166" y="224790"/>
                  </a:lnTo>
                  <a:lnTo>
                    <a:pt x="315087" y="229362"/>
                  </a:lnTo>
                  <a:cubicBezTo>
                    <a:pt x="302514" y="229235"/>
                    <a:pt x="288925" y="227965"/>
                    <a:pt x="275463" y="221107"/>
                  </a:cubicBezTo>
                  <a:lnTo>
                    <a:pt x="264922" y="212471"/>
                  </a:lnTo>
                  <a:lnTo>
                    <a:pt x="262001" y="199517"/>
                  </a:lnTo>
                  <a:lnTo>
                    <a:pt x="262382" y="195326"/>
                  </a:lnTo>
                  <a:lnTo>
                    <a:pt x="264287" y="193040"/>
                  </a:lnTo>
                  <a:lnTo>
                    <a:pt x="269748" y="192659"/>
                  </a:lnTo>
                  <a:lnTo>
                    <a:pt x="276479" y="196088"/>
                  </a:lnTo>
                  <a:cubicBezTo>
                    <a:pt x="291719" y="202946"/>
                    <a:pt x="306959" y="212344"/>
                    <a:pt x="328295" y="215900"/>
                  </a:cubicBezTo>
                  <a:lnTo>
                    <a:pt x="341757" y="217805"/>
                  </a:lnTo>
                  <a:lnTo>
                    <a:pt x="346583" y="216535"/>
                  </a:lnTo>
                  <a:lnTo>
                    <a:pt x="347091" y="216281"/>
                  </a:lnTo>
                  <a:lnTo>
                    <a:pt x="351663" y="214503"/>
                  </a:lnTo>
                  <a:lnTo>
                    <a:pt x="366395" y="213741"/>
                  </a:lnTo>
                  <a:lnTo>
                    <a:pt x="376301" y="215265"/>
                  </a:lnTo>
                  <a:lnTo>
                    <a:pt x="371983" y="210058"/>
                  </a:lnTo>
                  <a:lnTo>
                    <a:pt x="356235" y="209423"/>
                  </a:lnTo>
                  <a:lnTo>
                    <a:pt x="343154" y="213233"/>
                  </a:lnTo>
                  <a:lnTo>
                    <a:pt x="334645" y="213614"/>
                  </a:lnTo>
                  <a:lnTo>
                    <a:pt x="323977" y="210820"/>
                  </a:lnTo>
                  <a:cubicBezTo>
                    <a:pt x="308864" y="208280"/>
                    <a:pt x="293751" y="199263"/>
                    <a:pt x="276479" y="191389"/>
                  </a:cubicBezTo>
                  <a:lnTo>
                    <a:pt x="264414" y="188341"/>
                  </a:lnTo>
                  <a:close/>
                  <a:moveTo>
                    <a:pt x="339344" y="193929"/>
                  </a:moveTo>
                  <a:lnTo>
                    <a:pt x="338455" y="198374"/>
                  </a:lnTo>
                  <a:cubicBezTo>
                    <a:pt x="350393" y="200533"/>
                    <a:pt x="362585" y="205613"/>
                    <a:pt x="378968" y="206248"/>
                  </a:cubicBezTo>
                  <a:lnTo>
                    <a:pt x="389001" y="210058"/>
                  </a:lnTo>
                  <a:lnTo>
                    <a:pt x="393192" y="218694"/>
                  </a:lnTo>
                  <a:lnTo>
                    <a:pt x="392684" y="229489"/>
                  </a:lnTo>
                  <a:lnTo>
                    <a:pt x="387223" y="226695"/>
                  </a:lnTo>
                  <a:lnTo>
                    <a:pt x="384429" y="218821"/>
                  </a:lnTo>
                  <a:lnTo>
                    <a:pt x="383286" y="218948"/>
                  </a:lnTo>
                  <a:lnTo>
                    <a:pt x="383286" y="216916"/>
                  </a:lnTo>
                  <a:lnTo>
                    <a:pt x="382270" y="216916"/>
                  </a:lnTo>
                  <a:lnTo>
                    <a:pt x="379730" y="216916"/>
                  </a:lnTo>
                  <a:lnTo>
                    <a:pt x="380619" y="225933"/>
                  </a:lnTo>
                  <a:lnTo>
                    <a:pt x="390652" y="234188"/>
                  </a:lnTo>
                  <a:lnTo>
                    <a:pt x="396240" y="234442"/>
                  </a:lnTo>
                  <a:lnTo>
                    <a:pt x="398399" y="234442"/>
                  </a:lnTo>
                  <a:lnTo>
                    <a:pt x="398526" y="232156"/>
                  </a:lnTo>
                  <a:lnTo>
                    <a:pt x="398526" y="223266"/>
                  </a:lnTo>
                  <a:lnTo>
                    <a:pt x="393827" y="207772"/>
                  </a:lnTo>
                  <a:lnTo>
                    <a:pt x="385826" y="203073"/>
                  </a:lnTo>
                  <a:cubicBezTo>
                    <a:pt x="381889" y="201676"/>
                    <a:pt x="377952" y="201803"/>
                    <a:pt x="375539" y="201676"/>
                  </a:cubicBezTo>
                  <a:lnTo>
                    <a:pt x="339344" y="193929"/>
                  </a:lnTo>
                  <a:close/>
                  <a:moveTo>
                    <a:pt x="73152" y="226949"/>
                  </a:moveTo>
                  <a:lnTo>
                    <a:pt x="72517" y="233299"/>
                  </a:lnTo>
                  <a:lnTo>
                    <a:pt x="81661" y="234569"/>
                  </a:lnTo>
                  <a:lnTo>
                    <a:pt x="88265" y="232791"/>
                  </a:lnTo>
                  <a:lnTo>
                    <a:pt x="92837" y="232283"/>
                  </a:lnTo>
                  <a:cubicBezTo>
                    <a:pt x="97663" y="232918"/>
                    <a:pt x="102616" y="235458"/>
                    <a:pt x="113284" y="240919"/>
                  </a:cubicBezTo>
                  <a:lnTo>
                    <a:pt x="124714" y="244602"/>
                  </a:lnTo>
                  <a:lnTo>
                    <a:pt x="175006" y="253873"/>
                  </a:lnTo>
                  <a:lnTo>
                    <a:pt x="175514" y="249428"/>
                  </a:lnTo>
                  <a:lnTo>
                    <a:pt x="125349" y="240157"/>
                  </a:lnTo>
                  <a:cubicBezTo>
                    <a:pt x="120523" y="239522"/>
                    <a:pt x="115443" y="236982"/>
                    <a:pt x="104902" y="231521"/>
                  </a:cubicBezTo>
                  <a:lnTo>
                    <a:pt x="93472" y="227838"/>
                  </a:lnTo>
                  <a:lnTo>
                    <a:pt x="89535" y="227711"/>
                  </a:lnTo>
                  <a:lnTo>
                    <a:pt x="83058" y="229616"/>
                  </a:lnTo>
                  <a:lnTo>
                    <a:pt x="77216" y="230124"/>
                  </a:lnTo>
                  <a:lnTo>
                    <a:pt x="73406" y="227076"/>
                  </a:lnTo>
                  <a:close/>
                  <a:moveTo>
                    <a:pt x="45466" y="232664"/>
                  </a:moveTo>
                  <a:lnTo>
                    <a:pt x="41275" y="234950"/>
                  </a:lnTo>
                  <a:lnTo>
                    <a:pt x="39243" y="235839"/>
                  </a:lnTo>
                  <a:lnTo>
                    <a:pt x="39243" y="235712"/>
                  </a:lnTo>
                  <a:lnTo>
                    <a:pt x="35687" y="235966"/>
                  </a:lnTo>
                  <a:lnTo>
                    <a:pt x="29591" y="235331"/>
                  </a:lnTo>
                  <a:lnTo>
                    <a:pt x="22987" y="238125"/>
                  </a:lnTo>
                  <a:lnTo>
                    <a:pt x="14605" y="243713"/>
                  </a:lnTo>
                  <a:lnTo>
                    <a:pt x="7239" y="244983"/>
                  </a:lnTo>
                  <a:lnTo>
                    <a:pt x="2540" y="248920"/>
                  </a:lnTo>
                  <a:lnTo>
                    <a:pt x="381" y="254000"/>
                  </a:lnTo>
                  <a:lnTo>
                    <a:pt x="5334" y="252984"/>
                  </a:lnTo>
                  <a:lnTo>
                    <a:pt x="8509" y="249301"/>
                  </a:lnTo>
                  <a:lnTo>
                    <a:pt x="13589" y="248285"/>
                  </a:lnTo>
                  <a:lnTo>
                    <a:pt x="18161" y="246888"/>
                  </a:lnTo>
                  <a:lnTo>
                    <a:pt x="21717" y="244856"/>
                  </a:lnTo>
                  <a:lnTo>
                    <a:pt x="29337" y="240157"/>
                  </a:lnTo>
                  <a:lnTo>
                    <a:pt x="32893" y="240030"/>
                  </a:lnTo>
                  <a:lnTo>
                    <a:pt x="38608" y="240538"/>
                  </a:lnTo>
                  <a:lnTo>
                    <a:pt x="42291" y="239649"/>
                  </a:lnTo>
                  <a:lnTo>
                    <a:pt x="46101" y="237490"/>
                  </a:lnTo>
                  <a:lnTo>
                    <a:pt x="47625" y="237109"/>
                  </a:lnTo>
                  <a:lnTo>
                    <a:pt x="47879" y="237236"/>
                  </a:lnTo>
                  <a:lnTo>
                    <a:pt x="49022" y="232918"/>
                  </a:lnTo>
                  <a:lnTo>
                    <a:pt x="45593" y="232791"/>
                  </a:lnTo>
                  <a:close/>
                  <a:moveTo>
                    <a:pt x="336296" y="230886"/>
                  </a:moveTo>
                  <a:lnTo>
                    <a:pt x="341249" y="232156"/>
                  </a:lnTo>
                  <a:lnTo>
                    <a:pt x="345059" y="232664"/>
                  </a:lnTo>
                  <a:lnTo>
                    <a:pt x="345948" y="232537"/>
                  </a:lnTo>
                  <a:lnTo>
                    <a:pt x="346964" y="232410"/>
                  </a:lnTo>
                  <a:lnTo>
                    <a:pt x="352933" y="232283"/>
                  </a:lnTo>
                  <a:lnTo>
                    <a:pt x="366268" y="234696"/>
                  </a:lnTo>
                  <a:lnTo>
                    <a:pt x="377190" y="236855"/>
                  </a:lnTo>
                  <a:lnTo>
                    <a:pt x="386334" y="237871"/>
                  </a:lnTo>
                  <a:lnTo>
                    <a:pt x="392049" y="243840"/>
                  </a:lnTo>
                  <a:lnTo>
                    <a:pt x="392557" y="248666"/>
                  </a:lnTo>
                  <a:lnTo>
                    <a:pt x="389763" y="251714"/>
                  </a:lnTo>
                  <a:lnTo>
                    <a:pt x="383159" y="254762"/>
                  </a:lnTo>
                  <a:lnTo>
                    <a:pt x="374777" y="256286"/>
                  </a:lnTo>
                  <a:lnTo>
                    <a:pt x="367284" y="256159"/>
                  </a:lnTo>
                  <a:lnTo>
                    <a:pt x="344043" y="243967"/>
                  </a:lnTo>
                  <a:lnTo>
                    <a:pt x="354076" y="244221"/>
                  </a:lnTo>
                  <a:lnTo>
                    <a:pt x="359029" y="243967"/>
                  </a:lnTo>
                  <a:lnTo>
                    <a:pt x="367919" y="245237"/>
                  </a:lnTo>
                  <a:lnTo>
                    <a:pt x="382651" y="247523"/>
                  </a:lnTo>
                  <a:lnTo>
                    <a:pt x="375920" y="241935"/>
                  </a:lnTo>
                  <a:lnTo>
                    <a:pt x="361188" y="239649"/>
                  </a:lnTo>
                  <a:lnTo>
                    <a:pt x="360553" y="239522"/>
                  </a:lnTo>
                  <a:lnTo>
                    <a:pt x="356870" y="239522"/>
                  </a:lnTo>
                  <a:lnTo>
                    <a:pt x="346583" y="239776"/>
                  </a:lnTo>
                  <a:lnTo>
                    <a:pt x="336042" y="236601"/>
                  </a:lnTo>
                  <a:lnTo>
                    <a:pt x="333756" y="230886"/>
                  </a:lnTo>
                  <a:lnTo>
                    <a:pt x="336169" y="230759"/>
                  </a:lnTo>
                  <a:close/>
                  <a:moveTo>
                    <a:pt x="333121" y="226441"/>
                  </a:moveTo>
                  <a:lnTo>
                    <a:pt x="329311" y="228727"/>
                  </a:lnTo>
                  <a:lnTo>
                    <a:pt x="328549" y="229489"/>
                  </a:lnTo>
                  <a:lnTo>
                    <a:pt x="329311" y="236474"/>
                  </a:lnTo>
                  <a:lnTo>
                    <a:pt x="337566" y="241554"/>
                  </a:lnTo>
                  <a:lnTo>
                    <a:pt x="321183" y="241681"/>
                  </a:lnTo>
                  <a:cubicBezTo>
                    <a:pt x="308102" y="239649"/>
                    <a:pt x="295275" y="237744"/>
                    <a:pt x="281432" y="235712"/>
                  </a:cubicBezTo>
                  <a:lnTo>
                    <a:pt x="274955" y="235712"/>
                  </a:lnTo>
                  <a:lnTo>
                    <a:pt x="261620" y="237871"/>
                  </a:lnTo>
                  <a:lnTo>
                    <a:pt x="255270" y="234442"/>
                  </a:lnTo>
                  <a:lnTo>
                    <a:pt x="251587" y="227457"/>
                  </a:lnTo>
                  <a:lnTo>
                    <a:pt x="249301" y="234061"/>
                  </a:lnTo>
                  <a:lnTo>
                    <a:pt x="257683" y="241681"/>
                  </a:lnTo>
                  <a:lnTo>
                    <a:pt x="270383" y="242316"/>
                  </a:lnTo>
                  <a:lnTo>
                    <a:pt x="280162" y="240157"/>
                  </a:lnTo>
                  <a:lnTo>
                    <a:pt x="281432" y="240284"/>
                  </a:lnTo>
                  <a:lnTo>
                    <a:pt x="320548" y="246126"/>
                  </a:lnTo>
                  <a:cubicBezTo>
                    <a:pt x="330327" y="247523"/>
                    <a:pt x="339598" y="246380"/>
                    <a:pt x="356362" y="258318"/>
                  </a:cubicBezTo>
                  <a:lnTo>
                    <a:pt x="374777" y="261112"/>
                  </a:lnTo>
                  <a:lnTo>
                    <a:pt x="380492" y="261112"/>
                  </a:lnTo>
                  <a:lnTo>
                    <a:pt x="390271" y="256794"/>
                  </a:lnTo>
                  <a:lnTo>
                    <a:pt x="395478" y="252984"/>
                  </a:lnTo>
                  <a:lnTo>
                    <a:pt x="397002" y="245110"/>
                  </a:lnTo>
                  <a:lnTo>
                    <a:pt x="391414" y="235458"/>
                  </a:lnTo>
                  <a:lnTo>
                    <a:pt x="380619" y="232791"/>
                  </a:lnTo>
                  <a:lnTo>
                    <a:pt x="375412" y="232283"/>
                  </a:lnTo>
                  <a:lnTo>
                    <a:pt x="370840" y="230886"/>
                  </a:lnTo>
                  <a:lnTo>
                    <a:pt x="358140" y="229362"/>
                  </a:lnTo>
                  <a:lnTo>
                    <a:pt x="347726" y="228346"/>
                  </a:lnTo>
                  <a:lnTo>
                    <a:pt x="345440" y="228473"/>
                  </a:lnTo>
                  <a:lnTo>
                    <a:pt x="343916" y="228473"/>
                  </a:lnTo>
                  <a:lnTo>
                    <a:pt x="338963" y="227203"/>
                  </a:lnTo>
                  <a:lnTo>
                    <a:pt x="333121" y="226568"/>
                  </a:lnTo>
                  <a:close/>
                  <a:moveTo>
                    <a:pt x="84201" y="247777"/>
                  </a:moveTo>
                  <a:lnTo>
                    <a:pt x="82931" y="254254"/>
                  </a:lnTo>
                  <a:lnTo>
                    <a:pt x="89281" y="257556"/>
                  </a:lnTo>
                  <a:cubicBezTo>
                    <a:pt x="92329" y="258953"/>
                    <a:pt x="95123" y="259588"/>
                    <a:pt x="106045" y="267462"/>
                  </a:cubicBezTo>
                  <a:lnTo>
                    <a:pt x="122682" y="267970"/>
                  </a:lnTo>
                  <a:lnTo>
                    <a:pt x="124587" y="268097"/>
                  </a:lnTo>
                  <a:lnTo>
                    <a:pt x="131826" y="269113"/>
                  </a:lnTo>
                  <a:lnTo>
                    <a:pt x="137541" y="265811"/>
                  </a:lnTo>
                  <a:lnTo>
                    <a:pt x="141859" y="261747"/>
                  </a:lnTo>
                  <a:lnTo>
                    <a:pt x="144018" y="261239"/>
                  </a:lnTo>
                  <a:lnTo>
                    <a:pt x="150114" y="261747"/>
                  </a:lnTo>
                  <a:lnTo>
                    <a:pt x="162179" y="262636"/>
                  </a:lnTo>
                  <a:lnTo>
                    <a:pt x="163830" y="262636"/>
                  </a:lnTo>
                  <a:lnTo>
                    <a:pt x="172593" y="262636"/>
                  </a:lnTo>
                  <a:lnTo>
                    <a:pt x="188341" y="265430"/>
                  </a:lnTo>
                  <a:lnTo>
                    <a:pt x="181229" y="260096"/>
                  </a:lnTo>
                  <a:lnTo>
                    <a:pt x="165227" y="258191"/>
                  </a:lnTo>
                  <a:lnTo>
                    <a:pt x="163703" y="258191"/>
                  </a:lnTo>
                  <a:lnTo>
                    <a:pt x="156464" y="258191"/>
                  </a:lnTo>
                  <a:lnTo>
                    <a:pt x="144653" y="256794"/>
                  </a:lnTo>
                  <a:lnTo>
                    <a:pt x="141224" y="256794"/>
                  </a:lnTo>
                  <a:lnTo>
                    <a:pt x="135890" y="260985"/>
                  </a:lnTo>
                  <a:lnTo>
                    <a:pt x="131953" y="264414"/>
                  </a:lnTo>
                  <a:lnTo>
                    <a:pt x="128143" y="264668"/>
                  </a:lnTo>
                  <a:lnTo>
                    <a:pt x="123190" y="263398"/>
                  </a:lnTo>
                  <a:cubicBezTo>
                    <a:pt x="114427" y="262382"/>
                    <a:pt x="107442" y="262763"/>
                    <a:pt x="96774" y="255143"/>
                  </a:cubicBezTo>
                  <a:lnTo>
                    <a:pt x="88519" y="252095"/>
                  </a:lnTo>
                  <a:lnTo>
                    <a:pt x="84328" y="247396"/>
                  </a:lnTo>
                  <a:close/>
                  <a:moveTo>
                    <a:pt x="203454" y="269367"/>
                  </a:moveTo>
                  <a:lnTo>
                    <a:pt x="209169" y="274574"/>
                  </a:lnTo>
                  <a:lnTo>
                    <a:pt x="224790" y="275209"/>
                  </a:lnTo>
                  <a:lnTo>
                    <a:pt x="234061" y="276225"/>
                  </a:lnTo>
                  <a:lnTo>
                    <a:pt x="238125" y="277876"/>
                  </a:lnTo>
                  <a:lnTo>
                    <a:pt x="240284" y="278638"/>
                  </a:lnTo>
                  <a:lnTo>
                    <a:pt x="246761" y="279527"/>
                  </a:lnTo>
                  <a:lnTo>
                    <a:pt x="251079" y="277495"/>
                  </a:lnTo>
                  <a:lnTo>
                    <a:pt x="253111" y="274574"/>
                  </a:lnTo>
                  <a:lnTo>
                    <a:pt x="248539" y="273685"/>
                  </a:lnTo>
                  <a:lnTo>
                    <a:pt x="246888" y="274955"/>
                  </a:lnTo>
                  <a:lnTo>
                    <a:pt x="243840" y="275082"/>
                  </a:lnTo>
                  <a:lnTo>
                    <a:pt x="237617" y="272923"/>
                  </a:lnTo>
                  <a:lnTo>
                    <a:pt x="229489" y="271145"/>
                  </a:lnTo>
                  <a:lnTo>
                    <a:pt x="214757" y="269367"/>
                  </a:lnTo>
                  <a:lnTo>
                    <a:pt x="203327" y="269240"/>
                  </a:lnTo>
                  <a:close/>
                  <a:moveTo>
                    <a:pt x="49149" y="246634"/>
                  </a:moveTo>
                  <a:lnTo>
                    <a:pt x="32766" y="257810"/>
                  </a:lnTo>
                  <a:lnTo>
                    <a:pt x="30353" y="260223"/>
                  </a:lnTo>
                  <a:lnTo>
                    <a:pt x="38989" y="263906"/>
                  </a:lnTo>
                  <a:lnTo>
                    <a:pt x="51689" y="264033"/>
                  </a:lnTo>
                  <a:lnTo>
                    <a:pt x="60960" y="269113"/>
                  </a:lnTo>
                  <a:lnTo>
                    <a:pt x="68326" y="271399"/>
                  </a:lnTo>
                  <a:lnTo>
                    <a:pt x="70993" y="271399"/>
                  </a:lnTo>
                  <a:lnTo>
                    <a:pt x="75184" y="267843"/>
                  </a:lnTo>
                  <a:lnTo>
                    <a:pt x="75946" y="261366"/>
                  </a:lnTo>
                  <a:lnTo>
                    <a:pt x="70866" y="256413"/>
                  </a:lnTo>
                  <a:lnTo>
                    <a:pt x="68580" y="255016"/>
                  </a:lnTo>
                  <a:lnTo>
                    <a:pt x="63119" y="254889"/>
                  </a:lnTo>
                  <a:lnTo>
                    <a:pt x="61214" y="254889"/>
                  </a:lnTo>
                  <a:lnTo>
                    <a:pt x="59309" y="254762"/>
                  </a:lnTo>
                  <a:lnTo>
                    <a:pt x="59690" y="259207"/>
                  </a:lnTo>
                  <a:lnTo>
                    <a:pt x="62230" y="259334"/>
                  </a:lnTo>
                  <a:lnTo>
                    <a:pt x="66040" y="259207"/>
                  </a:lnTo>
                  <a:lnTo>
                    <a:pt x="70993" y="261366"/>
                  </a:lnTo>
                  <a:lnTo>
                    <a:pt x="71501" y="265684"/>
                  </a:lnTo>
                  <a:lnTo>
                    <a:pt x="68961" y="266954"/>
                  </a:lnTo>
                  <a:lnTo>
                    <a:pt x="66167" y="266700"/>
                  </a:lnTo>
                  <a:lnTo>
                    <a:pt x="57023" y="261620"/>
                  </a:lnTo>
                  <a:lnTo>
                    <a:pt x="45847" y="258826"/>
                  </a:lnTo>
                  <a:lnTo>
                    <a:pt x="45339" y="252730"/>
                  </a:lnTo>
                  <a:lnTo>
                    <a:pt x="59690" y="251079"/>
                  </a:lnTo>
                  <a:lnTo>
                    <a:pt x="67818" y="251841"/>
                  </a:lnTo>
                  <a:lnTo>
                    <a:pt x="80137" y="264668"/>
                  </a:lnTo>
                  <a:lnTo>
                    <a:pt x="81407" y="274574"/>
                  </a:lnTo>
                  <a:lnTo>
                    <a:pt x="76454" y="280670"/>
                  </a:lnTo>
                  <a:lnTo>
                    <a:pt x="69977" y="281178"/>
                  </a:lnTo>
                  <a:lnTo>
                    <a:pt x="64389" y="279654"/>
                  </a:lnTo>
                  <a:cubicBezTo>
                    <a:pt x="61468" y="278892"/>
                    <a:pt x="58801" y="278003"/>
                    <a:pt x="55880" y="277749"/>
                  </a:cubicBezTo>
                  <a:lnTo>
                    <a:pt x="20193" y="271145"/>
                  </a:lnTo>
                  <a:lnTo>
                    <a:pt x="19558" y="275590"/>
                  </a:lnTo>
                  <a:cubicBezTo>
                    <a:pt x="31242" y="277114"/>
                    <a:pt x="43180" y="281305"/>
                    <a:pt x="57531" y="282321"/>
                  </a:cubicBezTo>
                  <a:lnTo>
                    <a:pt x="66040" y="284734"/>
                  </a:lnTo>
                  <a:lnTo>
                    <a:pt x="72390" y="285496"/>
                  </a:lnTo>
                  <a:lnTo>
                    <a:pt x="75565" y="285496"/>
                  </a:lnTo>
                  <a:lnTo>
                    <a:pt x="84328" y="279527"/>
                  </a:lnTo>
                  <a:lnTo>
                    <a:pt x="85725" y="266954"/>
                  </a:lnTo>
                  <a:lnTo>
                    <a:pt x="81026" y="259080"/>
                  </a:lnTo>
                  <a:cubicBezTo>
                    <a:pt x="75692" y="253238"/>
                    <a:pt x="70612" y="247777"/>
                    <a:pt x="61722" y="246507"/>
                  </a:cubicBezTo>
                  <a:lnTo>
                    <a:pt x="49022" y="246253"/>
                  </a:lnTo>
                  <a:close/>
                  <a:moveTo>
                    <a:pt x="97663" y="184023"/>
                  </a:moveTo>
                  <a:lnTo>
                    <a:pt x="90043" y="191262"/>
                  </a:lnTo>
                  <a:lnTo>
                    <a:pt x="88773" y="205105"/>
                  </a:lnTo>
                  <a:lnTo>
                    <a:pt x="89027" y="209169"/>
                  </a:lnTo>
                  <a:lnTo>
                    <a:pt x="90551" y="211074"/>
                  </a:lnTo>
                  <a:cubicBezTo>
                    <a:pt x="97917" y="213487"/>
                    <a:pt x="105283" y="213614"/>
                    <a:pt x="119380" y="215900"/>
                  </a:cubicBezTo>
                  <a:lnTo>
                    <a:pt x="132334" y="223901"/>
                  </a:lnTo>
                  <a:cubicBezTo>
                    <a:pt x="141478" y="232410"/>
                    <a:pt x="151384" y="234696"/>
                    <a:pt x="169926" y="236347"/>
                  </a:cubicBezTo>
                  <a:lnTo>
                    <a:pt x="187325" y="238633"/>
                  </a:lnTo>
                  <a:cubicBezTo>
                    <a:pt x="192024" y="240157"/>
                    <a:pt x="197104" y="243713"/>
                    <a:pt x="207264" y="250317"/>
                  </a:cubicBezTo>
                  <a:lnTo>
                    <a:pt x="220599" y="253492"/>
                  </a:lnTo>
                  <a:lnTo>
                    <a:pt x="224536" y="252349"/>
                  </a:lnTo>
                  <a:cubicBezTo>
                    <a:pt x="228219" y="251079"/>
                    <a:pt x="231648" y="250444"/>
                    <a:pt x="243332" y="250444"/>
                  </a:cubicBezTo>
                  <a:lnTo>
                    <a:pt x="262128" y="257937"/>
                  </a:lnTo>
                  <a:lnTo>
                    <a:pt x="266065" y="258191"/>
                  </a:lnTo>
                  <a:lnTo>
                    <a:pt x="267970" y="257810"/>
                  </a:lnTo>
                  <a:lnTo>
                    <a:pt x="278638" y="262255"/>
                  </a:lnTo>
                  <a:lnTo>
                    <a:pt x="280416" y="262636"/>
                  </a:lnTo>
                  <a:lnTo>
                    <a:pt x="321564" y="273812"/>
                  </a:lnTo>
                  <a:cubicBezTo>
                    <a:pt x="338582" y="281051"/>
                    <a:pt x="355981" y="280670"/>
                    <a:pt x="372364" y="282829"/>
                  </a:cubicBezTo>
                  <a:lnTo>
                    <a:pt x="373253" y="280670"/>
                  </a:lnTo>
                  <a:lnTo>
                    <a:pt x="376428" y="280670"/>
                  </a:lnTo>
                  <a:lnTo>
                    <a:pt x="382143" y="280543"/>
                  </a:lnTo>
                  <a:lnTo>
                    <a:pt x="391541" y="286512"/>
                  </a:lnTo>
                  <a:lnTo>
                    <a:pt x="392430" y="302895"/>
                  </a:lnTo>
                  <a:lnTo>
                    <a:pt x="386842" y="299974"/>
                  </a:lnTo>
                  <a:lnTo>
                    <a:pt x="384429" y="292735"/>
                  </a:lnTo>
                  <a:lnTo>
                    <a:pt x="383286" y="292862"/>
                  </a:lnTo>
                  <a:lnTo>
                    <a:pt x="383286" y="290703"/>
                  </a:lnTo>
                  <a:lnTo>
                    <a:pt x="382270" y="290703"/>
                  </a:lnTo>
                  <a:lnTo>
                    <a:pt x="379984" y="290703"/>
                  </a:lnTo>
                  <a:lnTo>
                    <a:pt x="380746" y="299085"/>
                  </a:lnTo>
                  <a:lnTo>
                    <a:pt x="389890" y="307086"/>
                  </a:lnTo>
                  <a:lnTo>
                    <a:pt x="395605" y="307340"/>
                  </a:lnTo>
                  <a:lnTo>
                    <a:pt x="396494" y="307340"/>
                  </a:lnTo>
                  <a:lnTo>
                    <a:pt x="398653" y="307340"/>
                  </a:lnTo>
                  <a:lnTo>
                    <a:pt x="398653" y="305181"/>
                  </a:lnTo>
                  <a:lnTo>
                    <a:pt x="398653" y="303276"/>
                  </a:lnTo>
                  <a:cubicBezTo>
                    <a:pt x="398653" y="291338"/>
                    <a:pt x="395986" y="284480"/>
                    <a:pt x="387731" y="276352"/>
                  </a:cubicBezTo>
                  <a:lnTo>
                    <a:pt x="377571" y="275844"/>
                  </a:lnTo>
                  <a:lnTo>
                    <a:pt x="375539" y="275971"/>
                  </a:lnTo>
                  <a:lnTo>
                    <a:pt x="374650" y="275971"/>
                  </a:lnTo>
                  <a:lnTo>
                    <a:pt x="339344" y="270256"/>
                  </a:lnTo>
                  <a:lnTo>
                    <a:pt x="338836" y="274066"/>
                  </a:lnTo>
                  <a:cubicBezTo>
                    <a:pt x="333756" y="273050"/>
                    <a:pt x="328676" y="271653"/>
                    <a:pt x="323723" y="269494"/>
                  </a:cubicBezTo>
                  <a:lnTo>
                    <a:pt x="287274" y="258445"/>
                  </a:lnTo>
                  <a:lnTo>
                    <a:pt x="288036" y="257810"/>
                  </a:lnTo>
                  <a:lnTo>
                    <a:pt x="284099" y="255397"/>
                  </a:lnTo>
                  <a:lnTo>
                    <a:pt x="281813" y="257556"/>
                  </a:lnTo>
                  <a:lnTo>
                    <a:pt x="280797" y="257937"/>
                  </a:lnTo>
                  <a:lnTo>
                    <a:pt x="280289" y="257937"/>
                  </a:lnTo>
                  <a:lnTo>
                    <a:pt x="272923" y="256413"/>
                  </a:lnTo>
                  <a:lnTo>
                    <a:pt x="277368" y="254381"/>
                  </a:lnTo>
                  <a:lnTo>
                    <a:pt x="283591" y="252349"/>
                  </a:lnTo>
                  <a:lnTo>
                    <a:pt x="286639" y="252222"/>
                  </a:lnTo>
                  <a:cubicBezTo>
                    <a:pt x="291846" y="252222"/>
                    <a:pt x="297688" y="254127"/>
                    <a:pt x="313436" y="256413"/>
                  </a:cubicBezTo>
                  <a:lnTo>
                    <a:pt x="334391" y="264033"/>
                  </a:lnTo>
                  <a:cubicBezTo>
                    <a:pt x="343789" y="265303"/>
                    <a:pt x="353568" y="270002"/>
                    <a:pt x="369697" y="272288"/>
                  </a:cubicBezTo>
                  <a:lnTo>
                    <a:pt x="386715" y="275209"/>
                  </a:lnTo>
                  <a:lnTo>
                    <a:pt x="393065" y="272796"/>
                  </a:lnTo>
                  <a:lnTo>
                    <a:pt x="388493" y="270256"/>
                  </a:lnTo>
                  <a:lnTo>
                    <a:pt x="383286" y="270764"/>
                  </a:lnTo>
                  <a:cubicBezTo>
                    <a:pt x="377571" y="270764"/>
                    <a:pt x="370967" y="268097"/>
                    <a:pt x="355219" y="265938"/>
                  </a:cubicBezTo>
                  <a:lnTo>
                    <a:pt x="335153" y="259715"/>
                  </a:lnTo>
                  <a:cubicBezTo>
                    <a:pt x="325247" y="258318"/>
                    <a:pt x="315468" y="252349"/>
                    <a:pt x="298831" y="249936"/>
                  </a:cubicBezTo>
                  <a:lnTo>
                    <a:pt x="284988" y="247904"/>
                  </a:lnTo>
                  <a:lnTo>
                    <a:pt x="278384" y="249174"/>
                  </a:lnTo>
                  <a:lnTo>
                    <a:pt x="270383" y="252984"/>
                  </a:lnTo>
                  <a:lnTo>
                    <a:pt x="264795" y="253873"/>
                  </a:lnTo>
                  <a:lnTo>
                    <a:pt x="263017" y="253365"/>
                  </a:lnTo>
                  <a:cubicBezTo>
                    <a:pt x="253873" y="249682"/>
                    <a:pt x="245110" y="246126"/>
                    <a:pt x="231775" y="246126"/>
                  </a:cubicBezTo>
                  <a:lnTo>
                    <a:pt x="222123" y="248793"/>
                  </a:lnTo>
                  <a:lnTo>
                    <a:pt x="214884" y="249047"/>
                  </a:lnTo>
                  <a:lnTo>
                    <a:pt x="201422" y="240792"/>
                  </a:lnTo>
                  <a:lnTo>
                    <a:pt x="196850" y="235585"/>
                  </a:lnTo>
                  <a:lnTo>
                    <a:pt x="202438" y="234569"/>
                  </a:lnTo>
                  <a:lnTo>
                    <a:pt x="209423" y="235331"/>
                  </a:lnTo>
                  <a:lnTo>
                    <a:pt x="222758" y="237236"/>
                  </a:lnTo>
                  <a:lnTo>
                    <a:pt x="227965" y="237363"/>
                  </a:lnTo>
                  <a:lnTo>
                    <a:pt x="236347" y="234315"/>
                  </a:lnTo>
                  <a:lnTo>
                    <a:pt x="239268" y="227076"/>
                  </a:lnTo>
                  <a:lnTo>
                    <a:pt x="239395" y="222123"/>
                  </a:lnTo>
                  <a:lnTo>
                    <a:pt x="231267" y="211582"/>
                  </a:lnTo>
                  <a:lnTo>
                    <a:pt x="215138" y="209296"/>
                  </a:lnTo>
                  <a:lnTo>
                    <a:pt x="206629" y="207518"/>
                  </a:lnTo>
                  <a:lnTo>
                    <a:pt x="200025" y="200787"/>
                  </a:lnTo>
                  <a:lnTo>
                    <a:pt x="194945" y="196977"/>
                  </a:lnTo>
                  <a:cubicBezTo>
                    <a:pt x="189230" y="194437"/>
                    <a:pt x="183388" y="193548"/>
                    <a:pt x="168656" y="193548"/>
                  </a:cubicBezTo>
                  <a:lnTo>
                    <a:pt x="150749" y="195580"/>
                  </a:lnTo>
                  <a:lnTo>
                    <a:pt x="149606" y="195580"/>
                  </a:lnTo>
                  <a:lnTo>
                    <a:pt x="147955" y="194691"/>
                  </a:lnTo>
                  <a:lnTo>
                    <a:pt x="146812" y="195326"/>
                  </a:lnTo>
                  <a:lnTo>
                    <a:pt x="144399" y="194945"/>
                  </a:lnTo>
                  <a:cubicBezTo>
                    <a:pt x="132588" y="193040"/>
                    <a:pt x="120396" y="186944"/>
                    <a:pt x="106807" y="184912"/>
                  </a:cubicBezTo>
                  <a:lnTo>
                    <a:pt x="98171" y="183642"/>
                  </a:lnTo>
                  <a:close/>
                  <a:moveTo>
                    <a:pt x="264795" y="269240"/>
                  </a:moveTo>
                  <a:lnTo>
                    <a:pt x="258953" y="272796"/>
                  </a:lnTo>
                  <a:lnTo>
                    <a:pt x="257429" y="279527"/>
                  </a:lnTo>
                  <a:lnTo>
                    <a:pt x="257429" y="290195"/>
                  </a:lnTo>
                  <a:lnTo>
                    <a:pt x="269113" y="303784"/>
                  </a:lnTo>
                  <a:lnTo>
                    <a:pt x="275082" y="306324"/>
                  </a:lnTo>
                  <a:cubicBezTo>
                    <a:pt x="285496" y="311023"/>
                    <a:pt x="296672" y="312166"/>
                    <a:pt x="311150" y="312166"/>
                  </a:cubicBezTo>
                  <a:lnTo>
                    <a:pt x="318516" y="311785"/>
                  </a:lnTo>
                  <a:lnTo>
                    <a:pt x="321310" y="311658"/>
                  </a:lnTo>
                  <a:lnTo>
                    <a:pt x="318770" y="304038"/>
                  </a:lnTo>
                  <a:lnTo>
                    <a:pt x="310642" y="297053"/>
                  </a:lnTo>
                  <a:lnTo>
                    <a:pt x="301752" y="296672"/>
                  </a:lnTo>
                  <a:lnTo>
                    <a:pt x="297053" y="297053"/>
                  </a:lnTo>
                  <a:lnTo>
                    <a:pt x="295656" y="296926"/>
                  </a:lnTo>
                  <a:lnTo>
                    <a:pt x="290195" y="296291"/>
                  </a:lnTo>
                  <a:lnTo>
                    <a:pt x="278003" y="292735"/>
                  </a:lnTo>
                  <a:lnTo>
                    <a:pt x="282956" y="297688"/>
                  </a:lnTo>
                  <a:lnTo>
                    <a:pt x="295148" y="301371"/>
                  </a:lnTo>
                  <a:lnTo>
                    <a:pt x="295783" y="301498"/>
                  </a:lnTo>
                  <a:lnTo>
                    <a:pt x="299593" y="301498"/>
                  </a:lnTo>
                  <a:lnTo>
                    <a:pt x="307086" y="301117"/>
                  </a:lnTo>
                  <a:lnTo>
                    <a:pt x="312547" y="303657"/>
                  </a:lnTo>
                  <a:lnTo>
                    <a:pt x="312547" y="307721"/>
                  </a:lnTo>
                  <a:lnTo>
                    <a:pt x="307340" y="307848"/>
                  </a:lnTo>
                  <a:cubicBezTo>
                    <a:pt x="297053" y="307848"/>
                    <a:pt x="286512" y="306705"/>
                    <a:pt x="275463" y="301625"/>
                  </a:cubicBezTo>
                  <a:lnTo>
                    <a:pt x="264922" y="293497"/>
                  </a:lnTo>
                  <a:lnTo>
                    <a:pt x="262001" y="280797"/>
                  </a:lnTo>
                  <a:lnTo>
                    <a:pt x="262382" y="276479"/>
                  </a:lnTo>
                  <a:lnTo>
                    <a:pt x="264541" y="274066"/>
                  </a:lnTo>
                  <a:lnTo>
                    <a:pt x="270256" y="273685"/>
                  </a:lnTo>
                  <a:lnTo>
                    <a:pt x="276606" y="276606"/>
                  </a:lnTo>
                  <a:cubicBezTo>
                    <a:pt x="291973" y="282575"/>
                    <a:pt x="307213" y="291084"/>
                    <a:pt x="328041" y="293370"/>
                  </a:cubicBezTo>
                  <a:lnTo>
                    <a:pt x="340995" y="294767"/>
                  </a:lnTo>
                  <a:lnTo>
                    <a:pt x="352933" y="290195"/>
                  </a:lnTo>
                  <a:lnTo>
                    <a:pt x="368808" y="289179"/>
                  </a:lnTo>
                  <a:lnTo>
                    <a:pt x="376428" y="289941"/>
                  </a:lnTo>
                  <a:lnTo>
                    <a:pt x="376936" y="285496"/>
                  </a:lnTo>
                  <a:cubicBezTo>
                    <a:pt x="372999" y="284988"/>
                    <a:pt x="369062" y="284734"/>
                    <a:pt x="358394" y="284734"/>
                  </a:cubicBezTo>
                  <a:lnTo>
                    <a:pt x="342646" y="289814"/>
                  </a:lnTo>
                  <a:lnTo>
                    <a:pt x="333629" y="290195"/>
                  </a:lnTo>
                  <a:lnTo>
                    <a:pt x="323850" y="288290"/>
                  </a:lnTo>
                  <a:cubicBezTo>
                    <a:pt x="308864" y="286639"/>
                    <a:pt x="293751" y="278384"/>
                    <a:pt x="276479" y="271653"/>
                  </a:cubicBezTo>
                  <a:lnTo>
                    <a:pt x="264795" y="269113"/>
                  </a:lnTo>
                  <a:close/>
                  <a:moveTo>
                    <a:pt x="184531" y="284099"/>
                  </a:moveTo>
                  <a:lnTo>
                    <a:pt x="194437" y="286893"/>
                  </a:lnTo>
                  <a:lnTo>
                    <a:pt x="201041" y="293243"/>
                  </a:lnTo>
                  <a:lnTo>
                    <a:pt x="208661" y="297942"/>
                  </a:lnTo>
                  <a:lnTo>
                    <a:pt x="214503" y="297942"/>
                  </a:lnTo>
                  <a:lnTo>
                    <a:pt x="217043" y="297942"/>
                  </a:lnTo>
                  <a:lnTo>
                    <a:pt x="218694" y="298069"/>
                  </a:lnTo>
                  <a:lnTo>
                    <a:pt x="220218" y="298196"/>
                  </a:lnTo>
                  <a:lnTo>
                    <a:pt x="230124" y="300990"/>
                  </a:lnTo>
                  <a:lnTo>
                    <a:pt x="234061" y="304546"/>
                  </a:lnTo>
                  <a:lnTo>
                    <a:pt x="234696" y="308102"/>
                  </a:lnTo>
                  <a:lnTo>
                    <a:pt x="234315" y="311404"/>
                  </a:lnTo>
                  <a:lnTo>
                    <a:pt x="231394" y="315087"/>
                  </a:lnTo>
                  <a:lnTo>
                    <a:pt x="225044" y="316484"/>
                  </a:lnTo>
                  <a:lnTo>
                    <a:pt x="221742" y="316484"/>
                  </a:lnTo>
                  <a:lnTo>
                    <a:pt x="217805" y="316484"/>
                  </a:lnTo>
                  <a:lnTo>
                    <a:pt x="215773" y="315087"/>
                  </a:lnTo>
                  <a:lnTo>
                    <a:pt x="220980" y="309626"/>
                  </a:lnTo>
                  <a:lnTo>
                    <a:pt x="220853" y="306959"/>
                  </a:lnTo>
                  <a:cubicBezTo>
                    <a:pt x="216281" y="301498"/>
                    <a:pt x="211074" y="299212"/>
                    <a:pt x="200914" y="296926"/>
                  </a:cubicBezTo>
                  <a:lnTo>
                    <a:pt x="188595" y="295275"/>
                  </a:lnTo>
                  <a:lnTo>
                    <a:pt x="178435" y="288544"/>
                  </a:lnTo>
                  <a:lnTo>
                    <a:pt x="172339" y="284734"/>
                  </a:lnTo>
                  <a:lnTo>
                    <a:pt x="175006" y="284353"/>
                  </a:lnTo>
                  <a:lnTo>
                    <a:pt x="184404" y="284099"/>
                  </a:lnTo>
                  <a:close/>
                  <a:moveTo>
                    <a:pt x="166243" y="286893"/>
                  </a:moveTo>
                  <a:lnTo>
                    <a:pt x="167894" y="287401"/>
                  </a:lnTo>
                  <a:lnTo>
                    <a:pt x="171323" y="288925"/>
                  </a:lnTo>
                  <a:lnTo>
                    <a:pt x="182626" y="296672"/>
                  </a:lnTo>
                  <a:lnTo>
                    <a:pt x="195707" y="301244"/>
                  </a:lnTo>
                  <a:lnTo>
                    <a:pt x="208915" y="303149"/>
                  </a:lnTo>
                  <a:lnTo>
                    <a:pt x="213741" y="311150"/>
                  </a:lnTo>
                  <a:lnTo>
                    <a:pt x="205740" y="311658"/>
                  </a:lnTo>
                  <a:lnTo>
                    <a:pt x="198628" y="310388"/>
                  </a:lnTo>
                  <a:lnTo>
                    <a:pt x="198501" y="314833"/>
                  </a:lnTo>
                  <a:lnTo>
                    <a:pt x="195326" y="315595"/>
                  </a:lnTo>
                  <a:lnTo>
                    <a:pt x="188976" y="317119"/>
                  </a:lnTo>
                  <a:lnTo>
                    <a:pt x="182880" y="316611"/>
                  </a:lnTo>
                  <a:lnTo>
                    <a:pt x="170434" y="315341"/>
                  </a:lnTo>
                  <a:lnTo>
                    <a:pt x="164973" y="309753"/>
                  </a:lnTo>
                  <a:lnTo>
                    <a:pt x="158877" y="295783"/>
                  </a:lnTo>
                  <a:lnTo>
                    <a:pt x="156337" y="291465"/>
                  </a:lnTo>
                  <a:lnTo>
                    <a:pt x="156337" y="288671"/>
                  </a:lnTo>
                  <a:lnTo>
                    <a:pt x="159766" y="287655"/>
                  </a:lnTo>
                  <a:lnTo>
                    <a:pt x="161798" y="287147"/>
                  </a:lnTo>
                  <a:lnTo>
                    <a:pt x="166116" y="286639"/>
                  </a:lnTo>
                  <a:close/>
                  <a:moveTo>
                    <a:pt x="5588" y="297053"/>
                  </a:moveTo>
                  <a:lnTo>
                    <a:pt x="5207" y="301498"/>
                  </a:lnTo>
                  <a:lnTo>
                    <a:pt x="42291" y="316357"/>
                  </a:lnTo>
                  <a:lnTo>
                    <a:pt x="48387" y="317754"/>
                  </a:lnTo>
                  <a:lnTo>
                    <a:pt x="54610" y="313817"/>
                  </a:lnTo>
                  <a:lnTo>
                    <a:pt x="61214" y="307848"/>
                  </a:lnTo>
                  <a:lnTo>
                    <a:pt x="64262" y="307594"/>
                  </a:lnTo>
                  <a:lnTo>
                    <a:pt x="69596" y="308991"/>
                  </a:lnTo>
                  <a:lnTo>
                    <a:pt x="76327" y="309626"/>
                  </a:lnTo>
                  <a:lnTo>
                    <a:pt x="81153" y="305689"/>
                  </a:lnTo>
                  <a:lnTo>
                    <a:pt x="76200" y="304800"/>
                  </a:lnTo>
                  <a:lnTo>
                    <a:pt x="72390" y="305054"/>
                  </a:lnTo>
                  <a:lnTo>
                    <a:pt x="67056" y="303657"/>
                  </a:lnTo>
                  <a:lnTo>
                    <a:pt x="61468" y="303022"/>
                  </a:lnTo>
                  <a:lnTo>
                    <a:pt x="54610" y="306705"/>
                  </a:lnTo>
                  <a:lnTo>
                    <a:pt x="48006" y="313055"/>
                  </a:lnTo>
                  <a:lnTo>
                    <a:pt x="46101" y="313309"/>
                  </a:lnTo>
                  <a:lnTo>
                    <a:pt x="41910" y="311277"/>
                  </a:lnTo>
                  <a:cubicBezTo>
                    <a:pt x="30226" y="306324"/>
                    <a:pt x="18542" y="298069"/>
                    <a:pt x="5588" y="296926"/>
                  </a:cubicBezTo>
                  <a:close/>
                  <a:moveTo>
                    <a:pt x="102997" y="278892"/>
                  </a:moveTo>
                  <a:lnTo>
                    <a:pt x="106680" y="279781"/>
                  </a:lnTo>
                  <a:cubicBezTo>
                    <a:pt x="118364" y="280924"/>
                    <a:pt x="130556" y="286258"/>
                    <a:pt x="144780" y="287782"/>
                  </a:cubicBezTo>
                  <a:lnTo>
                    <a:pt x="147955" y="287909"/>
                  </a:lnTo>
                  <a:lnTo>
                    <a:pt x="148209" y="288671"/>
                  </a:lnTo>
                  <a:lnTo>
                    <a:pt x="148717" y="290195"/>
                  </a:lnTo>
                  <a:lnTo>
                    <a:pt x="149987" y="291465"/>
                  </a:lnTo>
                  <a:lnTo>
                    <a:pt x="152400" y="294005"/>
                  </a:lnTo>
                  <a:lnTo>
                    <a:pt x="154178" y="296418"/>
                  </a:lnTo>
                  <a:lnTo>
                    <a:pt x="159004" y="307975"/>
                  </a:lnTo>
                  <a:lnTo>
                    <a:pt x="164592" y="316357"/>
                  </a:lnTo>
                  <a:lnTo>
                    <a:pt x="166243" y="318135"/>
                  </a:lnTo>
                  <a:lnTo>
                    <a:pt x="154686" y="318135"/>
                  </a:lnTo>
                  <a:lnTo>
                    <a:pt x="135255" y="309118"/>
                  </a:lnTo>
                  <a:cubicBezTo>
                    <a:pt x="128143" y="302768"/>
                    <a:pt x="120269" y="300863"/>
                    <a:pt x="105918" y="299466"/>
                  </a:cubicBezTo>
                  <a:lnTo>
                    <a:pt x="93218" y="296672"/>
                  </a:lnTo>
                  <a:lnTo>
                    <a:pt x="93091" y="286893"/>
                  </a:lnTo>
                  <a:lnTo>
                    <a:pt x="95885" y="281051"/>
                  </a:lnTo>
                  <a:lnTo>
                    <a:pt x="97409" y="279146"/>
                  </a:lnTo>
                  <a:lnTo>
                    <a:pt x="102997" y="278638"/>
                  </a:lnTo>
                  <a:close/>
                  <a:moveTo>
                    <a:pt x="333629" y="303530"/>
                  </a:moveTo>
                  <a:lnTo>
                    <a:pt x="329438" y="306070"/>
                  </a:lnTo>
                  <a:lnTo>
                    <a:pt x="328676" y="306832"/>
                  </a:lnTo>
                  <a:lnTo>
                    <a:pt x="329311" y="313055"/>
                  </a:lnTo>
                  <a:lnTo>
                    <a:pt x="339471" y="320294"/>
                  </a:lnTo>
                  <a:lnTo>
                    <a:pt x="352933" y="320802"/>
                  </a:lnTo>
                  <a:lnTo>
                    <a:pt x="360299" y="319913"/>
                  </a:lnTo>
                  <a:lnTo>
                    <a:pt x="368173" y="320675"/>
                  </a:lnTo>
                  <a:lnTo>
                    <a:pt x="382905" y="322199"/>
                  </a:lnTo>
                  <a:lnTo>
                    <a:pt x="376047" y="316992"/>
                  </a:lnTo>
                  <a:lnTo>
                    <a:pt x="361315" y="315468"/>
                  </a:lnTo>
                  <a:lnTo>
                    <a:pt x="357378" y="315468"/>
                  </a:lnTo>
                  <a:lnTo>
                    <a:pt x="343916" y="316230"/>
                  </a:lnTo>
                  <a:lnTo>
                    <a:pt x="335534" y="313182"/>
                  </a:lnTo>
                  <a:lnTo>
                    <a:pt x="334010" y="308102"/>
                  </a:lnTo>
                  <a:lnTo>
                    <a:pt x="338074" y="307848"/>
                  </a:lnTo>
                  <a:lnTo>
                    <a:pt x="344678" y="309245"/>
                  </a:lnTo>
                  <a:lnTo>
                    <a:pt x="347726" y="308864"/>
                  </a:lnTo>
                  <a:lnTo>
                    <a:pt x="354330" y="308864"/>
                  </a:lnTo>
                  <a:lnTo>
                    <a:pt x="366522" y="310388"/>
                  </a:lnTo>
                  <a:lnTo>
                    <a:pt x="377571" y="311912"/>
                  </a:lnTo>
                  <a:lnTo>
                    <a:pt x="386715" y="312420"/>
                  </a:lnTo>
                  <a:lnTo>
                    <a:pt x="392430" y="318008"/>
                  </a:lnTo>
                  <a:lnTo>
                    <a:pt x="392938" y="322834"/>
                  </a:lnTo>
                  <a:lnTo>
                    <a:pt x="390017" y="326136"/>
                  </a:lnTo>
                  <a:lnTo>
                    <a:pt x="383286" y="329565"/>
                  </a:lnTo>
                  <a:lnTo>
                    <a:pt x="375158" y="331470"/>
                  </a:lnTo>
                  <a:lnTo>
                    <a:pt x="366014" y="331597"/>
                  </a:lnTo>
                  <a:lnTo>
                    <a:pt x="350774" y="324993"/>
                  </a:lnTo>
                  <a:cubicBezTo>
                    <a:pt x="340868" y="318643"/>
                    <a:pt x="330327" y="320675"/>
                    <a:pt x="321437" y="319786"/>
                  </a:cubicBezTo>
                  <a:lnTo>
                    <a:pt x="282575" y="316103"/>
                  </a:lnTo>
                  <a:lnTo>
                    <a:pt x="278384" y="316103"/>
                  </a:lnTo>
                  <a:lnTo>
                    <a:pt x="269367" y="318643"/>
                  </a:lnTo>
                  <a:lnTo>
                    <a:pt x="261239" y="319278"/>
                  </a:lnTo>
                  <a:lnTo>
                    <a:pt x="255397" y="316103"/>
                  </a:lnTo>
                  <a:lnTo>
                    <a:pt x="252095" y="309626"/>
                  </a:lnTo>
                  <a:lnTo>
                    <a:pt x="249682" y="315849"/>
                  </a:lnTo>
                  <a:lnTo>
                    <a:pt x="257429" y="323088"/>
                  </a:lnTo>
                  <a:lnTo>
                    <a:pt x="266954" y="323723"/>
                  </a:lnTo>
                  <a:lnTo>
                    <a:pt x="276352" y="321183"/>
                  </a:lnTo>
                  <a:lnTo>
                    <a:pt x="281051" y="320548"/>
                  </a:lnTo>
                  <a:cubicBezTo>
                    <a:pt x="281051" y="320548"/>
                    <a:pt x="281178" y="320548"/>
                    <a:pt x="281305" y="320548"/>
                  </a:cubicBezTo>
                  <a:lnTo>
                    <a:pt x="321056" y="324231"/>
                  </a:lnTo>
                  <a:cubicBezTo>
                    <a:pt x="330835" y="325120"/>
                    <a:pt x="340233" y="323469"/>
                    <a:pt x="356362" y="334010"/>
                  </a:cubicBezTo>
                  <a:lnTo>
                    <a:pt x="373634" y="336042"/>
                  </a:lnTo>
                  <a:lnTo>
                    <a:pt x="380746" y="335915"/>
                  </a:lnTo>
                  <a:lnTo>
                    <a:pt x="390779" y="330835"/>
                  </a:lnTo>
                  <a:lnTo>
                    <a:pt x="395986" y="326771"/>
                  </a:lnTo>
                  <a:lnTo>
                    <a:pt x="397510" y="318770"/>
                  </a:lnTo>
                  <a:lnTo>
                    <a:pt x="391922" y="309372"/>
                  </a:lnTo>
                  <a:lnTo>
                    <a:pt x="381000" y="307340"/>
                  </a:lnTo>
                  <a:lnTo>
                    <a:pt x="371348" y="305943"/>
                  </a:lnTo>
                  <a:lnTo>
                    <a:pt x="359156" y="305181"/>
                  </a:lnTo>
                  <a:lnTo>
                    <a:pt x="349377" y="304546"/>
                  </a:lnTo>
                  <a:lnTo>
                    <a:pt x="345948" y="305054"/>
                  </a:lnTo>
                  <a:lnTo>
                    <a:pt x="342900" y="305054"/>
                  </a:lnTo>
                  <a:lnTo>
                    <a:pt x="334010" y="303657"/>
                  </a:lnTo>
                  <a:close/>
                  <a:moveTo>
                    <a:pt x="89662" y="318516"/>
                  </a:moveTo>
                  <a:lnTo>
                    <a:pt x="82550" y="320929"/>
                  </a:lnTo>
                  <a:lnTo>
                    <a:pt x="76708" y="321564"/>
                  </a:lnTo>
                  <a:lnTo>
                    <a:pt x="73152" y="318897"/>
                  </a:lnTo>
                  <a:lnTo>
                    <a:pt x="72390" y="324866"/>
                  </a:lnTo>
                  <a:lnTo>
                    <a:pt x="81407" y="326009"/>
                  </a:lnTo>
                  <a:lnTo>
                    <a:pt x="88646" y="323596"/>
                  </a:lnTo>
                  <a:lnTo>
                    <a:pt x="92583" y="322961"/>
                  </a:lnTo>
                  <a:lnTo>
                    <a:pt x="93091" y="322961"/>
                  </a:lnTo>
                  <a:lnTo>
                    <a:pt x="97917" y="323342"/>
                  </a:lnTo>
                  <a:lnTo>
                    <a:pt x="113538" y="330454"/>
                  </a:lnTo>
                  <a:lnTo>
                    <a:pt x="124968" y="333502"/>
                  </a:lnTo>
                  <a:lnTo>
                    <a:pt x="175260" y="339852"/>
                  </a:lnTo>
                  <a:lnTo>
                    <a:pt x="175514" y="335407"/>
                  </a:lnTo>
                  <a:cubicBezTo>
                    <a:pt x="158877" y="334137"/>
                    <a:pt x="142494" y="330327"/>
                    <a:pt x="120523" y="328676"/>
                  </a:cubicBezTo>
                  <a:lnTo>
                    <a:pt x="104902" y="321564"/>
                  </a:lnTo>
                  <a:lnTo>
                    <a:pt x="93472" y="318516"/>
                  </a:lnTo>
                  <a:close/>
                  <a:moveTo>
                    <a:pt x="292608" y="332232"/>
                  </a:moveTo>
                  <a:lnTo>
                    <a:pt x="303403" y="334137"/>
                  </a:lnTo>
                  <a:cubicBezTo>
                    <a:pt x="313309" y="334899"/>
                    <a:pt x="322961" y="340360"/>
                    <a:pt x="339471" y="341757"/>
                  </a:cubicBezTo>
                  <a:lnTo>
                    <a:pt x="350393" y="344678"/>
                  </a:lnTo>
                  <a:lnTo>
                    <a:pt x="351028" y="348869"/>
                  </a:lnTo>
                  <a:lnTo>
                    <a:pt x="354838" y="351028"/>
                  </a:lnTo>
                  <a:lnTo>
                    <a:pt x="358013" y="352806"/>
                  </a:lnTo>
                  <a:cubicBezTo>
                    <a:pt x="346202" y="352425"/>
                    <a:pt x="334518" y="351790"/>
                    <a:pt x="323342" y="347599"/>
                  </a:cubicBezTo>
                  <a:lnTo>
                    <a:pt x="287147" y="338582"/>
                  </a:lnTo>
                  <a:lnTo>
                    <a:pt x="287909" y="337947"/>
                  </a:lnTo>
                  <a:lnTo>
                    <a:pt x="283845" y="335661"/>
                  </a:lnTo>
                  <a:lnTo>
                    <a:pt x="282067" y="337439"/>
                  </a:lnTo>
                  <a:lnTo>
                    <a:pt x="281051" y="338201"/>
                  </a:lnTo>
                  <a:lnTo>
                    <a:pt x="280543" y="338328"/>
                  </a:lnTo>
                  <a:lnTo>
                    <a:pt x="280035" y="338328"/>
                  </a:lnTo>
                  <a:lnTo>
                    <a:pt x="272669" y="337185"/>
                  </a:lnTo>
                  <a:lnTo>
                    <a:pt x="276987" y="335026"/>
                  </a:lnTo>
                  <a:lnTo>
                    <a:pt x="283972" y="332359"/>
                  </a:lnTo>
                  <a:lnTo>
                    <a:pt x="292608" y="332105"/>
                  </a:lnTo>
                  <a:close/>
                  <a:moveTo>
                    <a:pt x="149606" y="343408"/>
                  </a:moveTo>
                  <a:lnTo>
                    <a:pt x="146431" y="347472"/>
                  </a:lnTo>
                  <a:lnTo>
                    <a:pt x="151384" y="351409"/>
                  </a:lnTo>
                  <a:lnTo>
                    <a:pt x="157099" y="351790"/>
                  </a:lnTo>
                  <a:lnTo>
                    <a:pt x="162433" y="350520"/>
                  </a:lnTo>
                  <a:lnTo>
                    <a:pt x="164846" y="350266"/>
                  </a:lnTo>
                  <a:lnTo>
                    <a:pt x="169291" y="350520"/>
                  </a:lnTo>
                  <a:lnTo>
                    <a:pt x="177546" y="351028"/>
                  </a:lnTo>
                  <a:lnTo>
                    <a:pt x="183261" y="351409"/>
                  </a:lnTo>
                  <a:lnTo>
                    <a:pt x="195326" y="353441"/>
                  </a:lnTo>
                  <a:lnTo>
                    <a:pt x="189865" y="348615"/>
                  </a:lnTo>
                  <a:lnTo>
                    <a:pt x="173609" y="346202"/>
                  </a:lnTo>
                  <a:lnTo>
                    <a:pt x="165354" y="345694"/>
                  </a:lnTo>
                  <a:lnTo>
                    <a:pt x="165354" y="345821"/>
                  </a:lnTo>
                  <a:lnTo>
                    <a:pt x="163068" y="345694"/>
                  </a:lnTo>
                  <a:lnTo>
                    <a:pt x="157988" y="346837"/>
                  </a:lnTo>
                  <a:lnTo>
                    <a:pt x="153670" y="347218"/>
                  </a:lnTo>
                  <a:lnTo>
                    <a:pt x="151003" y="345948"/>
                  </a:lnTo>
                  <a:lnTo>
                    <a:pt x="149479" y="343408"/>
                  </a:lnTo>
                  <a:close/>
                  <a:moveTo>
                    <a:pt x="15240" y="318897"/>
                  </a:moveTo>
                  <a:cubicBezTo>
                    <a:pt x="11557" y="318897"/>
                    <a:pt x="7366" y="320802"/>
                    <a:pt x="1905" y="330200"/>
                  </a:cubicBezTo>
                  <a:lnTo>
                    <a:pt x="254" y="350901"/>
                  </a:lnTo>
                  <a:lnTo>
                    <a:pt x="254" y="352679"/>
                  </a:lnTo>
                  <a:lnTo>
                    <a:pt x="1905" y="354838"/>
                  </a:lnTo>
                  <a:lnTo>
                    <a:pt x="2921" y="355092"/>
                  </a:lnTo>
                  <a:lnTo>
                    <a:pt x="8382" y="355346"/>
                  </a:lnTo>
                  <a:lnTo>
                    <a:pt x="16510" y="349758"/>
                  </a:lnTo>
                  <a:lnTo>
                    <a:pt x="18669" y="339852"/>
                  </a:lnTo>
                  <a:lnTo>
                    <a:pt x="18796" y="337947"/>
                  </a:lnTo>
                  <a:lnTo>
                    <a:pt x="16002" y="337185"/>
                  </a:lnTo>
                  <a:lnTo>
                    <a:pt x="13843" y="344678"/>
                  </a:lnTo>
                  <a:lnTo>
                    <a:pt x="9398" y="350266"/>
                  </a:lnTo>
                  <a:lnTo>
                    <a:pt x="5461" y="350774"/>
                  </a:lnTo>
                  <a:lnTo>
                    <a:pt x="4572" y="350393"/>
                  </a:lnTo>
                  <a:lnTo>
                    <a:pt x="4572" y="337947"/>
                  </a:lnTo>
                  <a:lnTo>
                    <a:pt x="10541" y="323850"/>
                  </a:lnTo>
                  <a:lnTo>
                    <a:pt x="17780" y="323088"/>
                  </a:lnTo>
                  <a:lnTo>
                    <a:pt x="28321" y="326009"/>
                  </a:lnTo>
                  <a:lnTo>
                    <a:pt x="43815" y="326390"/>
                  </a:lnTo>
                  <a:lnTo>
                    <a:pt x="55118" y="326136"/>
                  </a:lnTo>
                  <a:lnTo>
                    <a:pt x="59563" y="326390"/>
                  </a:lnTo>
                  <a:lnTo>
                    <a:pt x="57531" y="321818"/>
                  </a:lnTo>
                  <a:lnTo>
                    <a:pt x="52832" y="321818"/>
                  </a:lnTo>
                  <a:cubicBezTo>
                    <a:pt x="48133" y="321818"/>
                    <a:pt x="43688" y="322072"/>
                    <a:pt x="33909" y="322072"/>
                  </a:cubicBezTo>
                  <a:lnTo>
                    <a:pt x="14986" y="318770"/>
                  </a:lnTo>
                  <a:close/>
                  <a:moveTo>
                    <a:pt x="210312" y="343789"/>
                  </a:moveTo>
                  <a:lnTo>
                    <a:pt x="210058" y="348234"/>
                  </a:lnTo>
                  <a:cubicBezTo>
                    <a:pt x="218440" y="348869"/>
                    <a:pt x="226695" y="348488"/>
                    <a:pt x="241173" y="351663"/>
                  </a:cubicBezTo>
                  <a:lnTo>
                    <a:pt x="255397" y="352679"/>
                  </a:lnTo>
                  <a:lnTo>
                    <a:pt x="259588" y="356235"/>
                  </a:lnTo>
                  <a:lnTo>
                    <a:pt x="265938" y="362204"/>
                  </a:lnTo>
                  <a:lnTo>
                    <a:pt x="272669" y="362585"/>
                  </a:lnTo>
                  <a:lnTo>
                    <a:pt x="275717" y="362458"/>
                  </a:lnTo>
                  <a:lnTo>
                    <a:pt x="279781" y="362712"/>
                  </a:lnTo>
                  <a:lnTo>
                    <a:pt x="292354" y="363220"/>
                  </a:lnTo>
                  <a:lnTo>
                    <a:pt x="303149" y="359664"/>
                  </a:lnTo>
                  <a:lnTo>
                    <a:pt x="312039" y="358394"/>
                  </a:lnTo>
                  <a:lnTo>
                    <a:pt x="318262" y="353695"/>
                  </a:lnTo>
                  <a:lnTo>
                    <a:pt x="312928" y="353314"/>
                  </a:lnTo>
                  <a:lnTo>
                    <a:pt x="305562" y="355092"/>
                  </a:lnTo>
                  <a:lnTo>
                    <a:pt x="295656" y="358267"/>
                  </a:lnTo>
                  <a:lnTo>
                    <a:pt x="284226" y="358775"/>
                  </a:lnTo>
                  <a:lnTo>
                    <a:pt x="275971" y="358013"/>
                  </a:lnTo>
                  <a:lnTo>
                    <a:pt x="273431" y="358013"/>
                  </a:lnTo>
                  <a:lnTo>
                    <a:pt x="269113" y="358013"/>
                  </a:lnTo>
                  <a:lnTo>
                    <a:pt x="264287" y="354965"/>
                  </a:lnTo>
                  <a:lnTo>
                    <a:pt x="259334" y="349885"/>
                  </a:lnTo>
                  <a:lnTo>
                    <a:pt x="254381" y="348107"/>
                  </a:lnTo>
                  <a:cubicBezTo>
                    <a:pt x="247904" y="347472"/>
                    <a:pt x="241554" y="347218"/>
                    <a:pt x="226822" y="343916"/>
                  </a:cubicBezTo>
                  <a:lnTo>
                    <a:pt x="210185" y="343662"/>
                  </a:lnTo>
                  <a:close/>
                  <a:moveTo>
                    <a:pt x="22352" y="331978"/>
                  </a:moveTo>
                  <a:lnTo>
                    <a:pt x="21971" y="336423"/>
                  </a:lnTo>
                  <a:cubicBezTo>
                    <a:pt x="32385" y="337185"/>
                    <a:pt x="41783" y="338836"/>
                    <a:pt x="57150" y="350647"/>
                  </a:cubicBezTo>
                  <a:lnTo>
                    <a:pt x="69342" y="351028"/>
                  </a:lnTo>
                  <a:lnTo>
                    <a:pt x="72644" y="351028"/>
                  </a:lnTo>
                  <a:lnTo>
                    <a:pt x="74930" y="351028"/>
                  </a:lnTo>
                  <a:lnTo>
                    <a:pt x="76073" y="351155"/>
                  </a:lnTo>
                  <a:lnTo>
                    <a:pt x="78359" y="351155"/>
                  </a:lnTo>
                  <a:cubicBezTo>
                    <a:pt x="93472" y="351155"/>
                    <a:pt x="107696" y="345186"/>
                    <a:pt x="123317" y="341503"/>
                  </a:cubicBezTo>
                  <a:lnTo>
                    <a:pt x="131064" y="340614"/>
                  </a:lnTo>
                  <a:lnTo>
                    <a:pt x="135255" y="342900"/>
                  </a:lnTo>
                  <a:lnTo>
                    <a:pt x="136779" y="349123"/>
                  </a:lnTo>
                  <a:lnTo>
                    <a:pt x="136779" y="359156"/>
                  </a:lnTo>
                  <a:lnTo>
                    <a:pt x="127254" y="369316"/>
                  </a:lnTo>
                  <a:lnTo>
                    <a:pt x="121920" y="370967"/>
                  </a:lnTo>
                  <a:cubicBezTo>
                    <a:pt x="116840" y="372745"/>
                    <a:pt x="111379" y="373507"/>
                    <a:pt x="98425" y="373507"/>
                  </a:cubicBezTo>
                  <a:lnTo>
                    <a:pt x="84201" y="368046"/>
                  </a:lnTo>
                  <a:lnTo>
                    <a:pt x="87884" y="364363"/>
                  </a:lnTo>
                  <a:lnTo>
                    <a:pt x="92837" y="363982"/>
                  </a:lnTo>
                  <a:lnTo>
                    <a:pt x="99060" y="365506"/>
                  </a:lnTo>
                  <a:lnTo>
                    <a:pt x="103124" y="366268"/>
                  </a:lnTo>
                  <a:lnTo>
                    <a:pt x="109474" y="366141"/>
                  </a:lnTo>
                  <a:lnTo>
                    <a:pt x="119634" y="364490"/>
                  </a:lnTo>
                  <a:lnTo>
                    <a:pt x="120650" y="364490"/>
                  </a:lnTo>
                  <a:lnTo>
                    <a:pt x="121031" y="360045"/>
                  </a:lnTo>
                  <a:lnTo>
                    <a:pt x="113792" y="360045"/>
                  </a:lnTo>
                  <a:lnTo>
                    <a:pt x="103632" y="361696"/>
                  </a:lnTo>
                  <a:lnTo>
                    <a:pt x="102235" y="361696"/>
                  </a:lnTo>
                  <a:lnTo>
                    <a:pt x="96139" y="360045"/>
                  </a:lnTo>
                  <a:lnTo>
                    <a:pt x="88646" y="359410"/>
                  </a:lnTo>
                  <a:lnTo>
                    <a:pt x="81407" y="363982"/>
                  </a:lnTo>
                  <a:lnTo>
                    <a:pt x="78232" y="371475"/>
                  </a:lnTo>
                  <a:lnTo>
                    <a:pt x="77597" y="373761"/>
                  </a:lnTo>
                  <a:lnTo>
                    <a:pt x="79883" y="374269"/>
                  </a:lnTo>
                  <a:cubicBezTo>
                    <a:pt x="88138" y="376174"/>
                    <a:pt x="97028" y="377825"/>
                    <a:pt x="111887" y="377825"/>
                  </a:cubicBezTo>
                  <a:lnTo>
                    <a:pt x="124968" y="374523"/>
                  </a:lnTo>
                  <a:lnTo>
                    <a:pt x="137668" y="366141"/>
                  </a:lnTo>
                  <a:lnTo>
                    <a:pt x="141351" y="349885"/>
                  </a:lnTo>
                  <a:lnTo>
                    <a:pt x="140843" y="343281"/>
                  </a:lnTo>
                  <a:lnTo>
                    <a:pt x="134620" y="336550"/>
                  </a:lnTo>
                  <a:lnTo>
                    <a:pt x="125730" y="336042"/>
                  </a:lnTo>
                  <a:lnTo>
                    <a:pt x="121031" y="337439"/>
                  </a:lnTo>
                  <a:cubicBezTo>
                    <a:pt x="106426" y="340868"/>
                    <a:pt x="92583" y="346583"/>
                    <a:pt x="77597" y="346583"/>
                  </a:cubicBezTo>
                  <a:lnTo>
                    <a:pt x="74168" y="346329"/>
                  </a:lnTo>
                  <a:lnTo>
                    <a:pt x="70612" y="346202"/>
                  </a:lnTo>
                  <a:lnTo>
                    <a:pt x="68580" y="346329"/>
                  </a:lnTo>
                  <a:cubicBezTo>
                    <a:pt x="63500" y="346202"/>
                    <a:pt x="58928" y="345948"/>
                    <a:pt x="43815" y="334391"/>
                  </a:cubicBezTo>
                  <a:lnTo>
                    <a:pt x="22479" y="331724"/>
                  </a:lnTo>
                  <a:close/>
                  <a:moveTo>
                    <a:pt x="98298" y="274447"/>
                  </a:moveTo>
                  <a:lnTo>
                    <a:pt x="90170" y="281813"/>
                  </a:lnTo>
                  <a:lnTo>
                    <a:pt x="88773" y="296164"/>
                  </a:lnTo>
                  <a:lnTo>
                    <a:pt x="89027" y="300228"/>
                  </a:lnTo>
                  <a:lnTo>
                    <a:pt x="90678" y="302133"/>
                  </a:lnTo>
                  <a:cubicBezTo>
                    <a:pt x="98044" y="304165"/>
                    <a:pt x="105410" y="303911"/>
                    <a:pt x="119507" y="305308"/>
                  </a:cubicBezTo>
                  <a:lnTo>
                    <a:pt x="132461" y="312420"/>
                  </a:lnTo>
                  <a:cubicBezTo>
                    <a:pt x="142875" y="321437"/>
                    <a:pt x="153924" y="322453"/>
                    <a:pt x="166624" y="322453"/>
                  </a:cubicBezTo>
                  <a:lnTo>
                    <a:pt x="177038" y="322453"/>
                  </a:lnTo>
                  <a:lnTo>
                    <a:pt x="187452" y="323977"/>
                  </a:lnTo>
                  <a:cubicBezTo>
                    <a:pt x="192151" y="325120"/>
                    <a:pt x="196850" y="328295"/>
                    <a:pt x="206883" y="334264"/>
                  </a:cubicBezTo>
                  <a:lnTo>
                    <a:pt x="220218" y="337185"/>
                  </a:lnTo>
                  <a:lnTo>
                    <a:pt x="224790" y="335788"/>
                  </a:lnTo>
                  <a:cubicBezTo>
                    <a:pt x="229108" y="334010"/>
                    <a:pt x="233172" y="333248"/>
                    <a:pt x="244856" y="333248"/>
                  </a:cubicBezTo>
                  <a:lnTo>
                    <a:pt x="262128" y="339217"/>
                  </a:lnTo>
                  <a:lnTo>
                    <a:pt x="265938" y="339471"/>
                  </a:lnTo>
                  <a:lnTo>
                    <a:pt x="268351" y="338963"/>
                  </a:lnTo>
                  <a:lnTo>
                    <a:pt x="278765" y="342773"/>
                  </a:lnTo>
                  <a:lnTo>
                    <a:pt x="280670" y="343027"/>
                  </a:lnTo>
                  <a:cubicBezTo>
                    <a:pt x="294767" y="344297"/>
                    <a:pt x="308102" y="346710"/>
                    <a:pt x="324485" y="352933"/>
                  </a:cubicBezTo>
                  <a:lnTo>
                    <a:pt x="325501" y="355473"/>
                  </a:lnTo>
                  <a:lnTo>
                    <a:pt x="314452" y="363855"/>
                  </a:lnTo>
                  <a:lnTo>
                    <a:pt x="312674" y="375285"/>
                  </a:lnTo>
                  <a:lnTo>
                    <a:pt x="317500" y="381889"/>
                  </a:lnTo>
                  <a:lnTo>
                    <a:pt x="321056" y="385064"/>
                  </a:lnTo>
                  <a:lnTo>
                    <a:pt x="333883" y="385699"/>
                  </a:lnTo>
                  <a:lnTo>
                    <a:pt x="341376" y="384937"/>
                  </a:lnTo>
                  <a:lnTo>
                    <a:pt x="345313" y="385191"/>
                  </a:lnTo>
                  <a:lnTo>
                    <a:pt x="358648" y="385191"/>
                  </a:lnTo>
                  <a:lnTo>
                    <a:pt x="375920" y="384429"/>
                  </a:lnTo>
                  <a:lnTo>
                    <a:pt x="378587" y="384429"/>
                  </a:lnTo>
                  <a:lnTo>
                    <a:pt x="377444" y="379984"/>
                  </a:lnTo>
                  <a:lnTo>
                    <a:pt x="366522" y="379984"/>
                  </a:lnTo>
                  <a:lnTo>
                    <a:pt x="348107" y="380746"/>
                  </a:lnTo>
                  <a:lnTo>
                    <a:pt x="343154" y="380492"/>
                  </a:lnTo>
                  <a:lnTo>
                    <a:pt x="337566" y="380492"/>
                  </a:lnTo>
                  <a:lnTo>
                    <a:pt x="326009" y="381254"/>
                  </a:lnTo>
                  <a:lnTo>
                    <a:pt x="318262" y="376555"/>
                  </a:lnTo>
                  <a:lnTo>
                    <a:pt x="317246" y="368935"/>
                  </a:lnTo>
                  <a:lnTo>
                    <a:pt x="325374" y="360934"/>
                  </a:lnTo>
                  <a:lnTo>
                    <a:pt x="334010" y="358140"/>
                  </a:lnTo>
                  <a:lnTo>
                    <a:pt x="343662" y="358902"/>
                  </a:lnTo>
                  <a:lnTo>
                    <a:pt x="355727" y="367030"/>
                  </a:lnTo>
                  <a:lnTo>
                    <a:pt x="349377" y="366268"/>
                  </a:lnTo>
                  <a:lnTo>
                    <a:pt x="344932" y="366268"/>
                  </a:lnTo>
                  <a:lnTo>
                    <a:pt x="336296" y="369062"/>
                  </a:lnTo>
                  <a:lnTo>
                    <a:pt x="331216" y="369824"/>
                  </a:lnTo>
                  <a:lnTo>
                    <a:pt x="328295" y="369697"/>
                  </a:lnTo>
                  <a:lnTo>
                    <a:pt x="327152" y="366903"/>
                  </a:lnTo>
                  <a:lnTo>
                    <a:pt x="327914" y="365506"/>
                  </a:lnTo>
                  <a:lnTo>
                    <a:pt x="330073" y="364490"/>
                  </a:lnTo>
                  <a:lnTo>
                    <a:pt x="333629" y="364363"/>
                  </a:lnTo>
                  <a:lnTo>
                    <a:pt x="339344" y="365506"/>
                  </a:lnTo>
                  <a:lnTo>
                    <a:pt x="337439" y="360934"/>
                  </a:lnTo>
                  <a:lnTo>
                    <a:pt x="330454" y="359918"/>
                  </a:lnTo>
                  <a:lnTo>
                    <a:pt x="326517" y="360934"/>
                  </a:lnTo>
                  <a:lnTo>
                    <a:pt x="323215" y="364109"/>
                  </a:lnTo>
                  <a:lnTo>
                    <a:pt x="322834" y="370586"/>
                  </a:lnTo>
                  <a:lnTo>
                    <a:pt x="329946" y="374142"/>
                  </a:lnTo>
                  <a:lnTo>
                    <a:pt x="334645" y="374269"/>
                  </a:lnTo>
                  <a:lnTo>
                    <a:pt x="343281" y="371602"/>
                  </a:lnTo>
                  <a:lnTo>
                    <a:pt x="348361" y="370840"/>
                  </a:lnTo>
                  <a:lnTo>
                    <a:pt x="352552" y="371094"/>
                  </a:lnTo>
                  <a:lnTo>
                    <a:pt x="361823" y="371856"/>
                  </a:lnTo>
                  <a:lnTo>
                    <a:pt x="364744" y="371475"/>
                  </a:lnTo>
                  <a:lnTo>
                    <a:pt x="368935" y="370586"/>
                  </a:lnTo>
                  <a:lnTo>
                    <a:pt x="360553" y="362585"/>
                  </a:lnTo>
                  <a:lnTo>
                    <a:pt x="357759" y="357632"/>
                  </a:lnTo>
                  <a:lnTo>
                    <a:pt x="372618" y="358140"/>
                  </a:lnTo>
                  <a:lnTo>
                    <a:pt x="375158" y="358775"/>
                  </a:lnTo>
                  <a:lnTo>
                    <a:pt x="383413" y="363982"/>
                  </a:lnTo>
                  <a:lnTo>
                    <a:pt x="390779" y="366141"/>
                  </a:lnTo>
                  <a:lnTo>
                    <a:pt x="394208" y="371094"/>
                  </a:lnTo>
                  <a:lnTo>
                    <a:pt x="398272" y="369570"/>
                  </a:lnTo>
                  <a:lnTo>
                    <a:pt x="396367" y="364617"/>
                  </a:lnTo>
                  <a:lnTo>
                    <a:pt x="387096" y="359918"/>
                  </a:lnTo>
                  <a:lnTo>
                    <a:pt x="379603" y="356616"/>
                  </a:lnTo>
                  <a:lnTo>
                    <a:pt x="372237" y="351790"/>
                  </a:lnTo>
                  <a:lnTo>
                    <a:pt x="369824" y="350393"/>
                  </a:lnTo>
                  <a:lnTo>
                    <a:pt x="363093" y="349885"/>
                  </a:lnTo>
                  <a:lnTo>
                    <a:pt x="358648" y="348742"/>
                  </a:lnTo>
                  <a:lnTo>
                    <a:pt x="355219" y="346583"/>
                  </a:lnTo>
                  <a:lnTo>
                    <a:pt x="357251" y="346710"/>
                  </a:lnTo>
                  <a:lnTo>
                    <a:pt x="368935" y="347853"/>
                  </a:lnTo>
                  <a:lnTo>
                    <a:pt x="385318" y="350139"/>
                  </a:lnTo>
                  <a:lnTo>
                    <a:pt x="392557" y="347218"/>
                  </a:lnTo>
                  <a:lnTo>
                    <a:pt x="387604" y="345186"/>
                  </a:lnTo>
                  <a:lnTo>
                    <a:pt x="381381" y="345694"/>
                  </a:lnTo>
                  <a:cubicBezTo>
                    <a:pt x="375920" y="345694"/>
                    <a:pt x="369824" y="343662"/>
                    <a:pt x="354457" y="342392"/>
                  </a:cubicBezTo>
                  <a:lnTo>
                    <a:pt x="334391" y="337312"/>
                  </a:lnTo>
                  <a:cubicBezTo>
                    <a:pt x="324485" y="336550"/>
                    <a:pt x="314833" y="331089"/>
                    <a:pt x="298577" y="329692"/>
                  </a:cubicBezTo>
                  <a:lnTo>
                    <a:pt x="285369" y="328168"/>
                  </a:lnTo>
                  <a:lnTo>
                    <a:pt x="277622" y="329946"/>
                  </a:lnTo>
                  <a:lnTo>
                    <a:pt x="269367" y="334391"/>
                  </a:lnTo>
                  <a:lnTo>
                    <a:pt x="262382" y="335026"/>
                  </a:lnTo>
                  <a:cubicBezTo>
                    <a:pt x="254000" y="332105"/>
                    <a:pt x="245872" y="329311"/>
                    <a:pt x="232664" y="329184"/>
                  </a:cubicBezTo>
                  <a:lnTo>
                    <a:pt x="221234" y="332867"/>
                  </a:lnTo>
                  <a:lnTo>
                    <a:pt x="213614" y="333248"/>
                  </a:lnTo>
                  <a:lnTo>
                    <a:pt x="200533" y="325882"/>
                  </a:lnTo>
                  <a:lnTo>
                    <a:pt x="196596" y="321056"/>
                  </a:lnTo>
                  <a:lnTo>
                    <a:pt x="202565" y="319659"/>
                  </a:lnTo>
                  <a:lnTo>
                    <a:pt x="203200" y="319786"/>
                  </a:lnTo>
                  <a:lnTo>
                    <a:pt x="208407" y="320167"/>
                  </a:lnTo>
                  <a:lnTo>
                    <a:pt x="219964" y="321437"/>
                  </a:lnTo>
                  <a:lnTo>
                    <a:pt x="221869" y="321437"/>
                  </a:lnTo>
                  <a:lnTo>
                    <a:pt x="223012" y="321310"/>
                  </a:lnTo>
                  <a:lnTo>
                    <a:pt x="232283" y="319913"/>
                  </a:lnTo>
                  <a:lnTo>
                    <a:pt x="237363" y="315595"/>
                  </a:lnTo>
                  <a:lnTo>
                    <a:pt x="238887" y="310388"/>
                  </a:lnTo>
                  <a:lnTo>
                    <a:pt x="239014" y="305435"/>
                  </a:lnTo>
                  <a:lnTo>
                    <a:pt x="233426" y="297815"/>
                  </a:lnTo>
                  <a:lnTo>
                    <a:pt x="223139" y="294513"/>
                  </a:lnTo>
                  <a:lnTo>
                    <a:pt x="217932" y="294005"/>
                  </a:lnTo>
                  <a:lnTo>
                    <a:pt x="215138" y="293878"/>
                  </a:lnTo>
                  <a:lnTo>
                    <a:pt x="211328" y="294005"/>
                  </a:lnTo>
                  <a:lnTo>
                    <a:pt x="206121" y="292481"/>
                  </a:lnTo>
                  <a:lnTo>
                    <a:pt x="199517" y="286131"/>
                  </a:lnTo>
                  <a:lnTo>
                    <a:pt x="194437" y="282702"/>
                  </a:lnTo>
                  <a:cubicBezTo>
                    <a:pt x="189611" y="280924"/>
                    <a:pt x="184785" y="280162"/>
                    <a:pt x="169291" y="280162"/>
                  </a:cubicBezTo>
                  <a:lnTo>
                    <a:pt x="148971" y="283845"/>
                  </a:lnTo>
                  <a:lnTo>
                    <a:pt x="147320" y="283083"/>
                  </a:lnTo>
                  <a:lnTo>
                    <a:pt x="146050" y="283845"/>
                  </a:lnTo>
                  <a:lnTo>
                    <a:pt x="143510" y="283591"/>
                  </a:lnTo>
                  <a:cubicBezTo>
                    <a:pt x="131826" y="282321"/>
                    <a:pt x="119507" y="276860"/>
                    <a:pt x="106172" y="275590"/>
                  </a:cubicBezTo>
                  <a:lnTo>
                    <a:pt x="98044" y="274828"/>
                  </a:lnTo>
                  <a:close/>
                  <a:moveTo>
                    <a:pt x="12573" y="358140"/>
                  </a:moveTo>
                  <a:lnTo>
                    <a:pt x="7366" y="359918"/>
                  </a:lnTo>
                  <a:lnTo>
                    <a:pt x="2540" y="366776"/>
                  </a:lnTo>
                  <a:lnTo>
                    <a:pt x="1651" y="380238"/>
                  </a:lnTo>
                  <a:lnTo>
                    <a:pt x="13335" y="389890"/>
                  </a:lnTo>
                  <a:lnTo>
                    <a:pt x="25908" y="394970"/>
                  </a:lnTo>
                  <a:lnTo>
                    <a:pt x="30988" y="395224"/>
                  </a:lnTo>
                  <a:cubicBezTo>
                    <a:pt x="37592" y="395224"/>
                    <a:pt x="44450" y="393573"/>
                    <a:pt x="54102" y="387350"/>
                  </a:cubicBezTo>
                  <a:lnTo>
                    <a:pt x="66548" y="386715"/>
                  </a:lnTo>
                  <a:lnTo>
                    <a:pt x="77851" y="388366"/>
                  </a:lnTo>
                  <a:cubicBezTo>
                    <a:pt x="90805" y="388874"/>
                    <a:pt x="103886" y="389509"/>
                    <a:pt x="118872" y="389890"/>
                  </a:cubicBezTo>
                  <a:lnTo>
                    <a:pt x="125857" y="392811"/>
                  </a:lnTo>
                  <a:lnTo>
                    <a:pt x="129413" y="394335"/>
                  </a:lnTo>
                  <a:lnTo>
                    <a:pt x="140335" y="396113"/>
                  </a:lnTo>
                  <a:lnTo>
                    <a:pt x="147828" y="391541"/>
                  </a:lnTo>
                  <a:lnTo>
                    <a:pt x="151257" y="384556"/>
                  </a:lnTo>
                  <a:lnTo>
                    <a:pt x="145669" y="386588"/>
                  </a:lnTo>
                  <a:lnTo>
                    <a:pt x="141097" y="391160"/>
                  </a:lnTo>
                  <a:lnTo>
                    <a:pt x="134747" y="391668"/>
                  </a:lnTo>
                  <a:lnTo>
                    <a:pt x="127508" y="388747"/>
                  </a:lnTo>
                  <a:cubicBezTo>
                    <a:pt x="123952" y="387223"/>
                    <a:pt x="120396" y="385572"/>
                    <a:pt x="116967" y="385445"/>
                  </a:cubicBezTo>
                  <a:lnTo>
                    <a:pt x="77978" y="383921"/>
                  </a:lnTo>
                  <a:cubicBezTo>
                    <a:pt x="72898" y="383794"/>
                    <a:pt x="67310" y="382397"/>
                    <a:pt x="57277" y="382397"/>
                  </a:cubicBezTo>
                  <a:lnTo>
                    <a:pt x="43053" y="389509"/>
                  </a:lnTo>
                  <a:lnTo>
                    <a:pt x="28956" y="391033"/>
                  </a:lnTo>
                  <a:lnTo>
                    <a:pt x="20320" y="389763"/>
                  </a:lnTo>
                  <a:lnTo>
                    <a:pt x="9906" y="381635"/>
                  </a:lnTo>
                  <a:lnTo>
                    <a:pt x="6223" y="371348"/>
                  </a:lnTo>
                  <a:lnTo>
                    <a:pt x="9398" y="364744"/>
                  </a:lnTo>
                  <a:lnTo>
                    <a:pt x="12065" y="363220"/>
                  </a:lnTo>
                  <a:lnTo>
                    <a:pt x="17145" y="362966"/>
                  </a:lnTo>
                  <a:lnTo>
                    <a:pt x="22987" y="363728"/>
                  </a:lnTo>
                  <a:lnTo>
                    <a:pt x="24003" y="363728"/>
                  </a:lnTo>
                  <a:lnTo>
                    <a:pt x="24892" y="363601"/>
                  </a:lnTo>
                  <a:lnTo>
                    <a:pt x="29591" y="363474"/>
                  </a:lnTo>
                  <a:lnTo>
                    <a:pt x="42291" y="364617"/>
                  </a:lnTo>
                  <a:lnTo>
                    <a:pt x="53721" y="366903"/>
                  </a:lnTo>
                  <a:lnTo>
                    <a:pt x="58166" y="367030"/>
                  </a:lnTo>
                  <a:lnTo>
                    <a:pt x="62484" y="366776"/>
                  </a:lnTo>
                  <a:lnTo>
                    <a:pt x="64770" y="367538"/>
                  </a:lnTo>
                  <a:lnTo>
                    <a:pt x="65405" y="371602"/>
                  </a:lnTo>
                  <a:lnTo>
                    <a:pt x="61341" y="375666"/>
                  </a:lnTo>
                  <a:lnTo>
                    <a:pt x="53340" y="376174"/>
                  </a:lnTo>
                  <a:lnTo>
                    <a:pt x="43053" y="373634"/>
                  </a:lnTo>
                  <a:lnTo>
                    <a:pt x="30861" y="372237"/>
                  </a:lnTo>
                  <a:lnTo>
                    <a:pt x="16129" y="371602"/>
                  </a:lnTo>
                  <a:lnTo>
                    <a:pt x="23241" y="376428"/>
                  </a:lnTo>
                  <a:lnTo>
                    <a:pt x="38354" y="376682"/>
                  </a:lnTo>
                  <a:lnTo>
                    <a:pt x="48006" y="379349"/>
                  </a:lnTo>
                  <a:lnTo>
                    <a:pt x="59182" y="380365"/>
                  </a:lnTo>
                  <a:lnTo>
                    <a:pt x="67691" y="375666"/>
                  </a:lnTo>
                  <a:lnTo>
                    <a:pt x="69850" y="367792"/>
                  </a:lnTo>
                  <a:lnTo>
                    <a:pt x="69977" y="367030"/>
                  </a:lnTo>
                  <a:lnTo>
                    <a:pt x="68326" y="364744"/>
                  </a:lnTo>
                  <a:lnTo>
                    <a:pt x="63754" y="362458"/>
                  </a:lnTo>
                  <a:lnTo>
                    <a:pt x="58928" y="362331"/>
                  </a:lnTo>
                  <a:lnTo>
                    <a:pt x="54864" y="362585"/>
                  </a:lnTo>
                  <a:lnTo>
                    <a:pt x="47498" y="359791"/>
                  </a:lnTo>
                  <a:lnTo>
                    <a:pt x="33147" y="359537"/>
                  </a:lnTo>
                  <a:lnTo>
                    <a:pt x="25019" y="358902"/>
                  </a:lnTo>
                  <a:lnTo>
                    <a:pt x="23114" y="359029"/>
                  </a:lnTo>
                  <a:lnTo>
                    <a:pt x="20447" y="359029"/>
                  </a:lnTo>
                  <a:lnTo>
                    <a:pt x="12319" y="358267"/>
                  </a:lnTo>
                  <a:close/>
                </a:path>
              </a:pathLst>
            </a:custGeom>
            <a:blipFill>
              <a:blip r:embed="rId13"/>
              <a:stretch>
                <a:fillRect l="-624" t="-525" r="-503" b="-7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10717" y="524275"/>
            <a:ext cx="4185018" cy="81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1"/>
              </a:lnSpc>
            </a:pPr>
            <a:r>
              <a:rPr lang="en-US" sz="4494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II. VOCABULARY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44930" y="6056928"/>
            <a:ext cx="5883764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Cup board:..............................................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44930" y="4702092"/>
            <a:ext cx="5938914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Fridge:.....................................................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44930" y="1827762"/>
            <a:ext cx="6026201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Gas stove:.................................................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44930" y="3347266"/>
            <a:ext cx="6076798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Rice cooker:...............................................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404" y="221247"/>
            <a:ext cx="10298230" cy="7116699"/>
          </a:xfrm>
          <a:custGeom>
            <a:avLst/>
            <a:gdLst/>
            <a:ahLst/>
            <a:cxnLst/>
            <a:rect l="l" t="t" r="r" b="b"/>
            <a:pathLst>
              <a:path w="10298230" h="7116699">
                <a:moveTo>
                  <a:pt x="0" y="0"/>
                </a:moveTo>
                <a:lnTo>
                  <a:pt x="10298229" y="0"/>
                </a:lnTo>
                <a:lnTo>
                  <a:pt x="10298229" y="7116699"/>
                </a:lnTo>
                <a:lnTo>
                  <a:pt x="0" y="7116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37391" y="389163"/>
            <a:ext cx="9582150" cy="6781800"/>
          </a:xfrm>
          <a:custGeom>
            <a:avLst/>
            <a:gdLst/>
            <a:ahLst/>
            <a:cxnLst/>
            <a:rect l="l" t="t" r="r" b="b"/>
            <a:pathLst>
              <a:path w="9582150" h="6781800">
                <a:moveTo>
                  <a:pt x="0" y="0"/>
                </a:moveTo>
                <a:lnTo>
                  <a:pt x="9582150" y="0"/>
                </a:lnTo>
                <a:lnTo>
                  <a:pt x="9582150" y="6781800"/>
                </a:lnTo>
                <a:lnTo>
                  <a:pt x="0" y="678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8139" y="1098490"/>
            <a:ext cx="1885950" cy="1438275"/>
          </a:xfrm>
          <a:custGeom>
            <a:avLst/>
            <a:gdLst/>
            <a:ahLst/>
            <a:cxnLst/>
            <a:rect l="l" t="t" r="r" b="b"/>
            <a:pathLst>
              <a:path w="1885950" h="1438275">
                <a:moveTo>
                  <a:pt x="0" y="0"/>
                </a:moveTo>
                <a:lnTo>
                  <a:pt x="1885950" y="0"/>
                </a:lnTo>
                <a:lnTo>
                  <a:pt x="1885950" y="1438275"/>
                </a:lnTo>
                <a:lnTo>
                  <a:pt x="0" y="1438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8852" y="2632234"/>
            <a:ext cx="1752600" cy="1352550"/>
          </a:xfrm>
          <a:custGeom>
            <a:avLst/>
            <a:gdLst/>
            <a:ahLst/>
            <a:cxnLst/>
            <a:rect l="l" t="t" r="r" b="b"/>
            <a:pathLst>
              <a:path w="1752600" h="1352550">
                <a:moveTo>
                  <a:pt x="0" y="0"/>
                </a:moveTo>
                <a:lnTo>
                  <a:pt x="1752600" y="0"/>
                </a:lnTo>
                <a:lnTo>
                  <a:pt x="1752600" y="1352550"/>
                </a:lnTo>
                <a:lnTo>
                  <a:pt x="0" y="1352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58139" y="4120553"/>
            <a:ext cx="1695450" cy="1257300"/>
          </a:xfrm>
          <a:custGeom>
            <a:avLst/>
            <a:gdLst/>
            <a:ahLst/>
            <a:cxnLst/>
            <a:rect l="l" t="t" r="r" b="b"/>
            <a:pathLst>
              <a:path w="1695450" h="1257300">
                <a:moveTo>
                  <a:pt x="0" y="0"/>
                </a:moveTo>
                <a:lnTo>
                  <a:pt x="1695450" y="0"/>
                </a:lnTo>
                <a:lnTo>
                  <a:pt x="1695450" y="1257300"/>
                </a:lnTo>
                <a:lnTo>
                  <a:pt x="0" y="1257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56075" y="5501249"/>
            <a:ext cx="1495425" cy="1438275"/>
          </a:xfrm>
          <a:custGeom>
            <a:avLst/>
            <a:gdLst/>
            <a:ahLst/>
            <a:cxnLst/>
            <a:rect l="l" t="t" r="r" b="b"/>
            <a:pathLst>
              <a:path w="1495425" h="1438275">
                <a:moveTo>
                  <a:pt x="0" y="0"/>
                </a:moveTo>
                <a:lnTo>
                  <a:pt x="1495425" y="0"/>
                </a:lnTo>
                <a:lnTo>
                  <a:pt x="1495425" y="1438275"/>
                </a:lnTo>
                <a:lnTo>
                  <a:pt x="0" y="14382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6938" y="306114"/>
            <a:ext cx="4185018" cy="81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1"/>
              </a:lnSpc>
            </a:pPr>
            <a:r>
              <a:rPr lang="en-US" sz="4494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II. VOCABULARY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1535" y="6018057"/>
            <a:ext cx="5061814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Closet:............................................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44930" y="3264922"/>
            <a:ext cx="5344277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Pillow:...............................................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44930" y="1827762"/>
            <a:ext cx="5568372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Bed:.....................................................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61535" y="4703969"/>
            <a:ext cx="6103572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Blanket:.....................................................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404" y="221247"/>
            <a:ext cx="10298230" cy="7116699"/>
          </a:xfrm>
          <a:custGeom>
            <a:avLst/>
            <a:gdLst/>
            <a:ahLst/>
            <a:cxnLst/>
            <a:rect l="l" t="t" r="r" b="b"/>
            <a:pathLst>
              <a:path w="10298230" h="7116699">
                <a:moveTo>
                  <a:pt x="0" y="0"/>
                </a:moveTo>
                <a:lnTo>
                  <a:pt x="10298229" y="0"/>
                </a:lnTo>
                <a:lnTo>
                  <a:pt x="10298229" y="7116699"/>
                </a:lnTo>
                <a:lnTo>
                  <a:pt x="0" y="7116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5068" y="413509"/>
            <a:ext cx="10058400" cy="6638925"/>
          </a:xfrm>
          <a:custGeom>
            <a:avLst/>
            <a:gdLst/>
            <a:ahLst/>
            <a:cxnLst/>
            <a:rect l="l" t="t" r="r" b="b"/>
            <a:pathLst>
              <a:path w="10058400" h="6638925">
                <a:moveTo>
                  <a:pt x="0" y="0"/>
                </a:moveTo>
                <a:lnTo>
                  <a:pt x="10058400" y="0"/>
                </a:lnTo>
                <a:lnTo>
                  <a:pt x="10058400" y="6638925"/>
                </a:lnTo>
                <a:lnTo>
                  <a:pt x="0" y="6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</a:blip>
            <a:stretch>
              <a:fillRect l="-8071" r="-11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43927" y="932459"/>
            <a:ext cx="1072239" cy="1586894"/>
          </a:xfrm>
          <a:custGeom>
            <a:avLst/>
            <a:gdLst/>
            <a:ahLst/>
            <a:cxnLst/>
            <a:rect l="l" t="t" r="r" b="b"/>
            <a:pathLst>
              <a:path w="1072239" h="1586894">
                <a:moveTo>
                  <a:pt x="0" y="0"/>
                </a:moveTo>
                <a:lnTo>
                  <a:pt x="1072239" y="0"/>
                </a:lnTo>
                <a:lnTo>
                  <a:pt x="1072239" y="1586894"/>
                </a:lnTo>
                <a:lnTo>
                  <a:pt x="0" y="1586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00162" y="2637977"/>
            <a:ext cx="838200" cy="1343025"/>
          </a:xfrm>
          <a:custGeom>
            <a:avLst/>
            <a:gdLst/>
            <a:ahLst/>
            <a:cxnLst/>
            <a:rect l="l" t="t" r="r" b="b"/>
            <a:pathLst>
              <a:path w="838200" h="1343025">
                <a:moveTo>
                  <a:pt x="0" y="0"/>
                </a:moveTo>
                <a:lnTo>
                  <a:pt x="838200" y="0"/>
                </a:lnTo>
                <a:lnTo>
                  <a:pt x="838200" y="1343025"/>
                </a:lnTo>
                <a:lnTo>
                  <a:pt x="0" y="1343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891320">
            <a:off x="1043740" y="3917194"/>
            <a:ext cx="1533525" cy="1533525"/>
            <a:chOff x="0" y="0"/>
            <a:chExt cx="2044700" cy="2044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44700" cy="2044700"/>
            </a:xfrm>
            <a:custGeom>
              <a:avLst/>
              <a:gdLst/>
              <a:ahLst/>
              <a:cxnLst/>
              <a:rect l="l" t="t" r="r" b="b"/>
              <a:pathLst>
                <a:path w="2044700" h="2044700">
                  <a:moveTo>
                    <a:pt x="2044700" y="0"/>
                  </a:moveTo>
                  <a:lnTo>
                    <a:pt x="0" y="0"/>
                  </a:lnTo>
                  <a:lnTo>
                    <a:pt x="0" y="2044700"/>
                  </a:lnTo>
                  <a:lnTo>
                    <a:pt x="2044700" y="2044700"/>
                  </a:lnTo>
                  <a:lnTo>
                    <a:pt x="204470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303544" y="5414839"/>
            <a:ext cx="933679" cy="1603353"/>
          </a:xfrm>
          <a:custGeom>
            <a:avLst/>
            <a:gdLst/>
            <a:ahLst/>
            <a:cxnLst/>
            <a:rect l="l" t="t" r="r" b="b"/>
            <a:pathLst>
              <a:path w="933679" h="1603353">
                <a:moveTo>
                  <a:pt x="0" y="0"/>
                </a:moveTo>
                <a:lnTo>
                  <a:pt x="933678" y="0"/>
                </a:lnTo>
                <a:lnTo>
                  <a:pt x="933678" y="1603352"/>
                </a:lnTo>
                <a:lnTo>
                  <a:pt x="0" y="160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96938" y="306114"/>
            <a:ext cx="4185018" cy="81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1"/>
              </a:lnSpc>
            </a:pPr>
            <a:r>
              <a:rPr lang="en-US" sz="4494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II. VOCABULARY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44930" y="4641494"/>
            <a:ext cx="5578812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Toothpaste:..........................................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44930" y="3264922"/>
            <a:ext cx="5622988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Toilet:...................................................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61535" y="6018057"/>
            <a:ext cx="5521252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Toothbrush:.........................................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44930" y="1827762"/>
            <a:ext cx="5656459" cy="35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3"/>
              </a:lnSpc>
            </a:pPr>
            <a:r>
              <a:rPr lang="en-US" sz="206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Sink:.....................................................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402</Words>
  <Application>Microsoft Office PowerPoint</Application>
  <PresentationFormat>Custom</PresentationFormat>
  <Paragraphs>100</Paragraphs>
  <Slides>18</Slides>
  <Notes>0</Notes>
  <HiddenSlides>0</HiddenSlides>
  <MMClips>46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Fredoka</vt:lpstr>
      <vt:lpstr>Now Bold</vt:lpstr>
      <vt:lpstr>Baloo</vt:lpstr>
      <vt:lpstr>KG Primary Dots Lined</vt:lpstr>
      <vt:lpstr>Nectarine</vt:lpstr>
      <vt:lpstr>League Spartan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HOUSE.pdf</dc:title>
  <cp:lastModifiedBy>Dung Ngô</cp:lastModifiedBy>
  <cp:revision>3</cp:revision>
  <dcterms:created xsi:type="dcterms:W3CDTF">2006-08-16T00:00:00Z</dcterms:created>
  <dcterms:modified xsi:type="dcterms:W3CDTF">2024-12-09T16:40:25Z</dcterms:modified>
  <dc:identifier>DAGWpl9x-M0</dc:identifier>
</cp:coreProperties>
</file>