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5" r:id="rId2"/>
    <p:sldId id="323" r:id="rId3"/>
    <p:sldId id="325" r:id="rId4"/>
    <p:sldId id="324" r:id="rId5"/>
    <p:sldId id="326" r:id="rId6"/>
    <p:sldId id="327" r:id="rId7"/>
    <p:sldId id="328" r:id="rId8"/>
    <p:sldId id="329" r:id="rId9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3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34" y="8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32" y="1651427"/>
            <a:ext cx="5106372" cy="32553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9113" y="768339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16: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Luyện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tập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chung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5" y="668065"/>
            <a:ext cx="1673352" cy="743806"/>
          </a:xfrm>
          <a:prstGeom prst="rect">
            <a:avLst/>
          </a:prstGeom>
          <a:noFill/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870" y="3114532"/>
            <a:ext cx="1743549" cy="174354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13605" y="1614136"/>
            <a:ext cx="2453490" cy="1104533"/>
            <a:chOff x="525553" y="1401363"/>
            <a:chExt cx="2453490" cy="1104533"/>
          </a:xfrm>
        </p:grpSpPr>
        <p:sp>
          <p:nvSpPr>
            <p:cNvPr id="38" name="Cloud Callout 37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7223" y="1564611"/>
              <a:ext cx="19456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những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nào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là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khối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lập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phương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7" name="Picture 2" descr="F:\AAA-PDF-SGK\B16 - LT1 - 1.png"/>
          <p:cNvPicPr>
            <a:picLocks noChangeAspect="1" noChangeArrowheads="1"/>
          </p:cNvPicPr>
          <p:nvPr/>
        </p:nvPicPr>
        <p:blipFill>
          <a:blip r:embed="rId5"/>
          <a:srcRect l="17175" t="35453" r="58886" b="49089"/>
          <a:stretch>
            <a:fillRect/>
          </a:stretch>
        </p:blipFill>
        <p:spPr bwMode="auto">
          <a:xfrm>
            <a:off x="2898765" y="824431"/>
            <a:ext cx="1977607" cy="1722970"/>
          </a:xfrm>
          <a:prstGeom prst="rect">
            <a:avLst/>
          </a:prstGeom>
          <a:noFill/>
        </p:spPr>
      </p:pic>
      <p:pic>
        <p:nvPicPr>
          <p:cNvPr id="18" name="Picture 2" descr="F:\AAA-PDF-SGK\B16 - LT1 - 1.png"/>
          <p:cNvPicPr>
            <a:picLocks noChangeAspect="1" noChangeArrowheads="1"/>
          </p:cNvPicPr>
          <p:nvPr/>
        </p:nvPicPr>
        <p:blipFill>
          <a:blip r:embed="rId5"/>
          <a:srcRect l="40484" t="35453" r="35577" b="49089"/>
          <a:stretch>
            <a:fillRect/>
          </a:stretch>
        </p:blipFill>
        <p:spPr bwMode="auto">
          <a:xfrm>
            <a:off x="4824376" y="824431"/>
            <a:ext cx="1977787" cy="1723020"/>
          </a:xfrm>
          <a:prstGeom prst="rect">
            <a:avLst/>
          </a:prstGeom>
          <a:noFill/>
        </p:spPr>
      </p:pic>
      <p:pic>
        <p:nvPicPr>
          <p:cNvPr id="19" name="Picture 2" descr="F:\AAA-PDF-SGK\B16 - LT1 - 1.png"/>
          <p:cNvPicPr>
            <a:picLocks noChangeAspect="1" noChangeArrowheads="1"/>
          </p:cNvPicPr>
          <p:nvPr/>
        </p:nvPicPr>
        <p:blipFill>
          <a:blip r:embed="rId5"/>
          <a:srcRect l="63793" t="35453" r="8588" b="49089"/>
          <a:stretch>
            <a:fillRect/>
          </a:stretch>
        </p:blipFill>
        <p:spPr bwMode="auto">
          <a:xfrm>
            <a:off x="6750123" y="824431"/>
            <a:ext cx="2281715" cy="1722932"/>
          </a:xfrm>
          <a:prstGeom prst="rect">
            <a:avLst/>
          </a:prstGeom>
          <a:noFill/>
        </p:spPr>
      </p:pic>
      <p:pic>
        <p:nvPicPr>
          <p:cNvPr id="20" name="Picture 2" descr="F:\AAA-PDF-SGK\B16 - LT1 - 1.png"/>
          <p:cNvPicPr>
            <a:picLocks noChangeAspect="1" noChangeArrowheads="1"/>
          </p:cNvPicPr>
          <p:nvPr/>
        </p:nvPicPr>
        <p:blipFill>
          <a:blip r:embed="rId5"/>
          <a:srcRect l="17175" t="50908" r="58886" b="32726"/>
          <a:stretch>
            <a:fillRect/>
          </a:stretch>
        </p:blipFill>
        <p:spPr bwMode="auto">
          <a:xfrm>
            <a:off x="2898811" y="2547221"/>
            <a:ext cx="1977618" cy="1824519"/>
          </a:xfrm>
          <a:prstGeom prst="rect">
            <a:avLst/>
          </a:prstGeom>
          <a:noFill/>
        </p:spPr>
      </p:pic>
      <p:pic>
        <p:nvPicPr>
          <p:cNvPr id="21" name="Picture 2" descr="F:\AAA-PDF-SGK\B16 - LT1 - 1.png"/>
          <p:cNvPicPr>
            <a:picLocks noChangeAspect="1" noChangeArrowheads="1"/>
          </p:cNvPicPr>
          <p:nvPr/>
        </p:nvPicPr>
        <p:blipFill>
          <a:blip r:embed="rId5"/>
          <a:srcRect l="40484" t="50908" r="35577" b="31817"/>
          <a:stretch>
            <a:fillRect/>
          </a:stretch>
        </p:blipFill>
        <p:spPr bwMode="auto">
          <a:xfrm>
            <a:off x="4824313" y="2547221"/>
            <a:ext cx="1977745" cy="1925947"/>
          </a:xfrm>
          <a:prstGeom prst="rect">
            <a:avLst/>
          </a:prstGeom>
          <a:noFill/>
        </p:spPr>
      </p:pic>
      <p:pic>
        <p:nvPicPr>
          <p:cNvPr id="22" name="Picture 2" descr="F:\AAA-PDF-SGK\B16 - LT1 - 1.png"/>
          <p:cNvPicPr>
            <a:picLocks noChangeAspect="1" noChangeArrowheads="1"/>
          </p:cNvPicPr>
          <p:nvPr/>
        </p:nvPicPr>
        <p:blipFill>
          <a:blip r:embed="rId5"/>
          <a:srcRect l="63793" t="50908" r="8588" b="31817"/>
          <a:stretch>
            <a:fillRect/>
          </a:stretch>
        </p:blipFill>
        <p:spPr bwMode="auto">
          <a:xfrm>
            <a:off x="6750160" y="2547221"/>
            <a:ext cx="2281645" cy="1925947"/>
          </a:xfrm>
          <a:prstGeom prst="rect">
            <a:avLst/>
          </a:prstGeom>
          <a:noFill/>
        </p:spPr>
      </p:pic>
      <p:sp>
        <p:nvSpPr>
          <p:cNvPr id="23" name="Oval 22"/>
          <p:cNvSpPr>
            <a:spLocks noChangeAspect="1"/>
          </p:cNvSpPr>
          <p:nvPr/>
        </p:nvSpPr>
        <p:spPr>
          <a:xfrm>
            <a:off x="7866726" y="2012316"/>
            <a:ext cx="319286" cy="319286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361526" y="2018067"/>
            <a:ext cx="319286" cy="319286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348690" y="3516188"/>
            <a:ext cx="319286" cy="319286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870" y="3114532"/>
            <a:ext cx="1743549" cy="17435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1911" y="1614136"/>
            <a:ext cx="2664178" cy="1104533"/>
            <a:chOff x="191911" y="1614136"/>
            <a:chExt cx="2664178" cy="1104533"/>
          </a:xfrm>
        </p:grpSpPr>
        <p:sp>
          <p:nvSpPr>
            <p:cNvPr id="38" name="Cloud Callout 37"/>
            <p:cNvSpPr/>
            <p:nvPr/>
          </p:nvSpPr>
          <p:spPr>
            <a:xfrm>
              <a:off x="191911" y="1614136"/>
              <a:ext cx="2664178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5275" y="1777384"/>
              <a:ext cx="19456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những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nào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là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khối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hộp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chữ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nhật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7" name="Picture 2" descr="F:\AAA-PDF-SGK\B16 - LT1 - 1.png"/>
          <p:cNvPicPr>
            <a:picLocks noChangeAspect="1" noChangeArrowheads="1"/>
          </p:cNvPicPr>
          <p:nvPr/>
        </p:nvPicPr>
        <p:blipFill>
          <a:blip r:embed="rId4"/>
          <a:srcRect l="17175" t="35453" r="58886" b="49089"/>
          <a:stretch>
            <a:fillRect/>
          </a:stretch>
        </p:blipFill>
        <p:spPr bwMode="auto">
          <a:xfrm>
            <a:off x="2856089" y="885591"/>
            <a:ext cx="1977607" cy="1722970"/>
          </a:xfrm>
          <a:prstGeom prst="rect">
            <a:avLst/>
          </a:prstGeom>
          <a:noFill/>
        </p:spPr>
      </p:pic>
      <p:pic>
        <p:nvPicPr>
          <p:cNvPr id="18" name="Picture 2" descr="F:\AAA-PDF-SGK\B16 - LT1 - 1.png"/>
          <p:cNvPicPr>
            <a:picLocks noChangeAspect="1" noChangeArrowheads="1"/>
          </p:cNvPicPr>
          <p:nvPr/>
        </p:nvPicPr>
        <p:blipFill>
          <a:blip r:embed="rId4"/>
          <a:srcRect l="40484" t="35453" r="35577" b="49089"/>
          <a:stretch>
            <a:fillRect/>
          </a:stretch>
        </p:blipFill>
        <p:spPr bwMode="auto">
          <a:xfrm>
            <a:off x="4781700" y="885591"/>
            <a:ext cx="1977787" cy="1723020"/>
          </a:xfrm>
          <a:prstGeom prst="rect">
            <a:avLst/>
          </a:prstGeom>
          <a:noFill/>
        </p:spPr>
      </p:pic>
      <p:pic>
        <p:nvPicPr>
          <p:cNvPr id="19" name="Picture 2" descr="F:\AAA-PDF-SGK\B16 - LT1 - 1.png"/>
          <p:cNvPicPr>
            <a:picLocks noChangeAspect="1" noChangeArrowheads="1"/>
          </p:cNvPicPr>
          <p:nvPr/>
        </p:nvPicPr>
        <p:blipFill>
          <a:blip r:embed="rId4"/>
          <a:srcRect l="63793" t="35453" r="8588" b="49089"/>
          <a:stretch>
            <a:fillRect/>
          </a:stretch>
        </p:blipFill>
        <p:spPr bwMode="auto">
          <a:xfrm>
            <a:off x="6707447" y="885591"/>
            <a:ext cx="2281715" cy="1722932"/>
          </a:xfrm>
          <a:prstGeom prst="rect">
            <a:avLst/>
          </a:prstGeom>
          <a:noFill/>
        </p:spPr>
      </p:pic>
      <p:pic>
        <p:nvPicPr>
          <p:cNvPr id="20" name="Picture 2" descr="F:\AAA-PDF-SGK\B16 - LT1 - 1.png"/>
          <p:cNvPicPr>
            <a:picLocks noChangeAspect="1" noChangeArrowheads="1"/>
          </p:cNvPicPr>
          <p:nvPr/>
        </p:nvPicPr>
        <p:blipFill>
          <a:blip r:embed="rId4"/>
          <a:srcRect l="17175" t="50908" r="58886" b="32726"/>
          <a:stretch>
            <a:fillRect/>
          </a:stretch>
        </p:blipFill>
        <p:spPr bwMode="auto">
          <a:xfrm>
            <a:off x="2856135" y="2608381"/>
            <a:ext cx="1977618" cy="1824519"/>
          </a:xfrm>
          <a:prstGeom prst="rect">
            <a:avLst/>
          </a:prstGeom>
          <a:noFill/>
        </p:spPr>
      </p:pic>
      <p:pic>
        <p:nvPicPr>
          <p:cNvPr id="21" name="Picture 2" descr="F:\AAA-PDF-SGK\B16 - LT1 - 1.png"/>
          <p:cNvPicPr>
            <a:picLocks noChangeAspect="1" noChangeArrowheads="1"/>
          </p:cNvPicPr>
          <p:nvPr/>
        </p:nvPicPr>
        <p:blipFill>
          <a:blip r:embed="rId4"/>
          <a:srcRect l="40484" t="50908" r="35577" b="31817"/>
          <a:stretch>
            <a:fillRect/>
          </a:stretch>
        </p:blipFill>
        <p:spPr bwMode="auto">
          <a:xfrm>
            <a:off x="4781637" y="2608381"/>
            <a:ext cx="1977745" cy="1925947"/>
          </a:xfrm>
          <a:prstGeom prst="rect">
            <a:avLst/>
          </a:prstGeom>
          <a:noFill/>
        </p:spPr>
      </p:pic>
      <p:pic>
        <p:nvPicPr>
          <p:cNvPr id="22" name="Picture 2" descr="F:\AAA-PDF-SGK\B16 - LT1 - 1.png"/>
          <p:cNvPicPr>
            <a:picLocks noChangeAspect="1" noChangeArrowheads="1"/>
          </p:cNvPicPr>
          <p:nvPr/>
        </p:nvPicPr>
        <p:blipFill>
          <a:blip r:embed="rId4"/>
          <a:srcRect l="63793" t="50908" r="8588" b="31817"/>
          <a:stretch>
            <a:fillRect/>
          </a:stretch>
        </p:blipFill>
        <p:spPr bwMode="auto">
          <a:xfrm>
            <a:off x="6707484" y="2608381"/>
            <a:ext cx="2281645" cy="1925947"/>
          </a:xfrm>
          <a:prstGeom prst="rect">
            <a:avLst/>
          </a:prstGeom>
          <a:noFill/>
        </p:spPr>
      </p:pic>
      <p:sp>
        <p:nvSpPr>
          <p:cNvPr id="26" name="Oval 25"/>
          <p:cNvSpPr>
            <a:spLocks noChangeAspect="1"/>
          </p:cNvSpPr>
          <p:nvPr/>
        </p:nvSpPr>
        <p:spPr>
          <a:xfrm>
            <a:off x="6316983" y="2067938"/>
            <a:ext cx="319286" cy="319286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7965481" y="3577348"/>
            <a:ext cx="319286" cy="319286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15" y="668065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266" y="3102385"/>
            <a:ext cx="1707427" cy="198815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675503" y="1629510"/>
            <a:ext cx="2654379" cy="1128505"/>
            <a:chOff x="728901" y="1374665"/>
            <a:chExt cx="2654379" cy="1128505"/>
          </a:xfrm>
        </p:grpSpPr>
        <p:sp>
          <p:nvSpPr>
            <p:cNvPr id="125" name="Cloud Callout 124"/>
            <p:cNvSpPr/>
            <p:nvPr/>
          </p:nvSpPr>
          <p:spPr>
            <a:xfrm>
              <a:off x="728901" y="1374665"/>
              <a:ext cx="2654379" cy="1128505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12712" y="1599464"/>
              <a:ext cx="19703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số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chấm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trên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mặt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xúc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xắc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là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37" name="Picture 2" descr="F:\AAA-PDF-SGK\B16 - LT1 - 2.png"/>
          <p:cNvPicPr>
            <a:picLocks noChangeAspect="1" noChangeArrowheads="1"/>
          </p:cNvPicPr>
          <p:nvPr/>
        </p:nvPicPr>
        <p:blipFill>
          <a:blip r:embed="rId4" cstate="print"/>
          <a:srcRect l="22022" t="71269" r="57953" b="13636"/>
          <a:stretch>
            <a:fillRect/>
          </a:stretch>
        </p:blipFill>
        <p:spPr bwMode="auto">
          <a:xfrm>
            <a:off x="4561026" y="1050763"/>
            <a:ext cx="2246880" cy="2286000"/>
          </a:xfrm>
          <a:prstGeom prst="rect">
            <a:avLst/>
          </a:prstGeom>
          <a:noFill/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16323" y="3375020"/>
            <a:ext cx="4169821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trước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chấm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16323" y="3855999"/>
            <a:ext cx="4169821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bên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chấm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algn="l">
              <a:lnSpc>
                <a:spcPct val="100000"/>
              </a:lnSpc>
            </a:pP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16323" y="4351009"/>
            <a:ext cx="4169821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chấm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225020" y="3367282"/>
            <a:ext cx="375777" cy="400110"/>
            <a:chOff x="3132549" y="4322274"/>
            <a:chExt cx="375777" cy="400110"/>
          </a:xfrm>
        </p:grpSpPr>
        <p:sp>
          <p:nvSpPr>
            <p:cNvPr id="47" name="Rounded Rectangle 46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50606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225019" y="3848261"/>
            <a:ext cx="375778" cy="400110"/>
            <a:chOff x="4565929" y="4322274"/>
            <a:chExt cx="375778" cy="400110"/>
          </a:xfrm>
        </p:grpSpPr>
        <p:sp>
          <p:nvSpPr>
            <p:cNvPr id="50" name="Rounded Rectangle 49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79545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25020" y="4343271"/>
            <a:ext cx="375777" cy="400110"/>
            <a:chOff x="7468340" y="4322274"/>
            <a:chExt cx="375777" cy="400110"/>
          </a:xfrm>
        </p:grpSpPr>
        <p:sp>
          <p:nvSpPr>
            <p:cNvPr id="53" name="Rounded Rectangle 52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85706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225020" y="3355993"/>
            <a:ext cx="375777" cy="400110"/>
            <a:chOff x="3132549" y="4310985"/>
            <a:chExt cx="375777" cy="400110"/>
          </a:xfrm>
        </p:grpSpPr>
        <p:sp>
          <p:nvSpPr>
            <p:cNvPr id="56" name="Rounded Rectangle 55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157282" y="4310985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225019" y="3825683"/>
            <a:ext cx="375778" cy="408661"/>
            <a:chOff x="4565929" y="4299696"/>
            <a:chExt cx="375778" cy="408661"/>
          </a:xfrm>
        </p:grpSpPr>
        <p:sp>
          <p:nvSpPr>
            <p:cNvPr id="59" name="Rounded Rectangle 58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77309" y="429969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6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225020" y="4331982"/>
            <a:ext cx="375777" cy="400110"/>
            <a:chOff x="7468340" y="4310985"/>
            <a:chExt cx="375777" cy="400110"/>
          </a:xfrm>
        </p:grpSpPr>
        <p:sp>
          <p:nvSpPr>
            <p:cNvPr id="62" name="Rounded Rectangle 61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494759" y="4310985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2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15" y="668065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07" y="129600"/>
            <a:ext cx="2074141" cy="921956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48926" y="608025"/>
            <a:ext cx="434567" cy="471015"/>
            <a:chOff x="148926" y="608025"/>
            <a:chExt cx="434567" cy="471015"/>
          </a:xfrm>
        </p:grpSpPr>
        <p:sp>
          <p:nvSpPr>
            <p:cNvPr id="15" name="Oval 14"/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3308" y="608025"/>
              <a:ext cx="3480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accent2"/>
                  </a:solidFill>
                  <a:latin typeface="UTM Cookies" pitchFamily="18" charset="0"/>
                  <a:cs typeface="Lato" panose="020F0502020204030203" pitchFamily="34" charset="0"/>
                </a:rPr>
                <a:t>3</a:t>
              </a:r>
              <a:endParaRPr lang="en-GB" sz="2400" b="1" dirty="0">
                <a:solidFill>
                  <a:schemeClr val="accent2"/>
                </a:solidFill>
                <a:latin typeface="UTM Cookies" pitchFamily="18" charset="0"/>
                <a:cs typeface="Lato" panose="020F0502020204030203" pitchFamily="34" charset="0"/>
              </a:endParaRPr>
            </a:p>
          </p:txBody>
        </p:sp>
      </p:grpSp>
      <p:pic>
        <p:nvPicPr>
          <p:cNvPr id="2" name="Picture 2" descr="F:\AAA-PDF-SGK\B16 - LT1 - 3.png"/>
          <p:cNvPicPr>
            <a:picLocks noChangeAspect="1" noChangeArrowheads="1"/>
          </p:cNvPicPr>
          <p:nvPr/>
        </p:nvPicPr>
        <p:blipFill>
          <a:blip r:embed="rId3" cstate="print"/>
          <a:srcRect l="17175" t="9091" r="13495" b="61816"/>
          <a:stretch>
            <a:fillRect/>
          </a:stretch>
        </p:blipFill>
        <p:spPr bwMode="auto">
          <a:xfrm>
            <a:off x="3797081" y="1123653"/>
            <a:ext cx="5167567" cy="2926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946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603" y="258968"/>
            <a:ext cx="1673352" cy="743806"/>
          </a:xfrm>
          <a:prstGeom prst="rect">
            <a:avLst/>
          </a:prstGeom>
          <a:noFill/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068" y="3114532"/>
            <a:ext cx="1743549" cy="174354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15409" y="1568980"/>
            <a:ext cx="2254555" cy="1104533"/>
            <a:chOff x="923211" y="1568980"/>
            <a:chExt cx="2254555" cy="1104533"/>
          </a:xfrm>
        </p:grpSpPr>
        <p:sp>
          <p:nvSpPr>
            <p:cNvPr id="38" name="Cloud Callout 37"/>
            <p:cNvSpPr/>
            <p:nvPr/>
          </p:nvSpPr>
          <p:spPr>
            <a:xfrm>
              <a:off x="923211" y="1568980"/>
              <a:ext cx="2254555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68405" y="1732228"/>
              <a:ext cx="18558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hãy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chọn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câu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trả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lời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đúng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nhé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!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6" name="Picture 2" descr="F:\AAA-PDF-SGK\B16 - LT1 - 3.png"/>
          <p:cNvPicPr>
            <a:picLocks noChangeAspect="1" noChangeArrowheads="1"/>
          </p:cNvPicPr>
          <p:nvPr/>
        </p:nvPicPr>
        <p:blipFill>
          <a:blip r:embed="rId4" cstate="print"/>
          <a:srcRect l="23312" t="21817" r="13495" b="61816"/>
          <a:stretch>
            <a:fillRect/>
          </a:stretch>
        </p:blipFill>
        <p:spPr bwMode="auto">
          <a:xfrm>
            <a:off x="3174370" y="1262801"/>
            <a:ext cx="5374880" cy="1878751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79400" y="3528921"/>
            <a:ext cx="6210677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A.  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bên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nhiều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hơn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bên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trái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79400" y="4007245"/>
            <a:ext cx="6210677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B.  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Hai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nhau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34147" y="3983525"/>
            <a:ext cx="380245" cy="38024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432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60" y="153201"/>
            <a:ext cx="2337662" cy="1039091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48926" y="601208"/>
            <a:ext cx="434567" cy="477832"/>
            <a:chOff x="148926" y="601208"/>
            <a:chExt cx="434567" cy="477832"/>
          </a:xfrm>
        </p:grpSpPr>
        <p:sp>
          <p:nvSpPr>
            <p:cNvPr id="24" name="Oval 23"/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2361" y="601208"/>
              <a:ext cx="3480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accent2"/>
                  </a:solidFill>
                  <a:latin typeface="UTM Cookies" pitchFamily="18" charset="0"/>
                  <a:cs typeface="Lato" panose="020F0502020204030203" pitchFamily="34" charset="0"/>
                </a:rPr>
                <a:t>4</a:t>
              </a:r>
              <a:endParaRPr lang="en-GB" sz="2400" b="1" dirty="0">
                <a:solidFill>
                  <a:schemeClr val="accent2"/>
                </a:solidFill>
                <a:latin typeface="UTM Cookies" pitchFamily="18" charset="0"/>
                <a:cs typeface="Lato" panose="020F0502020204030203" pitchFamily="34" charset="0"/>
              </a:endParaRPr>
            </a:p>
          </p:txBody>
        </p:sp>
      </p:grpSp>
      <p:pic>
        <p:nvPicPr>
          <p:cNvPr id="2" name="Picture 2" descr="F:\AAA-PDF-SGK\B16 - LT1 - 4.png"/>
          <p:cNvPicPr>
            <a:picLocks noChangeAspect="1" noChangeArrowheads="1"/>
          </p:cNvPicPr>
          <p:nvPr/>
        </p:nvPicPr>
        <p:blipFill>
          <a:blip r:embed="rId3" cstate="print"/>
          <a:srcRect l="17175" t="46362" r="8588" b="10000"/>
          <a:stretch>
            <a:fillRect/>
          </a:stretch>
        </p:blipFill>
        <p:spPr bwMode="auto">
          <a:xfrm>
            <a:off x="3743276" y="672747"/>
            <a:ext cx="5302298" cy="4206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47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35" y="245550"/>
            <a:ext cx="1673352" cy="743806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279" y="2815002"/>
            <a:ext cx="1707427" cy="198815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59566" y="1309512"/>
            <a:ext cx="2654379" cy="1185334"/>
            <a:chOff x="728901" y="1286934"/>
            <a:chExt cx="2654379" cy="1185334"/>
          </a:xfrm>
        </p:grpSpPr>
        <p:sp>
          <p:nvSpPr>
            <p:cNvPr id="125" name="Cloud Callout 124"/>
            <p:cNvSpPr/>
            <p:nvPr/>
          </p:nvSpPr>
          <p:spPr>
            <a:xfrm>
              <a:off x="728901" y="1286934"/>
              <a:ext cx="2654379" cy="118533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11111" y="1531730"/>
              <a:ext cx="212559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Chúng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ta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cùng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xếp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8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khối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lập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phương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nhỏ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thành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một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khối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lập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phương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lớn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nhé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026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216" y="1344967"/>
            <a:ext cx="447851" cy="444860"/>
          </a:xfrm>
          <a:prstGeom prst="rect">
            <a:avLst/>
          </a:prstGeom>
          <a:noFill/>
        </p:spPr>
      </p:pic>
      <p:pic>
        <p:nvPicPr>
          <p:cNvPr id="43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216" y="2242434"/>
            <a:ext cx="447851" cy="444860"/>
          </a:xfrm>
          <a:prstGeom prst="rect">
            <a:avLst/>
          </a:prstGeom>
          <a:noFill/>
        </p:spPr>
      </p:pic>
      <p:pic>
        <p:nvPicPr>
          <p:cNvPr id="44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216" y="3122967"/>
            <a:ext cx="447851" cy="444860"/>
          </a:xfrm>
          <a:prstGeom prst="rect">
            <a:avLst/>
          </a:prstGeom>
          <a:noFill/>
        </p:spPr>
      </p:pic>
      <p:pic>
        <p:nvPicPr>
          <p:cNvPr id="45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216" y="4020434"/>
            <a:ext cx="447851" cy="444860"/>
          </a:xfrm>
          <a:prstGeom prst="rect">
            <a:avLst/>
          </a:prstGeom>
          <a:noFill/>
        </p:spPr>
      </p:pic>
      <p:pic>
        <p:nvPicPr>
          <p:cNvPr id="46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327" y="1344967"/>
            <a:ext cx="447851" cy="444860"/>
          </a:xfrm>
          <a:prstGeom prst="rect">
            <a:avLst/>
          </a:prstGeom>
          <a:noFill/>
        </p:spPr>
      </p:pic>
      <p:pic>
        <p:nvPicPr>
          <p:cNvPr id="47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327" y="2242434"/>
            <a:ext cx="447851" cy="444860"/>
          </a:xfrm>
          <a:prstGeom prst="rect">
            <a:avLst/>
          </a:prstGeom>
          <a:noFill/>
        </p:spPr>
      </p:pic>
      <p:pic>
        <p:nvPicPr>
          <p:cNvPr id="48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327" y="3122967"/>
            <a:ext cx="447851" cy="444860"/>
          </a:xfrm>
          <a:prstGeom prst="rect">
            <a:avLst/>
          </a:prstGeom>
          <a:noFill/>
        </p:spPr>
      </p:pic>
      <p:pic>
        <p:nvPicPr>
          <p:cNvPr id="49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327" y="4020434"/>
            <a:ext cx="447851" cy="444860"/>
          </a:xfrm>
          <a:prstGeom prst="rect">
            <a:avLst/>
          </a:prstGeom>
          <a:noFill/>
        </p:spPr>
      </p:pic>
      <p:pic>
        <p:nvPicPr>
          <p:cNvPr id="1027" name="Picture 3" descr="F:\AAA-LÀM ẢNH SLIDE\Bai14-LT-3(3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427" y="1603024"/>
            <a:ext cx="2412679" cy="2410883"/>
          </a:xfrm>
          <a:prstGeom prst="rect">
            <a:avLst/>
          </a:prstGeom>
          <a:noFill/>
        </p:spPr>
      </p:pic>
      <p:sp>
        <p:nvSpPr>
          <p:cNvPr id="61" name="Right Arrow 60"/>
          <p:cNvSpPr/>
          <p:nvPr/>
        </p:nvSpPr>
        <p:spPr>
          <a:xfrm>
            <a:off x="5147733" y="2607733"/>
            <a:ext cx="677333" cy="530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589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9427</TotalTime>
  <Words>138</Words>
  <PresentationFormat>Custom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Lato Heavy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2020-12-18T08:30:57Z</dcterms:modified>
</cp:coreProperties>
</file>