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7" r:id="rId2"/>
    <p:sldId id="282" r:id="rId3"/>
    <p:sldId id="258" r:id="rId4"/>
    <p:sldId id="259" r:id="rId5"/>
    <p:sldId id="260" r:id="rId6"/>
    <p:sldId id="262" r:id="rId7"/>
    <p:sldId id="283" r:id="rId8"/>
    <p:sldId id="265" r:id="rId9"/>
    <p:sldId id="266" r:id="rId10"/>
    <p:sldId id="284" r:id="rId11"/>
    <p:sldId id="285" r:id="rId12"/>
    <p:sldId id="269" r:id="rId13"/>
    <p:sldId id="270" r:id="rId14"/>
    <p:sldId id="271" r:id="rId15"/>
    <p:sldId id="286" r:id="rId16"/>
    <p:sldId id="273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7F113-C308-446C-B4E7-D0484142326D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483CA-5220-4EB5-9416-A7843B068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46927E-455F-4E05-9421-35DA66F35F6A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22EB9B-5DDA-4EF2-89EB-BF25A42095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" y="0"/>
            <a:ext cx="91499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1" y="-202512"/>
            <a:ext cx="915590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5289" y="4214815"/>
            <a:ext cx="7952185" cy="23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512"/>
            <a:ext cx="1059153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86794" y="679924"/>
            <a:ext cx="297826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794" y="1501178"/>
            <a:ext cx="297826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0222" y="3124200"/>
            <a:ext cx="297826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8819" y="4419600"/>
            <a:ext cx="297826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9144000" cy="153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6096000" y="0"/>
            <a:ext cx="3205249" cy="609600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661" y="3356992"/>
            <a:ext cx="2700652" cy="1872208"/>
          </a:xfrm>
          <a:prstGeom prst="rect">
            <a:avLst/>
          </a:prstGeom>
          <a:noFill/>
        </p:spPr>
        <p:txBody>
          <a:bodyPr spcFirstLastPara="1" wrap="none" lIns="91438" tIns="45719" rIns="91438" bIns="45719" numCol="1">
            <a:prstTxWarp prst="textArchUp">
              <a:avLst>
                <a:gd name="adj" fmla="val 11215765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7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7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7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67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32" y="313411"/>
            <a:ext cx="8372020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17" y="1136086"/>
            <a:ext cx="7987961" cy="10772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31" y="2345014"/>
            <a:ext cx="8222463" cy="1077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1439244" y="3645025"/>
            <a:ext cx="2700652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lối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1439244" y="4774353"/>
            <a:ext cx="2700652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1439244" y="5903681"/>
            <a:ext cx="2700652" cy="908428"/>
          </a:xfrm>
          <a:prstGeom prst="snip1Rect">
            <a:avLst/>
          </a:prstGeom>
          <a:solidFill>
            <a:srgbClr val="F3B0C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5772548" y="3558082"/>
            <a:ext cx="3371451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5757383" y="4692797"/>
            <a:ext cx="3386616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760287" y="5827513"/>
            <a:ext cx="3383711" cy="997107"/>
          </a:xfrm>
          <a:prstGeom prst="snip1Rect">
            <a:avLst/>
          </a:prstGeom>
          <a:solidFill>
            <a:srgbClr val="FFC7A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5" idx="0"/>
            <a:endCxn id="9" idx="2"/>
          </p:cNvCxnSpPr>
          <p:nvPr/>
        </p:nvCxnSpPr>
        <p:spPr>
          <a:xfrm>
            <a:off x="4139896" y="4099239"/>
            <a:ext cx="1617487" cy="1092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  <a:endCxn id="10" idx="2"/>
          </p:cNvCxnSpPr>
          <p:nvPr/>
        </p:nvCxnSpPr>
        <p:spPr>
          <a:xfrm flipV="1">
            <a:off x="4139896" y="6326067"/>
            <a:ext cx="1620391" cy="318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8" idx="2"/>
          </p:cNvCxnSpPr>
          <p:nvPr/>
        </p:nvCxnSpPr>
        <p:spPr>
          <a:xfrm flipV="1">
            <a:off x="4139896" y="4056636"/>
            <a:ext cx="1632652" cy="1171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7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037" y="1556795"/>
            <a:ext cx="829100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108" y="3351015"/>
            <a:ext cx="7561824" cy="175432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057" y="5246462"/>
            <a:ext cx="6265511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2691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2" y="4211675"/>
            <a:ext cx="2065928" cy="275421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90" y="3988795"/>
            <a:ext cx="2233112" cy="297709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629" y="1400530"/>
            <a:ext cx="894505" cy="1210938"/>
            <a:chOff x="1243298" y="27062"/>
            <a:chExt cx="880430" cy="106660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33967" y="230063"/>
              <a:ext cx="699091" cy="53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Hích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endParaRPr lang="vi-V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16254" y="1508379"/>
            <a:ext cx="833379" cy="1254256"/>
            <a:chOff x="1243298" y="27062"/>
            <a:chExt cx="880430" cy="1066609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292610" y="329533"/>
              <a:ext cx="808422" cy="31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endParaRPr lang="vi-VN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28627" y="2799113"/>
            <a:ext cx="833379" cy="1254256"/>
            <a:chOff x="1243298" y="27062"/>
            <a:chExt cx="880430" cy="1066609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sói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16939" y="2666797"/>
            <a:ext cx="833379" cy="1254256"/>
            <a:chOff x="1243298" y="27062"/>
            <a:chExt cx="880430" cy="106660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dê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67191" y="1815091"/>
            <a:ext cx="833379" cy="1254256"/>
            <a:chOff x="1243298" y="27062"/>
            <a:chExt cx="880430" cy="106660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húc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2600" y="1439833"/>
            <a:ext cx="833379" cy="1254256"/>
            <a:chOff x="1243298" y="27062"/>
            <a:chExt cx="880430" cy="10666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nai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7368" y="1662534"/>
            <a:ext cx="833379" cy="1254256"/>
            <a:chOff x="1243298" y="27062"/>
            <a:chExt cx="880430" cy="10666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hổ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7796" y="2575639"/>
            <a:ext cx="833379" cy="1254256"/>
            <a:chOff x="1243298" y="27062"/>
            <a:chExt cx="880430" cy="106660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rình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9691" y="1425825"/>
            <a:ext cx="864209" cy="1254256"/>
            <a:chOff x="1243298" y="27062"/>
            <a:chExt cx="880430" cy="10666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292610" y="230063"/>
              <a:ext cx="690389" cy="60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Xin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phép</a:t>
              </a:r>
              <a:endParaRPr lang="vi-V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2005" y="2611467"/>
            <a:ext cx="833379" cy="1254256"/>
            <a:chOff x="1243298" y="27062"/>
            <a:chExt cx="880430" cy="10666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43660" y="1507424"/>
            <a:ext cx="833379" cy="1254256"/>
            <a:chOff x="1243298" y="27062"/>
            <a:chExt cx="880430" cy="10666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92610" y="329533"/>
              <a:ext cx="808422" cy="4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97566" y="2564796"/>
            <a:ext cx="1039151" cy="1623709"/>
            <a:chOff x="1243298" y="27062"/>
            <a:chExt cx="880430" cy="138078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43" t="16790" r="26296" b="20988"/>
            <a:stretch/>
          </p:blipFill>
          <p:spPr>
            <a:xfrm>
              <a:off x="1243298" y="27062"/>
              <a:ext cx="880430" cy="106660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292610" y="230063"/>
              <a:ext cx="808422" cy="117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đuổi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bắt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285212" y="5642126"/>
            <a:ext cx="2065928" cy="13082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/>
          <a:stretch/>
        </p:blipFill>
        <p:spPr>
          <a:xfrm>
            <a:off x="6933813" y="5544641"/>
            <a:ext cx="2233112" cy="14141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380679" y="5733258"/>
            <a:ext cx="1348202" cy="4285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8977" y="5860597"/>
            <a:ext cx="1247267" cy="376717"/>
          </a:xfrm>
          <a:prstGeom prst="rect">
            <a:avLst/>
          </a:prstGeom>
          <a:noFill/>
        </p:spPr>
        <p:txBody>
          <a:bodyPr wrap="square" lIns="91438" tIns="45719" rIns="91438" bIns="45719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868442"/>
            <a:ext cx="8882823" cy="10772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0"/>
            <a:ext cx="91269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00503 0.5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9548 0.55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-0.35382 0.544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20747 0.3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40816 0.37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54167 0.3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49653 0.534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23455 0.5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11667 0.5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-0.01164 0.4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58715 0.3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38889 0.35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196754"/>
            <a:ext cx="8991600" cy="258532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077073"/>
            <a:ext cx="9067800" cy="212365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2978369"/>
            <a:ext cx="540131" cy="6983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M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2691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1" y="465193"/>
            <a:ext cx="5403145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79" y="690111"/>
            <a:ext cx="6307931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84919" y="2573560"/>
            <a:ext cx="3876627" cy="177484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en-US" altLang="zh-CN" sz="5500" b="1" dirty="0" err="1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lang="en-US" altLang="zh-CN" sz="5500" b="1" dirty="0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5500" b="1" dirty="0" err="1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lang="en-US" altLang="zh-CN" sz="5500" b="1" dirty="0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algn="ctr">
              <a:defRPr/>
            </a:pPr>
            <a:r>
              <a:rPr lang="en-US" altLang="zh-CN" sz="5500" b="1" dirty="0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5500" b="1" dirty="0" err="1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lang="en-US" altLang="zh-CN" sz="5500" b="1" dirty="0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lang="en-US" altLang="zh-CN" sz="5500" b="1" dirty="0" err="1">
                <a:solidFill>
                  <a:srgbClr val="44546A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lang="zh-CN" altLang="en-US" sz="5500" b="1" dirty="0">
              <a:solidFill>
                <a:srgbClr val="44546A"/>
              </a:solidFill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962" y="1041358"/>
            <a:ext cx="4363954" cy="551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5694695" y="3226572"/>
            <a:ext cx="4175461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2279377"/>
            <a:ext cx="4125201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5" y="2604052"/>
            <a:ext cx="1212574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" y="2"/>
            <a:ext cx="2064103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3" y="-47206"/>
            <a:ext cx="1746607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9" y="219183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5" y="6548064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6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05966" y="536575"/>
            <a:ext cx="9767888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2637830" y="3886887"/>
            <a:ext cx="5743876" cy="11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7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7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7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7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7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7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-27809"/>
            <a:ext cx="10668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spc="5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 </a:t>
            </a:r>
            <a:endParaRPr lang="en-US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232" y="1012940"/>
            <a:ext cx="7021694" cy="263148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</a:t>
            </a:r>
            <a:r>
              <a:rPr lang="en-US" sz="5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endParaRPr lang="en-US" sz="5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724400"/>
            <a:ext cx="3240782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7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220757"/>
            <a:ext cx="7772400" cy="2976331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KÌ I</a:t>
            </a:r>
            <a:b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7, 8)</a:t>
            </a:r>
            <a:endParaRPr lang="vi-VN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8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6756"/>
            <a:ext cx="9525000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96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96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96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96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" y="2057400"/>
            <a:ext cx="9071635" cy="4897582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48" y="1894991"/>
            <a:ext cx="1906145" cy="25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1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58057"/>
            <a:ext cx="4766779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8947056" cy="56476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1.Nai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932" y="115278"/>
            <a:ext cx="2371668" cy="79344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855" y="115278"/>
            <a:ext cx="1906145" cy="180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6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507" y="2017058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66782" y="2578387"/>
            <a:ext cx="1861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1245" y="3018002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sang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2691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5,6 )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9607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751" y="3517613"/>
            <a:ext cx="2327877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45" y="4102386"/>
            <a:ext cx="1935141" cy="58477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ngửa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32" y="5702759"/>
            <a:ext cx="8550619" cy="1200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2042" y="4625541"/>
            <a:ext cx="9111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711612" y="4707651"/>
            <a:ext cx="87838" cy="548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61254" y="4707651"/>
            <a:ext cx="118675" cy="455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27435" y="5172561"/>
            <a:ext cx="170240" cy="564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90595" y="5164150"/>
            <a:ext cx="188729" cy="6001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39962" y="5867400"/>
            <a:ext cx="228600" cy="435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563456" y="6400800"/>
            <a:ext cx="8271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33155" y="6400800"/>
            <a:ext cx="12904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5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8" y="2242610"/>
            <a:ext cx="2440729" cy="2554543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8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0" b="1" spc="51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8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9701" y="1500198"/>
            <a:ext cx="2322560" cy="10772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1C295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8032" y="4608313"/>
            <a:ext cx="2430587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3200" b="1" i="1" dirty="0" err="1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b="1" i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1C295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1C295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ác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8" descr="Chị google - 🤣🤣 | Facebook"/>
          <p:cNvSpPr>
            <a:spLocks noChangeAspect="1" noChangeArrowheads="1"/>
          </p:cNvSpPr>
          <p:nvPr/>
        </p:nvSpPr>
        <p:spPr bwMode="auto">
          <a:xfrm>
            <a:off x="1259249" y="712790"/>
            <a:ext cx="22863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" name="AutoShape 20" descr="Chị google - 🤣🤣 | Facebook"/>
          <p:cNvSpPr>
            <a:spLocks noChangeAspect="1" noChangeArrowheads="1"/>
          </p:cNvSpPr>
          <p:nvPr/>
        </p:nvSpPr>
        <p:spPr bwMode="auto">
          <a:xfrm>
            <a:off x="1373564" y="865191"/>
            <a:ext cx="22863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" name="AutoShape 22" descr="Chị google - 🤣🤣 | Facebook"/>
          <p:cNvSpPr>
            <a:spLocks noChangeAspect="1" noChangeArrowheads="1"/>
          </p:cNvSpPr>
          <p:nvPr/>
        </p:nvSpPr>
        <p:spPr bwMode="auto">
          <a:xfrm>
            <a:off x="1487879" y="1017591"/>
            <a:ext cx="22863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36"/>
          <a:stretch/>
        </p:blipFill>
        <p:spPr>
          <a:xfrm>
            <a:off x="5867400" y="652875"/>
            <a:ext cx="2057399" cy="2771864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74" b="73177" l="15227" r="38580"/>
                    </a14:imgEffect>
                  </a14:imgLayer>
                </a14:imgProps>
              </a:ext>
            </a:extLst>
          </a:blip>
          <a:srcRect l="15134" t="15548" r="59408" b="26375"/>
          <a:stretch/>
        </p:blipFill>
        <p:spPr>
          <a:xfrm>
            <a:off x="3923843" y="3284987"/>
            <a:ext cx="1566378" cy="26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8984" y="1052736"/>
            <a:ext cx="8588072" cy="564769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1.Nai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3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970" y="1196752"/>
            <a:ext cx="0" cy="72008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970" y="2060848"/>
            <a:ext cx="0" cy="13681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970" y="3573016"/>
            <a:ext cx="0" cy="10801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970" y="4797152"/>
            <a:ext cx="0" cy="13681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046" y="116632"/>
            <a:ext cx="5805331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101956" y="174429"/>
            <a:ext cx="2845100" cy="1057276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138376" y="245088"/>
            <a:ext cx="2700823" cy="951664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925" y="1052737"/>
            <a:ext cx="297826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2061" y="1916832"/>
            <a:ext cx="291705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3046" y="3472101"/>
            <a:ext cx="291705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8985" y="4688390"/>
            <a:ext cx="291705" cy="3786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8" grpId="0" animBg="1"/>
      <p:bldP spid="8" grpId="1" animBg="1"/>
      <p:bldP spid="9" grpId="0" animBg="1"/>
      <p:bldP spid="13" grpId="0" animBg="1"/>
      <p:bldP spid="15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829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2021-10-22T05:21:41Z</dcterms:created>
  <dcterms:modified xsi:type="dcterms:W3CDTF">2021-10-22T06:56:39Z</dcterms:modified>
</cp:coreProperties>
</file>