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79" r:id="rId3"/>
    <p:sldId id="280" r:id="rId4"/>
    <p:sldId id="281" r:id="rId5"/>
    <p:sldId id="28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0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122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60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936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02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861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014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026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268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467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696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736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24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Baøi 18. Ví duï caùch vieát vaø söû duïng chöông trình con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1074" y="1471703"/>
            <a:ext cx="8763000" cy="347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098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Baøi 18. Ví duï caùch vieát vaø söû duïng chöông trình con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1136" y="954523"/>
            <a:ext cx="8905875" cy="477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052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Baøi 18. Ví duï caùch vieát vaø söû duïng chöông trình con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727788" y="1235969"/>
            <a:ext cx="8886825" cy="3052906"/>
            <a:chOff x="727788" y="1235969"/>
            <a:chExt cx="8886825" cy="3052906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27788" y="1235969"/>
              <a:ext cx="8886825" cy="2133600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23771" y="3231600"/>
              <a:ext cx="8782050" cy="10572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37818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Baøi 18. Ví duï caùch vieát vaø söû duïng chöông trình con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2929" y="172169"/>
            <a:ext cx="9029700" cy="5677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775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Baøi 18. Ví duï caùch vieát vaø söû duïng chöông trình con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2530" y="1579930"/>
            <a:ext cx="90678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620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120</Words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.VnBahamasB</vt:lpstr>
      <vt:lpstr>Arial</vt:lpstr>
      <vt:lpstr>Calibri</vt:lpstr>
      <vt:lpstr>Calibri Light</vt:lpstr>
      <vt:lpstr>VNI-Jamai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2021-07-24T15:04:47Z</dcterms:created>
  <dcterms:modified xsi:type="dcterms:W3CDTF">2021-08-05T06:02:37Z</dcterms:modified>
</cp:coreProperties>
</file>