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18. Ví duï caùch vieát vaø söû duïng chöông trình con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74" y="1471703"/>
            <a:ext cx="87630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18. Ví duï caùch vieát vaø söû duïng chöông trình con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136" y="954523"/>
            <a:ext cx="89058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5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18. Ví duï caùch vieát vaø söû duïng chöông trình con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7788" y="1235969"/>
            <a:ext cx="8886825" cy="3052906"/>
            <a:chOff x="727788" y="1235969"/>
            <a:chExt cx="8886825" cy="305290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7788" y="1235969"/>
              <a:ext cx="8886825" cy="21336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3771" y="3231600"/>
              <a:ext cx="8782050" cy="1057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781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18. Ví duï caùch vieát vaø söû duïng chöông trình con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929" y="172169"/>
            <a:ext cx="9029700" cy="567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7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18. Ví duï caùch vieát vaø söû duïng chöông trình con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530" y="1579930"/>
            <a:ext cx="9067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2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120</Words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2021-07-24T15:04:47Z</dcterms:created>
  <dcterms:modified xsi:type="dcterms:W3CDTF">2021-08-05T06:02:37Z</dcterms:modified>
</cp:coreProperties>
</file>