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57" r:id="rId4"/>
    <p:sldId id="259" r:id="rId5"/>
    <p:sldId id="268" r:id="rId6"/>
    <p:sldId id="272" r:id="rId7"/>
    <p:sldId id="275" r:id="rId8"/>
    <p:sldId id="276" r:id="rId9"/>
    <p:sldId id="271" r:id="rId1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66"/>
    <a:srgbClr val="FFFF00"/>
    <a:srgbClr val="0000CC"/>
    <a:srgbClr val="993300"/>
    <a:srgbClr val="006600"/>
    <a:srgbClr val="9900CC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AC0D-DE54-4793-881A-4AA620354834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A9984-5D55-4FA6-B3BD-EC8F1EE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A9984-5D55-4FA6-B3BD-EC8F1EE44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5E0D-6260-47FE-BB6C-4BA16C6B411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6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5060" indent="-29040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61631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26283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90936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6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2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2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6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5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4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7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7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7/26/2021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46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 smtClean="0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EDF1-24C3-455D-A459-B45AF4E8CB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98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B262-8592-4970-A181-3F6F80F907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4C8EB-5540-46D8-8A48-911EA900B4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2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8DD9-79C2-4EEC-970F-DB9DD34B66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45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D35E-32AE-4DB1-90DB-07CC90FB0E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4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9A18-D71D-4E15-A702-567553B116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4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A8CC-4224-426D-A753-E8243446B7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35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BA75-1CD7-489C-9E0F-9BE440B2B4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7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9535-291A-47AD-A361-679FC9C16D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5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2F81-8C8F-450F-A474-B7BFC04E9D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4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1FB89-1338-4588-BEE9-85530AC578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5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1A35D4-2E3E-4475-BBC7-515374CCA4A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7/26/2021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1EDFF9-D0C6-4CD0-AD05-F4B8446658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9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897C-D89E-4C33-A580-8B93DC03799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83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 smtClean="0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3D202-553C-496D-B2D5-797DB6C8D7D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7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449096" y="1600200"/>
            <a:ext cx="8229600" cy="1274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038600" y="228600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993300"/>
                </a:solidFill>
              </a:rPr>
              <a:t>TRƯỜNG THCS ĐOÀN THỊ ĐIỂM.</a:t>
            </a:r>
            <a:endParaRPr lang="en-US" sz="2400" b="1" i="1" dirty="0">
              <a:solidFill>
                <a:srgbClr val="9933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84571" y="3135549"/>
            <a:ext cx="62484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THỰC HÀNH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	- </a:t>
            </a:r>
            <a:r>
              <a:rPr lang="en-US" sz="3200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" y="100078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cs typeface="Times New Roman" pitchFamily="18" charset="0"/>
              </a:rPr>
              <a:t>lí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 6 </a:t>
            </a: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20. </a:t>
            </a:r>
            <a:r>
              <a:rPr lang="en-US" sz="2800" b="1" i="1" dirty="0" err="1" smtClean="0">
                <a:solidFill>
                  <a:srgbClr val="0000CC"/>
                </a:solidFill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cs typeface="Times New Roman" pitchFamily="18" charset="0"/>
              </a:rPr>
              <a:t>hành</a:t>
            </a:r>
            <a:endParaRPr lang="en-US" sz="2800" b="1" i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06849" y="5599349"/>
            <a:ext cx="5055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cs typeface="Times New Roman" pitchFamily="18" charset="0"/>
              </a:rPr>
              <a:t>tập</a:t>
            </a:r>
            <a:r>
              <a:rPr lang="vi-VN" sz="2800" b="1" dirty="0" smtClean="0">
                <a:solidFill>
                  <a:srgbClr val="000099"/>
                </a:solidFill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0" name="Picture 4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71" y="5520767"/>
            <a:ext cx="8382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-1621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2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97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974604" y="1083135"/>
            <a:ext cx="6138264" cy="5878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latin typeface="Arial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Quan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sát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Lược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đồ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Hình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smtClean="0">
                <a:solidFill>
                  <a:srgbClr val="006600"/>
                </a:solidFill>
              </a:rPr>
              <a:t>20.1, </a:t>
            </a:r>
            <a:r>
              <a:rPr lang="en-US" sz="2800" dirty="0" err="1">
                <a:solidFill>
                  <a:srgbClr val="006600"/>
                </a:solidFill>
              </a:rPr>
              <a:t>em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hãy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8599" y="1066800"/>
            <a:ext cx="18093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1 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200" y="2063903"/>
            <a:ext cx="425158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thế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giới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1336" y="3286061"/>
            <a:ext cx="4251582" cy="20744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Điền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bốn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chính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thế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giới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lược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đồ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trống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đã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chuẩn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trí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1,2,3,4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1679980" y="72231"/>
            <a:ext cx="7277100" cy="6135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Baøi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20.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Thöïc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haønh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: 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64478" y="1828800"/>
            <a:ext cx="4615983" cy="3733800"/>
            <a:chOff x="4382312" y="1548319"/>
            <a:chExt cx="4615983" cy="33009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12" y="1548319"/>
              <a:ext cx="4615983" cy="310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680" y="4525390"/>
              <a:ext cx="4249737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 descr="[Cánh Diều] Địa lí 6 bài 20: Thực hành - xác định trên lược đồ các đại dương thế giớ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82" y="1752600"/>
            <a:ext cx="4561798" cy="3413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4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60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7175" grpId="0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2015720" y="1083135"/>
            <a:ext cx="7128280" cy="5170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006600"/>
                </a:solidFill>
              </a:rPr>
              <a:t>Quan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</a:rPr>
              <a:t>sát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</a:rPr>
              <a:t>Lược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đồ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và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đọc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câu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hỏi</a:t>
            </a:r>
            <a:r>
              <a:rPr lang="en-US" sz="2400" dirty="0" smtClean="0">
                <a:solidFill>
                  <a:srgbClr val="006600"/>
                </a:solidFill>
              </a:rPr>
              <a:t> SGK </a:t>
            </a:r>
            <a:r>
              <a:rPr lang="en-US" sz="2400" dirty="0" err="1" smtClean="0">
                <a:solidFill>
                  <a:srgbClr val="006600"/>
                </a:solidFill>
              </a:rPr>
              <a:t>trang</a:t>
            </a:r>
            <a:r>
              <a:rPr lang="en-US" sz="2400" dirty="0" smtClean="0">
                <a:solidFill>
                  <a:srgbClr val="006600"/>
                </a:solidFill>
              </a:rPr>
              <a:t> 174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8599" y="1066800"/>
            <a:ext cx="18093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2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1624" y="1792597"/>
            <a:ext cx="90678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Hãy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đường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biển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mà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điểm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bắt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đầu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và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kết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thúc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là</a:t>
            </a:r>
            <a:r>
              <a:rPr lang="en-US" sz="2600" dirty="0">
                <a:solidFill>
                  <a:srgbClr val="0000CC"/>
                </a:solidFill>
              </a:rPr>
              <a:t> ở </a:t>
            </a:r>
            <a:r>
              <a:rPr lang="en-US" sz="2600" dirty="0" err="1">
                <a:solidFill>
                  <a:srgbClr val="0000CC"/>
                </a:solidFill>
              </a:rPr>
              <a:t>Việt</a:t>
            </a:r>
            <a:r>
              <a:rPr lang="en-US" sz="2600" dirty="0">
                <a:solidFill>
                  <a:srgbClr val="0000CC"/>
                </a:solidFill>
              </a:rPr>
              <a:t> Nam</a:t>
            </a:r>
            <a:r>
              <a:rPr lang="en-US" sz="2600" dirty="0" smtClean="0">
                <a:solidFill>
                  <a:srgbClr val="0000CC"/>
                </a:solidFill>
              </a:rPr>
              <a:t>.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tưởng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tượng</a:t>
            </a:r>
            <a:r>
              <a:rPr lang="en-US" sz="2600" dirty="0">
                <a:solidFill>
                  <a:srgbClr val="0000CC"/>
                </a:solidFill>
              </a:rPr>
              <a:t>, </a:t>
            </a:r>
            <a:r>
              <a:rPr lang="en-US" sz="2600" dirty="0" err="1">
                <a:solidFill>
                  <a:srgbClr val="0000CC"/>
                </a:solidFill>
              </a:rPr>
              <a:t>em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sẽ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thực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hiện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một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cuộc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thám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hiểm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vòng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quanh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thế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giới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bằng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đường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biển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mà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điểm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bắt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đầu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và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kết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thúc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là</a:t>
            </a:r>
            <a:r>
              <a:rPr lang="en-US" sz="2600" dirty="0" smtClean="0">
                <a:solidFill>
                  <a:srgbClr val="0000CC"/>
                </a:solidFill>
              </a:rPr>
              <a:t> ở </a:t>
            </a:r>
            <a:r>
              <a:rPr lang="en-US" sz="2600" dirty="0" err="1" smtClean="0">
                <a:solidFill>
                  <a:srgbClr val="0000CC"/>
                </a:solidFill>
              </a:rPr>
              <a:t>Việt</a:t>
            </a:r>
            <a:r>
              <a:rPr lang="en-US" sz="2600" dirty="0" smtClean="0">
                <a:solidFill>
                  <a:srgbClr val="0000CC"/>
                </a:solidFill>
              </a:rPr>
              <a:t> Nam.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0221" y="4399877"/>
            <a:ext cx="3369014" cy="2392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ngắn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quanh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lựa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1207848" y="-21077"/>
            <a:ext cx="7848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Baøi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20.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Thöïc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haønh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: 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[Cánh Diều] Địa lí 6 bài 20: Thực hành - xác định trên lược đồ các đại dương thế giớ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01" y="3261165"/>
            <a:ext cx="5105400" cy="35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599" y="3276600"/>
            <a:ext cx="3352800" cy="89255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7175" grpId="0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81000" y="92168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87925"/>
              </p:ext>
            </p:extLst>
          </p:nvPr>
        </p:nvGraphicFramePr>
        <p:xfrm>
          <a:off x="495300" y="3031792"/>
          <a:ext cx="819312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810"/>
                <a:gridCol w="6051314"/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28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1502792"/>
            <a:ext cx="8077200" cy="129266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Hãy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tưởng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tượng</a:t>
            </a:r>
            <a:r>
              <a:rPr lang="en-US" sz="2600" b="1" dirty="0">
                <a:solidFill>
                  <a:srgbClr val="7030A0"/>
                </a:solidFill>
              </a:rPr>
              <a:t>, </a:t>
            </a:r>
            <a:r>
              <a:rPr lang="en-US" sz="2600" b="1" dirty="0" err="1">
                <a:solidFill>
                  <a:srgbClr val="7030A0"/>
                </a:solidFill>
              </a:rPr>
              <a:t>em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sẽ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thực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hiện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một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cuộc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thám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hiểm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vòng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quanh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thế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giới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bằng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đường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biển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mà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điểm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bắt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đầu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và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kết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thúc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là</a:t>
            </a:r>
            <a:r>
              <a:rPr lang="en-US" sz="2600" b="1" dirty="0">
                <a:solidFill>
                  <a:srgbClr val="7030A0"/>
                </a:solidFill>
              </a:rPr>
              <a:t> ở </a:t>
            </a:r>
            <a:r>
              <a:rPr lang="en-US" sz="2600" b="1" dirty="0" err="1">
                <a:solidFill>
                  <a:srgbClr val="7030A0"/>
                </a:solidFill>
              </a:rPr>
              <a:t>Việt</a:t>
            </a:r>
            <a:r>
              <a:rPr lang="en-US" sz="2600" b="1" dirty="0">
                <a:solidFill>
                  <a:srgbClr val="7030A0"/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41650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762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372894" y="921603"/>
            <a:ext cx="8458200" cy="830997"/>
          </a:xfrm>
          <a:prstGeom prst="rect">
            <a:avLst/>
          </a:prstGeom>
          <a:solidFill>
            <a:schemeClr val="tx1"/>
          </a:solidFill>
          <a:ln w="25400" cap="rnd">
            <a:solidFill>
              <a:srgbClr val="8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0" i="0" u="none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400" b="0" i="0" u="none" dirty="0">
              <a:solidFill>
                <a:srgbClr val="9933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-4864" y="933271"/>
            <a:ext cx="9007341" cy="1200329"/>
          </a:xfrm>
          <a:prstGeom prst="rect">
            <a:avLst/>
          </a:prstGeom>
          <a:solidFill>
            <a:schemeClr val="tx1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b.Con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[Cánh Diều] Địa lí 6 bài 20: Thực hành - xác định trên lược đồ các đại dương thế giớ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494334"/>
            <a:ext cx="72390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934201" y="3523032"/>
            <a:ext cx="1371600" cy="381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993300"/>
                </a:solidFill>
                <a:latin typeface="Times New Roman" pitchFamily="18" charset="0"/>
              </a:rPr>
              <a:t>Việt</a:t>
            </a:r>
            <a:r>
              <a:rPr lang="en-US" altLang="en-US" sz="2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993300"/>
                </a:solidFill>
                <a:latin typeface="Times New Roman" pitchFamily="18" charset="0"/>
              </a:rPr>
              <a:t>Nam</a:t>
            </a:r>
            <a:endParaRPr lang="en-US" alt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6371617" y="4132634"/>
            <a:ext cx="914400" cy="914400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6096000" y="3886200"/>
            <a:ext cx="381000" cy="246434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6400801" y="4118048"/>
            <a:ext cx="184826" cy="1524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35040" y="4448784"/>
            <a:ext cx="838200" cy="1066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05200" y="3581400"/>
            <a:ext cx="838200" cy="1066800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600200" y="3899171"/>
            <a:ext cx="692727" cy="1066800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3"/>
            <a:ext cx="838200" cy="6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5" grpId="0" animBg="1"/>
      <p:bldP spid="51236" grpId="0" animBg="1"/>
      <p:bldP spid="10" grpId="0" animBg="1"/>
      <p:bldP spid="5" grpId="0" animBg="1"/>
      <p:bldP spid="1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5257800" cy="3657600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95250" y="1225213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1560271"/>
            <a:ext cx="4572000" cy="44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cứu bài 2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 về vùng biển ở đất nước em</a:t>
            </a:r>
            <a:r>
              <a:rPr 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(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video,…)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600" dirty="0">
              <a:solidFill>
                <a:srgbClr val="7030A0"/>
              </a:solidFill>
              <a:latin typeface="Times New Roman (Headings)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8830" cy="114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495</Words>
  <PresentationFormat>On-screen Show (4:3)</PresentationFormat>
  <Paragraphs>42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Mountain Top</vt:lpstr>
      <vt:lpstr>1_Mountain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2021-03-11T04:32:50Z</cp:lastPrinted>
  <dcterms:created xsi:type="dcterms:W3CDTF">2021-03-11T04:15:50Z</dcterms:created>
  <dcterms:modified xsi:type="dcterms:W3CDTF">2021-07-26T00:23:34Z</dcterms:modified>
</cp:coreProperties>
</file>