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98" y="-6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15/01/2018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9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15/01/2018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15/01/2018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9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15/01/2018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15/01/2018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2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15/01/2018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4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15/01/2018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1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15/01/2018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5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15/01/2018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8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15/01/2018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4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15/01/2018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9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15/01/2018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9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9.png"/><Relationship Id="rId18" Type="http://schemas.microsoft.com/office/2007/relationships/hdphoto" Target="../media/hdphoto4.wdp"/><Relationship Id="rId3" Type="http://schemas.openxmlformats.org/officeDocument/2006/relationships/image" Target="../media/image6.png"/><Relationship Id="rId21" Type="http://schemas.openxmlformats.org/officeDocument/2006/relationships/slide" Target="slide12.xml"/><Relationship Id="rId7" Type="http://schemas.openxmlformats.org/officeDocument/2006/relationships/slide" Target="slide4.xml"/><Relationship Id="rId12" Type="http://schemas.openxmlformats.org/officeDocument/2006/relationships/slide" Target="slide6.xml"/><Relationship Id="rId17" Type="http://schemas.openxmlformats.org/officeDocument/2006/relationships/image" Target="../media/image10.png"/><Relationship Id="rId2" Type="http://schemas.openxmlformats.org/officeDocument/2006/relationships/image" Target="../media/image5.png"/><Relationship Id="rId16" Type="http://schemas.openxmlformats.org/officeDocument/2006/relationships/slide" Target="slide9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slide" Target="slide7.xml"/><Relationship Id="rId5" Type="http://schemas.openxmlformats.org/officeDocument/2006/relationships/image" Target="../media/image7.png"/><Relationship Id="rId15" Type="http://schemas.openxmlformats.org/officeDocument/2006/relationships/slide" Target="slide10.xml"/><Relationship Id="rId23" Type="http://schemas.openxmlformats.org/officeDocument/2006/relationships/image" Target="../media/image12.gif"/><Relationship Id="rId10" Type="http://schemas.openxmlformats.org/officeDocument/2006/relationships/slide" Target="slide8.xml"/><Relationship Id="rId19" Type="http://schemas.openxmlformats.org/officeDocument/2006/relationships/slide" Target="slide14.xml"/><Relationship Id="rId4" Type="http://schemas.openxmlformats.org/officeDocument/2006/relationships/slide" Target="slide5.xml"/><Relationship Id="rId9" Type="http://schemas.openxmlformats.org/officeDocument/2006/relationships/image" Target="../media/image8.png"/><Relationship Id="rId14" Type="http://schemas.openxmlformats.org/officeDocument/2006/relationships/slide" Target="slide11.xml"/><Relationship Id="rId22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2050"/>
            <a:ext cx="3657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20955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endParaRPr lang="en-US" sz="36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endParaRPr lang="en-US" sz="36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53894"/>
            <a:ext cx="2014537" cy="8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7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3" descr="C:\Users\ADMIN\Desktop\Picture1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11" y="749707"/>
            <a:ext cx="1610411" cy="121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5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7782367" y="16442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5" descr="Hình ảnh có li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4962967" y="16442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5" descr="Hình ảnh có liên qua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2372167" y="16442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C:\Users\ADMIN\Desktop\Picture3a (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1" y="1809750"/>
            <a:ext cx="141406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5" descr="Hình ảnh có liên qua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7782367" y="26348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5" descr="Hình ảnh có liên quan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4962967" y="26348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Hình ảnh có liên quan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2372167" y="26348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ADMIN\Desktop\Picture6a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6550"/>
            <a:ext cx="2005012" cy="112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Hình ảnh có liên quan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7782367" y="36254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Hình ảnh có liên quan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4944871" y="36254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5" descr="Hình ảnh có liên quan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2372167" y="36254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C:\Users\ADMIN\Desktop\Picture7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9550"/>
            <a:ext cx="1825031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5" descr="Hình ảnh có liên quan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7782367" y="46160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5" descr="Hình ảnh có liên quan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4962967" y="46160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5" descr="Hình ảnh có liên quan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2372167" y="46160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371600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48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ình ảnh có liên quan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5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341775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23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ình ảnh có liên quan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1356939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287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Hình ảnh có liên quan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4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341775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23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ình ảnh có liên quan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01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8393E-6 L 0.18802 -0.0006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2 -0.00062 L 0.46302 -0.000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02 -0.00062 L 0.85469 -0.000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3423E-6 L 0.17743 -3.03423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-4.13506E-6 L 0.45243 -4.13506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43 4.44444E-6 L 0.82743 4.44444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55103E-6 L 0.16545 0.0089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45 0.00894 L 0.44045 0.0089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5 0.00895 L 0.81545 0.0089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53562E-6 L 0.14184 -0.0027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-0.00277 L 0.44184 -0.0027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84 -0.00277 L 0.80017 -0.0027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41" grpId="0"/>
      <p:bldP spid="41" grpId="1"/>
      <p:bldP spid="44" grpId="0"/>
      <p:bldP spid="44" grpId="1"/>
      <p:bldP spid="47" grpId="0"/>
      <p:bldP spid="4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85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181</Words>
  <PresentationFormat>On-screen Show (16:9)</PresentationFormat>
  <Paragraphs>54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2018-01-02T14:41:22Z</dcterms:created>
  <dcterms:modified xsi:type="dcterms:W3CDTF">2018-01-15T15:07:53Z</dcterms:modified>
</cp:coreProperties>
</file>