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68" r:id="rId4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đàn chim đậu trên những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cao vút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</Words>
  <PresentationFormat>On-screen Show (4:3)</PresentationFormat>
  <Paragraphs>25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Times New Roman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2020-08-20T13:13:00Z</dcterms:created>
  <dcterms:modified xsi:type="dcterms:W3CDTF">2020-08-28T05:17:45Z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