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60" d="100"/>
          <a:sy n="60" d="100"/>
        </p:scale>
        <p:origin x="-1416" y="-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95E-EB03-4B98-BB0C-AC7F65BB902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101-D817-4E5A-AD18-9C88218C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8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95E-EB03-4B98-BB0C-AC7F65BB902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101-D817-4E5A-AD18-9C88218C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95E-EB03-4B98-BB0C-AC7F65BB902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101-D817-4E5A-AD18-9C88218C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6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95E-EB03-4B98-BB0C-AC7F65BB902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101-D817-4E5A-AD18-9C88218C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9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95E-EB03-4B98-BB0C-AC7F65BB902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101-D817-4E5A-AD18-9C88218C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3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95E-EB03-4B98-BB0C-AC7F65BB902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101-D817-4E5A-AD18-9C88218C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7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95E-EB03-4B98-BB0C-AC7F65BB902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101-D817-4E5A-AD18-9C88218C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3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95E-EB03-4B98-BB0C-AC7F65BB902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101-D817-4E5A-AD18-9C88218C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4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95E-EB03-4B98-BB0C-AC7F65BB902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101-D817-4E5A-AD18-9C88218C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9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95E-EB03-4B98-BB0C-AC7F65BB902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101-D817-4E5A-AD18-9C88218C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B95E-EB03-4B98-BB0C-AC7F65BB902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0101-D817-4E5A-AD18-9C88218C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7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B95E-EB03-4B98-BB0C-AC7F65BB902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80101-D817-4E5A-AD18-9C88218C5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2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microsoft.com/office/2007/relationships/hdphoto" Target="../media/hdphoto5.wdp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5.xml"/><Relationship Id="rId18" Type="http://schemas.openxmlformats.org/officeDocument/2006/relationships/slide" Target="slide10.xml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21" Type="http://schemas.openxmlformats.org/officeDocument/2006/relationships/slide" Target="slide8.xml"/><Relationship Id="rId7" Type="http://schemas.openxmlformats.org/officeDocument/2006/relationships/image" Target="../media/image11.png"/><Relationship Id="rId12" Type="http://schemas.microsoft.com/office/2007/relationships/hdphoto" Target="../media/hdphoto1.wdp"/><Relationship Id="rId17" Type="http://schemas.microsoft.com/office/2007/relationships/hdphoto" Target="../media/hdphoto2.wdp"/><Relationship Id="rId25" Type="http://schemas.openxmlformats.org/officeDocument/2006/relationships/slide" Target="slide6.xml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20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slide" Target="slide7.xml"/><Relationship Id="rId23" Type="http://schemas.openxmlformats.org/officeDocument/2006/relationships/slide" Target="slide9.xml"/><Relationship Id="rId10" Type="http://schemas.openxmlformats.org/officeDocument/2006/relationships/slide" Target="slide4.xml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-Point Star 2"/>
          <p:cNvSpPr/>
          <p:nvPr/>
        </p:nvSpPr>
        <p:spPr>
          <a:xfrm>
            <a:off x="2339752" y="-164554"/>
            <a:ext cx="5400000" cy="5400000"/>
          </a:xfrm>
          <a:prstGeom prst="star12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436260" y="1050281"/>
            <a:ext cx="3240000" cy="3240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latin typeface=".VnArabiaH" pitchFamily="34" charset="0"/>
              </a:rPr>
              <a:t>BTT</a:t>
            </a:r>
            <a:r>
              <a:rPr lang="en-US" sz="4400" smtClean="0"/>
              <a:t> 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00013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bg1"/>
                </a:solidFill>
              </a:rPr>
              <a:t>Câu hỏi 7</a:t>
            </a: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539552" y="1707654"/>
            <a:ext cx="8208912" cy="1813400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Đáp án</a:t>
            </a:r>
            <a:endParaRPr lang="en-US" sz="4400"/>
          </a:p>
        </p:txBody>
      </p:sp>
      <p:pic>
        <p:nvPicPr>
          <p:cNvPr id="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6508" y="-1388690"/>
            <a:ext cx="808020" cy="808020"/>
          </a:xfrm>
          <a:prstGeom prst="rect">
            <a:avLst/>
          </a:prstGeom>
        </p:spPr>
      </p:pic>
      <p:pic>
        <p:nvPicPr>
          <p:cNvPr id="5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081" flipH="1">
            <a:off x="7108822" y="4231911"/>
            <a:ext cx="2034312" cy="113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0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625"/>
                    </a14:imgEffect>
                  </a14:imgLayer>
                </a14:imgProps>
              </a:ext>
            </a:extLst>
          </a:blip>
          <a:srcRect/>
          <a:stretch>
            <a:fillRect l="-38000" t="6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99942"/>
            <a:ext cx="2280809" cy="2008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54069"/>
            <a:ext cx="2376498" cy="2311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45" y="4004335"/>
            <a:ext cx="1717421" cy="1139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4" y="0"/>
            <a:ext cx="1008112" cy="1028451"/>
          </a:xfrm>
          <a:prstGeom prst="rect">
            <a:avLst/>
          </a:prstGeom>
        </p:spPr>
      </p:pic>
      <p:pic>
        <p:nvPicPr>
          <p:cNvPr id="25" name="Broccoli_On_My_Pla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22878" y="-1244347"/>
            <a:ext cx="609600" cy="6096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508104" y="195486"/>
            <a:ext cx="3503808" cy="2016224"/>
          </a:xfrm>
          <a:prstGeom prst="cloudCallout">
            <a:avLst>
              <a:gd name="adj1" fmla="val -73273"/>
              <a:gd name="adj2" fmla="val 8752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Yeah!!!</a:t>
            </a:r>
          </a:p>
          <a:p>
            <a:pPr algn="ctr"/>
            <a:r>
              <a:rPr lang="en-US" sz="3200" smtClean="0"/>
              <a:t>Bãi biển đẹp quá!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1856823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44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74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Nội dung bài kế tiếp</a:t>
            </a:r>
            <a:endParaRPr lang="en-US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988840"/>
            <a:ext cx="7931224" cy="144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smtClean="0">
                <a:solidFill>
                  <a:srgbClr val="C00000"/>
                </a:solidFill>
              </a:rPr>
              <a:t>Yêu thích Video hãy Đăng kí kênh của mình nhé!</a:t>
            </a:r>
          </a:p>
          <a:p>
            <a:pPr marL="0" indent="0" algn="ctr">
              <a:buFont typeface="Arial" pitchFamily="34" charset="0"/>
              <a:buNone/>
            </a:pPr>
            <a:endParaRPr lang="en-US" sz="540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.Vn3DH" pitchFamily="34" charset="0"/>
              </a:rPr>
              <a:t>BTT</a:t>
            </a:r>
            <a:endParaRPr lang="en-US" sz="2400">
              <a:latin typeface=".Vn3DH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83894" y="3651870"/>
            <a:ext cx="2776212" cy="1296144"/>
            <a:chOff x="3183894" y="3651870"/>
            <a:chExt cx="2776212" cy="1296144"/>
          </a:xfrm>
        </p:grpSpPr>
        <p:pic>
          <p:nvPicPr>
            <p:cNvPr id="5" name="Picture 2" descr="what businesses should know about youtube - red play button with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894" y="3651870"/>
              <a:ext cx="2776212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3995936" y="4155926"/>
              <a:ext cx="1656184" cy="2880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rgbClr val="FF0000"/>
                  </a:solidFill>
                </a:rPr>
                <a:t>ĐĂNG KÍ</a:t>
              </a:r>
              <a:endParaRPr lang="en-US" b="1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9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659 0.0493 L 4.72222E-6 2.22222E-6 " pathEditMode="relative" rAng="0" ptsTypes="AA">
                                      <p:cBhvr>
                                        <p:cTn id="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2477"/>
                                    </p:animMotion>
                                    <p:animRot by="1500000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0"/>
            <a:ext cx="1512168" cy="1308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31523"/>
            <a:ext cx="2566088" cy="2495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759648"/>
            <a:ext cx="2770008" cy="2439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56606"/>
            <a:ext cx="1224136" cy="11160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19672" y="771550"/>
            <a:ext cx="6975768" cy="136815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Giải cứu bãi biển</a:t>
            </a:r>
          </a:p>
        </p:txBody>
      </p:sp>
      <p:pic>
        <p:nvPicPr>
          <p:cNvPr id="10" name="Broccoli_On_My_Pla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24328" y="-6347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8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44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981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097" y="3374875"/>
            <a:ext cx="1920769" cy="16916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3400415"/>
            <a:ext cx="1833855" cy="1783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396610"/>
            <a:ext cx="1724932" cy="958321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4" y="0"/>
            <a:ext cx="1008112" cy="1028451"/>
          </a:xfrm>
          <a:prstGeom prst="rect">
            <a:avLst/>
          </a:prstGeom>
        </p:spPr>
      </p:pic>
      <p:pic>
        <p:nvPicPr>
          <p:cNvPr id="6" name="Picture chuoi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0000">
                        <a14:foregroundMark x1="43438" y1="66234" x2="43438" y2="66234"/>
                        <a14:foregroundMark x1="68906" y1="30815" x2="68906" y2="30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5" y="2536079"/>
            <a:ext cx="582362" cy="239439"/>
          </a:xfrm>
          <a:prstGeom prst="rect">
            <a:avLst/>
          </a:prstGeom>
        </p:spPr>
      </p:pic>
      <p:pic>
        <p:nvPicPr>
          <p:cNvPr id="8" name="Picture 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65" y="2949904"/>
            <a:ext cx="868409" cy="576678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42" r="22602"/>
          <a:stretch/>
        </p:blipFill>
        <p:spPr>
          <a:xfrm rot="17050223">
            <a:off x="8716623" y="3199138"/>
            <a:ext cx="427556" cy="721437"/>
          </a:xfrm>
          <a:prstGeom prst="rect">
            <a:avLst/>
          </a:prstGeom>
        </p:spPr>
      </p:pic>
      <p:pic>
        <p:nvPicPr>
          <p:cNvPr id="1029" name="Picture 5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081" flipH="1">
            <a:off x="8039163" y="4613207"/>
            <a:ext cx="1024895" cy="57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loud Callout 18"/>
          <p:cNvSpPr/>
          <p:nvPr/>
        </p:nvSpPr>
        <p:spPr>
          <a:xfrm>
            <a:off x="1514200" y="0"/>
            <a:ext cx="5508612" cy="2655799"/>
          </a:xfrm>
          <a:prstGeom prst="cloudCallout">
            <a:avLst>
              <a:gd name="adj1" fmla="val -51742"/>
              <a:gd name="adj2" fmla="val 6903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C000"/>
                </a:solidFill>
              </a:rPr>
              <a:t>Bãi biển có nhiều rác quá!</a:t>
            </a:r>
            <a:endParaRPr lang="en-US" sz="4400">
              <a:solidFill>
                <a:srgbClr val="FFC000"/>
              </a:solidFill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3541609" y="100063"/>
            <a:ext cx="5229134" cy="2655799"/>
          </a:xfrm>
          <a:prstGeom prst="cloudCallout">
            <a:avLst>
              <a:gd name="adj1" fmla="val -62865"/>
              <a:gd name="adj2" fmla="val 8446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</a:rPr>
              <a:t>Chúng ta cùng nhau dọn dẹp nào!</a:t>
            </a:r>
            <a:endParaRPr lang="en-US" sz="4400">
              <a:solidFill>
                <a:srgbClr val="002060"/>
              </a:solidFill>
            </a:endParaRPr>
          </a:p>
        </p:txBody>
      </p:sp>
      <p:pic>
        <p:nvPicPr>
          <p:cNvPr id="25" name="Broccoli_On_My_Pla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722878" y="-1244347"/>
            <a:ext cx="609600" cy="609600"/>
          </a:xfrm>
          <a:prstGeom prst="rect">
            <a:avLst/>
          </a:prstGeom>
        </p:spPr>
      </p:pic>
      <p:pic>
        <p:nvPicPr>
          <p:cNvPr id="29" name="Picture lon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722" y="4469896"/>
            <a:ext cx="1023626" cy="66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giay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8114">
            <a:off x="5339005" y="4432306"/>
            <a:ext cx="1137895" cy="80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kinh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176" y="3374875"/>
            <a:ext cx="1254482" cy="62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72020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44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3774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bg1"/>
                </a:solidFill>
              </a:rPr>
              <a:t>Câu hỏi 1</a:t>
            </a: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539552" y="1707654"/>
            <a:ext cx="8208912" cy="1813400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Đáp án</a:t>
            </a:r>
            <a:endParaRPr lang="en-US" sz="4400"/>
          </a:p>
        </p:txBody>
      </p:sp>
      <p:pic>
        <p:nvPicPr>
          <p:cNvPr id="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6508" y="-1388690"/>
            <a:ext cx="808020" cy="808020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0000">
                        <a14:foregroundMark x1="43438" y1="66234" x2="43438" y2="66234"/>
                        <a14:foregroundMark x1="68906" y1="30815" x2="68906" y2="30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11" y="4400005"/>
            <a:ext cx="1808324" cy="74349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4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bg1"/>
                </a:solidFill>
              </a:rPr>
              <a:t>Câu hỏi 2</a:t>
            </a: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539552" y="1707654"/>
            <a:ext cx="8208912" cy="1813400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Đáp án</a:t>
            </a:r>
            <a:endParaRPr lang="en-US" sz="4400"/>
          </a:p>
        </p:txBody>
      </p:sp>
      <p:pic>
        <p:nvPicPr>
          <p:cNvPr id="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6508" y="-1388690"/>
            <a:ext cx="808020" cy="808020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294" y="3867894"/>
            <a:ext cx="2141433" cy="142204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0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bg1"/>
                </a:solidFill>
              </a:rPr>
              <a:t>Câu hỏi 3</a:t>
            </a: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539552" y="1707654"/>
            <a:ext cx="8208912" cy="1813400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Đáp án</a:t>
            </a:r>
            <a:endParaRPr lang="en-US" sz="4400"/>
          </a:p>
        </p:txBody>
      </p:sp>
      <p:pic>
        <p:nvPicPr>
          <p:cNvPr id="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6508" y="-1388690"/>
            <a:ext cx="808020" cy="808020"/>
          </a:xfrm>
          <a:prstGeom prst="rect">
            <a:avLst/>
          </a:prstGeom>
        </p:spPr>
      </p:pic>
      <p:pic>
        <p:nvPicPr>
          <p:cNvPr id="5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307" y="4190179"/>
            <a:ext cx="2138211" cy="106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13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bg1"/>
                </a:solidFill>
              </a:rPr>
              <a:t>Câu hỏi 4</a:t>
            </a: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539552" y="1707654"/>
            <a:ext cx="8208912" cy="1813400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Đáp án</a:t>
            </a:r>
            <a:endParaRPr lang="en-US" sz="4400"/>
          </a:p>
        </p:txBody>
      </p:sp>
      <p:pic>
        <p:nvPicPr>
          <p:cNvPr id="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6508" y="-1388690"/>
            <a:ext cx="808020" cy="808020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42" r="22602"/>
          <a:stretch/>
        </p:blipFill>
        <p:spPr>
          <a:xfrm rot="17050223">
            <a:off x="7529207" y="3597126"/>
            <a:ext cx="1240999" cy="209400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3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bg1"/>
                </a:solidFill>
              </a:rPr>
              <a:t>Câu hỏi 5</a:t>
            </a: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539552" y="1707654"/>
            <a:ext cx="8208912" cy="1813400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Đáp án</a:t>
            </a:r>
            <a:endParaRPr lang="en-US" sz="4400"/>
          </a:p>
        </p:txBody>
      </p:sp>
      <p:pic>
        <p:nvPicPr>
          <p:cNvPr id="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6508" y="-1388690"/>
            <a:ext cx="808020" cy="808020"/>
          </a:xfrm>
          <a:prstGeom prst="rect">
            <a:avLst/>
          </a:prstGeom>
        </p:spPr>
      </p:pic>
      <p:pic>
        <p:nvPicPr>
          <p:cNvPr id="5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5" y="4029736"/>
            <a:ext cx="1584175" cy="103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54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67544" y="332656"/>
            <a:ext cx="8208912" cy="1080120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bg1"/>
                </a:solidFill>
              </a:rPr>
              <a:t>Câu hỏi 6</a:t>
            </a: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539552" y="1707654"/>
            <a:ext cx="8208912" cy="1813400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Đáp án</a:t>
            </a:r>
            <a:endParaRPr lang="en-US" sz="4400"/>
          </a:p>
        </p:txBody>
      </p:sp>
      <p:pic>
        <p:nvPicPr>
          <p:cNvPr id="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6508" y="-1388690"/>
            <a:ext cx="808020" cy="808020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8114">
            <a:off x="7428490" y="4112573"/>
            <a:ext cx="1625422" cy="114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4148173"/>
            <a:ext cx="1043608" cy="104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37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81</Words>
  <PresentationFormat>On-screen Show (16:9)</PresentationFormat>
  <Paragraphs>24</Paragraphs>
  <Slides>12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2020-04-08T04:21:28Z</dcterms:created>
  <dcterms:modified xsi:type="dcterms:W3CDTF">2020-04-11T08:30:06Z</dcterms:modified>
</cp:coreProperties>
</file>