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8"/>
  </p:notesMasterIdLst>
  <p:sldIdLst>
    <p:sldId id="311" r:id="rId2"/>
    <p:sldId id="256" r:id="rId3"/>
    <p:sldId id="363" r:id="rId4"/>
    <p:sldId id="316" r:id="rId5"/>
    <p:sldId id="353" r:id="rId6"/>
    <p:sldId id="359" r:id="rId7"/>
    <p:sldId id="355" r:id="rId8"/>
    <p:sldId id="361" r:id="rId9"/>
    <p:sldId id="365" r:id="rId10"/>
    <p:sldId id="366" r:id="rId11"/>
    <p:sldId id="367" r:id="rId12"/>
    <p:sldId id="368" r:id="rId13"/>
    <p:sldId id="322" r:id="rId14"/>
    <p:sldId id="260" r:id="rId15"/>
    <p:sldId id="317" r:id="rId16"/>
    <p:sldId id="362" r:id="rId17"/>
  </p:sldIdLst>
  <p:sldSz cx="9144000" cy="5143500" type="screen16x9"/>
  <p:notesSz cx="6858000" cy="9144000"/>
  <p:embeddedFontLst>
    <p:embeddedFont>
      <p:font typeface="Raleway Medium" panose="020B0604020202020204" charset="0"/>
      <p:regular r:id="rId19"/>
      <p:bold r:id="rId20"/>
      <p:italic r:id="rId21"/>
      <p:boldItalic r:id="rId22"/>
    </p:embeddedFont>
    <p:embeddedFont>
      <p:font typeface="UTM Facebook K&amp;T" panose="02040603050506020204" pitchFamily="18" charset="0"/>
      <p:bold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Montserrat Medium" panose="020B0604020202020204" charset="0"/>
      <p:regular r:id="rId26"/>
      <p:italic r:id="rId27"/>
    </p:embeddedFont>
    <p:embeddedFont>
      <p:font typeface="Poppins" panose="020B060402020202020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boto Condensed Light" panose="020B0604020202020204" charset="0"/>
      <p:regular r:id="rId40"/>
      <p:italic r:id="rId41"/>
    </p:embeddedFont>
    <p:embeddedFont>
      <p:font typeface="Bookman Old Style" panose="02050604050505020204" pitchFamily="18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E2758D-FA5E-4025-AF75-E524032694AE}">
  <a:tblStyle styleId="{26E2758D-FA5E-4025-AF75-E524032694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02" y="13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presProps" Target="presProp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191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590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9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7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62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6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88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25700" y="-1271500"/>
            <a:ext cx="2742900" cy="282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013050" y="505416"/>
            <a:ext cx="969226" cy="969226"/>
            <a:chOff x="2046850" y="539706"/>
            <a:chExt cx="969226" cy="969226"/>
          </a:xfrm>
        </p:grpSpPr>
        <p:sp>
          <p:nvSpPr>
            <p:cNvPr id="11" name="Google Shape;11;p2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6929961" y="16771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17350" y="-669751"/>
            <a:ext cx="1982948" cy="1980207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6150" y="3768690"/>
            <a:ext cx="1781601" cy="1779130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840170">
            <a:off x="7640957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62175" y="341825"/>
            <a:ext cx="815500" cy="648050"/>
            <a:chOff x="539375" y="662400"/>
            <a:chExt cx="815500" cy="648050"/>
          </a:xfrm>
        </p:grpSpPr>
        <p:sp>
          <p:nvSpPr>
            <p:cNvPr id="18" name="Google Shape;18;p2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13800" y="3548113"/>
            <a:ext cx="503400" cy="423975"/>
            <a:chOff x="4849700" y="2127775"/>
            <a:chExt cx="503400" cy="423975"/>
          </a:xfrm>
        </p:grpSpPr>
        <p:sp>
          <p:nvSpPr>
            <p:cNvPr id="21" name="Google Shape;21;p2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984900" y="4070118"/>
            <a:ext cx="969226" cy="969226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519348" y="360136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550348" y="3291338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378600" y="4554725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" name="Google Shape;28;p2"/>
          <p:cNvSpPr/>
          <p:nvPr/>
        </p:nvSpPr>
        <p:spPr>
          <a:xfrm>
            <a:off x="6115175" y="256950"/>
            <a:ext cx="1018897" cy="282746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8526054" y="4085695"/>
            <a:ext cx="1660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" name="Google Shape;30;p2"/>
          <p:cNvCxnSpPr/>
          <p:nvPr/>
        </p:nvCxnSpPr>
        <p:spPr>
          <a:xfrm>
            <a:off x="8146938" y="4368445"/>
            <a:ext cx="2039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" name="Google Shape;31;p2"/>
          <p:cNvCxnSpPr/>
          <p:nvPr/>
        </p:nvCxnSpPr>
        <p:spPr>
          <a:xfrm>
            <a:off x="439450" y="4439750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32;p2"/>
          <p:cNvSpPr/>
          <p:nvPr/>
        </p:nvSpPr>
        <p:spPr>
          <a:xfrm>
            <a:off x="1584473" y="4709475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" name="Google Shape;33;p2"/>
          <p:cNvCxnSpPr/>
          <p:nvPr/>
        </p:nvCxnSpPr>
        <p:spPr>
          <a:xfrm>
            <a:off x="3672650" y="684323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" name="Google Shape;34;p2"/>
          <p:cNvCxnSpPr/>
          <p:nvPr/>
        </p:nvCxnSpPr>
        <p:spPr>
          <a:xfrm>
            <a:off x="3733500" y="569348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" name="Google Shape;35;p2"/>
          <p:cNvSpPr/>
          <p:nvPr/>
        </p:nvSpPr>
        <p:spPr>
          <a:xfrm rot="-131863">
            <a:off x="3288876" y="4245969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445154" y="4140122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906175" y="1405675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395450" y="2456968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4"/>
          <p:cNvGrpSpPr/>
          <p:nvPr/>
        </p:nvGrpSpPr>
        <p:grpSpPr>
          <a:xfrm>
            <a:off x="-2007247" y="-786999"/>
            <a:ext cx="12731490" cy="7366860"/>
            <a:chOff x="-2007247" y="-786999"/>
            <a:chExt cx="12731490" cy="7366860"/>
          </a:xfrm>
        </p:grpSpPr>
        <p:grpSp>
          <p:nvGrpSpPr>
            <p:cNvPr id="70" name="Google Shape;70;p4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1" name="Google Shape;71;p4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4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840170">
              <a:off x="-1701218" y="351454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75;p4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6" name="Google Shape;76;p4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4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8" name="Google Shape;78;p4"/>
            <p:cNvSpPr/>
            <p:nvPr/>
          </p:nvSpPr>
          <p:spPr>
            <a:xfrm rot="-131837">
              <a:off x="7661135" y="4531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917539" y="4358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4"/>
            <p:cNvGrpSpPr/>
            <p:nvPr/>
          </p:nvGrpSpPr>
          <p:grpSpPr>
            <a:xfrm>
              <a:off x="52175" y="2262363"/>
              <a:ext cx="503400" cy="423975"/>
              <a:chOff x="4646500" y="2154875"/>
              <a:chExt cx="503400" cy="423975"/>
            </a:xfrm>
          </p:grpSpPr>
          <p:sp>
            <p:nvSpPr>
              <p:cNvPr id="81" name="Google Shape;81;p4"/>
              <p:cNvSpPr/>
              <p:nvPr/>
            </p:nvSpPr>
            <p:spPr>
              <a:xfrm>
                <a:off x="4646500" y="23141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901600" y="21548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5025750" y="24724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4" name="Google Shape;84;p4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86" name="Google Shape;86;p4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780200" y="1092747"/>
            <a:ext cx="7583400" cy="3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 Medium"/>
              <a:buAutoNum type="arabicPeriod"/>
              <a:defRPr sz="11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5"/>
          <p:cNvGrpSpPr/>
          <p:nvPr/>
        </p:nvGrpSpPr>
        <p:grpSpPr>
          <a:xfrm>
            <a:off x="-1304602" y="-1317213"/>
            <a:ext cx="11439000" cy="6207266"/>
            <a:chOff x="-1304602" y="-1317213"/>
            <a:chExt cx="11439000" cy="6207266"/>
          </a:xfrm>
        </p:grpSpPr>
        <p:sp>
          <p:nvSpPr>
            <p:cNvPr id="286" name="Google Shape;286;p15"/>
            <p:cNvSpPr/>
            <p:nvPr/>
          </p:nvSpPr>
          <p:spPr>
            <a:xfrm>
              <a:off x="8151450" y="-634626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-1126376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5"/>
            <p:cNvGrpSpPr/>
            <p:nvPr/>
          </p:nvGrpSpPr>
          <p:grpSpPr>
            <a:xfrm>
              <a:off x="-1304602" y="-1317213"/>
              <a:ext cx="2877437" cy="2877340"/>
              <a:chOff x="2046850" y="539706"/>
              <a:chExt cx="969226" cy="969226"/>
            </a:xfrm>
          </p:grpSpPr>
          <p:sp>
            <p:nvSpPr>
              <p:cNvPr id="289" name="Google Shape;289;p15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5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1" name="Google Shape;291;p15"/>
          <p:cNvSpPr txBox="1">
            <a:spLocks noGrp="1"/>
          </p:cNvSpPr>
          <p:nvPr>
            <p:ph type="title"/>
          </p:nvPr>
        </p:nvSpPr>
        <p:spPr>
          <a:xfrm>
            <a:off x="2487675" y="3067082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title" idx="2"/>
          </p:nvPr>
        </p:nvSpPr>
        <p:spPr>
          <a:xfrm>
            <a:off x="1696875" y="1624050"/>
            <a:ext cx="57504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36"/>
          <p:cNvGrpSpPr/>
          <p:nvPr/>
        </p:nvGrpSpPr>
        <p:grpSpPr>
          <a:xfrm>
            <a:off x="-819566" y="-669751"/>
            <a:ext cx="11006095" cy="7401889"/>
            <a:chOff x="-819566" y="-669751"/>
            <a:chExt cx="11006095" cy="7401889"/>
          </a:xfrm>
        </p:grpSpPr>
        <p:sp>
          <p:nvSpPr>
            <p:cNvPr id="754" name="Google Shape;754;p36"/>
            <p:cNvSpPr/>
            <p:nvPr/>
          </p:nvSpPr>
          <p:spPr>
            <a:xfrm>
              <a:off x="1068998" y="4753100"/>
              <a:ext cx="198201" cy="197565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flipH="1">
              <a:off x="-636225" y="-1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761735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839903">
              <a:off x="8217668" y="3560789"/>
              <a:ext cx="1651959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8" name="Google Shape;758;p36"/>
            <p:cNvCxnSpPr/>
            <p:nvPr/>
          </p:nvCxnSpPr>
          <p:spPr>
            <a:xfrm>
              <a:off x="8836530" y="4085700"/>
              <a:ext cx="1350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6"/>
            <p:cNvCxnSpPr/>
            <p:nvPr/>
          </p:nvCxnSpPr>
          <p:spPr>
            <a:xfrm>
              <a:off x="8528301" y="4368450"/>
              <a:ext cx="1658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760" name="Google Shape;760;p36"/>
            <p:cNvGrpSpPr/>
            <p:nvPr/>
          </p:nvGrpSpPr>
          <p:grpSpPr>
            <a:xfrm>
              <a:off x="204683" y="4457150"/>
              <a:ext cx="503400" cy="423975"/>
              <a:chOff x="4849700" y="2127775"/>
              <a:chExt cx="503400" cy="423975"/>
            </a:xfrm>
          </p:grpSpPr>
          <p:sp>
            <p:nvSpPr>
              <p:cNvPr id="761" name="Google Shape;761;p36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6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6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6"/>
            <p:cNvSpPr/>
            <p:nvPr/>
          </p:nvSpPr>
          <p:spPr>
            <a:xfrm>
              <a:off x="-819566" y="4040890"/>
              <a:ext cx="1781601" cy="177913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 rot="-131980">
              <a:off x="139343" y="2403023"/>
              <a:ext cx="58799" cy="496722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50601" y="2226927"/>
              <a:ext cx="58470" cy="496287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 rot="3367687">
              <a:off x="1416385" y="4660074"/>
              <a:ext cx="1651961" cy="17804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37"/>
          <p:cNvGrpSpPr/>
          <p:nvPr/>
        </p:nvGrpSpPr>
        <p:grpSpPr>
          <a:xfrm>
            <a:off x="-1835947" y="-786999"/>
            <a:ext cx="12560190" cy="7326210"/>
            <a:chOff x="-1835947" y="-786999"/>
            <a:chExt cx="12560190" cy="7326210"/>
          </a:xfrm>
        </p:grpSpPr>
        <p:grpSp>
          <p:nvGrpSpPr>
            <p:cNvPr id="770" name="Google Shape;770;p37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71" name="Google Shape;771;p37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7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37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 rot="840170">
              <a:off x="-152991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" name="Google Shape;775;p37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76" name="Google Shape;776;p37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37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78" name="Google Shape;778;p37"/>
            <p:cNvSpPr/>
            <p:nvPr/>
          </p:nvSpPr>
          <p:spPr>
            <a:xfrm rot="-131837">
              <a:off x="7561385" y="4797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817789" y="4624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" name="Google Shape;780;p37"/>
            <p:cNvGrpSpPr/>
            <p:nvPr/>
          </p:nvGrpSpPr>
          <p:grpSpPr>
            <a:xfrm>
              <a:off x="210000" y="1991413"/>
              <a:ext cx="503400" cy="423975"/>
              <a:chOff x="4804325" y="1883925"/>
              <a:chExt cx="503400" cy="423975"/>
            </a:xfrm>
          </p:grpSpPr>
          <p:sp>
            <p:nvSpPr>
              <p:cNvPr id="781" name="Google Shape;781;p37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7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7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84" name="Google Shape;784;p37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37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786" name="Google Shape;786;p37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9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24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6216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1" r:id="rId4"/>
    <p:sldLayoutId id="2147483682" r:id="rId5"/>
    <p:sldLayoutId id="2147483683" r:id="rId6"/>
    <p:sldLayoutId id="2147483702" r:id="rId7"/>
    <p:sldLayoutId id="214748370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006" y="1539690"/>
            <a:ext cx="81597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important to reduce the use of coal?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easy to build coal plants.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is not as clean as gas.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responsible for a large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of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B23BCED-3F02-408B-436A-99C28E0C9468}"/>
              </a:ext>
            </a:extLst>
          </p:cNvPr>
          <p:cNvSpPr/>
          <p:nvPr/>
        </p:nvSpPr>
        <p:spPr>
          <a:xfrm>
            <a:off x="681160" y="3292034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244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1159" y="1556088"/>
            <a:ext cx="81622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deforestation contribute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global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warming?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carbon dioxide from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atmosphere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carbon into the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atmosphere when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cut down or burnt.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Forests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 heat and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temperatures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B23BCED-3F02-408B-436A-99C28E0C9468}"/>
              </a:ext>
            </a:extLst>
          </p:cNvPr>
          <p:cNvSpPr/>
          <p:nvPr/>
        </p:nvSpPr>
        <p:spPr>
          <a:xfrm>
            <a:off x="565528" y="3379716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25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892" y="1579979"/>
            <a:ext cx="8172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reducing methane emissions a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goal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emissions result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farming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 and landfill waste.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methane's warming power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stronger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that of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produced through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activities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B23BCED-3F02-408B-436A-99C28E0C9468}"/>
              </a:ext>
            </a:extLst>
          </p:cNvPr>
          <p:cNvSpPr/>
          <p:nvPr/>
        </p:nvSpPr>
        <p:spPr>
          <a:xfrm>
            <a:off x="455567" y="2971251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94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5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115117" y="83368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groups. Discuss the following question.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64FFF2-2251-4D0C-ADF7-2F7272A0AC2F}"/>
              </a:ext>
            </a:extLst>
          </p:cNvPr>
          <p:cNvSpPr txBox="1"/>
          <p:nvPr/>
        </p:nvSpPr>
        <p:spPr>
          <a:xfrm>
            <a:off x="148867" y="1479722"/>
            <a:ext cx="8846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b="1" i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should we do to reduce </a:t>
            </a:r>
            <a:endParaRPr lang="en-US" sz="3600" b="1" i="1" kern="12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buClrTx/>
            </a:pPr>
            <a:r>
              <a:rPr lang="en-US" sz="3600" b="1" i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</a:t>
            </a:r>
            <a:r>
              <a:rPr lang="en-US" sz="3600" b="1" i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warming?”</a:t>
            </a:r>
            <a:endParaRPr lang="en-US" sz="3600" b="1" kern="1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oogle Shape;2347;p75">
            <a:extLst>
              <a:ext uri="{FF2B5EF4-FFF2-40B4-BE49-F238E27FC236}">
                <a16:creationId xmlns:a16="http://schemas.microsoft.com/office/drawing/2014/main" xmlns="" id="{A6D592EA-8D6E-343F-C515-B3B04211D887}"/>
              </a:ext>
            </a:extLst>
          </p:cNvPr>
          <p:cNvGrpSpPr/>
          <p:nvPr/>
        </p:nvGrpSpPr>
        <p:grpSpPr>
          <a:xfrm>
            <a:off x="2642793" y="2419350"/>
            <a:ext cx="3858414" cy="2593567"/>
            <a:chOff x="5905251" y="1145050"/>
            <a:chExt cx="2521348" cy="1516053"/>
          </a:xfrm>
        </p:grpSpPr>
        <p:sp>
          <p:nvSpPr>
            <p:cNvPr id="4" name="Google Shape;2348;p75">
              <a:extLst>
                <a:ext uri="{FF2B5EF4-FFF2-40B4-BE49-F238E27FC236}">
                  <a16:creationId xmlns:a16="http://schemas.microsoft.com/office/drawing/2014/main" xmlns="" id="{84D15424-DADC-3B1B-7152-D52229E62179}"/>
                </a:ext>
              </a:extLst>
            </p:cNvPr>
            <p:cNvSpPr/>
            <p:nvPr/>
          </p:nvSpPr>
          <p:spPr>
            <a:xfrm>
              <a:off x="6209315" y="1455143"/>
              <a:ext cx="199843" cy="77535"/>
            </a:xfrm>
            <a:custGeom>
              <a:avLst/>
              <a:gdLst/>
              <a:ahLst/>
              <a:cxnLst/>
              <a:rect l="l" t="t" r="r" b="b"/>
              <a:pathLst>
                <a:path w="8717" h="3382" extrusionOk="0">
                  <a:moveTo>
                    <a:pt x="4168" y="1"/>
                  </a:moveTo>
                  <a:lnTo>
                    <a:pt x="1" y="3037"/>
                  </a:lnTo>
                  <a:lnTo>
                    <a:pt x="4918" y="3382"/>
                  </a:lnTo>
                  <a:lnTo>
                    <a:pt x="8716" y="763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349;p75">
              <a:extLst>
                <a:ext uri="{FF2B5EF4-FFF2-40B4-BE49-F238E27FC236}">
                  <a16:creationId xmlns:a16="http://schemas.microsoft.com/office/drawing/2014/main" xmlns="" id="{B6DEC4CE-818C-5A9C-7EFB-FF1AA1AF9DB0}"/>
                </a:ext>
              </a:extLst>
            </p:cNvPr>
            <p:cNvSpPr/>
            <p:nvPr/>
          </p:nvSpPr>
          <p:spPr>
            <a:xfrm>
              <a:off x="6165917" y="1672410"/>
              <a:ext cx="209931" cy="52179"/>
            </a:xfrm>
            <a:custGeom>
              <a:avLst/>
              <a:gdLst/>
              <a:ahLst/>
              <a:cxnLst/>
              <a:rect l="l" t="t" r="r" b="b"/>
              <a:pathLst>
                <a:path w="9157" h="2276" extrusionOk="0">
                  <a:moveTo>
                    <a:pt x="1513" y="1"/>
                  </a:moveTo>
                  <a:lnTo>
                    <a:pt x="1" y="2275"/>
                  </a:lnTo>
                  <a:lnTo>
                    <a:pt x="9157" y="1144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0;p75">
              <a:extLst>
                <a:ext uri="{FF2B5EF4-FFF2-40B4-BE49-F238E27FC236}">
                  <a16:creationId xmlns:a16="http://schemas.microsoft.com/office/drawing/2014/main" xmlns="" id="{3D6213A5-0158-9B28-0DC2-16A5247918FE}"/>
                </a:ext>
              </a:extLst>
            </p:cNvPr>
            <p:cNvSpPr/>
            <p:nvPr/>
          </p:nvSpPr>
          <p:spPr>
            <a:xfrm>
              <a:off x="6522136" y="1767964"/>
              <a:ext cx="191086" cy="104289"/>
            </a:xfrm>
            <a:custGeom>
              <a:avLst/>
              <a:gdLst/>
              <a:ahLst/>
              <a:cxnLst/>
              <a:rect l="l" t="t" r="r" b="b"/>
              <a:pathLst>
                <a:path w="8335" h="4549" extrusionOk="0">
                  <a:moveTo>
                    <a:pt x="4918" y="0"/>
                  </a:moveTo>
                  <a:lnTo>
                    <a:pt x="0" y="762"/>
                  </a:lnTo>
                  <a:lnTo>
                    <a:pt x="1512" y="4548"/>
                  </a:lnTo>
                  <a:lnTo>
                    <a:pt x="8335" y="3036"/>
                  </a:lnTo>
                  <a:lnTo>
                    <a:pt x="49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1;p75">
              <a:extLst>
                <a:ext uri="{FF2B5EF4-FFF2-40B4-BE49-F238E27FC236}">
                  <a16:creationId xmlns:a16="http://schemas.microsoft.com/office/drawing/2014/main" xmlns="" id="{28D0D476-A3E7-EBBC-FB62-4AF26860D3BA}"/>
                </a:ext>
              </a:extLst>
            </p:cNvPr>
            <p:cNvSpPr/>
            <p:nvPr/>
          </p:nvSpPr>
          <p:spPr>
            <a:xfrm>
              <a:off x="6000783" y="2019894"/>
              <a:ext cx="868839" cy="251977"/>
            </a:xfrm>
            <a:custGeom>
              <a:avLst/>
              <a:gdLst/>
              <a:ahLst/>
              <a:cxnLst/>
              <a:rect l="l" t="t" r="r" b="b"/>
              <a:pathLst>
                <a:path w="37898" h="10991" extrusionOk="0">
                  <a:moveTo>
                    <a:pt x="6061" y="1"/>
                  </a:moveTo>
                  <a:lnTo>
                    <a:pt x="0" y="3787"/>
                  </a:lnTo>
                  <a:lnTo>
                    <a:pt x="8335" y="10990"/>
                  </a:lnTo>
                  <a:lnTo>
                    <a:pt x="15109" y="8728"/>
                  </a:lnTo>
                  <a:lnTo>
                    <a:pt x="15157" y="8716"/>
                  </a:lnTo>
                  <a:lnTo>
                    <a:pt x="25349" y="10228"/>
                  </a:lnTo>
                  <a:lnTo>
                    <a:pt x="25384" y="10228"/>
                  </a:lnTo>
                  <a:lnTo>
                    <a:pt x="37898" y="5299"/>
                  </a:lnTo>
                  <a:lnTo>
                    <a:pt x="33350" y="2656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52;p75">
              <a:extLst>
                <a:ext uri="{FF2B5EF4-FFF2-40B4-BE49-F238E27FC236}">
                  <a16:creationId xmlns:a16="http://schemas.microsoft.com/office/drawing/2014/main" xmlns="" id="{02AC2336-E51E-CED6-F6B5-2D817BD92E3A}"/>
                </a:ext>
              </a:extLst>
            </p:cNvPr>
            <p:cNvSpPr/>
            <p:nvPr/>
          </p:nvSpPr>
          <p:spPr>
            <a:xfrm>
              <a:off x="5905251" y="2106690"/>
              <a:ext cx="1007769" cy="295375"/>
            </a:xfrm>
            <a:custGeom>
              <a:avLst/>
              <a:gdLst/>
              <a:ahLst/>
              <a:cxnLst/>
              <a:rect l="l" t="t" r="r" b="b"/>
              <a:pathLst>
                <a:path w="43958" h="12884" extrusionOk="0">
                  <a:moveTo>
                    <a:pt x="4167" y="1"/>
                  </a:moveTo>
                  <a:lnTo>
                    <a:pt x="0" y="12883"/>
                  </a:lnTo>
                  <a:lnTo>
                    <a:pt x="43958" y="12883"/>
                  </a:lnTo>
                  <a:lnTo>
                    <a:pt x="42065" y="1513"/>
                  </a:lnTo>
                  <a:lnTo>
                    <a:pt x="29551" y="6442"/>
                  </a:lnTo>
                  <a:lnTo>
                    <a:pt x="29516" y="6442"/>
                  </a:lnTo>
                  <a:lnTo>
                    <a:pt x="19324" y="4930"/>
                  </a:lnTo>
                  <a:lnTo>
                    <a:pt x="19276" y="4942"/>
                  </a:lnTo>
                  <a:lnTo>
                    <a:pt x="12502" y="7204"/>
                  </a:lnTo>
                  <a:lnTo>
                    <a:pt x="4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53;p75">
              <a:extLst>
                <a:ext uri="{FF2B5EF4-FFF2-40B4-BE49-F238E27FC236}">
                  <a16:creationId xmlns:a16="http://schemas.microsoft.com/office/drawing/2014/main" xmlns="" id="{B308EA5D-D2B9-B6E5-6641-57539D4D0CFE}"/>
                </a:ext>
              </a:extLst>
            </p:cNvPr>
            <p:cNvSpPr/>
            <p:nvPr/>
          </p:nvSpPr>
          <p:spPr>
            <a:xfrm>
              <a:off x="6139712" y="1472612"/>
              <a:ext cx="625643" cy="608173"/>
            </a:xfrm>
            <a:custGeom>
              <a:avLst/>
              <a:gdLst/>
              <a:ahLst/>
              <a:cxnLst/>
              <a:rect l="l" t="t" r="r" b="b"/>
              <a:pathLst>
                <a:path w="27290" h="26528" extrusionOk="0">
                  <a:moveTo>
                    <a:pt x="11752" y="1"/>
                  </a:moveTo>
                  <a:lnTo>
                    <a:pt x="7954" y="2620"/>
                  </a:lnTo>
                  <a:lnTo>
                    <a:pt x="3037" y="2275"/>
                  </a:lnTo>
                  <a:lnTo>
                    <a:pt x="2656" y="8716"/>
                  </a:lnTo>
                  <a:lnTo>
                    <a:pt x="10300" y="9859"/>
                  </a:lnTo>
                  <a:lnTo>
                    <a:pt x="1144" y="10990"/>
                  </a:lnTo>
                  <a:lnTo>
                    <a:pt x="1" y="23873"/>
                  </a:lnTo>
                  <a:lnTo>
                    <a:pt x="27290" y="26528"/>
                  </a:lnTo>
                  <a:lnTo>
                    <a:pt x="25016" y="15919"/>
                  </a:lnTo>
                  <a:lnTo>
                    <a:pt x="18193" y="17431"/>
                  </a:lnTo>
                  <a:lnTo>
                    <a:pt x="16681" y="13645"/>
                  </a:lnTo>
                  <a:lnTo>
                    <a:pt x="15336" y="12657"/>
                  </a:lnTo>
                  <a:lnTo>
                    <a:pt x="11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54;p75">
              <a:extLst>
                <a:ext uri="{FF2B5EF4-FFF2-40B4-BE49-F238E27FC236}">
                  <a16:creationId xmlns:a16="http://schemas.microsoft.com/office/drawing/2014/main" xmlns="" id="{E900F83C-164B-6F1E-EEE1-1BB855A17DAF}"/>
                </a:ext>
              </a:extLst>
            </p:cNvPr>
            <p:cNvSpPr/>
            <p:nvPr/>
          </p:nvSpPr>
          <p:spPr>
            <a:xfrm>
              <a:off x="7922692" y="1455143"/>
              <a:ext cx="199821" cy="77535"/>
            </a:xfrm>
            <a:custGeom>
              <a:avLst/>
              <a:gdLst/>
              <a:ahLst/>
              <a:cxnLst/>
              <a:rect l="l" t="t" r="r" b="b"/>
              <a:pathLst>
                <a:path w="8716" h="3382" extrusionOk="0">
                  <a:moveTo>
                    <a:pt x="4548" y="1"/>
                  </a:moveTo>
                  <a:lnTo>
                    <a:pt x="0" y="763"/>
                  </a:lnTo>
                  <a:lnTo>
                    <a:pt x="3798" y="3382"/>
                  </a:lnTo>
                  <a:lnTo>
                    <a:pt x="8716" y="3037"/>
                  </a:lnTo>
                  <a:lnTo>
                    <a:pt x="45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55;p75">
              <a:extLst>
                <a:ext uri="{FF2B5EF4-FFF2-40B4-BE49-F238E27FC236}">
                  <a16:creationId xmlns:a16="http://schemas.microsoft.com/office/drawing/2014/main" xmlns="" id="{EDFB7005-ED5D-5FC2-5A2E-6B28788021A9}"/>
                </a:ext>
              </a:extLst>
            </p:cNvPr>
            <p:cNvSpPr/>
            <p:nvPr/>
          </p:nvSpPr>
          <p:spPr>
            <a:xfrm>
              <a:off x="7955980" y="1672410"/>
              <a:ext cx="209931" cy="52179"/>
            </a:xfrm>
            <a:custGeom>
              <a:avLst/>
              <a:gdLst/>
              <a:ahLst/>
              <a:cxnLst/>
              <a:rect l="l" t="t" r="r" b="b"/>
              <a:pathLst>
                <a:path w="9157" h="2276" extrusionOk="0">
                  <a:moveTo>
                    <a:pt x="7645" y="1"/>
                  </a:moveTo>
                  <a:lnTo>
                    <a:pt x="1" y="1144"/>
                  </a:lnTo>
                  <a:lnTo>
                    <a:pt x="9157" y="2275"/>
                  </a:lnTo>
                  <a:lnTo>
                    <a:pt x="76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56;p75">
              <a:extLst>
                <a:ext uri="{FF2B5EF4-FFF2-40B4-BE49-F238E27FC236}">
                  <a16:creationId xmlns:a16="http://schemas.microsoft.com/office/drawing/2014/main" xmlns="" id="{3C7DD7A6-21D2-DF71-7FC8-9E67F8152BF5}"/>
                </a:ext>
              </a:extLst>
            </p:cNvPr>
            <p:cNvSpPr/>
            <p:nvPr/>
          </p:nvSpPr>
          <p:spPr>
            <a:xfrm>
              <a:off x="7618605" y="1767964"/>
              <a:ext cx="191109" cy="104289"/>
            </a:xfrm>
            <a:custGeom>
              <a:avLst/>
              <a:gdLst/>
              <a:ahLst/>
              <a:cxnLst/>
              <a:rect l="l" t="t" r="r" b="b"/>
              <a:pathLst>
                <a:path w="8336" h="4549" extrusionOk="0">
                  <a:moveTo>
                    <a:pt x="3406" y="0"/>
                  </a:moveTo>
                  <a:lnTo>
                    <a:pt x="1" y="3036"/>
                  </a:lnTo>
                  <a:lnTo>
                    <a:pt x="6823" y="4548"/>
                  </a:lnTo>
                  <a:lnTo>
                    <a:pt x="8335" y="762"/>
                  </a:lnTo>
                  <a:lnTo>
                    <a:pt x="34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57;p75">
              <a:extLst>
                <a:ext uri="{FF2B5EF4-FFF2-40B4-BE49-F238E27FC236}">
                  <a16:creationId xmlns:a16="http://schemas.microsoft.com/office/drawing/2014/main" xmlns="" id="{7EC0D65A-494E-FEC3-F6D4-276617A79934}"/>
                </a:ext>
              </a:extLst>
            </p:cNvPr>
            <p:cNvSpPr/>
            <p:nvPr/>
          </p:nvSpPr>
          <p:spPr>
            <a:xfrm>
              <a:off x="7462206" y="2019894"/>
              <a:ext cx="868839" cy="251977"/>
            </a:xfrm>
            <a:custGeom>
              <a:avLst/>
              <a:gdLst/>
              <a:ahLst/>
              <a:cxnLst/>
              <a:rect l="l" t="t" r="r" b="b"/>
              <a:pathLst>
                <a:path w="37898" h="10991" extrusionOk="0">
                  <a:moveTo>
                    <a:pt x="31826" y="1"/>
                  </a:moveTo>
                  <a:lnTo>
                    <a:pt x="4549" y="2656"/>
                  </a:lnTo>
                  <a:lnTo>
                    <a:pt x="0" y="5299"/>
                  </a:lnTo>
                  <a:lnTo>
                    <a:pt x="12502" y="10228"/>
                  </a:lnTo>
                  <a:lnTo>
                    <a:pt x="12550" y="10228"/>
                  </a:lnTo>
                  <a:lnTo>
                    <a:pt x="22741" y="8716"/>
                  </a:lnTo>
                  <a:lnTo>
                    <a:pt x="22789" y="8728"/>
                  </a:lnTo>
                  <a:lnTo>
                    <a:pt x="29552" y="10990"/>
                  </a:lnTo>
                  <a:lnTo>
                    <a:pt x="37898" y="3787"/>
                  </a:lnTo>
                  <a:lnTo>
                    <a:pt x="318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58;p75">
              <a:extLst>
                <a:ext uri="{FF2B5EF4-FFF2-40B4-BE49-F238E27FC236}">
                  <a16:creationId xmlns:a16="http://schemas.microsoft.com/office/drawing/2014/main" xmlns="" id="{9E1042F4-892E-5659-2E02-E1263C7434AE}"/>
                </a:ext>
              </a:extLst>
            </p:cNvPr>
            <p:cNvSpPr/>
            <p:nvPr/>
          </p:nvSpPr>
          <p:spPr>
            <a:xfrm>
              <a:off x="7418807" y="2106690"/>
              <a:ext cx="1007792" cy="295375"/>
            </a:xfrm>
            <a:custGeom>
              <a:avLst/>
              <a:gdLst/>
              <a:ahLst/>
              <a:cxnLst/>
              <a:rect l="l" t="t" r="r" b="b"/>
              <a:pathLst>
                <a:path w="43959" h="12884" extrusionOk="0">
                  <a:moveTo>
                    <a:pt x="39791" y="1"/>
                  </a:moveTo>
                  <a:lnTo>
                    <a:pt x="31445" y="7204"/>
                  </a:lnTo>
                  <a:lnTo>
                    <a:pt x="24682" y="4942"/>
                  </a:lnTo>
                  <a:lnTo>
                    <a:pt x="24634" y="4930"/>
                  </a:lnTo>
                  <a:lnTo>
                    <a:pt x="14443" y="6442"/>
                  </a:lnTo>
                  <a:lnTo>
                    <a:pt x="14395" y="6442"/>
                  </a:lnTo>
                  <a:lnTo>
                    <a:pt x="1893" y="1513"/>
                  </a:lnTo>
                  <a:lnTo>
                    <a:pt x="0" y="12883"/>
                  </a:lnTo>
                  <a:lnTo>
                    <a:pt x="43958" y="12883"/>
                  </a:lnTo>
                  <a:lnTo>
                    <a:pt x="397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59;p75">
              <a:extLst>
                <a:ext uri="{FF2B5EF4-FFF2-40B4-BE49-F238E27FC236}">
                  <a16:creationId xmlns:a16="http://schemas.microsoft.com/office/drawing/2014/main" xmlns="" id="{C69C601D-E027-4F8E-529F-38BF6568F94F}"/>
                </a:ext>
              </a:extLst>
            </p:cNvPr>
            <p:cNvSpPr/>
            <p:nvPr/>
          </p:nvSpPr>
          <p:spPr>
            <a:xfrm>
              <a:off x="7566472" y="1472612"/>
              <a:ext cx="625368" cy="608173"/>
            </a:xfrm>
            <a:custGeom>
              <a:avLst/>
              <a:gdLst/>
              <a:ahLst/>
              <a:cxnLst/>
              <a:rect l="l" t="t" r="r" b="b"/>
              <a:pathLst>
                <a:path w="27278" h="26528" extrusionOk="0">
                  <a:moveTo>
                    <a:pt x="15538" y="1"/>
                  </a:moveTo>
                  <a:lnTo>
                    <a:pt x="11954" y="12657"/>
                  </a:lnTo>
                  <a:lnTo>
                    <a:pt x="10609" y="13645"/>
                  </a:lnTo>
                  <a:lnTo>
                    <a:pt x="9097" y="17431"/>
                  </a:lnTo>
                  <a:lnTo>
                    <a:pt x="2275" y="15919"/>
                  </a:lnTo>
                  <a:lnTo>
                    <a:pt x="1" y="26528"/>
                  </a:lnTo>
                  <a:lnTo>
                    <a:pt x="27278" y="23873"/>
                  </a:lnTo>
                  <a:lnTo>
                    <a:pt x="26147" y="10990"/>
                  </a:lnTo>
                  <a:lnTo>
                    <a:pt x="16991" y="9859"/>
                  </a:lnTo>
                  <a:lnTo>
                    <a:pt x="24635" y="8716"/>
                  </a:lnTo>
                  <a:lnTo>
                    <a:pt x="24254" y="2275"/>
                  </a:lnTo>
                  <a:lnTo>
                    <a:pt x="19336" y="26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60;p75">
              <a:extLst>
                <a:ext uri="{FF2B5EF4-FFF2-40B4-BE49-F238E27FC236}">
                  <a16:creationId xmlns:a16="http://schemas.microsoft.com/office/drawing/2014/main" xmlns="" id="{76060B1E-98A4-4B94-DD19-67156F768F22}"/>
                </a:ext>
              </a:extLst>
            </p:cNvPr>
            <p:cNvSpPr/>
            <p:nvPr/>
          </p:nvSpPr>
          <p:spPr>
            <a:xfrm>
              <a:off x="7579035" y="2116250"/>
              <a:ext cx="8207" cy="24851"/>
            </a:xfrm>
            <a:custGeom>
              <a:avLst/>
              <a:gdLst/>
              <a:ahLst/>
              <a:cxnLst/>
              <a:rect l="l" t="t" r="r" b="b"/>
              <a:pathLst>
                <a:path w="358" h="1084" fill="none" extrusionOk="0">
                  <a:moveTo>
                    <a:pt x="0" y="0"/>
                  </a:moveTo>
                  <a:cubicBezTo>
                    <a:pt x="96" y="370"/>
                    <a:pt x="215" y="727"/>
                    <a:pt x="357" y="1084"/>
                  </a:cubicBezTo>
                </a:path>
              </a:pathLst>
            </a:custGeom>
            <a:noFill/>
            <a:ln w="7450" cap="rnd" cmpd="sng">
              <a:solidFill>
                <a:srgbClr val="006E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61;p75">
              <a:extLst>
                <a:ext uri="{FF2B5EF4-FFF2-40B4-BE49-F238E27FC236}">
                  <a16:creationId xmlns:a16="http://schemas.microsoft.com/office/drawing/2014/main" xmlns="" id="{83D61942-CD51-AEBE-CE1B-C30D3670D5CD}"/>
                </a:ext>
              </a:extLst>
            </p:cNvPr>
            <p:cNvSpPr/>
            <p:nvPr/>
          </p:nvSpPr>
          <p:spPr>
            <a:xfrm>
              <a:off x="7559388" y="2122532"/>
              <a:ext cx="6007" cy="15314"/>
            </a:xfrm>
            <a:custGeom>
              <a:avLst/>
              <a:gdLst/>
              <a:ahLst/>
              <a:cxnLst/>
              <a:rect l="l" t="t" r="r" b="b"/>
              <a:pathLst>
                <a:path w="262" h="668" fill="none" extrusionOk="0">
                  <a:moveTo>
                    <a:pt x="0" y="0"/>
                  </a:moveTo>
                  <a:cubicBezTo>
                    <a:pt x="83" y="215"/>
                    <a:pt x="179" y="441"/>
                    <a:pt x="262" y="667"/>
                  </a:cubicBezTo>
                </a:path>
              </a:pathLst>
            </a:custGeom>
            <a:noFill/>
            <a:ln w="7450" cap="rnd" cmpd="sng">
              <a:solidFill>
                <a:srgbClr val="006E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62;p75">
              <a:extLst>
                <a:ext uri="{FF2B5EF4-FFF2-40B4-BE49-F238E27FC236}">
                  <a16:creationId xmlns:a16="http://schemas.microsoft.com/office/drawing/2014/main" xmlns="" id="{0FE97AC3-2AE8-819D-6CD2-B995B5664FEE}"/>
                </a:ext>
              </a:extLst>
            </p:cNvPr>
            <p:cNvSpPr/>
            <p:nvPr/>
          </p:nvSpPr>
          <p:spPr>
            <a:xfrm>
              <a:off x="7407620" y="2176018"/>
              <a:ext cx="76985" cy="63733"/>
            </a:xfrm>
            <a:custGeom>
              <a:avLst/>
              <a:gdLst/>
              <a:ahLst/>
              <a:cxnLst/>
              <a:rect l="l" t="t" r="r" b="b"/>
              <a:pathLst>
                <a:path w="3358" h="2780" extrusionOk="0">
                  <a:moveTo>
                    <a:pt x="441" y="1"/>
                  </a:moveTo>
                  <a:cubicBezTo>
                    <a:pt x="155" y="525"/>
                    <a:pt x="0" y="1072"/>
                    <a:pt x="262" y="1751"/>
                  </a:cubicBezTo>
                  <a:cubicBezTo>
                    <a:pt x="509" y="2403"/>
                    <a:pt x="1234" y="2779"/>
                    <a:pt x="1925" y="2779"/>
                  </a:cubicBezTo>
                  <a:cubicBezTo>
                    <a:pt x="1966" y="2779"/>
                    <a:pt x="2007" y="2778"/>
                    <a:pt x="2048" y="2775"/>
                  </a:cubicBezTo>
                  <a:cubicBezTo>
                    <a:pt x="2524" y="2716"/>
                    <a:pt x="2977" y="2525"/>
                    <a:pt x="3358" y="2239"/>
                  </a:cubicBezTo>
                  <a:lnTo>
                    <a:pt x="3334" y="2215"/>
                  </a:lnTo>
                  <a:cubicBezTo>
                    <a:pt x="2881" y="977"/>
                    <a:pt x="1750" y="120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63;p75">
              <a:extLst>
                <a:ext uri="{FF2B5EF4-FFF2-40B4-BE49-F238E27FC236}">
                  <a16:creationId xmlns:a16="http://schemas.microsoft.com/office/drawing/2014/main" xmlns="" id="{6C07E896-C25B-C584-C400-56CCB18969E1}"/>
                </a:ext>
              </a:extLst>
            </p:cNvPr>
            <p:cNvSpPr/>
            <p:nvPr/>
          </p:nvSpPr>
          <p:spPr>
            <a:xfrm>
              <a:off x="6774342" y="1762232"/>
              <a:ext cx="813450" cy="203924"/>
            </a:xfrm>
            <a:custGeom>
              <a:avLst/>
              <a:gdLst/>
              <a:ahLst/>
              <a:cxnLst/>
              <a:rect l="l" t="t" r="r" b="b"/>
              <a:pathLst>
                <a:path w="35482" h="8895" extrusionOk="0">
                  <a:moveTo>
                    <a:pt x="263" y="0"/>
                  </a:moveTo>
                  <a:lnTo>
                    <a:pt x="1" y="7739"/>
                  </a:lnTo>
                  <a:lnTo>
                    <a:pt x="17670" y="8323"/>
                  </a:lnTo>
                  <a:lnTo>
                    <a:pt x="30897" y="8751"/>
                  </a:lnTo>
                  <a:lnTo>
                    <a:pt x="35219" y="8894"/>
                  </a:lnTo>
                  <a:lnTo>
                    <a:pt x="35481" y="1155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64;p75">
              <a:extLst>
                <a:ext uri="{FF2B5EF4-FFF2-40B4-BE49-F238E27FC236}">
                  <a16:creationId xmlns:a16="http://schemas.microsoft.com/office/drawing/2014/main" xmlns="" id="{1D006A0E-DFC5-D2E5-B96C-0703CC4A52CF}"/>
                </a:ext>
              </a:extLst>
            </p:cNvPr>
            <p:cNvSpPr/>
            <p:nvPr/>
          </p:nvSpPr>
          <p:spPr>
            <a:xfrm>
              <a:off x="6589286" y="2018404"/>
              <a:ext cx="1129527" cy="642700"/>
            </a:xfrm>
            <a:custGeom>
              <a:avLst/>
              <a:gdLst/>
              <a:ahLst/>
              <a:cxnLst/>
              <a:rect l="l" t="t" r="r" b="b"/>
              <a:pathLst>
                <a:path w="49269" h="28034" extrusionOk="0">
                  <a:moveTo>
                    <a:pt x="36534" y="3798"/>
                  </a:moveTo>
                  <a:cubicBezTo>
                    <a:pt x="36583" y="3798"/>
                    <a:pt x="36633" y="3807"/>
                    <a:pt x="36683" y="3828"/>
                  </a:cubicBezTo>
                  <a:cubicBezTo>
                    <a:pt x="36898" y="3911"/>
                    <a:pt x="36993" y="4149"/>
                    <a:pt x="36910" y="4352"/>
                  </a:cubicBezTo>
                  <a:cubicBezTo>
                    <a:pt x="36838" y="4513"/>
                    <a:pt x="36689" y="4593"/>
                    <a:pt x="36540" y="4593"/>
                  </a:cubicBezTo>
                  <a:cubicBezTo>
                    <a:pt x="36392" y="4593"/>
                    <a:pt x="36243" y="4513"/>
                    <a:pt x="36171" y="4352"/>
                  </a:cubicBezTo>
                  <a:cubicBezTo>
                    <a:pt x="36061" y="4071"/>
                    <a:pt x="36272" y="3798"/>
                    <a:pt x="36534" y="3798"/>
                  </a:cubicBezTo>
                  <a:close/>
                  <a:moveTo>
                    <a:pt x="39859" y="4299"/>
                  </a:moveTo>
                  <a:cubicBezTo>
                    <a:pt x="40132" y="4299"/>
                    <a:pt x="40352" y="4580"/>
                    <a:pt x="40231" y="4852"/>
                  </a:cubicBezTo>
                  <a:cubicBezTo>
                    <a:pt x="40169" y="5003"/>
                    <a:pt x="40027" y="5101"/>
                    <a:pt x="39874" y="5101"/>
                  </a:cubicBezTo>
                  <a:cubicBezTo>
                    <a:pt x="39823" y="5101"/>
                    <a:pt x="39770" y="5090"/>
                    <a:pt x="39719" y="5066"/>
                  </a:cubicBezTo>
                  <a:cubicBezTo>
                    <a:pt x="39386" y="4935"/>
                    <a:pt x="39386" y="4471"/>
                    <a:pt x="39708" y="4328"/>
                  </a:cubicBezTo>
                  <a:cubicBezTo>
                    <a:pt x="39759" y="4308"/>
                    <a:pt x="39810" y="4299"/>
                    <a:pt x="39859" y="4299"/>
                  </a:cubicBezTo>
                  <a:close/>
                  <a:moveTo>
                    <a:pt x="40931" y="5402"/>
                  </a:moveTo>
                  <a:cubicBezTo>
                    <a:pt x="40974" y="5402"/>
                    <a:pt x="41019" y="5405"/>
                    <a:pt x="41065" y="5411"/>
                  </a:cubicBezTo>
                  <a:cubicBezTo>
                    <a:pt x="41541" y="5483"/>
                    <a:pt x="41863" y="5912"/>
                    <a:pt x="41803" y="6376"/>
                  </a:cubicBezTo>
                  <a:cubicBezTo>
                    <a:pt x="41748" y="6804"/>
                    <a:pt x="41379" y="7121"/>
                    <a:pt x="40958" y="7121"/>
                  </a:cubicBezTo>
                  <a:cubicBezTo>
                    <a:pt x="40923" y="7121"/>
                    <a:pt x="40887" y="7119"/>
                    <a:pt x="40851" y="7114"/>
                  </a:cubicBezTo>
                  <a:cubicBezTo>
                    <a:pt x="40815" y="7102"/>
                    <a:pt x="40779" y="7090"/>
                    <a:pt x="40755" y="7090"/>
                  </a:cubicBezTo>
                  <a:cubicBezTo>
                    <a:pt x="39753" y="6840"/>
                    <a:pt x="39982" y="5402"/>
                    <a:pt x="40931" y="5402"/>
                  </a:cubicBezTo>
                  <a:close/>
                  <a:moveTo>
                    <a:pt x="36136" y="6876"/>
                  </a:moveTo>
                  <a:cubicBezTo>
                    <a:pt x="37445" y="6995"/>
                    <a:pt x="38576" y="7852"/>
                    <a:pt x="39029" y="9090"/>
                  </a:cubicBezTo>
                  <a:lnTo>
                    <a:pt x="39041" y="9114"/>
                  </a:lnTo>
                  <a:cubicBezTo>
                    <a:pt x="38660" y="9400"/>
                    <a:pt x="38207" y="9591"/>
                    <a:pt x="37743" y="9650"/>
                  </a:cubicBezTo>
                  <a:cubicBezTo>
                    <a:pt x="37703" y="9653"/>
                    <a:pt x="37662" y="9654"/>
                    <a:pt x="37622" y="9654"/>
                  </a:cubicBezTo>
                  <a:cubicBezTo>
                    <a:pt x="36921" y="9654"/>
                    <a:pt x="36205" y="9268"/>
                    <a:pt x="35957" y="8626"/>
                  </a:cubicBezTo>
                  <a:cubicBezTo>
                    <a:pt x="35683" y="7947"/>
                    <a:pt x="35838" y="7400"/>
                    <a:pt x="36136" y="6876"/>
                  </a:cubicBezTo>
                  <a:close/>
                  <a:moveTo>
                    <a:pt x="39305" y="0"/>
                  </a:moveTo>
                  <a:cubicBezTo>
                    <a:pt x="39229" y="0"/>
                    <a:pt x="39153" y="2"/>
                    <a:pt x="39077" y="6"/>
                  </a:cubicBezTo>
                  <a:cubicBezTo>
                    <a:pt x="38707" y="30"/>
                    <a:pt x="38350" y="101"/>
                    <a:pt x="37993" y="220"/>
                  </a:cubicBezTo>
                  <a:cubicBezTo>
                    <a:pt x="37910" y="244"/>
                    <a:pt x="37814" y="268"/>
                    <a:pt x="37731" y="304"/>
                  </a:cubicBezTo>
                  <a:cubicBezTo>
                    <a:pt x="36981" y="625"/>
                    <a:pt x="36314" y="1113"/>
                    <a:pt x="35778" y="1721"/>
                  </a:cubicBezTo>
                  <a:cubicBezTo>
                    <a:pt x="35514" y="966"/>
                    <a:pt x="34826" y="557"/>
                    <a:pt x="34132" y="557"/>
                  </a:cubicBezTo>
                  <a:cubicBezTo>
                    <a:pt x="33610" y="557"/>
                    <a:pt x="33083" y="789"/>
                    <a:pt x="32730" y="1280"/>
                  </a:cubicBezTo>
                  <a:cubicBezTo>
                    <a:pt x="31909" y="2423"/>
                    <a:pt x="32719" y="4018"/>
                    <a:pt x="34124" y="4042"/>
                  </a:cubicBezTo>
                  <a:cubicBezTo>
                    <a:pt x="33373" y="5233"/>
                    <a:pt x="32647" y="6352"/>
                    <a:pt x="31659" y="7316"/>
                  </a:cubicBezTo>
                  <a:cubicBezTo>
                    <a:pt x="30790" y="5566"/>
                    <a:pt x="29552" y="4018"/>
                    <a:pt x="28039" y="2780"/>
                  </a:cubicBezTo>
                  <a:cubicBezTo>
                    <a:pt x="27349" y="2221"/>
                    <a:pt x="26563" y="1709"/>
                    <a:pt x="25694" y="1518"/>
                  </a:cubicBezTo>
                  <a:cubicBezTo>
                    <a:pt x="25563" y="1482"/>
                    <a:pt x="25420" y="1471"/>
                    <a:pt x="25289" y="1459"/>
                  </a:cubicBezTo>
                  <a:cubicBezTo>
                    <a:pt x="25199" y="1449"/>
                    <a:pt x="25109" y="1445"/>
                    <a:pt x="25018" y="1445"/>
                  </a:cubicBezTo>
                  <a:cubicBezTo>
                    <a:pt x="24069" y="1445"/>
                    <a:pt x="23080" y="1949"/>
                    <a:pt x="22765" y="2840"/>
                  </a:cubicBezTo>
                  <a:lnTo>
                    <a:pt x="22765" y="2828"/>
                  </a:lnTo>
                  <a:lnTo>
                    <a:pt x="22765" y="2828"/>
                  </a:lnTo>
                  <a:cubicBezTo>
                    <a:pt x="22455" y="3673"/>
                    <a:pt x="22801" y="4602"/>
                    <a:pt x="22967" y="5483"/>
                  </a:cubicBezTo>
                  <a:cubicBezTo>
                    <a:pt x="23205" y="6697"/>
                    <a:pt x="23122" y="7947"/>
                    <a:pt x="23348" y="9162"/>
                  </a:cubicBezTo>
                  <a:cubicBezTo>
                    <a:pt x="23456" y="9769"/>
                    <a:pt x="23682" y="10353"/>
                    <a:pt x="24003" y="10888"/>
                  </a:cubicBezTo>
                  <a:cubicBezTo>
                    <a:pt x="23777" y="10936"/>
                    <a:pt x="23539" y="10984"/>
                    <a:pt x="23313" y="11031"/>
                  </a:cubicBezTo>
                  <a:cubicBezTo>
                    <a:pt x="20955" y="11436"/>
                    <a:pt x="18431" y="11126"/>
                    <a:pt x="16133" y="11734"/>
                  </a:cubicBezTo>
                  <a:cubicBezTo>
                    <a:pt x="14776" y="12103"/>
                    <a:pt x="13442" y="12627"/>
                    <a:pt x="12323" y="13448"/>
                  </a:cubicBezTo>
                  <a:cubicBezTo>
                    <a:pt x="11740" y="13067"/>
                    <a:pt x="11121" y="12758"/>
                    <a:pt x="10466" y="12508"/>
                  </a:cubicBezTo>
                  <a:cubicBezTo>
                    <a:pt x="9843" y="12277"/>
                    <a:pt x="9153" y="12091"/>
                    <a:pt x="8488" y="12091"/>
                  </a:cubicBezTo>
                  <a:cubicBezTo>
                    <a:pt x="8022" y="12091"/>
                    <a:pt x="7568" y="12182"/>
                    <a:pt x="7156" y="12412"/>
                  </a:cubicBezTo>
                  <a:cubicBezTo>
                    <a:pt x="6846" y="12603"/>
                    <a:pt x="6561" y="12829"/>
                    <a:pt x="6299" y="13079"/>
                  </a:cubicBezTo>
                  <a:cubicBezTo>
                    <a:pt x="5549" y="13782"/>
                    <a:pt x="4822" y="14508"/>
                    <a:pt x="4120" y="15246"/>
                  </a:cubicBezTo>
                  <a:cubicBezTo>
                    <a:pt x="3501" y="15913"/>
                    <a:pt x="3012" y="16746"/>
                    <a:pt x="2322" y="17306"/>
                  </a:cubicBezTo>
                  <a:cubicBezTo>
                    <a:pt x="2274" y="17365"/>
                    <a:pt x="2203" y="17413"/>
                    <a:pt x="2131" y="17437"/>
                  </a:cubicBezTo>
                  <a:cubicBezTo>
                    <a:pt x="2078" y="17449"/>
                    <a:pt x="2024" y="17455"/>
                    <a:pt x="1971" y="17455"/>
                  </a:cubicBezTo>
                  <a:cubicBezTo>
                    <a:pt x="1917" y="17455"/>
                    <a:pt x="1864" y="17449"/>
                    <a:pt x="1810" y="17437"/>
                  </a:cubicBezTo>
                  <a:cubicBezTo>
                    <a:pt x="1477" y="17401"/>
                    <a:pt x="1143" y="17342"/>
                    <a:pt x="810" y="17294"/>
                  </a:cubicBezTo>
                  <a:cubicBezTo>
                    <a:pt x="742" y="17273"/>
                    <a:pt x="672" y="17264"/>
                    <a:pt x="602" y="17264"/>
                  </a:cubicBezTo>
                  <a:cubicBezTo>
                    <a:pt x="513" y="17264"/>
                    <a:pt x="426" y="17279"/>
                    <a:pt x="345" y="17306"/>
                  </a:cubicBezTo>
                  <a:cubicBezTo>
                    <a:pt x="119" y="17425"/>
                    <a:pt x="0" y="17663"/>
                    <a:pt x="36" y="17913"/>
                  </a:cubicBezTo>
                  <a:cubicBezTo>
                    <a:pt x="72" y="18151"/>
                    <a:pt x="167" y="18389"/>
                    <a:pt x="310" y="18580"/>
                  </a:cubicBezTo>
                  <a:cubicBezTo>
                    <a:pt x="881" y="19473"/>
                    <a:pt x="1536" y="20294"/>
                    <a:pt x="2298" y="21032"/>
                  </a:cubicBezTo>
                  <a:cubicBezTo>
                    <a:pt x="2564" y="21293"/>
                    <a:pt x="2918" y="21390"/>
                    <a:pt x="3320" y="21390"/>
                  </a:cubicBezTo>
                  <a:cubicBezTo>
                    <a:pt x="4507" y="21390"/>
                    <a:pt x="6117" y="20543"/>
                    <a:pt x="7150" y="20543"/>
                  </a:cubicBezTo>
                  <a:cubicBezTo>
                    <a:pt x="7176" y="20543"/>
                    <a:pt x="7202" y="20543"/>
                    <a:pt x="7227" y="20544"/>
                  </a:cubicBezTo>
                  <a:cubicBezTo>
                    <a:pt x="7823" y="20568"/>
                    <a:pt x="8406" y="20747"/>
                    <a:pt x="9001" y="20854"/>
                  </a:cubicBezTo>
                  <a:lnTo>
                    <a:pt x="9299" y="20901"/>
                  </a:lnTo>
                  <a:cubicBezTo>
                    <a:pt x="9311" y="20961"/>
                    <a:pt x="9311" y="21021"/>
                    <a:pt x="9335" y="21068"/>
                  </a:cubicBezTo>
                  <a:cubicBezTo>
                    <a:pt x="10156" y="25200"/>
                    <a:pt x="14621" y="27581"/>
                    <a:pt x="18633" y="27962"/>
                  </a:cubicBezTo>
                  <a:cubicBezTo>
                    <a:pt x="19155" y="28011"/>
                    <a:pt x="19677" y="28034"/>
                    <a:pt x="20199" y="28034"/>
                  </a:cubicBezTo>
                  <a:cubicBezTo>
                    <a:pt x="23104" y="28034"/>
                    <a:pt x="25995" y="27329"/>
                    <a:pt x="28801" y="26521"/>
                  </a:cubicBezTo>
                  <a:cubicBezTo>
                    <a:pt x="30956" y="25902"/>
                    <a:pt x="32909" y="24890"/>
                    <a:pt x="35005" y="24104"/>
                  </a:cubicBezTo>
                  <a:cubicBezTo>
                    <a:pt x="36707" y="23473"/>
                    <a:pt x="38505" y="22878"/>
                    <a:pt x="39981" y="21794"/>
                  </a:cubicBezTo>
                  <a:cubicBezTo>
                    <a:pt x="40512" y="21992"/>
                    <a:pt x="41079" y="22099"/>
                    <a:pt x="41650" y="22099"/>
                  </a:cubicBezTo>
                  <a:cubicBezTo>
                    <a:pt x="41733" y="22099"/>
                    <a:pt x="41816" y="22097"/>
                    <a:pt x="41898" y="22092"/>
                  </a:cubicBezTo>
                  <a:cubicBezTo>
                    <a:pt x="43113" y="22044"/>
                    <a:pt x="44315" y="21687"/>
                    <a:pt x="45542" y="21652"/>
                  </a:cubicBezTo>
                  <a:cubicBezTo>
                    <a:pt x="46435" y="21616"/>
                    <a:pt x="47423" y="21747"/>
                    <a:pt x="48161" y="21259"/>
                  </a:cubicBezTo>
                  <a:cubicBezTo>
                    <a:pt x="49030" y="20711"/>
                    <a:pt x="49268" y="19485"/>
                    <a:pt x="48947" y="18508"/>
                  </a:cubicBezTo>
                  <a:cubicBezTo>
                    <a:pt x="48625" y="17532"/>
                    <a:pt x="47851" y="16770"/>
                    <a:pt x="47042" y="16139"/>
                  </a:cubicBezTo>
                  <a:cubicBezTo>
                    <a:pt x="45815" y="15186"/>
                    <a:pt x="44422" y="14448"/>
                    <a:pt x="42946" y="13948"/>
                  </a:cubicBezTo>
                  <a:cubicBezTo>
                    <a:pt x="42946" y="13817"/>
                    <a:pt x="42958" y="13686"/>
                    <a:pt x="42970" y="13555"/>
                  </a:cubicBezTo>
                  <a:cubicBezTo>
                    <a:pt x="43184" y="10495"/>
                    <a:pt x="44351" y="7959"/>
                    <a:pt x="43922" y="4816"/>
                  </a:cubicBezTo>
                  <a:lnTo>
                    <a:pt x="43922" y="4816"/>
                  </a:lnTo>
                  <a:cubicBezTo>
                    <a:pt x="44130" y="4893"/>
                    <a:pt x="44337" y="4928"/>
                    <a:pt x="44537" y="4928"/>
                  </a:cubicBezTo>
                  <a:cubicBezTo>
                    <a:pt x="45650" y="4928"/>
                    <a:pt x="46561" y="3843"/>
                    <a:pt x="46208" y="2673"/>
                  </a:cubicBezTo>
                  <a:cubicBezTo>
                    <a:pt x="45966" y="1871"/>
                    <a:pt x="45251" y="1430"/>
                    <a:pt x="44527" y="1430"/>
                  </a:cubicBezTo>
                  <a:cubicBezTo>
                    <a:pt x="44005" y="1430"/>
                    <a:pt x="43479" y="1660"/>
                    <a:pt x="43125" y="2149"/>
                  </a:cubicBezTo>
                  <a:cubicBezTo>
                    <a:pt x="42307" y="809"/>
                    <a:pt x="40862" y="0"/>
                    <a:pt x="39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65;p75">
              <a:extLst>
                <a:ext uri="{FF2B5EF4-FFF2-40B4-BE49-F238E27FC236}">
                  <a16:creationId xmlns:a16="http://schemas.microsoft.com/office/drawing/2014/main" xmlns="" id="{C26D7E0D-D1E3-EDD9-0CF3-77C3AC68F1B7}"/>
                </a:ext>
              </a:extLst>
            </p:cNvPr>
            <p:cNvSpPr/>
            <p:nvPr/>
          </p:nvSpPr>
          <p:spPr>
            <a:xfrm>
              <a:off x="7500881" y="2143073"/>
              <a:ext cx="48419" cy="38607"/>
            </a:xfrm>
            <a:custGeom>
              <a:avLst/>
              <a:gdLst/>
              <a:ahLst/>
              <a:cxnLst/>
              <a:rect l="l" t="t" r="r" b="b"/>
              <a:pathLst>
                <a:path w="2112" h="1684" extrusionOk="0">
                  <a:moveTo>
                    <a:pt x="1181" y="1"/>
                  </a:moveTo>
                  <a:cubicBezTo>
                    <a:pt x="281" y="1"/>
                    <a:pt x="0" y="1385"/>
                    <a:pt x="992" y="1652"/>
                  </a:cubicBezTo>
                  <a:cubicBezTo>
                    <a:pt x="1016" y="1664"/>
                    <a:pt x="1052" y="1664"/>
                    <a:pt x="1088" y="1676"/>
                  </a:cubicBezTo>
                  <a:cubicBezTo>
                    <a:pt x="1126" y="1681"/>
                    <a:pt x="1165" y="1684"/>
                    <a:pt x="1202" y="1684"/>
                  </a:cubicBezTo>
                  <a:cubicBezTo>
                    <a:pt x="1609" y="1684"/>
                    <a:pt x="1964" y="1399"/>
                    <a:pt x="2040" y="986"/>
                  </a:cubicBezTo>
                  <a:cubicBezTo>
                    <a:pt x="2111" y="533"/>
                    <a:pt x="1826" y="104"/>
                    <a:pt x="1373" y="21"/>
                  </a:cubicBezTo>
                  <a:cubicBezTo>
                    <a:pt x="1306" y="7"/>
                    <a:pt x="1242" y="1"/>
                    <a:pt x="1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66;p75">
              <a:extLst>
                <a:ext uri="{FF2B5EF4-FFF2-40B4-BE49-F238E27FC236}">
                  <a16:creationId xmlns:a16="http://schemas.microsoft.com/office/drawing/2014/main" xmlns="" id="{8FE2C63C-A843-9995-6FBB-F6BFACEA08C3}"/>
                </a:ext>
              </a:extLst>
            </p:cNvPr>
            <p:cNvSpPr/>
            <p:nvPr/>
          </p:nvSpPr>
          <p:spPr>
            <a:xfrm>
              <a:off x="7491619" y="2117076"/>
              <a:ext cx="21917" cy="18478"/>
            </a:xfrm>
            <a:custGeom>
              <a:avLst/>
              <a:gdLst/>
              <a:ahLst/>
              <a:cxnLst/>
              <a:rect l="l" t="t" r="r" b="b"/>
              <a:pathLst>
                <a:path w="956" h="806" extrusionOk="0">
                  <a:moveTo>
                    <a:pt x="494" y="1"/>
                  </a:moveTo>
                  <a:cubicBezTo>
                    <a:pt x="334" y="1"/>
                    <a:pt x="185" y="99"/>
                    <a:pt x="122" y="250"/>
                  </a:cubicBezTo>
                  <a:cubicBezTo>
                    <a:pt x="1" y="569"/>
                    <a:pt x="257" y="806"/>
                    <a:pt x="511" y="806"/>
                  </a:cubicBezTo>
                  <a:cubicBezTo>
                    <a:pt x="655" y="806"/>
                    <a:pt x="799" y="729"/>
                    <a:pt x="872" y="548"/>
                  </a:cubicBezTo>
                  <a:cubicBezTo>
                    <a:pt x="956" y="345"/>
                    <a:pt x="849" y="119"/>
                    <a:pt x="658" y="36"/>
                  </a:cubicBezTo>
                  <a:cubicBezTo>
                    <a:pt x="604" y="12"/>
                    <a:pt x="549" y="1"/>
                    <a:pt x="49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67;p75">
              <a:extLst>
                <a:ext uri="{FF2B5EF4-FFF2-40B4-BE49-F238E27FC236}">
                  <a16:creationId xmlns:a16="http://schemas.microsoft.com/office/drawing/2014/main" xmlns="" id="{174D55BF-6F53-4ECC-5087-04BCED137111}"/>
                </a:ext>
              </a:extLst>
            </p:cNvPr>
            <p:cNvSpPr/>
            <p:nvPr/>
          </p:nvSpPr>
          <p:spPr>
            <a:xfrm>
              <a:off x="7416629" y="2105429"/>
              <a:ext cx="21390" cy="18341"/>
            </a:xfrm>
            <a:custGeom>
              <a:avLst/>
              <a:gdLst/>
              <a:ahLst/>
              <a:cxnLst/>
              <a:rect l="l" t="t" r="r" b="b"/>
              <a:pathLst>
                <a:path w="933" h="800" extrusionOk="0">
                  <a:moveTo>
                    <a:pt x="452" y="1"/>
                  </a:moveTo>
                  <a:cubicBezTo>
                    <a:pt x="300" y="1"/>
                    <a:pt x="149" y="84"/>
                    <a:pt x="83" y="246"/>
                  </a:cubicBezTo>
                  <a:cubicBezTo>
                    <a:pt x="0" y="449"/>
                    <a:pt x="95" y="687"/>
                    <a:pt x="298" y="770"/>
                  </a:cubicBezTo>
                  <a:cubicBezTo>
                    <a:pt x="349" y="790"/>
                    <a:pt x="399" y="799"/>
                    <a:pt x="448" y="799"/>
                  </a:cubicBezTo>
                  <a:cubicBezTo>
                    <a:pt x="719" y="799"/>
                    <a:pt x="932" y="519"/>
                    <a:pt x="822" y="246"/>
                  </a:cubicBezTo>
                  <a:cubicBezTo>
                    <a:pt x="751" y="81"/>
                    <a:pt x="601" y="1"/>
                    <a:pt x="4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68;p75">
              <a:extLst>
                <a:ext uri="{FF2B5EF4-FFF2-40B4-BE49-F238E27FC236}">
                  <a16:creationId xmlns:a16="http://schemas.microsoft.com/office/drawing/2014/main" xmlns="" id="{845F7906-7F34-0EC7-543C-3B9C9A8675B6}"/>
                </a:ext>
              </a:extLst>
            </p:cNvPr>
            <p:cNvSpPr/>
            <p:nvPr/>
          </p:nvSpPr>
          <p:spPr>
            <a:xfrm>
              <a:off x="7516792" y="2069849"/>
              <a:ext cx="35512" cy="37140"/>
            </a:xfrm>
            <a:custGeom>
              <a:avLst/>
              <a:gdLst/>
              <a:ahLst/>
              <a:cxnLst/>
              <a:rect l="l" t="t" r="r" b="b"/>
              <a:pathLst>
                <a:path w="1549" h="1620" fill="none" extrusionOk="0">
                  <a:moveTo>
                    <a:pt x="1" y="0"/>
                  </a:moveTo>
                  <a:cubicBezTo>
                    <a:pt x="739" y="262"/>
                    <a:pt x="1322" y="858"/>
                    <a:pt x="1548" y="1620"/>
                  </a:cubicBezTo>
                </a:path>
              </a:pathLst>
            </a:custGeom>
            <a:noFill/>
            <a:ln w="1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69;p75">
              <a:extLst>
                <a:ext uri="{FF2B5EF4-FFF2-40B4-BE49-F238E27FC236}">
                  <a16:creationId xmlns:a16="http://schemas.microsoft.com/office/drawing/2014/main" xmlns="" id="{D69BEC41-2364-4EF9-9AE9-57F294C4B320}"/>
                </a:ext>
              </a:extLst>
            </p:cNvPr>
            <p:cNvSpPr/>
            <p:nvPr/>
          </p:nvSpPr>
          <p:spPr>
            <a:xfrm>
              <a:off x="7403791" y="2059211"/>
              <a:ext cx="35787" cy="21298"/>
            </a:xfrm>
            <a:custGeom>
              <a:avLst/>
              <a:gdLst/>
              <a:ahLst/>
              <a:cxnLst/>
              <a:rect l="l" t="t" r="r" b="b"/>
              <a:pathLst>
                <a:path w="1561" h="929" fill="none" extrusionOk="0">
                  <a:moveTo>
                    <a:pt x="0" y="929"/>
                  </a:moveTo>
                  <a:cubicBezTo>
                    <a:pt x="322" y="357"/>
                    <a:pt x="905" y="12"/>
                    <a:pt x="1560" y="0"/>
                  </a:cubicBezTo>
                </a:path>
              </a:pathLst>
            </a:custGeom>
            <a:noFill/>
            <a:ln w="14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70;p75">
              <a:extLst>
                <a:ext uri="{FF2B5EF4-FFF2-40B4-BE49-F238E27FC236}">
                  <a16:creationId xmlns:a16="http://schemas.microsoft.com/office/drawing/2014/main" xmlns="" id="{798638DB-33F3-1F5C-9DF7-B101487C6646}"/>
                </a:ext>
              </a:extLst>
            </p:cNvPr>
            <p:cNvSpPr/>
            <p:nvPr/>
          </p:nvSpPr>
          <p:spPr>
            <a:xfrm>
              <a:off x="7366399" y="2052104"/>
              <a:ext cx="21848" cy="33334"/>
            </a:xfrm>
            <a:custGeom>
              <a:avLst/>
              <a:gdLst/>
              <a:ahLst/>
              <a:cxnLst/>
              <a:rect l="l" t="t" r="r" b="b"/>
              <a:pathLst>
                <a:path w="953" h="1454" fill="none" extrusionOk="0">
                  <a:moveTo>
                    <a:pt x="0" y="1"/>
                  </a:moveTo>
                  <a:cubicBezTo>
                    <a:pt x="536" y="286"/>
                    <a:pt x="905" y="834"/>
                    <a:pt x="953" y="145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71;p75">
              <a:extLst>
                <a:ext uri="{FF2B5EF4-FFF2-40B4-BE49-F238E27FC236}">
                  <a16:creationId xmlns:a16="http://schemas.microsoft.com/office/drawing/2014/main" xmlns="" id="{FDBFBAC2-16DF-8517-CE56-79BE5DBEF7CD}"/>
                </a:ext>
              </a:extLst>
            </p:cNvPr>
            <p:cNvSpPr/>
            <p:nvPr/>
          </p:nvSpPr>
          <p:spPr>
            <a:xfrm>
              <a:off x="7584492" y="2069024"/>
              <a:ext cx="22674" cy="38515"/>
            </a:xfrm>
            <a:custGeom>
              <a:avLst/>
              <a:gdLst/>
              <a:ahLst/>
              <a:cxnLst/>
              <a:rect l="l" t="t" r="r" b="b"/>
              <a:pathLst>
                <a:path w="989" h="1680" fill="none" extrusionOk="0">
                  <a:moveTo>
                    <a:pt x="0" y="1679"/>
                  </a:moveTo>
                  <a:cubicBezTo>
                    <a:pt x="48" y="1001"/>
                    <a:pt x="417" y="382"/>
                    <a:pt x="989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72;p75">
              <a:extLst>
                <a:ext uri="{FF2B5EF4-FFF2-40B4-BE49-F238E27FC236}">
                  <a16:creationId xmlns:a16="http://schemas.microsoft.com/office/drawing/2014/main" xmlns="" id="{78F1AAFF-6A6D-D18D-0EB8-E92615BA93B3}"/>
                </a:ext>
              </a:extLst>
            </p:cNvPr>
            <p:cNvSpPr/>
            <p:nvPr/>
          </p:nvSpPr>
          <p:spPr>
            <a:xfrm>
              <a:off x="7453746" y="1989586"/>
              <a:ext cx="6832" cy="33884"/>
            </a:xfrm>
            <a:custGeom>
              <a:avLst/>
              <a:gdLst/>
              <a:ahLst/>
              <a:cxnLst/>
              <a:rect l="l" t="t" r="r" b="b"/>
              <a:pathLst>
                <a:path w="298" h="1478" fill="none" extrusionOk="0">
                  <a:moveTo>
                    <a:pt x="298" y="1477"/>
                  </a:moveTo>
                  <a:lnTo>
                    <a:pt x="298" y="1465"/>
                  </a:lnTo>
                  <a:cubicBezTo>
                    <a:pt x="167" y="977"/>
                    <a:pt x="72" y="501"/>
                    <a:pt x="0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73;p75">
              <a:extLst>
                <a:ext uri="{FF2B5EF4-FFF2-40B4-BE49-F238E27FC236}">
                  <a16:creationId xmlns:a16="http://schemas.microsoft.com/office/drawing/2014/main" xmlns="" id="{99E44410-333E-80C0-DB2C-DC40C9E2ECE1}"/>
                </a:ext>
              </a:extLst>
            </p:cNvPr>
            <p:cNvSpPr/>
            <p:nvPr/>
          </p:nvSpPr>
          <p:spPr>
            <a:xfrm>
              <a:off x="7482128" y="1983602"/>
              <a:ext cx="3026" cy="33586"/>
            </a:xfrm>
            <a:custGeom>
              <a:avLst/>
              <a:gdLst/>
              <a:ahLst/>
              <a:cxnLst/>
              <a:rect l="l" t="t" r="r" b="b"/>
              <a:pathLst>
                <a:path w="132" h="1465" fill="none" extrusionOk="0">
                  <a:moveTo>
                    <a:pt x="132" y="1465"/>
                  </a:moveTo>
                  <a:cubicBezTo>
                    <a:pt x="132" y="976"/>
                    <a:pt x="36" y="488"/>
                    <a:pt x="1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74;p75">
              <a:extLst>
                <a:ext uri="{FF2B5EF4-FFF2-40B4-BE49-F238E27FC236}">
                  <a16:creationId xmlns:a16="http://schemas.microsoft.com/office/drawing/2014/main" xmlns="" id="{804AEA99-6E61-D30E-AEF3-BE0D1A9ACA2F}"/>
                </a:ext>
              </a:extLst>
            </p:cNvPr>
            <p:cNvSpPr/>
            <p:nvPr/>
          </p:nvSpPr>
          <p:spPr>
            <a:xfrm>
              <a:off x="7140925" y="2083490"/>
              <a:ext cx="66095" cy="61441"/>
            </a:xfrm>
            <a:custGeom>
              <a:avLst/>
              <a:gdLst/>
              <a:ahLst/>
              <a:cxnLst/>
              <a:rect l="l" t="t" r="r" b="b"/>
              <a:pathLst>
                <a:path w="2883" h="2680" fill="none" extrusionOk="0">
                  <a:moveTo>
                    <a:pt x="2132" y="203"/>
                  </a:moveTo>
                  <a:cubicBezTo>
                    <a:pt x="1584" y="48"/>
                    <a:pt x="989" y="1"/>
                    <a:pt x="489" y="346"/>
                  </a:cubicBezTo>
                  <a:cubicBezTo>
                    <a:pt x="156" y="584"/>
                    <a:pt x="1" y="1096"/>
                    <a:pt x="275" y="1394"/>
                  </a:cubicBezTo>
                  <a:cubicBezTo>
                    <a:pt x="453" y="1596"/>
                    <a:pt x="739" y="1632"/>
                    <a:pt x="989" y="1727"/>
                  </a:cubicBezTo>
                  <a:cubicBezTo>
                    <a:pt x="1322" y="1882"/>
                    <a:pt x="1560" y="2156"/>
                    <a:pt x="1870" y="2358"/>
                  </a:cubicBezTo>
                  <a:cubicBezTo>
                    <a:pt x="2168" y="2561"/>
                    <a:pt x="2584" y="2680"/>
                    <a:pt x="2882" y="246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75;p75">
              <a:extLst>
                <a:ext uri="{FF2B5EF4-FFF2-40B4-BE49-F238E27FC236}">
                  <a16:creationId xmlns:a16="http://schemas.microsoft.com/office/drawing/2014/main" xmlns="" id="{AD60476B-8CA4-8762-46AB-A8F1CC90C6CA}"/>
                </a:ext>
              </a:extLst>
            </p:cNvPr>
            <p:cNvSpPr/>
            <p:nvPr/>
          </p:nvSpPr>
          <p:spPr>
            <a:xfrm>
              <a:off x="7111442" y="2084315"/>
              <a:ext cx="15589" cy="21046"/>
            </a:xfrm>
            <a:custGeom>
              <a:avLst/>
              <a:gdLst/>
              <a:ahLst/>
              <a:cxnLst/>
              <a:rect l="l" t="t" r="r" b="b"/>
              <a:pathLst>
                <a:path w="680" h="918" fill="none" extrusionOk="0">
                  <a:moveTo>
                    <a:pt x="1" y="0"/>
                  </a:moveTo>
                  <a:cubicBezTo>
                    <a:pt x="144" y="358"/>
                    <a:pt x="370" y="679"/>
                    <a:pt x="680" y="917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76;p75">
              <a:extLst>
                <a:ext uri="{FF2B5EF4-FFF2-40B4-BE49-F238E27FC236}">
                  <a16:creationId xmlns:a16="http://schemas.microsoft.com/office/drawing/2014/main" xmlns="" id="{67691561-AAF1-CAB6-C034-4E92722A3EAD}"/>
                </a:ext>
              </a:extLst>
            </p:cNvPr>
            <p:cNvSpPr/>
            <p:nvPr/>
          </p:nvSpPr>
          <p:spPr>
            <a:xfrm>
              <a:off x="7126459" y="2063842"/>
              <a:ext cx="18043" cy="24599"/>
            </a:xfrm>
            <a:custGeom>
              <a:avLst/>
              <a:gdLst/>
              <a:ahLst/>
              <a:cxnLst/>
              <a:rect l="l" t="t" r="r" b="b"/>
              <a:pathLst>
                <a:path w="787" h="1073" fill="none" extrusionOk="0">
                  <a:moveTo>
                    <a:pt x="1" y="0"/>
                  </a:moveTo>
                  <a:cubicBezTo>
                    <a:pt x="120" y="441"/>
                    <a:pt x="394" y="822"/>
                    <a:pt x="787" y="1072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77;p75">
              <a:extLst>
                <a:ext uri="{FF2B5EF4-FFF2-40B4-BE49-F238E27FC236}">
                  <a16:creationId xmlns:a16="http://schemas.microsoft.com/office/drawing/2014/main" xmlns="" id="{8859068A-BBD0-A1EF-92A5-1260F13CB16A}"/>
                </a:ext>
              </a:extLst>
            </p:cNvPr>
            <p:cNvSpPr/>
            <p:nvPr/>
          </p:nvSpPr>
          <p:spPr>
            <a:xfrm>
              <a:off x="7177789" y="1949466"/>
              <a:ext cx="1651" cy="132419"/>
            </a:xfrm>
            <a:custGeom>
              <a:avLst/>
              <a:gdLst/>
              <a:ahLst/>
              <a:cxnLst/>
              <a:rect l="l" t="t" r="r" b="b"/>
              <a:pathLst>
                <a:path w="72" h="5776" fill="none" extrusionOk="0">
                  <a:moveTo>
                    <a:pt x="0" y="5775"/>
                  </a:moveTo>
                  <a:cubicBezTo>
                    <a:pt x="0" y="5311"/>
                    <a:pt x="12" y="4847"/>
                    <a:pt x="12" y="4370"/>
                  </a:cubicBezTo>
                  <a:cubicBezTo>
                    <a:pt x="24" y="3049"/>
                    <a:pt x="48" y="1656"/>
                    <a:pt x="72" y="1"/>
                  </a:cubicBezTo>
                </a:path>
              </a:pathLst>
            </a:custGeom>
            <a:noFill/>
            <a:ln w="11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78;p75">
              <a:extLst>
                <a:ext uri="{FF2B5EF4-FFF2-40B4-BE49-F238E27FC236}">
                  <a16:creationId xmlns:a16="http://schemas.microsoft.com/office/drawing/2014/main" xmlns="" id="{D76F366F-A1E9-BF1A-6DA8-E8A44DF32E77}"/>
                </a:ext>
              </a:extLst>
            </p:cNvPr>
            <p:cNvSpPr/>
            <p:nvPr/>
          </p:nvSpPr>
          <p:spPr>
            <a:xfrm>
              <a:off x="7176139" y="2136173"/>
              <a:ext cx="1123" cy="99658"/>
            </a:xfrm>
            <a:custGeom>
              <a:avLst/>
              <a:gdLst/>
              <a:ahLst/>
              <a:cxnLst/>
              <a:rect l="l" t="t" r="r" b="b"/>
              <a:pathLst>
                <a:path w="49" h="4347" fill="none" extrusionOk="0">
                  <a:moveTo>
                    <a:pt x="1" y="4346"/>
                  </a:moveTo>
                  <a:cubicBezTo>
                    <a:pt x="13" y="2703"/>
                    <a:pt x="36" y="1310"/>
                    <a:pt x="48" y="1"/>
                  </a:cubicBezTo>
                </a:path>
              </a:pathLst>
            </a:custGeom>
            <a:noFill/>
            <a:ln w="11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79;p75">
              <a:extLst>
                <a:ext uri="{FF2B5EF4-FFF2-40B4-BE49-F238E27FC236}">
                  <a16:creationId xmlns:a16="http://schemas.microsoft.com/office/drawing/2014/main" xmlns="" id="{6C2615B0-7F48-26C2-93E9-51798C07E66C}"/>
                </a:ext>
              </a:extLst>
            </p:cNvPr>
            <p:cNvSpPr/>
            <p:nvPr/>
          </p:nvSpPr>
          <p:spPr>
            <a:xfrm>
              <a:off x="7407344" y="2083490"/>
              <a:ext cx="122584" cy="157247"/>
            </a:xfrm>
            <a:custGeom>
              <a:avLst/>
              <a:gdLst/>
              <a:ahLst/>
              <a:cxnLst/>
              <a:rect l="l" t="t" r="r" b="b"/>
              <a:pathLst>
                <a:path w="5347" h="6859" fill="none" extrusionOk="0">
                  <a:moveTo>
                    <a:pt x="1131" y="1"/>
                  </a:moveTo>
                  <a:cubicBezTo>
                    <a:pt x="1465" y="322"/>
                    <a:pt x="1679" y="739"/>
                    <a:pt x="1750" y="1191"/>
                  </a:cubicBezTo>
                  <a:cubicBezTo>
                    <a:pt x="1893" y="2322"/>
                    <a:pt x="965" y="3120"/>
                    <a:pt x="453" y="4037"/>
                  </a:cubicBezTo>
                  <a:cubicBezTo>
                    <a:pt x="155" y="4549"/>
                    <a:pt x="0" y="5108"/>
                    <a:pt x="274" y="5787"/>
                  </a:cubicBezTo>
                  <a:cubicBezTo>
                    <a:pt x="536" y="6466"/>
                    <a:pt x="1334" y="6859"/>
                    <a:pt x="2060" y="6799"/>
                  </a:cubicBezTo>
                  <a:cubicBezTo>
                    <a:pt x="2524" y="6740"/>
                    <a:pt x="2977" y="6561"/>
                    <a:pt x="3358" y="6263"/>
                  </a:cubicBezTo>
                  <a:cubicBezTo>
                    <a:pt x="4072" y="5728"/>
                    <a:pt x="4667" y="5049"/>
                    <a:pt x="5072" y="4251"/>
                  </a:cubicBezTo>
                  <a:cubicBezTo>
                    <a:pt x="5179" y="4037"/>
                    <a:pt x="5275" y="3799"/>
                    <a:pt x="5346" y="357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0;p75">
              <a:extLst>
                <a:ext uri="{FF2B5EF4-FFF2-40B4-BE49-F238E27FC236}">
                  <a16:creationId xmlns:a16="http://schemas.microsoft.com/office/drawing/2014/main" xmlns="" id="{1B3CAA16-F034-55E6-DEE0-BBFBA1180AA4}"/>
                </a:ext>
              </a:extLst>
            </p:cNvPr>
            <p:cNvSpPr/>
            <p:nvPr/>
          </p:nvSpPr>
          <p:spPr>
            <a:xfrm>
              <a:off x="7416354" y="2176018"/>
              <a:ext cx="67700" cy="50528"/>
            </a:xfrm>
            <a:custGeom>
              <a:avLst/>
              <a:gdLst/>
              <a:ahLst/>
              <a:cxnLst/>
              <a:rect l="l" t="t" r="r" b="b"/>
              <a:pathLst>
                <a:path w="2953" h="2204" fill="none" extrusionOk="0">
                  <a:moveTo>
                    <a:pt x="0" y="1"/>
                  </a:moveTo>
                  <a:lnTo>
                    <a:pt x="60" y="1"/>
                  </a:lnTo>
                  <a:cubicBezTo>
                    <a:pt x="1369" y="108"/>
                    <a:pt x="2500" y="977"/>
                    <a:pt x="2953" y="2204"/>
                  </a:cubicBezTo>
                </a:path>
              </a:pathLst>
            </a:custGeom>
            <a:solidFill>
              <a:schemeClr val="accent2"/>
            </a:solidFill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81;p75">
              <a:extLst>
                <a:ext uri="{FF2B5EF4-FFF2-40B4-BE49-F238E27FC236}">
                  <a16:creationId xmlns:a16="http://schemas.microsoft.com/office/drawing/2014/main" xmlns="" id="{3EF562D6-C17A-C200-5229-91579548A5F1}"/>
                </a:ext>
              </a:extLst>
            </p:cNvPr>
            <p:cNvSpPr/>
            <p:nvPr/>
          </p:nvSpPr>
          <p:spPr>
            <a:xfrm>
              <a:off x="7421536" y="2203872"/>
              <a:ext cx="4654" cy="20496"/>
            </a:xfrm>
            <a:custGeom>
              <a:avLst/>
              <a:gdLst/>
              <a:ahLst/>
              <a:cxnLst/>
              <a:rect l="l" t="t" r="r" b="b"/>
              <a:pathLst>
                <a:path w="203" h="894" fill="none" extrusionOk="0">
                  <a:moveTo>
                    <a:pt x="0" y="893"/>
                  </a:moveTo>
                  <a:cubicBezTo>
                    <a:pt x="60" y="596"/>
                    <a:pt x="119" y="298"/>
                    <a:pt x="203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82;p75">
              <a:extLst>
                <a:ext uri="{FF2B5EF4-FFF2-40B4-BE49-F238E27FC236}">
                  <a16:creationId xmlns:a16="http://schemas.microsoft.com/office/drawing/2014/main" xmlns="" id="{59F13183-54FA-6A88-F61E-B76EABCA6AE9}"/>
                </a:ext>
              </a:extLst>
            </p:cNvPr>
            <p:cNvSpPr/>
            <p:nvPr/>
          </p:nvSpPr>
          <p:spPr>
            <a:xfrm>
              <a:off x="7443911" y="2223244"/>
              <a:ext cx="11761" cy="13687"/>
            </a:xfrm>
            <a:custGeom>
              <a:avLst/>
              <a:gdLst/>
              <a:ahLst/>
              <a:cxnLst/>
              <a:rect l="l" t="t" r="r" b="b"/>
              <a:pathLst>
                <a:path w="513" h="597" fill="none" extrusionOk="0">
                  <a:moveTo>
                    <a:pt x="1" y="596"/>
                  </a:moveTo>
                  <a:cubicBezTo>
                    <a:pt x="179" y="406"/>
                    <a:pt x="358" y="215"/>
                    <a:pt x="513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83;p75">
              <a:extLst>
                <a:ext uri="{FF2B5EF4-FFF2-40B4-BE49-F238E27FC236}">
                  <a16:creationId xmlns:a16="http://schemas.microsoft.com/office/drawing/2014/main" xmlns="" id="{F25F9CEC-B3BA-AC0B-612C-4095E7D61226}"/>
                </a:ext>
              </a:extLst>
            </p:cNvPr>
            <p:cNvSpPr/>
            <p:nvPr/>
          </p:nvSpPr>
          <p:spPr>
            <a:xfrm>
              <a:off x="7519795" y="2161827"/>
              <a:ext cx="20496" cy="14764"/>
            </a:xfrm>
            <a:custGeom>
              <a:avLst/>
              <a:gdLst/>
              <a:ahLst/>
              <a:cxnLst/>
              <a:rect l="l" t="t" r="r" b="b"/>
              <a:pathLst>
                <a:path w="894" h="644" fill="none" extrusionOk="0">
                  <a:moveTo>
                    <a:pt x="1" y="1"/>
                  </a:moveTo>
                  <a:cubicBezTo>
                    <a:pt x="394" y="13"/>
                    <a:pt x="751" y="263"/>
                    <a:pt x="894" y="644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84;p75">
              <a:extLst>
                <a:ext uri="{FF2B5EF4-FFF2-40B4-BE49-F238E27FC236}">
                  <a16:creationId xmlns:a16="http://schemas.microsoft.com/office/drawing/2014/main" xmlns="" id="{05283BBC-DFB8-1E6F-65CB-833344F3EC6E}"/>
                </a:ext>
              </a:extLst>
            </p:cNvPr>
            <p:cNvSpPr/>
            <p:nvPr/>
          </p:nvSpPr>
          <p:spPr>
            <a:xfrm>
              <a:off x="7526352" y="2246445"/>
              <a:ext cx="7932" cy="27603"/>
            </a:xfrm>
            <a:custGeom>
              <a:avLst/>
              <a:gdLst/>
              <a:ahLst/>
              <a:cxnLst/>
              <a:rect l="l" t="t" r="r" b="b"/>
              <a:pathLst>
                <a:path w="346" h="1204" fill="none" extrusionOk="0">
                  <a:moveTo>
                    <a:pt x="346" y="1"/>
                  </a:moveTo>
                  <a:cubicBezTo>
                    <a:pt x="227" y="406"/>
                    <a:pt x="119" y="798"/>
                    <a:pt x="0" y="120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85;p75">
              <a:extLst>
                <a:ext uri="{FF2B5EF4-FFF2-40B4-BE49-F238E27FC236}">
                  <a16:creationId xmlns:a16="http://schemas.microsoft.com/office/drawing/2014/main" xmlns="" id="{FC7E23D8-9642-43B7-6A10-CBADC5EF13C9}"/>
                </a:ext>
              </a:extLst>
            </p:cNvPr>
            <p:cNvSpPr/>
            <p:nvPr/>
          </p:nvSpPr>
          <p:spPr>
            <a:xfrm>
              <a:off x="7548727" y="2261737"/>
              <a:ext cx="6580" cy="27603"/>
            </a:xfrm>
            <a:custGeom>
              <a:avLst/>
              <a:gdLst/>
              <a:ahLst/>
              <a:cxnLst/>
              <a:rect l="l" t="t" r="r" b="b"/>
              <a:pathLst>
                <a:path w="287" h="1204" fill="none" extrusionOk="0">
                  <a:moveTo>
                    <a:pt x="286" y="0"/>
                  </a:moveTo>
                  <a:cubicBezTo>
                    <a:pt x="191" y="393"/>
                    <a:pt x="96" y="798"/>
                    <a:pt x="1" y="1203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86;p75">
              <a:extLst>
                <a:ext uri="{FF2B5EF4-FFF2-40B4-BE49-F238E27FC236}">
                  <a16:creationId xmlns:a16="http://schemas.microsoft.com/office/drawing/2014/main" xmlns="" id="{316E3FF3-FB81-89AA-CE94-C5A5F9BE0827}"/>
                </a:ext>
              </a:extLst>
            </p:cNvPr>
            <p:cNvSpPr/>
            <p:nvPr/>
          </p:nvSpPr>
          <p:spPr>
            <a:xfrm>
              <a:off x="7515164" y="2306235"/>
              <a:ext cx="9285" cy="22949"/>
            </a:xfrm>
            <a:custGeom>
              <a:avLst/>
              <a:gdLst/>
              <a:ahLst/>
              <a:cxnLst/>
              <a:rect l="l" t="t" r="r" b="b"/>
              <a:pathLst>
                <a:path w="405" h="1001" fill="none" extrusionOk="0">
                  <a:moveTo>
                    <a:pt x="405" y="0"/>
                  </a:moveTo>
                  <a:cubicBezTo>
                    <a:pt x="310" y="345"/>
                    <a:pt x="179" y="679"/>
                    <a:pt x="0" y="100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87;p75">
              <a:extLst>
                <a:ext uri="{FF2B5EF4-FFF2-40B4-BE49-F238E27FC236}">
                  <a16:creationId xmlns:a16="http://schemas.microsoft.com/office/drawing/2014/main" xmlns="" id="{ECCD7409-9017-DBB8-513C-C86F79C7207B}"/>
                </a:ext>
              </a:extLst>
            </p:cNvPr>
            <p:cNvSpPr/>
            <p:nvPr/>
          </p:nvSpPr>
          <p:spPr>
            <a:xfrm>
              <a:off x="6976616" y="2310591"/>
              <a:ext cx="26227" cy="1949"/>
            </a:xfrm>
            <a:custGeom>
              <a:avLst/>
              <a:gdLst/>
              <a:ahLst/>
              <a:cxnLst/>
              <a:rect l="l" t="t" r="r" b="b"/>
              <a:pathLst>
                <a:path w="1144" h="85" fill="none" extrusionOk="0">
                  <a:moveTo>
                    <a:pt x="0" y="84"/>
                  </a:moveTo>
                  <a:lnTo>
                    <a:pt x="1143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88;p75">
              <a:extLst>
                <a:ext uri="{FF2B5EF4-FFF2-40B4-BE49-F238E27FC236}">
                  <a16:creationId xmlns:a16="http://schemas.microsoft.com/office/drawing/2014/main" xmlns="" id="{CDB53CCB-342E-C0F4-BDB3-2C0A8B1D035E}"/>
                </a:ext>
              </a:extLst>
            </p:cNvPr>
            <p:cNvSpPr/>
            <p:nvPr/>
          </p:nvSpPr>
          <p:spPr>
            <a:xfrm>
              <a:off x="6798919" y="2365452"/>
              <a:ext cx="43146" cy="139251"/>
            </a:xfrm>
            <a:custGeom>
              <a:avLst/>
              <a:gdLst/>
              <a:ahLst/>
              <a:cxnLst/>
              <a:rect l="l" t="t" r="r" b="b"/>
              <a:pathLst>
                <a:path w="1882" h="6074" fill="none" extrusionOk="0">
                  <a:moveTo>
                    <a:pt x="203" y="6073"/>
                  </a:moveTo>
                  <a:lnTo>
                    <a:pt x="191" y="5930"/>
                  </a:lnTo>
                  <a:cubicBezTo>
                    <a:pt x="0" y="3811"/>
                    <a:pt x="596" y="1692"/>
                    <a:pt x="1881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89;p75">
              <a:extLst>
                <a:ext uri="{FF2B5EF4-FFF2-40B4-BE49-F238E27FC236}">
                  <a16:creationId xmlns:a16="http://schemas.microsoft.com/office/drawing/2014/main" xmlns="" id="{12CF1AF0-8DB5-8C14-D4B4-63BD19891297}"/>
                </a:ext>
              </a:extLst>
            </p:cNvPr>
            <p:cNvSpPr/>
            <p:nvPr/>
          </p:nvSpPr>
          <p:spPr>
            <a:xfrm>
              <a:off x="7533986" y="2003525"/>
              <a:ext cx="11211" cy="23774"/>
            </a:xfrm>
            <a:custGeom>
              <a:avLst/>
              <a:gdLst/>
              <a:ahLst/>
              <a:cxnLst/>
              <a:rect l="l" t="t" r="r" b="b"/>
              <a:pathLst>
                <a:path w="489" h="1037" fill="none" extrusionOk="0">
                  <a:moveTo>
                    <a:pt x="1" y="1036"/>
                  </a:moveTo>
                  <a:lnTo>
                    <a:pt x="489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90;p75">
              <a:extLst>
                <a:ext uri="{FF2B5EF4-FFF2-40B4-BE49-F238E27FC236}">
                  <a16:creationId xmlns:a16="http://schemas.microsoft.com/office/drawing/2014/main" xmlns="" id="{65D4A501-8DCB-1F2D-375C-AF4F343C3661}"/>
                </a:ext>
              </a:extLst>
            </p:cNvPr>
            <p:cNvSpPr/>
            <p:nvPr/>
          </p:nvSpPr>
          <p:spPr>
            <a:xfrm>
              <a:off x="6997364" y="2329986"/>
              <a:ext cx="30583" cy="23"/>
            </a:xfrm>
            <a:custGeom>
              <a:avLst/>
              <a:gdLst/>
              <a:ahLst/>
              <a:cxnLst/>
              <a:rect l="l" t="t" r="r" b="b"/>
              <a:pathLst>
                <a:path w="1334" h="1" fill="none" extrusionOk="0">
                  <a:moveTo>
                    <a:pt x="0" y="0"/>
                  </a:moveTo>
                  <a:lnTo>
                    <a:pt x="1334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91;p75">
              <a:extLst>
                <a:ext uri="{FF2B5EF4-FFF2-40B4-BE49-F238E27FC236}">
                  <a16:creationId xmlns:a16="http://schemas.microsoft.com/office/drawing/2014/main" xmlns="" id="{54ED96AE-3412-D4CC-3BDB-81F3117E0004}"/>
                </a:ext>
              </a:extLst>
            </p:cNvPr>
            <p:cNvSpPr/>
            <p:nvPr/>
          </p:nvSpPr>
          <p:spPr>
            <a:xfrm>
              <a:off x="7024920" y="2308413"/>
              <a:ext cx="23499" cy="2476"/>
            </a:xfrm>
            <a:custGeom>
              <a:avLst/>
              <a:gdLst/>
              <a:ahLst/>
              <a:cxnLst/>
              <a:rect l="l" t="t" r="r" b="b"/>
              <a:pathLst>
                <a:path w="1025" h="108" fill="none" extrusionOk="0">
                  <a:moveTo>
                    <a:pt x="1" y="108"/>
                  </a:moveTo>
                  <a:cubicBezTo>
                    <a:pt x="346" y="72"/>
                    <a:pt x="691" y="36"/>
                    <a:pt x="1025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92;p75">
              <a:extLst>
                <a:ext uri="{FF2B5EF4-FFF2-40B4-BE49-F238E27FC236}">
                  <a16:creationId xmlns:a16="http://schemas.microsoft.com/office/drawing/2014/main" xmlns="" id="{8BAF19A8-BCA9-E8EE-4ABF-C8D8D661969C}"/>
                </a:ext>
              </a:extLst>
            </p:cNvPr>
            <p:cNvSpPr/>
            <p:nvPr/>
          </p:nvSpPr>
          <p:spPr>
            <a:xfrm>
              <a:off x="7252023" y="2126613"/>
              <a:ext cx="31133" cy="43421"/>
            </a:xfrm>
            <a:custGeom>
              <a:avLst/>
              <a:gdLst/>
              <a:ahLst/>
              <a:cxnLst/>
              <a:rect l="l" t="t" r="r" b="b"/>
              <a:pathLst>
                <a:path w="1358" h="1894" fill="none" extrusionOk="0">
                  <a:moveTo>
                    <a:pt x="1" y="1"/>
                  </a:moveTo>
                  <a:lnTo>
                    <a:pt x="1358" y="1894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93;p75">
              <a:extLst>
                <a:ext uri="{FF2B5EF4-FFF2-40B4-BE49-F238E27FC236}">
                  <a16:creationId xmlns:a16="http://schemas.microsoft.com/office/drawing/2014/main" xmlns="" id="{E05D3A09-2033-B5AF-BC42-BE73CFED06A8}"/>
                </a:ext>
              </a:extLst>
            </p:cNvPr>
            <p:cNvSpPr/>
            <p:nvPr/>
          </p:nvSpPr>
          <p:spPr>
            <a:xfrm>
              <a:off x="7290515" y="2272924"/>
              <a:ext cx="1651" cy="22949"/>
            </a:xfrm>
            <a:custGeom>
              <a:avLst/>
              <a:gdLst/>
              <a:ahLst/>
              <a:cxnLst/>
              <a:rect l="l" t="t" r="r" b="b"/>
              <a:pathLst>
                <a:path w="72" h="1001" fill="none" extrusionOk="0">
                  <a:moveTo>
                    <a:pt x="72" y="1"/>
                  </a:moveTo>
                  <a:cubicBezTo>
                    <a:pt x="48" y="334"/>
                    <a:pt x="24" y="667"/>
                    <a:pt x="0" y="100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94;p75">
              <a:extLst>
                <a:ext uri="{FF2B5EF4-FFF2-40B4-BE49-F238E27FC236}">
                  <a16:creationId xmlns:a16="http://schemas.microsoft.com/office/drawing/2014/main" xmlns="" id="{FD05CEEF-E125-2975-5FEA-0EBB420172A9}"/>
                </a:ext>
              </a:extLst>
            </p:cNvPr>
            <p:cNvSpPr/>
            <p:nvPr/>
          </p:nvSpPr>
          <p:spPr>
            <a:xfrm>
              <a:off x="7306082" y="2275653"/>
              <a:ext cx="0" cy="18593"/>
            </a:xfrm>
            <a:custGeom>
              <a:avLst/>
              <a:gdLst/>
              <a:ahLst/>
              <a:cxnLst/>
              <a:rect l="l" t="t" r="r" b="b"/>
              <a:pathLst>
                <a:path h="811" fill="none" extrusionOk="0">
                  <a:moveTo>
                    <a:pt x="0" y="1"/>
                  </a:moveTo>
                  <a:lnTo>
                    <a:pt x="0" y="81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95;p75">
              <a:extLst>
                <a:ext uri="{FF2B5EF4-FFF2-40B4-BE49-F238E27FC236}">
                  <a16:creationId xmlns:a16="http://schemas.microsoft.com/office/drawing/2014/main" xmlns="" id="{54050836-76C1-EB51-181C-4909C4020D84}"/>
                </a:ext>
              </a:extLst>
            </p:cNvPr>
            <p:cNvSpPr/>
            <p:nvPr/>
          </p:nvSpPr>
          <p:spPr>
            <a:xfrm>
              <a:off x="7467387" y="2049376"/>
              <a:ext cx="23" cy="19945"/>
            </a:xfrm>
            <a:custGeom>
              <a:avLst/>
              <a:gdLst/>
              <a:ahLst/>
              <a:cxnLst/>
              <a:rect l="l" t="t" r="r" b="b"/>
              <a:pathLst>
                <a:path w="1" h="870" fill="none" extrusionOk="0">
                  <a:moveTo>
                    <a:pt x="1" y="0"/>
                  </a:moveTo>
                  <a:lnTo>
                    <a:pt x="1" y="87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96;p75">
              <a:extLst>
                <a:ext uri="{FF2B5EF4-FFF2-40B4-BE49-F238E27FC236}">
                  <a16:creationId xmlns:a16="http://schemas.microsoft.com/office/drawing/2014/main" xmlns="" id="{B306E7C4-9413-D98E-34DA-01A6237A959F}"/>
                </a:ext>
              </a:extLst>
            </p:cNvPr>
            <p:cNvSpPr/>
            <p:nvPr/>
          </p:nvSpPr>
          <p:spPr>
            <a:xfrm>
              <a:off x="7482678" y="2051004"/>
              <a:ext cx="3026" cy="15589"/>
            </a:xfrm>
            <a:custGeom>
              <a:avLst/>
              <a:gdLst/>
              <a:ahLst/>
              <a:cxnLst/>
              <a:rect l="l" t="t" r="r" b="b"/>
              <a:pathLst>
                <a:path w="132" h="680" fill="none" extrusionOk="0">
                  <a:moveTo>
                    <a:pt x="131" y="1"/>
                  </a:moveTo>
                  <a:cubicBezTo>
                    <a:pt x="96" y="227"/>
                    <a:pt x="48" y="453"/>
                    <a:pt x="0" y="68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97;p75">
              <a:extLst>
                <a:ext uri="{FF2B5EF4-FFF2-40B4-BE49-F238E27FC236}">
                  <a16:creationId xmlns:a16="http://schemas.microsoft.com/office/drawing/2014/main" xmlns="" id="{3DE05FCF-5CE5-67C9-5130-8F716C3DBE4B}"/>
                </a:ext>
              </a:extLst>
            </p:cNvPr>
            <p:cNvSpPr/>
            <p:nvPr/>
          </p:nvSpPr>
          <p:spPr>
            <a:xfrm>
              <a:off x="6744860" y="2347983"/>
              <a:ext cx="5204" cy="16690"/>
            </a:xfrm>
            <a:custGeom>
              <a:avLst/>
              <a:gdLst/>
              <a:ahLst/>
              <a:cxnLst/>
              <a:rect l="l" t="t" r="r" b="b"/>
              <a:pathLst>
                <a:path w="227" h="728" fill="none" extrusionOk="0">
                  <a:moveTo>
                    <a:pt x="227" y="1"/>
                  </a:moveTo>
                  <a:cubicBezTo>
                    <a:pt x="144" y="239"/>
                    <a:pt x="72" y="489"/>
                    <a:pt x="1" y="727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98;p75">
              <a:extLst>
                <a:ext uri="{FF2B5EF4-FFF2-40B4-BE49-F238E27FC236}">
                  <a16:creationId xmlns:a16="http://schemas.microsoft.com/office/drawing/2014/main" xmlns="" id="{D9F05947-381F-8550-0E17-56B3997DF4B7}"/>
                </a:ext>
              </a:extLst>
            </p:cNvPr>
            <p:cNvSpPr/>
            <p:nvPr/>
          </p:nvSpPr>
          <p:spPr>
            <a:xfrm>
              <a:off x="6763705" y="2347983"/>
              <a:ext cx="5479" cy="14764"/>
            </a:xfrm>
            <a:custGeom>
              <a:avLst/>
              <a:gdLst/>
              <a:ahLst/>
              <a:cxnLst/>
              <a:rect l="l" t="t" r="r" b="b"/>
              <a:pathLst>
                <a:path w="239" h="644" fill="none" extrusionOk="0">
                  <a:moveTo>
                    <a:pt x="238" y="1"/>
                  </a:moveTo>
                  <a:cubicBezTo>
                    <a:pt x="155" y="215"/>
                    <a:pt x="72" y="429"/>
                    <a:pt x="0" y="644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2399;p75">
              <a:extLst>
                <a:ext uri="{FF2B5EF4-FFF2-40B4-BE49-F238E27FC236}">
                  <a16:creationId xmlns:a16="http://schemas.microsoft.com/office/drawing/2014/main" xmlns="" id="{3F412CDD-B74F-AB75-8D53-36476E85C73F}"/>
                </a:ext>
              </a:extLst>
            </p:cNvPr>
            <p:cNvGrpSpPr/>
            <p:nvPr/>
          </p:nvGrpSpPr>
          <p:grpSpPr>
            <a:xfrm>
              <a:off x="6453073" y="1145050"/>
              <a:ext cx="1455990" cy="568878"/>
              <a:chOff x="4371746" y="1175675"/>
              <a:chExt cx="1362904" cy="532508"/>
            </a:xfrm>
          </p:grpSpPr>
          <p:sp>
            <p:nvSpPr>
              <p:cNvPr id="1038" name="Google Shape;2400;p75">
                <a:extLst>
                  <a:ext uri="{FF2B5EF4-FFF2-40B4-BE49-F238E27FC236}">
                    <a16:creationId xmlns:a16="http://schemas.microsoft.com/office/drawing/2014/main" xmlns="" id="{ED50CAAC-2AA2-93D0-BD07-A0FA1D26DE9C}"/>
                  </a:ext>
                </a:extLst>
              </p:cNvPr>
              <p:cNvSpPr/>
              <p:nvPr/>
            </p:nvSpPr>
            <p:spPr>
              <a:xfrm>
                <a:off x="5676106" y="1192543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1" y="346"/>
                      <a:pt x="143" y="1072"/>
                      <a:pt x="405" y="1417"/>
                    </a:cubicBezTo>
                    <a:cubicBezTo>
                      <a:pt x="560" y="1584"/>
                      <a:pt x="691" y="1763"/>
                      <a:pt x="798" y="1965"/>
                    </a:cubicBezTo>
                    <a:cubicBezTo>
                      <a:pt x="953" y="2322"/>
                      <a:pt x="822" y="2739"/>
                      <a:pt x="643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5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2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2401;p75">
                <a:extLst>
                  <a:ext uri="{FF2B5EF4-FFF2-40B4-BE49-F238E27FC236}">
                    <a16:creationId xmlns:a16="http://schemas.microsoft.com/office/drawing/2014/main" xmlns="" id="{248AA6EB-9425-F0EB-0BAB-9BD49E535340}"/>
                  </a:ext>
                </a:extLst>
              </p:cNvPr>
              <p:cNvSpPr/>
              <p:nvPr/>
            </p:nvSpPr>
            <p:spPr>
              <a:xfrm>
                <a:off x="5694755" y="1192543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1" y="346"/>
                      <a:pt x="144" y="1072"/>
                      <a:pt x="405" y="1417"/>
                    </a:cubicBezTo>
                    <a:cubicBezTo>
                      <a:pt x="560" y="1584"/>
                      <a:pt x="691" y="1763"/>
                      <a:pt x="798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5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3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2402;p75">
                <a:extLst>
                  <a:ext uri="{FF2B5EF4-FFF2-40B4-BE49-F238E27FC236}">
                    <a16:creationId xmlns:a16="http://schemas.microsoft.com/office/drawing/2014/main" xmlns="" id="{2963ABAA-CC20-6778-1E66-E4C362C20D76}"/>
                  </a:ext>
                </a:extLst>
              </p:cNvPr>
              <p:cNvSpPr/>
              <p:nvPr/>
            </p:nvSpPr>
            <p:spPr>
              <a:xfrm>
                <a:off x="5713404" y="1192543"/>
                <a:ext cx="21245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9" fill="none" extrusionOk="0">
                    <a:moveTo>
                      <a:pt x="334" y="0"/>
                    </a:moveTo>
                    <a:cubicBezTo>
                      <a:pt x="1" y="346"/>
                      <a:pt x="144" y="1072"/>
                      <a:pt x="406" y="1417"/>
                    </a:cubicBezTo>
                    <a:cubicBezTo>
                      <a:pt x="560" y="1584"/>
                      <a:pt x="691" y="1763"/>
                      <a:pt x="799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87"/>
                      <a:pt x="203" y="4180"/>
                    </a:cubicBezTo>
                    <a:cubicBezTo>
                      <a:pt x="156" y="4715"/>
                      <a:pt x="453" y="5203"/>
                      <a:pt x="679" y="5692"/>
                    </a:cubicBezTo>
                    <a:cubicBezTo>
                      <a:pt x="989" y="6382"/>
                      <a:pt x="941" y="6966"/>
                      <a:pt x="489" y="7561"/>
                    </a:cubicBezTo>
                    <a:cubicBezTo>
                      <a:pt x="13" y="8204"/>
                      <a:pt x="203" y="8930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2403;p75">
                <a:extLst>
                  <a:ext uri="{FF2B5EF4-FFF2-40B4-BE49-F238E27FC236}">
                    <a16:creationId xmlns:a16="http://schemas.microsoft.com/office/drawing/2014/main" xmlns="" id="{E1C4BE12-3470-406A-275C-1B0BCE7619BA}"/>
                  </a:ext>
                </a:extLst>
              </p:cNvPr>
              <p:cNvSpPr/>
              <p:nvPr/>
            </p:nvSpPr>
            <p:spPr>
              <a:xfrm>
                <a:off x="5525103" y="1505793"/>
                <a:ext cx="21224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31" fill="none" extrusionOk="0">
                    <a:moveTo>
                      <a:pt x="334" y="1"/>
                    </a:moveTo>
                    <a:cubicBezTo>
                      <a:pt x="1" y="346"/>
                      <a:pt x="144" y="1084"/>
                      <a:pt x="406" y="1430"/>
                    </a:cubicBezTo>
                    <a:cubicBezTo>
                      <a:pt x="560" y="1584"/>
                      <a:pt x="691" y="1775"/>
                      <a:pt x="799" y="1965"/>
                    </a:cubicBezTo>
                    <a:cubicBezTo>
                      <a:pt x="941" y="2323"/>
                      <a:pt x="822" y="2751"/>
                      <a:pt x="644" y="3097"/>
                    </a:cubicBezTo>
                    <a:cubicBezTo>
                      <a:pt x="477" y="3454"/>
                      <a:pt x="251" y="3799"/>
                      <a:pt x="203" y="4192"/>
                    </a:cubicBezTo>
                    <a:cubicBezTo>
                      <a:pt x="156" y="4728"/>
                      <a:pt x="453" y="5216"/>
                      <a:pt x="679" y="5704"/>
                    </a:cubicBezTo>
                    <a:cubicBezTo>
                      <a:pt x="989" y="6395"/>
                      <a:pt x="941" y="6978"/>
                      <a:pt x="489" y="7573"/>
                    </a:cubicBezTo>
                    <a:cubicBezTo>
                      <a:pt x="13" y="8204"/>
                      <a:pt x="203" y="8943"/>
                      <a:pt x="810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2404;p75">
                <a:extLst>
                  <a:ext uri="{FF2B5EF4-FFF2-40B4-BE49-F238E27FC236}">
                    <a16:creationId xmlns:a16="http://schemas.microsoft.com/office/drawing/2014/main" xmlns="" id="{F5544E5A-9F0E-9A98-1A2C-0AF3A14DF9A1}"/>
                  </a:ext>
                </a:extLst>
              </p:cNvPr>
              <p:cNvSpPr/>
              <p:nvPr/>
            </p:nvSpPr>
            <p:spPr>
              <a:xfrm>
                <a:off x="5543752" y="1505793"/>
                <a:ext cx="21245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31" fill="none" extrusionOk="0">
                    <a:moveTo>
                      <a:pt x="334" y="1"/>
                    </a:moveTo>
                    <a:cubicBezTo>
                      <a:pt x="1" y="346"/>
                      <a:pt x="144" y="1084"/>
                      <a:pt x="406" y="1430"/>
                    </a:cubicBezTo>
                    <a:cubicBezTo>
                      <a:pt x="561" y="1584"/>
                      <a:pt x="692" y="1775"/>
                      <a:pt x="799" y="1965"/>
                    </a:cubicBezTo>
                    <a:cubicBezTo>
                      <a:pt x="953" y="2323"/>
                      <a:pt x="822" y="2751"/>
                      <a:pt x="656" y="3097"/>
                    </a:cubicBezTo>
                    <a:cubicBezTo>
                      <a:pt x="477" y="3454"/>
                      <a:pt x="251" y="3799"/>
                      <a:pt x="203" y="4192"/>
                    </a:cubicBezTo>
                    <a:cubicBezTo>
                      <a:pt x="156" y="4728"/>
                      <a:pt x="453" y="5216"/>
                      <a:pt x="680" y="5704"/>
                    </a:cubicBezTo>
                    <a:cubicBezTo>
                      <a:pt x="989" y="6395"/>
                      <a:pt x="942" y="6978"/>
                      <a:pt x="489" y="7573"/>
                    </a:cubicBezTo>
                    <a:cubicBezTo>
                      <a:pt x="13" y="8204"/>
                      <a:pt x="203" y="8943"/>
                      <a:pt x="811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2405;p75">
                <a:extLst>
                  <a:ext uri="{FF2B5EF4-FFF2-40B4-BE49-F238E27FC236}">
                    <a16:creationId xmlns:a16="http://schemas.microsoft.com/office/drawing/2014/main" xmlns="" id="{BE242531-6CD9-EACF-7188-D331AA60EE46}"/>
                  </a:ext>
                </a:extLst>
              </p:cNvPr>
              <p:cNvSpPr/>
              <p:nvPr/>
            </p:nvSpPr>
            <p:spPr>
              <a:xfrm>
                <a:off x="5562422" y="1505793"/>
                <a:ext cx="21224" cy="20238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31" fill="none" extrusionOk="0">
                    <a:moveTo>
                      <a:pt x="333" y="1"/>
                    </a:moveTo>
                    <a:cubicBezTo>
                      <a:pt x="0" y="346"/>
                      <a:pt x="143" y="1084"/>
                      <a:pt x="405" y="1430"/>
                    </a:cubicBezTo>
                    <a:cubicBezTo>
                      <a:pt x="560" y="1584"/>
                      <a:pt x="691" y="1775"/>
                      <a:pt x="798" y="1965"/>
                    </a:cubicBezTo>
                    <a:cubicBezTo>
                      <a:pt x="953" y="2323"/>
                      <a:pt x="822" y="2751"/>
                      <a:pt x="655" y="3097"/>
                    </a:cubicBezTo>
                    <a:cubicBezTo>
                      <a:pt x="476" y="3454"/>
                      <a:pt x="250" y="3799"/>
                      <a:pt x="203" y="4192"/>
                    </a:cubicBezTo>
                    <a:cubicBezTo>
                      <a:pt x="155" y="4728"/>
                      <a:pt x="453" y="5216"/>
                      <a:pt x="679" y="5704"/>
                    </a:cubicBezTo>
                    <a:cubicBezTo>
                      <a:pt x="988" y="6395"/>
                      <a:pt x="941" y="6978"/>
                      <a:pt x="488" y="7573"/>
                    </a:cubicBezTo>
                    <a:cubicBezTo>
                      <a:pt x="12" y="8204"/>
                      <a:pt x="203" y="8943"/>
                      <a:pt x="822" y="943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2406;p75">
                <a:extLst>
                  <a:ext uri="{FF2B5EF4-FFF2-40B4-BE49-F238E27FC236}">
                    <a16:creationId xmlns:a16="http://schemas.microsoft.com/office/drawing/2014/main" xmlns="" id="{D1846E0E-ECA9-7A92-ECC6-B98538E12241}"/>
                  </a:ext>
                </a:extLst>
              </p:cNvPr>
              <p:cNvSpPr/>
              <p:nvPr/>
            </p:nvSpPr>
            <p:spPr>
              <a:xfrm>
                <a:off x="4371746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3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53" y="2322"/>
                      <a:pt x="822" y="2739"/>
                      <a:pt x="655" y="3096"/>
                    </a:cubicBezTo>
                    <a:cubicBezTo>
                      <a:pt x="476" y="3441"/>
                      <a:pt x="250" y="3786"/>
                      <a:pt x="203" y="4179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8" y="6382"/>
                      <a:pt x="941" y="6965"/>
                      <a:pt x="488" y="7561"/>
                    </a:cubicBezTo>
                    <a:cubicBezTo>
                      <a:pt x="12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2407;p75">
                <a:extLst>
                  <a:ext uri="{FF2B5EF4-FFF2-40B4-BE49-F238E27FC236}">
                    <a16:creationId xmlns:a16="http://schemas.microsoft.com/office/drawing/2014/main" xmlns="" id="{65D84E66-6082-4157-6DE7-16B14E7EAD77}"/>
                  </a:ext>
                </a:extLst>
              </p:cNvPr>
              <p:cNvSpPr/>
              <p:nvPr/>
            </p:nvSpPr>
            <p:spPr>
              <a:xfrm>
                <a:off x="4390652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34" y="0"/>
                    </a:moveTo>
                    <a:cubicBezTo>
                      <a:pt x="0" y="345"/>
                      <a:pt x="131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41" y="2322"/>
                      <a:pt x="822" y="2739"/>
                      <a:pt x="643" y="3096"/>
                    </a:cubicBezTo>
                    <a:cubicBezTo>
                      <a:pt x="476" y="3441"/>
                      <a:pt x="238" y="3786"/>
                      <a:pt x="203" y="4179"/>
                    </a:cubicBezTo>
                    <a:cubicBezTo>
                      <a:pt x="143" y="4715"/>
                      <a:pt x="453" y="5215"/>
                      <a:pt x="679" y="5703"/>
                    </a:cubicBezTo>
                    <a:cubicBezTo>
                      <a:pt x="988" y="6382"/>
                      <a:pt x="929" y="6965"/>
                      <a:pt x="488" y="7561"/>
                    </a:cubicBezTo>
                    <a:cubicBezTo>
                      <a:pt x="0" y="8204"/>
                      <a:pt x="203" y="8930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2408;p75">
                <a:extLst>
                  <a:ext uri="{FF2B5EF4-FFF2-40B4-BE49-F238E27FC236}">
                    <a16:creationId xmlns:a16="http://schemas.microsoft.com/office/drawing/2014/main" xmlns="" id="{EEFF63D8-0CA7-A283-F340-88E442B886AF}"/>
                  </a:ext>
                </a:extLst>
              </p:cNvPr>
              <p:cNvSpPr/>
              <p:nvPr/>
            </p:nvSpPr>
            <p:spPr>
              <a:xfrm>
                <a:off x="4409043" y="1255914"/>
                <a:ext cx="21224" cy="20213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9" fill="none" extrusionOk="0">
                    <a:moveTo>
                      <a:pt x="346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53" y="2322"/>
                      <a:pt x="822" y="2739"/>
                      <a:pt x="655" y="3096"/>
                    </a:cubicBezTo>
                    <a:cubicBezTo>
                      <a:pt x="477" y="3441"/>
                      <a:pt x="250" y="3786"/>
                      <a:pt x="203" y="4179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9" y="6382"/>
                      <a:pt x="941" y="6965"/>
                      <a:pt x="489" y="7561"/>
                    </a:cubicBezTo>
                    <a:cubicBezTo>
                      <a:pt x="12" y="8204"/>
                      <a:pt x="203" y="8930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2409;p75">
                <a:extLst>
                  <a:ext uri="{FF2B5EF4-FFF2-40B4-BE49-F238E27FC236}">
                    <a16:creationId xmlns:a16="http://schemas.microsoft.com/office/drawing/2014/main" xmlns="" id="{372F2867-B6DD-B741-47E4-DDE58873AF45}"/>
                  </a:ext>
                </a:extLst>
              </p:cNvPr>
              <p:cNvSpPr/>
              <p:nvPr/>
            </p:nvSpPr>
            <p:spPr>
              <a:xfrm>
                <a:off x="5505435" y="1175675"/>
                <a:ext cx="20451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692" fill="none" extrusionOk="0">
                    <a:moveTo>
                      <a:pt x="619" y="5692"/>
                    </a:moveTo>
                    <a:cubicBezTo>
                      <a:pt x="953" y="5358"/>
                      <a:pt x="810" y="4620"/>
                      <a:pt x="548" y="4275"/>
                    </a:cubicBezTo>
                    <a:cubicBezTo>
                      <a:pt x="393" y="4120"/>
                      <a:pt x="262" y="3930"/>
                      <a:pt x="155" y="3739"/>
                    </a:cubicBezTo>
                    <a:cubicBezTo>
                      <a:pt x="0" y="3370"/>
                      <a:pt x="131" y="2953"/>
                      <a:pt x="298" y="2608"/>
                    </a:cubicBezTo>
                    <a:cubicBezTo>
                      <a:pt x="476" y="2251"/>
                      <a:pt x="703" y="1906"/>
                      <a:pt x="750" y="1513"/>
                    </a:cubicBezTo>
                    <a:cubicBezTo>
                      <a:pt x="798" y="977"/>
                      <a:pt x="500" y="489"/>
                      <a:pt x="274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2410;p75">
                <a:extLst>
                  <a:ext uri="{FF2B5EF4-FFF2-40B4-BE49-F238E27FC236}">
                    <a16:creationId xmlns:a16="http://schemas.microsoft.com/office/drawing/2014/main" xmlns="" id="{C0973FA2-B4A2-1131-5A80-F9D92164DF38}"/>
                  </a:ext>
                </a:extLst>
              </p:cNvPr>
              <p:cNvSpPr/>
              <p:nvPr/>
            </p:nvSpPr>
            <p:spPr>
              <a:xfrm>
                <a:off x="5486765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20" y="5692"/>
                    </a:moveTo>
                    <a:cubicBezTo>
                      <a:pt x="953" y="5358"/>
                      <a:pt x="811" y="4620"/>
                      <a:pt x="549" y="4275"/>
                    </a:cubicBezTo>
                    <a:cubicBezTo>
                      <a:pt x="394" y="4120"/>
                      <a:pt x="263" y="3930"/>
                      <a:pt x="156" y="3739"/>
                    </a:cubicBezTo>
                    <a:cubicBezTo>
                      <a:pt x="1" y="3370"/>
                      <a:pt x="132" y="2953"/>
                      <a:pt x="299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9" y="977"/>
                      <a:pt x="501" y="489"/>
                      <a:pt x="275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2411;p75">
                <a:extLst>
                  <a:ext uri="{FF2B5EF4-FFF2-40B4-BE49-F238E27FC236}">
                    <a16:creationId xmlns:a16="http://schemas.microsoft.com/office/drawing/2014/main" xmlns="" id="{8B65BF24-437B-2B32-4395-43741A88C0ED}"/>
                  </a:ext>
                </a:extLst>
              </p:cNvPr>
              <p:cNvSpPr/>
              <p:nvPr/>
            </p:nvSpPr>
            <p:spPr>
              <a:xfrm>
                <a:off x="5468116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08" y="5692"/>
                    </a:moveTo>
                    <a:cubicBezTo>
                      <a:pt x="953" y="5358"/>
                      <a:pt x="810" y="4620"/>
                      <a:pt x="549" y="4275"/>
                    </a:cubicBezTo>
                    <a:cubicBezTo>
                      <a:pt x="394" y="4120"/>
                      <a:pt x="263" y="3930"/>
                      <a:pt x="156" y="3739"/>
                    </a:cubicBezTo>
                    <a:cubicBezTo>
                      <a:pt x="1" y="3370"/>
                      <a:pt x="132" y="2953"/>
                      <a:pt x="298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9" y="977"/>
                      <a:pt x="489" y="489"/>
                      <a:pt x="275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2412;p75">
                <a:extLst>
                  <a:ext uri="{FF2B5EF4-FFF2-40B4-BE49-F238E27FC236}">
                    <a16:creationId xmlns:a16="http://schemas.microsoft.com/office/drawing/2014/main" xmlns="" id="{480F3876-E0D6-9FC9-5819-E28E32FB33C6}"/>
                  </a:ext>
                </a:extLst>
              </p:cNvPr>
              <p:cNvSpPr/>
              <p:nvPr/>
            </p:nvSpPr>
            <p:spPr>
              <a:xfrm>
                <a:off x="4541902" y="1175675"/>
                <a:ext cx="20473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692" fill="none" extrusionOk="0">
                    <a:moveTo>
                      <a:pt x="608" y="5692"/>
                    </a:moveTo>
                    <a:cubicBezTo>
                      <a:pt x="953" y="5358"/>
                      <a:pt x="810" y="4620"/>
                      <a:pt x="536" y="4275"/>
                    </a:cubicBezTo>
                    <a:cubicBezTo>
                      <a:pt x="382" y="4120"/>
                      <a:pt x="251" y="3930"/>
                      <a:pt x="144" y="3739"/>
                    </a:cubicBezTo>
                    <a:cubicBezTo>
                      <a:pt x="1" y="3370"/>
                      <a:pt x="120" y="2953"/>
                      <a:pt x="298" y="2608"/>
                    </a:cubicBezTo>
                    <a:cubicBezTo>
                      <a:pt x="465" y="2251"/>
                      <a:pt x="703" y="1906"/>
                      <a:pt x="739" y="1513"/>
                    </a:cubicBezTo>
                    <a:cubicBezTo>
                      <a:pt x="798" y="977"/>
                      <a:pt x="489" y="489"/>
                      <a:pt x="263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2413;p75">
                <a:extLst>
                  <a:ext uri="{FF2B5EF4-FFF2-40B4-BE49-F238E27FC236}">
                    <a16:creationId xmlns:a16="http://schemas.microsoft.com/office/drawing/2014/main" xmlns="" id="{B6E62EAB-60D7-C7BD-7885-417D2B66D89B}"/>
                  </a:ext>
                </a:extLst>
              </p:cNvPr>
              <p:cNvSpPr/>
              <p:nvPr/>
            </p:nvSpPr>
            <p:spPr>
              <a:xfrm>
                <a:off x="4523253" y="1175675"/>
                <a:ext cx="20215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5692" fill="none" extrusionOk="0">
                    <a:moveTo>
                      <a:pt x="608" y="5692"/>
                    </a:moveTo>
                    <a:cubicBezTo>
                      <a:pt x="941" y="5358"/>
                      <a:pt x="798" y="4620"/>
                      <a:pt x="536" y="4275"/>
                    </a:cubicBezTo>
                    <a:cubicBezTo>
                      <a:pt x="382" y="4120"/>
                      <a:pt x="251" y="3930"/>
                      <a:pt x="143" y="3739"/>
                    </a:cubicBezTo>
                    <a:cubicBezTo>
                      <a:pt x="1" y="3370"/>
                      <a:pt x="120" y="2953"/>
                      <a:pt x="298" y="2608"/>
                    </a:cubicBezTo>
                    <a:cubicBezTo>
                      <a:pt x="465" y="2251"/>
                      <a:pt x="691" y="1906"/>
                      <a:pt x="739" y="1513"/>
                    </a:cubicBezTo>
                    <a:cubicBezTo>
                      <a:pt x="786" y="977"/>
                      <a:pt x="489" y="489"/>
                      <a:pt x="262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2414;p75">
                <a:extLst>
                  <a:ext uri="{FF2B5EF4-FFF2-40B4-BE49-F238E27FC236}">
                    <a16:creationId xmlns:a16="http://schemas.microsoft.com/office/drawing/2014/main" xmlns="" id="{89EEA80F-DDFB-57E1-87FD-5B7ECF8D1085}"/>
                  </a:ext>
                </a:extLst>
              </p:cNvPr>
              <p:cNvSpPr/>
              <p:nvPr/>
            </p:nvSpPr>
            <p:spPr>
              <a:xfrm>
                <a:off x="4504347" y="1175675"/>
                <a:ext cx="20451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692" fill="none" extrusionOk="0">
                    <a:moveTo>
                      <a:pt x="620" y="5692"/>
                    </a:moveTo>
                    <a:cubicBezTo>
                      <a:pt x="953" y="5358"/>
                      <a:pt x="810" y="4620"/>
                      <a:pt x="548" y="4275"/>
                    </a:cubicBezTo>
                    <a:cubicBezTo>
                      <a:pt x="393" y="4120"/>
                      <a:pt x="262" y="3930"/>
                      <a:pt x="155" y="3739"/>
                    </a:cubicBezTo>
                    <a:cubicBezTo>
                      <a:pt x="0" y="3370"/>
                      <a:pt x="131" y="2953"/>
                      <a:pt x="298" y="2608"/>
                    </a:cubicBezTo>
                    <a:cubicBezTo>
                      <a:pt x="477" y="2251"/>
                      <a:pt x="703" y="1906"/>
                      <a:pt x="751" y="1513"/>
                    </a:cubicBezTo>
                    <a:cubicBezTo>
                      <a:pt x="798" y="977"/>
                      <a:pt x="501" y="489"/>
                      <a:pt x="274" y="1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2415;p75">
                <a:extLst>
                  <a:ext uri="{FF2B5EF4-FFF2-40B4-BE49-F238E27FC236}">
                    <a16:creationId xmlns:a16="http://schemas.microsoft.com/office/drawing/2014/main" xmlns="" id="{A96E6E9E-6410-DD93-77F1-44DAFD35E867}"/>
                  </a:ext>
                </a:extLst>
              </p:cNvPr>
              <p:cNvSpPr/>
              <p:nvPr/>
            </p:nvSpPr>
            <p:spPr>
              <a:xfrm>
                <a:off x="4513800" y="1437336"/>
                <a:ext cx="21245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8" fill="none" extrusionOk="0">
                    <a:moveTo>
                      <a:pt x="346" y="0"/>
                    </a:moveTo>
                    <a:cubicBezTo>
                      <a:pt x="1" y="345"/>
                      <a:pt x="144" y="1084"/>
                      <a:pt x="406" y="1417"/>
                    </a:cubicBezTo>
                    <a:cubicBezTo>
                      <a:pt x="560" y="1584"/>
                      <a:pt x="691" y="1762"/>
                      <a:pt x="799" y="1965"/>
                    </a:cubicBezTo>
                    <a:cubicBezTo>
                      <a:pt x="953" y="2322"/>
                      <a:pt x="822" y="2739"/>
                      <a:pt x="656" y="3096"/>
                    </a:cubicBezTo>
                    <a:cubicBezTo>
                      <a:pt x="477" y="3453"/>
                      <a:pt x="251" y="3798"/>
                      <a:pt x="203" y="4191"/>
                    </a:cubicBezTo>
                    <a:cubicBezTo>
                      <a:pt x="156" y="4715"/>
                      <a:pt x="453" y="5215"/>
                      <a:pt x="680" y="5703"/>
                    </a:cubicBezTo>
                    <a:cubicBezTo>
                      <a:pt x="989" y="6382"/>
                      <a:pt x="941" y="6965"/>
                      <a:pt x="489" y="7561"/>
                    </a:cubicBezTo>
                    <a:cubicBezTo>
                      <a:pt x="13" y="8203"/>
                      <a:pt x="203" y="8942"/>
                      <a:pt x="822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2416;p75">
                <a:extLst>
                  <a:ext uri="{FF2B5EF4-FFF2-40B4-BE49-F238E27FC236}">
                    <a16:creationId xmlns:a16="http://schemas.microsoft.com/office/drawing/2014/main" xmlns="" id="{66B83C11-9D63-DF51-04FC-45D827BE370A}"/>
                  </a:ext>
                </a:extLst>
              </p:cNvPr>
              <p:cNvSpPr/>
              <p:nvPr/>
            </p:nvSpPr>
            <p:spPr>
              <a:xfrm>
                <a:off x="4532707" y="1437336"/>
                <a:ext cx="21245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418" fill="none" extrusionOk="0">
                    <a:moveTo>
                      <a:pt x="334" y="0"/>
                    </a:moveTo>
                    <a:cubicBezTo>
                      <a:pt x="1" y="345"/>
                      <a:pt x="132" y="1084"/>
                      <a:pt x="406" y="1417"/>
                    </a:cubicBezTo>
                    <a:cubicBezTo>
                      <a:pt x="561" y="1584"/>
                      <a:pt x="691" y="1762"/>
                      <a:pt x="799" y="1965"/>
                    </a:cubicBezTo>
                    <a:cubicBezTo>
                      <a:pt x="942" y="2322"/>
                      <a:pt x="822" y="2739"/>
                      <a:pt x="644" y="3096"/>
                    </a:cubicBezTo>
                    <a:cubicBezTo>
                      <a:pt x="477" y="3453"/>
                      <a:pt x="239" y="3798"/>
                      <a:pt x="203" y="4191"/>
                    </a:cubicBezTo>
                    <a:cubicBezTo>
                      <a:pt x="144" y="4715"/>
                      <a:pt x="453" y="5215"/>
                      <a:pt x="680" y="5703"/>
                    </a:cubicBezTo>
                    <a:cubicBezTo>
                      <a:pt x="989" y="6382"/>
                      <a:pt x="930" y="6965"/>
                      <a:pt x="489" y="7561"/>
                    </a:cubicBezTo>
                    <a:cubicBezTo>
                      <a:pt x="1" y="8203"/>
                      <a:pt x="203" y="8942"/>
                      <a:pt x="811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2417;p75">
                <a:extLst>
                  <a:ext uri="{FF2B5EF4-FFF2-40B4-BE49-F238E27FC236}">
                    <a16:creationId xmlns:a16="http://schemas.microsoft.com/office/drawing/2014/main" xmlns="" id="{09256C2B-7D65-B884-61D2-3EE260F0AA9E}"/>
                  </a:ext>
                </a:extLst>
              </p:cNvPr>
              <p:cNvSpPr/>
              <p:nvPr/>
            </p:nvSpPr>
            <p:spPr>
              <a:xfrm>
                <a:off x="4551377" y="1437336"/>
                <a:ext cx="21224" cy="20211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418" fill="none" extrusionOk="0">
                    <a:moveTo>
                      <a:pt x="333" y="0"/>
                    </a:moveTo>
                    <a:cubicBezTo>
                      <a:pt x="0" y="345"/>
                      <a:pt x="143" y="1084"/>
                      <a:pt x="405" y="1417"/>
                    </a:cubicBezTo>
                    <a:cubicBezTo>
                      <a:pt x="560" y="1584"/>
                      <a:pt x="691" y="1762"/>
                      <a:pt x="798" y="1965"/>
                    </a:cubicBezTo>
                    <a:cubicBezTo>
                      <a:pt x="941" y="2322"/>
                      <a:pt x="822" y="2739"/>
                      <a:pt x="643" y="3096"/>
                    </a:cubicBezTo>
                    <a:cubicBezTo>
                      <a:pt x="476" y="3453"/>
                      <a:pt x="250" y="3798"/>
                      <a:pt x="202" y="4191"/>
                    </a:cubicBezTo>
                    <a:cubicBezTo>
                      <a:pt x="155" y="4715"/>
                      <a:pt x="453" y="5215"/>
                      <a:pt x="679" y="5703"/>
                    </a:cubicBezTo>
                    <a:cubicBezTo>
                      <a:pt x="988" y="6382"/>
                      <a:pt x="929" y="6965"/>
                      <a:pt x="488" y="7561"/>
                    </a:cubicBezTo>
                    <a:cubicBezTo>
                      <a:pt x="0" y="8203"/>
                      <a:pt x="202" y="8942"/>
                      <a:pt x="810" y="9418"/>
                    </a:cubicBezTo>
                  </a:path>
                </a:pathLst>
              </a:custGeom>
              <a:noFill/>
              <a:ln w="95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2418;p75">
              <a:extLst>
                <a:ext uri="{FF2B5EF4-FFF2-40B4-BE49-F238E27FC236}">
                  <a16:creationId xmlns:a16="http://schemas.microsoft.com/office/drawing/2014/main" xmlns="" id="{242D9F71-CB12-276C-7C93-D576CB150F76}"/>
                </a:ext>
              </a:extLst>
            </p:cNvPr>
            <p:cNvGrpSpPr/>
            <p:nvPr/>
          </p:nvGrpSpPr>
          <p:grpSpPr>
            <a:xfrm>
              <a:off x="6836035" y="1825553"/>
              <a:ext cx="729909" cy="77810"/>
              <a:chOff x="4730224" y="1812671"/>
              <a:chExt cx="683244" cy="72835"/>
            </a:xfrm>
          </p:grpSpPr>
          <p:sp>
            <p:nvSpPr>
              <p:cNvPr id="1024" name="Google Shape;2419;p75">
                <a:extLst>
                  <a:ext uri="{FF2B5EF4-FFF2-40B4-BE49-F238E27FC236}">
                    <a16:creationId xmlns:a16="http://schemas.microsoft.com/office/drawing/2014/main" xmlns="" id="{A8EC53A2-FC17-B4F1-6498-F65CC216103D}"/>
                  </a:ext>
                </a:extLst>
              </p:cNvPr>
              <p:cNvSpPr/>
              <p:nvPr/>
            </p:nvSpPr>
            <p:spPr>
              <a:xfrm>
                <a:off x="4730224" y="1812671"/>
                <a:ext cx="40645" cy="55238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2574" extrusionOk="0">
                    <a:moveTo>
                      <a:pt x="977" y="0"/>
                    </a:moveTo>
                    <a:cubicBezTo>
                      <a:pt x="715" y="0"/>
                      <a:pt x="489" y="60"/>
                      <a:pt x="310" y="191"/>
                    </a:cubicBezTo>
                    <a:cubicBezTo>
                      <a:pt x="131" y="334"/>
                      <a:pt x="36" y="512"/>
                      <a:pt x="36" y="750"/>
                    </a:cubicBezTo>
                    <a:cubicBezTo>
                      <a:pt x="24" y="870"/>
                      <a:pt x="48" y="977"/>
                      <a:pt x="96" y="1060"/>
                    </a:cubicBezTo>
                    <a:cubicBezTo>
                      <a:pt x="131" y="1143"/>
                      <a:pt x="191" y="1215"/>
                      <a:pt x="262" y="1262"/>
                    </a:cubicBezTo>
                    <a:cubicBezTo>
                      <a:pt x="334" y="1310"/>
                      <a:pt x="417" y="1358"/>
                      <a:pt x="501" y="1393"/>
                    </a:cubicBezTo>
                    <a:cubicBezTo>
                      <a:pt x="584" y="1429"/>
                      <a:pt x="679" y="1453"/>
                      <a:pt x="762" y="1489"/>
                    </a:cubicBezTo>
                    <a:cubicBezTo>
                      <a:pt x="846" y="1512"/>
                      <a:pt x="929" y="1536"/>
                      <a:pt x="1001" y="1560"/>
                    </a:cubicBezTo>
                    <a:cubicBezTo>
                      <a:pt x="1072" y="1596"/>
                      <a:pt x="1132" y="1631"/>
                      <a:pt x="1179" y="1679"/>
                    </a:cubicBezTo>
                    <a:cubicBezTo>
                      <a:pt x="1227" y="1727"/>
                      <a:pt x="1239" y="1774"/>
                      <a:pt x="1239" y="1846"/>
                    </a:cubicBezTo>
                    <a:cubicBezTo>
                      <a:pt x="1239" y="1917"/>
                      <a:pt x="1215" y="1977"/>
                      <a:pt x="1155" y="2024"/>
                    </a:cubicBezTo>
                    <a:cubicBezTo>
                      <a:pt x="1116" y="2064"/>
                      <a:pt x="1060" y="2087"/>
                      <a:pt x="995" y="2087"/>
                    </a:cubicBezTo>
                    <a:cubicBezTo>
                      <a:pt x="981" y="2087"/>
                      <a:pt x="967" y="2086"/>
                      <a:pt x="953" y="2084"/>
                    </a:cubicBezTo>
                    <a:cubicBezTo>
                      <a:pt x="762" y="2084"/>
                      <a:pt x="667" y="1977"/>
                      <a:pt x="655" y="1786"/>
                    </a:cubicBezTo>
                    <a:lnTo>
                      <a:pt x="0" y="1762"/>
                    </a:lnTo>
                    <a:lnTo>
                      <a:pt x="0" y="1762"/>
                    </a:lnTo>
                    <a:cubicBezTo>
                      <a:pt x="0" y="2012"/>
                      <a:pt x="72" y="2203"/>
                      <a:pt x="250" y="2346"/>
                    </a:cubicBezTo>
                    <a:cubicBezTo>
                      <a:pt x="417" y="2489"/>
                      <a:pt x="643" y="2560"/>
                      <a:pt x="917" y="2572"/>
                    </a:cubicBezTo>
                    <a:cubicBezTo>
                      <a:pt x="938" y="2573"/>
                      <a:pt x="958" y="2573"/>
                      <a:pt x="978" y="2573"/>
                    </a:cubicBezTo>
                    <a:cubicBezTo>
                      <a:pt x="1235" y="2573"/>
                      <a:pt x="1442" y="2502"/>
                      <a:pt x="1608" y="2370"/>
                    </a:cubicBezTo>
                    <a:cubicBezTo>
                      <a:pt x="1786" y="2215"/>
                      <a:pt x="1882" y="2036"/>
                      <a:pt x="1882" y="1822"/>
                    </a:cubicBezTo>
                    <a:cubicBezTo>
                      <a:pt x="1894" y="1703"/>
                      <a:pt x="1870" y="1596"/>
                      <a:pt x="1822" y="1512"/>
                    </a:cubicBezTo>
                    <a:cubicBezTo>
                      <a:pt x="1786" y="1429"/>
                      <a:pt x="1727" y="1358"/>
                      <a:pt x="1655" y="1310"/>
                    </a:cubicBezTo>
                    <a:cubicBezTo>
                      <a:pt x="1584" y="1251"/>
                      <a:pt x="1501" y="1215"/>
                      <a:pt x="1417" y="1179"/>
                    </a:cubicBezTo>
                    <a:cubicBezTo>
                      <a:pt x="1334" y="1143"/>
                      <a:pt x="1239" y="1120"/>
                      <a:pt x="1155" y="1096"/>
                    </a:cubicBezTo>
                    <a:cubicBezTo>
                      <a:pt x="1060" y="1060"/>
                      <a:pt x="989" y="1036"/>
                      <a:pt x="905" y="1012"/>
                    </a:cubicBezTo>
                    <a:cubicBezTo>
                      <a:pt x="846" y="989"/>
                      <a:pt x="786" y="953"/>
                      <a:pt x="739" y="905"/>
                    </a:cubicBezTo>
                    <a:cubicBezTo>
                      <a:pt x="691" y="858"/>
                      <a:pt x="679" y="786"/>
                      <a:pt x="679" y="715"/>
                    </a:cubicBezTo>
                    <a:cubicBezTo>
                      <a:pt x="679" y="631"/>
                      <a:pt x="703" y="584"/>
                      <a:pt x="751" y="536"/>
                    </a:cubicBezTo>
                    <a:cubicBezTo>
                      <a:pt x="798" y="500"/>
                      <a:pt x="870" y="489"/>
                      <a:pt x="941" y="489"/>
                    </a:cubicBezTo>
                    <a:cubicBezTo>
                      <a:pt x="1024" y="489"/>
                      <a:pt x="1084" y="512"/>
                      <a:pt x="1132" y="560"/>
                    </a:cubicBezTo>
                    <a:cubicBezTo>
                      <a:pt x="1179" y="619"/>
                      <a:pt x="1203" y="679"/>
                      <a:pt x="1215" y="774"/>
                    </a:cubicBezTo>
                    <a:lnTo>
                      <a:pt x="1870" y="798"/>
                    </a:lnTo>
                    <a:cubicBezTo>
                      <a:pt x="1870" y="524"/>
                      <a:pt x="1798" y="334"/>
                      <a:pt x="1632" y="203"/>
                    </a:cubicBezTo>
                    <a:cubicBezTo>
                      <a:pt x="1465" y="84"/>
                      <a:pt x="1251" y="12"/>
                      <a:pt x="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2420;p75">
                <a:extLst>
                  <a:ext uri="{FF2B5EF4-FFF2-40B4-BE49-F238E27FC236}">
                    <a16:creationId xmlns:a16="http://schemas.microsoft.com/office/drawing/2014/main" xmlns="" id="{4E9A2790-0CD6-EB32-2C77-B1145AED7559}"/>
                  </a:ext>
                </a:extLst>
              </p:cNvPr>
              <p:cNvSpPr/>
              <p:nvPr/>
            </p:nvSpPr>
            <p:spPr>
              <a:xfrm>
                <a:off x="4775441" y="1814709"/>
                <a:ext cx="53435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549" extrusionOk="0">
                    <a:moveTo>
                      <a:pt x="1287" y="739"/>
                    </a:moveTo>
                    <a:lnTo>
                      <a:pt x="1561" y="1644"/>
                    </a:lnTo>
                    <a:lnTo>
                      <a:pt x="965" y="1620"/>
                    </a:lnTo>
                    <a:lnTo>
                      <a:pt x="1287" y="739"/>
                    </a:lnTo>
                    <a:close/>
                    <a:moveTo>
                      <a:pt x="941" y="1"/>
                    </a:moveTo>
                    <a:lnTo>
                      <a:pt x="1" y="2489"/>
                    </a:lnTo>
                    <a:lnTo>
                      <a:pt x="656" y="2501"/>
                    </a:lnTo>
                    <a:lnTo>
                      <a:pt x="799" y="2084"/>
                    </a:lnTo>
                    <a:lnTo>
                      <a:pt x="1703" y="2108"/>
                    </a:lnTo>
                    <a:lnTo>
                      <a:pt x="1834" y="2537"/>
                    </a:lnTo>
                    <a:lnTo>
                      <a:pt x="2489" y="2549"/>
                    </a:lnTo>
                    <a:lnTo>
                      <a:pt x="1692" y="13"/>
                    </a:lnTo>
                    <a:lnTo>
                      <a:pt x="9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2421;p75">
                <a:extLst>
                  <a:ext uri="{FF2B5EF4-FFF2-40B4-BE49-F238E27FC236}">
                    <a16:creationId xmlns:a16="http://schemas.microsoft.com/office/drawing/2014/main" xmlns="" id="{0B27CD8A-A0AC-2676-3BE8-7F639AF5C8F6}"/>
                  </a:ext>
                </a:extLst>
              </p:cNvPr>
              <p:cNvSpPr/>
              <p:nvPr/>
            </p:nvSpPr>
            <p:spPr>
              <a:xfrm>
                <a:off x="4831408" y="1815739"/>
                <a:ext cx="54702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549" extrusionOk="0">
                    <a:moveTo>
                      <a:pt x="0" y="0"/>
                    </a:moveTo>
                    <a:lnTo>
                      <a:pt x="822" y="2536"/>
                    </a:lnTo>
                    <a:lnTo>
                      <a:pt x="1584" y="2548"/>
                    </a:lnTo>
                    <a:lnTo>
                      <a:pt x="2548" y="72"/>
                    </a:lnTo>
                    <a:lnTo>
                      <a:pt x="1893" y="48"/>
                    </a:lnTo>
                    <a:lnTo>
                      <a:pt x="1227" y="1941"/>
                    </a:lnTo>
                    <a:lnTo>
                      <a:pt x="655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2422;p75">
                <a:extLst>
                  <a:ext uri="{FF2B5EF4-FFF2-40B4-BE49-F238E27FC236}">
                    <a16:creationId xmlns:a16="http://schemas.microsoft.com/office/drawing/2014/main" xmlns="" id="{FF9ACE3E-F71B-A670-3F84-B83B2490AD40}"/>
                  </a:ext>
                </a:extLst>
              </p:cNvPr>
              <p:cNvSpPr/>
              <p:nvPr/>
            </p:nvSpPr>
            <p:spPr>
              <a:xfrm>
                <a:off x="4890938" y="1817263"/>
                <a:ext cx="33993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561" extrusionOk="0">
                    <a:moveTo>
                      <a:pt x="60" y="1"/>
                    </a:moveTo>
                    <a:lnTo>
                      <a:pt x="0" y="2513"/>
                    </a:lnTo>
                    <a:lnTo>
                      <a:pt x="1513" y="2560"/>
                    </a:lnTo>
                    <a:lnTo>
                      <a:pt x="1524" y="2096"/>
                    </a:lnTo>
                    <a:lnTo>
                      <a:pt x="620" y="2072"/>
                    </a:lnTo>
                    <a:lnTo>
                      <a:pt x="632" y="1489"/>
                    </a:lnTo>
                    <a:lnTo>
                      <a:pt x="1429" y="1513"/>
                    </a:lnTo>
                    <a:lnTo>
                      <a:pt x="1453" y="1048"/>
                    </a:lnTo>
                    <a:lnTo>
                      <a:pt x="643" y="1025"/>
                    </a:lnTo>
                    <a:lnTo>
                      <a:pt x="667" y="489"/>
                    </a:lnTo>
                    <a:lnTo>
                      <a:pt x="1572" y="513"/>
                    </a:lnTo>
                    <a:lnTo>
                      <a:pt x="1584" y="48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2423;p75">
                <a:extLst>
                  <a:ext uri="{FF2B5EF4-FFF2-40B4-BE49-F238E27FC236}">
                    <a16:creationId xmlns:a16="http://schemas.microsoft.com/office/drawing/2014/main" xmlns="" id="{1668C267-F48B-C6C4-EF3B-151F9D1CBA64}"/>
                  </a:ext>
                </a:extLst>
              </p:cNvPr>
              <p:cNvSpPr/>
              <p:nvPr/>
            </p:nvSpPr>
            <p:spPr>
              <a:xfrm>
                <a:off x="4955061" y="1819302"/>
                <a:ext cx="42963" cy="54444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2537" extrusionOk="0">
                    <a:moveTo>
                      <a:pt x="25" y="1"/>
                    </a:moveTo>
                    <a:lnTo>
                      <a:pt x="1" y="465"/>
                    </a:lnTo>
                    <a:lnTo>
                      <a:pt x="692" y="477"/>
                    </a:lnTo>
                    <a:lnTo>
                      <a:pt x="632" y="2525"/>
                    </a:lnTo>
                    <a:lnTo>
                      <a:pt x="1239" y="2537"/>
                    </a:lnTo>
                    <a:lnTo>
                      <a:pt x="1299" y="501"/>
                    </a:lnTo>
                    <a:lnTo>
                      <a:pt x="1989" y="513"/>
                    </a:lnTo>
                    <a:lnTo>
                      <a:pt x="2001" y="49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2424;p75">
                <a:extLst>
                  <a:ext uri="{FF2B5EF4-FFF2-40B4-BE49-F238E27FC236}">
                    <a16:creationId xmlns:a16="http://schemas.microsoft.com/office/drawing/2014/main" xmlns="" id="{1B90F5B8-A43C-1F38-E755-376D96E966FE}"/>
                  </a:ext>
                </a:extLst>
              </p:cNvPr>
              <p:cNvSpPr/>
              <p:nvPr/>
            </p:nvSpPr>
            <p:spPr>
              <a:xfrm>
                <a:off x="5004119" y="1820589"/>
                <a:ext cx="48585" cy="55217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573" extrusionOk="0">
                    <a:moveTo>
                      <a:pt x="72" y="0"/>
                    </a:moveTo>
                    <a:lnTo>
                      <a:pt x="1" y="2513"/>
                    </a:lnTo>
                    <a:lnTo>
                      <a:pt x="620" y="2525"/>
                    </a:lnTo>
                    <a:lnTo>
                      <a:pt x="644" y="1489"/>
                    </a:lnTo>
                    <a:lnTo>
                      <a:pt x="1608" y="1513"/>
                    </a:lnTo>
                    <a:lnTo>
                      <a:pt x="1584" y="2548"/>
                    </a:lnTo>
                    <a:lnTo>
                      <a:pt x="2192" y="2572"/>
                    </a:lnTo>
                    <a:lnTo>
                      <a:pt x="2263" y="60"/>
                    </a:lnTo>
                    <a:lnTo>
                      <a:pt x="1656" y="48"/>
                    </a:lnTo>
                    <a:lnTo>
                      <a:pt x="1620" y="1048"/>
                    </a:lnTo>
                    <a:lnTo>
                      <a:pt x="656" y="1024"/>
                    </a:lnTo>
                    <a:lnTo>
                      <a:pt x="692" y="2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2425;p75">
                <a:extLst>
                  <a:ext uri="{FF2B5EF4-FFF2-40B4-BE49-F238E27FC236}">
                    <a16:creationId xmlns:a16="http://schemas.microsoft.com/office/drawing/2014/main" xmlns="" id="{C9650B1E-E096-01B1-5816-39C5ADAD4EA6}"/>
                  </a:ext>
                </a:extLst>
              </p:cNvPr>
              <p:cNvSpPr/>
              <p:nvPr/>
            </p:nvSpPr>
            <p:spPr>
              <a:xfrm>
                <a:off x="5062640" y="1822113"/>
                <a:ext cx="34250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561" extrusionOk="0">
                    <a:moveTo>
                      <a:pt x="72" y="1"/>
                    </a:moveTo>
                    <a:lnTo>
                      <a:pt x="0" y="2513"/>
                    </a:lnTo>
                    <a:lnTo>
                      <a:pt x="1524" y="2561"/>
                    </a:lnTo>
                    <a:lnTo>
                      <a:pt x="1536" y="2096"/>
                    </a:lnTo>
                    <a:lnTo>
                      <a:pt x="632" y="2061"/>
                    </a:lnTo>
                    <a:lnTo>
                      <a:pt x="643" y="1489"/>
                    </a:lnTo>
                    <a:lnTo>
                      <a:pt x="1441" y="1501"/>
                    </a:lnTo>
                    <a:lnTo>
                      <a:pt x="1453" y="1037"/>
                    </a:lnTo>
                    <a:lnTo>
                      <a:pt x="655" y="1025"/>
                    </a:lnTo>
                    <a:lnTo>
                      <a:pt x="667" y="477"/>
                    </a:lnTo>
                    <a:lnTo>
                      <a:pt x="1572" y="501"/>
                    </a:lnTo>
                    <a:lnTo>
                      <a:pt x="1596" y="37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2426;p75">
                <a:extLst>
                  <a:ext uri="{FF2B5EF4-FFF2-40B4-BE49-F238E27FC236}">
                    <a16:creationId xmlns:a16="http://schemas.microsoft.com/office/drawing/2014/main" xmlns="" id="{76BC1A94-E953-BCC8-1196-1B46A2C59A05}"/>
                  </a:ext>
                </a:extLst>
              </p:cNvPr>
              <p:cNvSpPr/>
              <p:nvPr/>
            </p:nvSpPr>
            <p:spPr>
              <a:xfrm>
                <a:off x="5129574" y="1824173"/>
                <a:ext cx="42190" cy="54187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2525" extrusionOk="0">
                    <a:moveTo>
                      <a:pt x="668" y="476"/>
                    </a:moveTo>
                    <a:lnTo>
                      <a:pt x="1049" y="488"/>
                    </a:lnTo>
                    <a:cubicBezTo>
                      <a:pt x="1132" y="488"/>
                      <a:pt x="1203" y="524"/>
                      <a:pt x="1263" y="584"/>
                    </a:cubicBezTo>
                    <a:cubicBezTo>
                      <a:pt x="1311" y="643"/>
                      <a:pt x="1334" y="715"/>
                      <a:pt x="1334" y="810"/>
                    </a:cubicBezTo>
                    <a:cubicBezTo>
                      <a:pt x="1334" y="893"/>
                      <a:pt x="1299" y="965"/>
                      <a:pt x="1251" y="1012"/>
                    </a:cubicBezTo>
                    <a:cubicBezTo>
                      <a:pt x="1192" y="1072"/>
                      <a:pt x="1120" y="1095"/>
                      <a:pt x="1025" y="1095"/>
                    </a:cubicBezTo>
                    <a:lnTo>
                      <a:pt x="644" y="1084"/>
                    </a:lnTo>
                    <a:lnTo>
                      <a:pt x="668" y="476"/>
                    </a:lnTo>
                    <a:close/>
                    <a:moveTo>
                      <a:pt x="72" y="0"/>
                    </a:moveTo>
                    <a:lnTo>
                      <a:pt x="1" y="2500"/>
                    </a:lnTo>
                    <a:lnTo>
                      <a:pt x="608" y="2524"/>
                    </a:lnTo>
                    <a:lnTo>
                      <a:pt x="632" y="1548"/>
                    </a:lnTo>
                    <a:lnTo>
                      <a:pt x="1013" y="1560"/>
                    </a:lnTo>
                    <a:cubicBezTo>
                      <a:pt x="1192" y="1560"/>
                      <a:pt x="1334" y="1536"/>
                      <a:pt x="1465" y="1500"/>
                    </a:cubicBezTo>
                    <a:cubicBezTo>
                      <a:pt x="1596" y="1441"/>
                      <a:pt x="1692" y="1381"/>
                      <a:pt x="1763" y="1298"/>
                    </a:cubicBezTo>
                    <a:cubicBezTo>
                      <a:pt x="1882" y="1155"/>
                      <a:pt x="1954" y="988"/>
                      <a:pt x="1954" y="822"/>
                    </a:cubicBezTo>
                    <a:cubicBezTo>
                      <a:pt x="1965" y="607"/>
                      <a:pt x="1882" y="429"/>
                      <a:pt x="1727" y="274"/>
                    </a:cubicBezTo>
                    <a:cubicBezTo>
                      <a:pt x="1573" y="119"/>
                      <a:pt x="1346" y="36"/>
                      <a:pt x="1061" y="24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2427;p75">
                <a:extLst>
                  <a:ext uri="{FF2B5EF4-FFF2-40B4-BE49-F238E27FC236}">
                    <a16:creationId xmlns:a16="http://schemas.microsoft.com/office/drawing/2014/main" xmlns="" id="{5D15423A-50B3-E378-A243-2BA3ECB75A56}"/>
                  </a:ext>
                </a:extLst>
              </p:cNvPr>
              <p:cNvSpPr/>
              <p:nvPr/>
            </p:nvSpPr>
            <p:spPr>
              <a:xfrm>
                <a:off x="5178395" y="1825439"/>
                <a:ext cx="29658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549" extrusionOk="0">
                    <a:moveTo>
                      <a:pt x="71" y="1"/>
                    </a:moveTo>
                    <a:lnTo>
                      <a:pt x="0" y="2513"/>
                    </a:lnTo>
                    <a:lnTo>
                      <a:pt x="1369" y="2549"/>
                    </a:lnTo>
                    <a:lnTo>
                      <a:pt x="1381" y="2084"/>
                    </a:lnTo>
                    <a:lnTo>
                      <a:pt x="619" y="2060"/>
                    </a:lnTo>
                    <a:lnTo>
                      <a:pt x="679" y="24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2428;p75">
                <a:extLst>
                  <a:ext uri="{FF2B5EF4-FFF2-40B4-BE49-F238E27FC236}">
                    <a16:creationId xmlns:a16="http://schemas.microsoft.com/office/drawing/2014/main" xmlns="" id="{35CC2036-DA10-6208-1D8A-2C8FA83E2D21}"/>
                  </a:ext>
                </a:extLst>
              </p:cNvPr>
              <p:cNvSpPr/>
              <p:nvPr/>
            </p:nvSpPr>
            <p:spPr>
              <a:xfrm>
                <a:off x="5210070" y="1826727"/>
                <a:ext cx="53156" cy="54959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561" extrusionOk="0">
                    <a:moveTo>
                      <a:pt x="1286" y="750"/>
                    </a:moveTo>
                    <a:lnTo>
                      <a:pt x="1560" y="1643"/>
                    </a:lnTo>
                    <a:lnTo>
                      <a:pt x="965" y="1631"/>
                    </a:lnTo>
                    <a:lnTo>
                      <a:pt x="1286" y="750"/>
                    </a:lnTo>
                    <a:close/>
                    <a:moveTo>
                      <a:pt x="941" y="0"/>
                    </a:moveTo>
                    <a:lnTo>
                      <a:pt x="0" y="2489"/>
                    </a:lnTo>
                    <a:lnTo>
                      <a:pt x="643" y="2512"/>
                    </a:lnTo>
                    <a:lnTo>
                      <a:pt x="798" y="2096"/>
                    </a:lnTo>
                    <a:lnTo>
                      <a:pt x="1703" y="2119"/>
                    </a:lnTo>
                    <a:lnTo>
                      <a:pt x="1822" y="2536"/>
                    </a:lnTo>
                    <a:lnTo>
                      <a:pt x="2477" y="2560"/>
                    </a:lnTo>
                    <a:lnTo>
                      <a:pt x="1679" y="24"/>
                    </a:lnTo>
                    <a:lnTo>
                      <a:pt x="9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2429;p75">
                <a:extLst>
                  <a:ext uri="{FF2B5EF4-FFF2-40B4-BE49-F238E27FC236}">
                    <a16:creationId xmlns:a16="http://schemas.microsoft.com/office/drawing/2014/main" xmlns="" id="{B3575221-86B6-CB0F-4051-254F9D77225A}"/>
                  </a:ext>
                </a:extLst>
              </p:cNvPr>
              <p:cNvSpPr/>
              <p:nvPr/>
            </p:nvSpPr>
            <p:spPr>
              <a:xfrm>
                <a:off x="5269600" y="1827993"/>
                <a:ext cx="49852" cy="55217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573" extrusionOk="0">
                    <a:moveTo>
                      <a:pt x="72" y="1"/>
                    </a:moveTo>
                    <a:lnTo>
                      <a:pt x="1" y="2513"/>
                    </a:lnTo>
                    <a:lnTo>
                      <a:pt x="620" y="2525"/>
                    </a:lnTo>
                    <a:lnTo>
                      <a:pt x="655" y="941"/>
                    </a:lnTo>
                    <a:lnTo>
                      <a:pt x="1644" y="2549"/>
                    </a:lnTo>
                    <a:lnTo>
                      <a:pt x="2251" y="2572"/>
                    </a:lnTo>
                    <a:lnTo>
                      <a:pt x="2322" y="60"/>
                    </a:lnTo>
                    <a:lnTo>
                      <a:pt x="1703" y="36"/>
                    </a:lnTo>
                    <a:lnTo>
                      <a:pt x="1667" y="1620"/>
                    </a:lnTo>
                    <a:lnTo>
                      <a:pt x="691" y="13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2430;p75">
                <a:extLst>
                  <a:ext uri="{FF2B5EF4-FFF2-40B4-BE49-F238E27FC236}">
                    <a16:creationId xmlns:a16="http://schemas.microsoft.com/office/drawing/2014/main" xmlns="" id="{2F171EAF-927F-D81F-33BD-A209D64E14AF}"/>
                  </a:ext>
                </a:extLst>
              </p:cNvPr>
              <p:cNvSpPr/>
              <p:nvPr/>
            </p:nvSpPr>
            <p:spPr>
              <a:xfrm>
                <a:off x="5329388" y="1829538"/>
                <a:ext cx="34014" cy="5493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2560" extrusionOk="0">
                    <a:moveTo>
                      <a:pt x="72" y="0"/>
                    </a:moveTo>
                    <a:lnTo>
                      <a:pt x="1" y="2512"/>
                    </a:lnTo>
                    <a:lnTo>
                      <a:pt x="1513" y="2560"/>
                    </a:lnTo>
                    <a:lnTo>
                      <a:pt x="1525" y="2096"/>
                    </a:lnTo>
                    <a:lnTo>
                      <a:pt x="620" y="2072"/>
                    </a:lnTo>
                    <a:lnTo>
                      <a:pt x="644" y="1488"/>
                    </a:lnTo>
                    <a:lnTo>
                      <a:pt x="1441" y="1512"/>
                    </a:lnTo>
                    <a:lnTo>
                      <a:pt x="1453" y="1048"/>
                    </a:lnTo>
                    <a:lnTo>
                      <a:pt x="655" y="1024"/>
                    </a:lnTo>
                    <a:lnTo>
                      <a:pt x="667" y="476"/>
                    </a:lnTo>
                    <a:lnTo>
                      <a:pt x="1572" y="512"/>
                    </a:lnTo>
                    <a:lnTo>
                      <a:pt x="1584" y="48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2431;p75">
                <a:extLst>
                  <a:ext uri="{FF2B5EF4-FFF2-40B4-BE49-F238E27FC236}">
                    <a16:creationId xmlns:a16="http://schemas.microsoft.com/office/drawing/2014/main" xmlns="" id="{D6AAB4F9-C416-C030-944E-181519CFD497}"/>
                  </a:ext>
                </a:extLst>
              </p:cNvPr>
              <p:cNvSpPr/>
              <p:nvPr/>
            </p:nvSpPr>
            <p:spPr>
              <a:xfrm>
                <a:off x="5370784" y="1830804"/>
                <a:ext cx="42684" cy="54702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549" extrusionOk="0">
                    <a:moveTo>
                      <a:pt x="12" y="1"/>
                    </a:moveTo>
                    <a:lnTo>
                      <a:pt x="0" y="465"/>
                    </a:lnTo>
                    <a:lnTo>
                      <a:pt x="679" y="489"/>
                    </a:lnTo>
                    <a:lnTo>
                      <a:pt x="620" y="2525"/>
                    </a:lnTo>
                    <a:lnTo>
                      <a:pt x="1227" y="2549"/>
                    </a:lnTo>
                    <a:lnTo>
                      <a:pt x="1286" y="501"/>
                    </a:lnTo>
                    <a:lnTo>
                      <a:pt x="1977" y="525"/>
                    </a:lnTo>
                    <a:lnTo>
                      <a:pt x="1989" y="6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6" name="Google Shape;2432;p75">
            <a:extLst>
              <a:ext uri="{FF2B5EF4-FFF2-40B4-BE49-F238E27FC236}">
                <a16:creationId xmlns:a16="http://schemas.microsoft.com/office/drawing/2014/main" xmlns="" id="{ADC3A5F0-FA36-A565-1072-8B1A6962F1C5}"/>
              </a:ext>
            </a:extLst>
          </p:cNvPr>
          <p:cNvGrpSpPr/>
          <p:nvPr/>
        </p:nvGrpSpPr>
        <p:grpSpPr>
          <a:xfrm>
            <a:off x="6732545" y="3061638"/>
            <a:ext cx="2334825" cy="641925"/>
            <a:chOff x="3404588" y="1789225"/>
            <a:chExt cx="2334825" cy="641925"/>
          </a:xfrm>
        </p:grpSpPr>
        <p:sp>
          <p:nvSpPr>
            <p:cNvPr id="1057" name="Google Shape;2433;p75">
              <a:extLst>
                <a:ext uri="{FF2B5EF4-FFF2-40B4-BE49-F238E27FC236}">
                  <a16:creationId xmlns:a16="http://schemas.microsoft.com/office/drawing/2014/main" xmlns="" id="{826483BD-038F-9FF0-27E4-147B51382D93}"/>
                </a:ext>
              </a:extLst>
            </p:cNvPr>
            <p:cNvSpPr/>
            <p:nvPr/>
          </p:nvSpPr>
          <p:spPr>
            <a:xfrm>
              <a:off x="3800163" y="1789225"/>
              <a:ext cx="181450" cy="162300"/>
            </a:xfrm>
            <a:custGeom>
              <a:avLst/>
              <a:gdLst/>
              <a:ahLst/>
              <a:cxnLst/>
              <a:rect l="l" t="t" r="r" b="b"/>
              <a:pathLst>
                <a:path w="7258" h="6492" extrusionOk="0">
                  <a:moveTo>
                    <a:pt x="1965" y="1"/>
                  </a:moveTo>
                  <a:cubicBezTo>
                    <a:pt x="1882" y="3894"/>
                    <a:pt x="679" y="5239"/>
                    <a:pt x="441" y="5501"/>
                  </a:cubicBezTo>
                  <a:cubicBezTo>
                    <a:pt x="358" y="5608"/>
                    <a:pt x="0" y="5989"/>
                    <a:pt x="286" y="6061"/>
                  </a:cubicBezTo>
                  <a:cubicBezTo>
                    <a:pt x="368" y="6073"/>
                    <a:pt x="452" y="6080"/>
                    <a:pt x="536" y="6080"/>
                  </a:cubicBezTo>
                  <a:cubicBezTo>
                    <a:pt x="694" y="6080"/>
                    <a:pt x="852" y="6056"/>
                    <a:pt x="1001" y="6001"/>
                  </a:cubicBezTo>
                  <a:cubicBezTo>
                    <a:pt x="1178" y="5944"/>
                    <a:pt x="1331" y="5909"/>
                    <a:pt x="1480" y="5909"/>
                  </a:cubicBezTo>
                  <a:cubicBezTo>
                    <a:pt x="1641" y="5909"/>
                    <a:pt x="1798" y="5950"/>
                    <a:pt x="1977" y="6049"/>
                  </a:cubicBezTo>
                  <a:cubicBezTo>
                    <a:pt x="2108" y="6144"/>
                    <a:pt x="2275" y="6192"/>
                    <a:pt x="2441" y="6192"/>
                  </a:cubicBezTo>
                  <a:cubicBezTo>
                    <a:pt x="2608" y="6168"/>
                    <a:pt x="2775" y="6132"/>
                    <a:pt x="2929" y="6061"/>
                  </a:cubicBezTo>
                  <a:cubicBezTo>
                    <a:pt x="3046" y="6022"/>
                    <a:pt x="3169" y="6003"/>
                    <a:pt x="3292" y="6003"/>
                  </a:cubicBezTo>
                  <a:cubicBezTo>
                    <a:pt x="3470" y="6003"/>
                    <a:pt x="3648" y="6043"/>
                    <a:pt x="3810" y="6120"/>
                  </a:cubicBezTo>
                  <a:cubicBezTo>
                    <a:pt x="4072" y="6239"/>
                    <a:pt x="4311" y="6466"/>
                    <a:pt x="4596" y="6490"/>
                  </a:cubicBezTo>
                  <a:cubicBezTo>
                    <a:pt x="4613" y="6491"/>
                    <a:pt x="4630" y="6492"/>
                    <a:pt x="4646" y="6492"/>
                  </a:cubicBezTo>
                  <a:cubicBezTo>
                    <a:pt x="4973" y="6492"/>
                    <a:pt x="5171" y="6164"/>
                    <a:pt x="5477" y="6085"/>
                  </a:cubicBezTo>
                  <a:cubicBezTo>
                    <a:pt x="5543" y="6065"/>
                    <a:pt x="5616" y="6056"/>
                    <a:pt x="5690" y="6056"/>
                  </a:cubicBezTo>
                  <a:cubicBezTo>
                    <a:pt x="5750" y="6056"/>
                    <a:pt x="5811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0" y="6444"/>
                    <a:pt x="7079" y="6445"/>
                    <a:pt x="7087" y="6445"/>
                  </a:cubicBezTo>
                  <a:cubicBezTo>
                    <a:pt x="7192" y="6445"/>
                    <a:pt x="7258" y="6316"/>
                    <a:pt x="7192" y="6228"/>
                  </a:cubicBezTo>
                  <a:cubicBezTo>
                    <a:pt x="6954" y="5930"/>
                    <a:pt x="6775" y="5585"/>
                    <a:pt x="6644" y="5227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72"/>
                    <a:pt x="5727" y="1489"/>
                    <a:pt x="5715" y="394"/>
                  </a:cubicBezTo>
                  <a:cubicBezTo>
                    <a:pt x="5715" y="251"/>
                    <a:pt x="5715" y="120"/>
                    <a:pt x="5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2434;p75">
              <a:extLst>
                <a:ext uri="{FF2B5EF4-FFF2-40B4-BE49-F238E27FC236}">
                  <a16:creationId xmlns:a16="http://schemas.microsoft.com/office/drawing/2014/main" xmlns="" id="{66AA4663-7BFD-C93B-894C-1757BF547A6D}"/>
                </a:ext>
              </a:extLst>
            </p:cNvPr>
            <p:cNvSpPr/>
            <p:nvPr/>
          </p:nvSpPr>
          <p:spPr>
            <a:xfrm>
              <a:off x="3840938" y="1803225"/>
              <a:ext cx="24150" cy="119375"/>
            </a:xfrm>
            <a:custGeom>
              <a:avLst/>
              <a:gdLst/>
              <a:ahLst/>
              <a:cxnLst/>
              <a:rect l="l" t="t" r="r" b="b"/>
              <a:pathLst>
                <a:path w="966" h="4775" extrusionOk="0">
                  <a:moveTo>
                    <a:pt x="763" y="0"/>
                  </a:moveTo>
                  <a:lnTo>
                    <a:pt x="763" y="703"/>
                  </a:lnTo>
                  <a:cubicBezTo>
                    <a:pt x="763" y="2096"/>
                    <a:pt x="703" y="3453"/>
                    <a:pt x="1" y="4667"/>
                  </a:cubicBezTo>
                  <a:lnTo>
                    <a:pt x="179" y="4775"/>
                  </a:lnTo>
                  <a:cubicBezTo>
                    <a:pt x="906" y="3513"/>
                    <a:pt x="965" y="2131"/>
                    <a:pt x="965" y="703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2435;p75">
              <a:extLst>
                <a:ext uri="{FF2B5EF4-FFF2-40B4-BE49-F238E27FC236}">
                  <a16:creationId xmlns:a16="http://schemas.microsoft.com/office/drawing/2014/main" xmlns="" id="{2D931353-9A04-4B1E-A406-3B367335D8D5}"/>
                </a:ext>
              </a:extLst>
            </p:cNvPr>
            <p:cNvSpPr/>
            <p:nvPr/>
          </p:nvSpPr>
          <p:spPr>
            <a:xfrm>
              <a:off x="3879638" y="1810075"/>
              <a:ext cx="11925" cy="114900"/>
            </a:xfrm>
            <a:custGeom>
              <a:avLst/>
              <a:gdLst/>
              <a:ahLst/>
              <a:cxnLst/>
              <a:rect l="l" t="t" r="r" b="b"/>
              <a:pathLst>
                <a:path w="477" h="4596" extrusionOk="0">
                  <a:moveTo>
                    <a:pt x="12" y="0"/>
                  </a:moveTo>
                  <a:cubicBezTo>
                    <a:pt x="24" y="262"/>
                    <a:pt x="24" y="512"/>
                    <a:pt x="24" y="774"/>
                  </a:cubicBezTo>
                  <a:lnTo>
                    <a:pt x="24" y="1441"/>
                  </a:lnTo>
                  <a:lnTo>
                    <a:pt x="24" y="2131"/>
                  </a:lnTo>
                  <a:cubicBezTo>
                    <a:pt x="0" y="2953"/>
                    <a:pt x="84" y="3786"/>
                    <a:pt x="274" y="4596"/>
                  </a:cubicBezTo>
                  <a:lnTo>
                    <a:pt x="477" y="4548"/>
                  </a:lnTo>
                  <a:cubicBezTo>
                    <a:pt x="286" y="3751"/>
                    <a:pt x="203" y="2941"/>
                    <a:pt x="227" y="2131"/>
                  </a:cubicBezTo>
                  <a:lnTo>
                    <a:pt x="227" y="1453"/>
                  </a:lnTo>
                  <a:lnTo>
                    <a:pt x="227" y="774"/>
                  </a:lnTo>
                  <a:cubicBezTo>
                    <a:pt x="227" y="512"/>
                    <a:pt x="227" y="25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2436;p75">
              <a:extLst>
                <a:ext uri="{FF2B5EF4-FFF2-40B4-BE49-F238E27FC236}">
                  <a16:creationId xmlns:a16="http://schemas.microsoft.com/office/drawing/2014/main" xmlns="" id="{A18D77BF-CAB4-A392-AA9F-0315CBB79DB2}"/>
                </a:ext>
              </a:extLst>
            </p:cNvPr>
            <p:cNvSpPr/>
            <p:nvPr/>
          </p:nvSpPr>
          <p:spPr>
            <a:xfrm>
              <a:off x="3898088" y="1811250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1"/>
                  </a:moveTo>
                  <a:cubicBezTo>
                    <a:pt x="13" y="1489"/>
                    <a:pt x="132" y="3394"/>
                    <a:pt x="989" y="4823"/>
                  </a:cubicBezTo>
                  <a:lnTo>
                    <a:pt x="1167" y="4727"/>
                  </a:lnTo>
                  <a:cubicBezTo>
                    <a:pt x="334" y="3334"/>
                    <a:pt x="215" y="1465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2437;p75">
              <a:extLst>
                <a:ext uri="{FF2B5EF4-FFF2-40B4-BE49-F238E27FC236}">
                  <a16:creationId xmlns:a16="http://schemas.microsoft.com/office/drawing/2014/main" xmlns="" id="{ADD89F64-F343-EC2A-0E76-8F90A2167B8F}"/>
                </a:ext>
              </a:extLst>
            </p:cNvPr>
            <p:cNvSpPr/>
            <p:nvPr/>
          </p:nvSpPr>
          <p:spPr>
            <a:xfrm>
              <a:off x="3923388" y="1813350"/>
              <a:ext cx="28300" cy="108350"/>
            </a:xfrm>
            <a:custGeom>
              <a:avLst/>
              <a:gdLst/>
              <a:ahLst/>
              <a:cxnLst/>
              <a:rect l="l" t="t" r="r" b="b"/>
              <a:pathLst>
                <a:path w="1132" h="4334" extrusionOk="0">
                  <a:moveTo>
                    <a:pt x="1" y="0"/>
                  </a:moveTo>
                  <a:cubicBezTo>
                    <a:pt x="13" y="1024"/>
                    <a:pt x="358" y="3417"/>
                    <a:pt x="965" y="4334"/>
                  </a:cubicBezTo>
                  <a:lnTo>
                    <a:pt x="1132" y="4227"/>
                  </a:lnTo>
                  <a:cubicBezTo>
                    <a:pt x="548" y="3334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2438;p75">
              <a:extLst>
                <a:ext uri="{FF2B5EF4-FFF2-40B4-BE49-F238E27FC236}">
                  <a16:creationId xmlns:a16="http://schemas.microsoft.com/office/drawing/2014/main" xmlns="" id="{BB960F45-AB57-B39C-BCAC-619F928D042D}"/>
                </a:ext>
              </a:extLst>
            </p:cNvPr>
            <p:cNvSpPr/>
            <p:nvPr/>
          </p:nvSpPr>
          <p:spPr>
            <a:xfrm>
              <a:off x="4068363" y="1850550"/>
              <a:ext cx="181725" cy="162600"/>
            </a:xfrm>
            <a:custGeom>
              <a:avLst/>
              <a:gdLst/>
              <a:ahLst/>
              <a:cxnLst/>
              <a:rect l="l" t="t" r="r" b="b"/>
              <a:pathLst>
                <a:path w="7269" h="6504" extrusionOk="0">
                  <a:moveTo>
                    <a:pt x="1965" y="0"/>
                  </a:moveTo>
                  <a:cubicBezTo>
                    <a:pt x="1893" y="3894"/>
                    <a:pt x="679" y="5251"/>
                    <a:pt x="452" y="5513"/>
                  </a:cubicBezTo>
                  <a:cubicBezTo>
                    <a:pt x="369" y="5608"/>
                    <a:pt x="0" y="5989"/>
                    <a:pt x="286" y="6072"/>
                  </a:cubicBezTo>
                  <a:cubicBezTo>
                    <a:pt x="363" y="6084"/>
                    <a:pt x="439" y="6089"/>
                    <a:pt x="515" y="6089"/>
                  </a:cubicBezTo>
                  <a:cubicBezTo>
                    <a:pt x="683" y="6089"/>
                    <a:pt x="848" y="6062"/>
                    <a:pt x="1012" y="6013"/>
                  </a:cubicBezTo>
                  <a:cubicBezTo>
                    <a:pt x="1189" y="5950"/>
                    <a:pt x="1339" y="5915"/>
                    <a:pt x="1486" y="5915"/>
                  </a:cubicBezTo>
                  <a:cubicBezTo>
                    <a:pt x="1644" y="5915"/>
                    <a:pt x="1797" y="5956"/>
                    <a:pt x="1976" y="6049"/>
                  </a:cubicBezTo>
                  <a:cubicBezTo>
                    <a:pt x="2119" y="6144"/>
                    <a:pt x="2274" y="6203"/>
                    <a:pt x="2441" y="6215"/>
                  </a:cubicBezTo>
                  <a:cubicBezTo>
                    <a:pt x="2619" y="6180"/>
                    <a:pt x="2774" y="6144"/>
                    <a:pt x="2941" y="6072"/>
                  </a:cubicBezTo>
                  <a:cubicBezTo>
                    <a:pt x="3058" y="6034"/>
                    <a:pt x="3178" y="6015"/>
                    <a:pt x="3299" y="6015"/>
                  </a:cubicBezTo>
                  <a:cubicBezTo>
                    <a:pt x="3473" y="6015"/>
                    <a:pt x="3648" y="6055"/>
                    <a:pt x="3810" y="6132"/>
                  </a:cubicBezTo>
                  <a:cubicBezTo>
                    <a:pt x="4072" y="6251"/>
                    <a:pt x="4322" y="6465"/>
                    <a:pt x="4608" y="6501"/>
                  </a:cubicBezTo>
                  <a:cubicBezTo>
                    <a:pt x="4624" y="6503"/>
                    <a:pt x="4640" y="6504"/>
                    <a:pt x="4656" y="6504"/>
                  </a:cubicBezTo>
                  <a:cubicBezTo>
                    <a:pt x="4974" y="6504"/>
                    <a:pt x="5182" y="6176"/>
                    <a:pt x="5477" y="6096"/>
                  </a:cubicBezTo>
                  <a:cubicBezTo>
                    <a:pt x="5549" y="6077"/>
                    <a:pt x="5621" y="6068"/>
                    <a:pt x="5693" y="6068"/>
                  </a:cubicBezTo>
                  <a:cubicBezTo>
                    <a:pt x="5752" y="6068"/>
                    <a:pt x="5811" y="6074"/>
                    <a:pt x="5870" y="6084"/>
                  </a:cubicBezTo>
                  <a:cubicBezTo>
                    <a:pt x="6191" y="6132"/>
                    <a:pt x="6656" y="6382"/>
                    <a:pt x="7060" y="6453"/>
                  </a:cubicBezTo>
                  <a:cubicBezTo>
                    <a:pt x="7070" y="6455"/>
                    <a:pt x="7080" y="6456"/>
                    <a:pt x="7089" y="6456"/>
                  </a:cubicBezTo>
                  <a:cubicBezTo>
                    <a:pt x="7203" y="6456"/>
                    <a:pt x="7268" y="6326"/>
                    <a:pt x="7191" y="6227"/>
                  </a:cubicBezTo>
                  <a:cubicBezTo>
                    <a:pt x="6953" y="5930"/>
                    <a:pt x="6775" y="5596"/>
                    <a:pt x="6644" y="5227"/>
                  </a:cubicBezTo>
                  <a:cubicBezTo>
                    <a:pt x="6465" y="4703"/>
                    <a:pt x="6298" y="4179"/>
                    <a:pt x="6167" y="3644"/>
                  </a:cubicBezTo>
                  <a:cubicBezTo>
                    <a:pt x="5870" y="2584"/>
                    <a:pt x="5727" y="1489"/>
                    <a:pt x="5715" y="405"/>
                  </a:cubicBezTo>
                  <a:cubicBezTo>
                    <a:pt x="5715" y="262"/>
                    <a:pt x="5715" y="131"/>
                    <a:pt x="5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2439;p75">
              <a:extLst>
                <a:ext uri="{FF2B5EF4-FFF2-40B4-BE49-F238E27FC236}">
                  <a16:creationId xmlns:a16="http://schemas.microsoft.com/office/drawing/2014/main" xmlns="" id="{53B27223-0E32-6734-E3A8-447E3D490E41}"/>
                </a:ext>
              </a:extLst>
            </p:cNvPr>
            <p:cNvSpPr/>
            <p:nvPr/>
          </p:nvSpPr>
          <p:spPr>
            <a:xfrm>
              <a:off x="4109138" y="1864825"/>
              <a:ext cx="24125" cy="119100"/>
            </a:xfrm>
            <a:custGeom>
              <a:avLst/>
              <a:gdLst/>
              <a:ahLst/>
              <a:cxnLst/>
              <a:rect l="l" t="t" r="r" b="b"/>
              <a:pathLst>
                <a:path w="965" h="4764" extrusionOk="0">
                  <a:moveTo>
                    <a:pt x="762" y="1"/>
                  </a:moveTo>
                  <a:lnTo>
                    <a:pt x="762" y="703"/>
                  </a:lnTo>
                  <a:cubicBezTo>
                    <a:pt x="762" y="2096"/>
                    <a:pt x="703" y="3442"/>
                    <a:pt x="0" y="4668"/>
                  </a:cubicBezTo>
                  <a:lnTo>
                    <a:pt x="179" y="4763"/>
                  </a:lnTo>
                  <a:cubicBezTo>
                    <a:pt x="917" y="3501"/>
                    <a:pt x="965" y="2120"/>
                    <a:pt x="965" y="703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2440;p75">
              <a:extLst>
                <a:ext uri="{FF2B5EF4-FFF2-40B4-BE49-F238E27FC236}">
                  <a16:creationId xmlns:a16="http://schemas.microsoft.com/office/drawing/2014/main" xmlns="" id="{9AC34F02-7BBB-F6ED-8DD3-E1DF9D7C9AB0}"/>
                </a:ext>
              </a:extLst>
            </p:cNvPr>
            <p:cNvSpPr/>
            <p:nvPr/>
          </p:nvSpPr>
          <p:spPr>
            <a:xfrm>
              <a:off x="4147813" y="1871375"/>
              <a:ext cx="11950" cy="115225"/>
            </a:xfrm>
            <a:custGeom>
              <a:avLst/>
              <a:gdLst/>
              <a:ahLst/>
              <a:cxnLst/>
              <a:rect l="l" t="t" r="r" b="b"/>
              <a:pathLst>
                <a:path w="478" h="4609" extrusionOk="0">
                  <a:moveTo>
                    <a:pt x="215" y="1"/>
                  </a:moveTo>
                  <a:lnTo>
                    <a:pt x="13" y="13"/>
                  </a:lnTo>
                  <a:cubicBezTo>
                    <a:pt x="25" y="263"/>
                    <a:pt x="25" y="525"/>
                    <a:pt x="25" y="775"/>
                  </a:cubicBezTo>
                  <a:lnTo>
                    <a:pt x="25" y="1453"/>
                  </a:lnTo>
                  <a:lnTo>
                    <a:pt x="25" y="2132"/>
                  </a:lnTo>
                  <a:cubicBezTo>
                    <a:pt x="1" y="2965"/>
                    <a:pt x="84" y="3799"/>
                    <a:pt x="275" y="4608"/>
                  </a:cubicBezTo>
                  <a:lnTo>
                    <a:pt x="477" y="4561"/>
                  </a:lnTo>
                  <a:cubicBezTo>
                    <a:pt x="299" y="3763"/>
                    <a:pt x="215" y="2942"/>
                    <a:pt x="239" y="2132"/>
                  </a:cubicBezTo>
                  <a:lnTo>
                    <a:pt x="239" y="1453"/>
                  </a:lnTo>
                  <a:lnTo>
                    <a:pt x="239" y="775"/>
                  </a:lnTo>
                  <a:cubicBezTo>
                    <a:pt x="239" y="513"/>
                    <a:pt x="227" y="263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2441;p75">
              <a:extLst>
                <a:ext uri="{FF2B5EF4-FFF2-40B4-BE49-F238E27FC236}">
                  <a16:creationId xmlns:a16="http://schemas.microsoft.com/office/drawing/2014/main" xmlns="" id="{ACB07A5E-8BD6-6EEB-1A22-CB0B0747D255}"/>
                </a:ext>
              </a:extLst>
            </p:cNvPr>
            <p:cNvSpPr/>
            <p:nvPr/>
          </p:nvSpPr>
          <p:spPr>
            <a:xfrm>
              <a:off x="4166288" y="1872575"/>
              <a:ext cx="29175" cy="120875"/>
            </a:xfrm>
            <a:custGeom>
              <a:avLst/>
              <a:gdLst/>
              <a:ahLst/>
              <a:cxnLst/>
              <a:rect l="l" t="t" r="r" b="b"/>
              <a:pathLst>
                <a:path w="1167" h="4835" extrusionOk="0">
                  <a:moveTo>
                    <a:pt x="0" y="0"/>
                  </a:moveTo>
                  <a:cubicBezTo>
                    <a:pt x="12" y="1501"/>
                    <a:pt x="131" y="3406"/>
                    <a:pt x="988" y="4834"/>
                  </a:cubicBezTo>
                  <a:lnTo>
                    <a:pt x="1167" y="4727"/>
                  </a:lnTo>
                  <a:cubicBezTo>
                    <a:pt x="334" y="3334"/>
                    <a:pt x="214" y="1477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2442;p75">
              <a:extLst>
                <a:ext uri="{FF2B5EF4-FFF2-40B4-BE49-F238E27FC236}">
                  <a16:creationId xmlns:a16="http://schemas.microsoft.com/office/drawing/2014/main" xmlns="" id="{213A05D6-FBAB-40E3-44C4-F48E9EB45E0F}"/>
                </a:ext>
              </a:extLst>
            </p:cNvPr>
            <p:cNvSpPr/>
            <p:nvPr/>
          </p:nvSpPr>
          <p:spPr>
            <a:xfrm>
              <a:off x="4191888" y="1874650"/>
              <a:ext cx="28300" cy="108675"/>
            </a:xfrm>
            <a:custGeom>
              <a:avLst/>
              <a:gdLst/>
              <a:ahLst/>
              <a:cxnLst/>
              <a:rect l="l" t="t" r="r" b="b"/>
              <a:pathLst>
                <a:path w="1132" h="4347" extrusionOk="0">
                  <a:moveTo>
                    <a:pt x="0" y="1"/>
                  </a:moveTo>
                  <a:cubicBezTo>
                    <a:pt x="0" y="1025"/>
                    <a:pt x="345" y="3418"/>
                    <a:pt x="953" y="4346"/>
                  </a:cubicBezTo>
                  <a:lnTo>
                    <a:pt x="1131" y="4227"/>
                  </a:lnTo>
                  <a:cubicBezTo>
                    <a:pt x="536" y="3346"/>
                    <a:pt x="203" y="100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2443;p75">
              <a:extLst>
                <a:ext uri="{FF2B5EF4-FFF2-40B4-BE49-F238E27FC236}">
                  <a16:creationId xmlns:a16="http://schemas.microsoft.com/office/drawing/2014/main" xmlns="" id="{44FFD455-F6C0-C1D0-09B8-B99CDEEE6B23}"/>
                </a:ext>
              </a:extLst>
            </p:cNvPr>
            <p:cNvSpPr/>
            <p:nvPr/>
          </p:nvSpPr>
          <p:spPr>
            <a:xfrm>
              <a:off x="4117463" y="1845475"/>
              <a:ext cx="94075" cy="10450"/>
            </a:xfrm>
            <a:custGeom>
              <a:avLst/>
              <a:gdLst/>
              <a:ahLst/>
              <a:cxnLst/>
              <a:rect l="l" t="t" r="r" b="b"/>
              <a:pathLst>
                <a:path w="3763" h="418" extrusionOk="0">
                  <a:moveTo>
                    <a:pt x="1882" y="1"/>
                  </a:moveTo>
                  <a:cubicBezTo>
                    <a:pt x="846" y="1"/>
                    <a:pt x="1" y="84"/>
                    <a:pt x="1" y="203"/>
                  </a:cubicBezTo>
                  <a:cubicBezTo>
                    <a:pt x="1" y="322"/>
                    <a:pt x="846" y="418"/>
                    <a:pt x="1882" y="418"/>
                  </a:cubicBezTo>
                  <a:cubicBezTo>
                    <a:pt x="2918" y="418"/>
                    <a:pt x="3763" y="322"/>
                    <a:pt x="3763" y="203"/>
                  </a:cubicBezTo>
                  <a:cubicBezTo>
                    <a:pt x="3763" y="84"/>
                    <a:pt x="2918" y="1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2444;p75">
              <a:extLst>
                <a:ext uri="{FF2B5EF4-FFF2-40B4-BE49-F238E27FC236}">
                  <a16:creationId xmlns:a16="http://schemas.microsoft.com/office/drawing/2014/main" xmlns="" id="{079AA478-2325-2DBC-C870-6247552A6234}"/>
                </a:ext>
              </a:extLst>
            </p:cNvPr>
            <p:cNvSpPr/>
            <p:nvPr/>
          </p:nvSpPr>
          <p:spPr>
            <a:xfrm>
              <a:off x="4387738" y="1951450"/>
              <a:ext cx="181450" cy="162300"/>
            </a:xfrm>
            <a:custGeom>
              <a:avLst/>
              <a:gdLst/>
              <a:ahLst/>
              <a:cxnLst/>
              <a:rect l="l" t="t" r="r" b="b"/>
              <a:pathLst>
                <a:path w="7258" h="6492" extrusionOk="0">
                  <a:moveTo>
                    <a:pt x="1965" y="1"/>
                  </a:moveTo>
                  <a:cubicBezTo>
                    <a:pt x="1882" y="3894"/>
                    <a:pt x="679" y="5239"/>
                    <a:pt x="441" y="5501"/>
                  </a:cubicBezTo>
                  <a:cubicBezTo>
                    <a:pt x="358" y="5608"/>
                    <a:pt x="0" y="5989"/>
                    <a:pt x="286" y="6061"/>
                  </a:cubicBezTo>
                  <a:cubicBezTo>
                    <a:pt x="371" y="6078"/>
                    <a:pt x="456" y="6086"/>
                    <a:pt x="543" y="6086"/>
                  </a:cubicBezTo>
                  <a:cubicBezTo>
                    <a:pt x="700" y="6086"/>
                    <a:pt x="859" y="6059"/>
                    <a:pt x="1012" y="6013"/>
                  </a:cubicBezTo>
                  <a:cubicBezTo>
                    <a:pt x="1184" y="5950"/>
                    <a:pt x="1334" y="5915"/>
                    <a:pt x="1481" y="5915"/>
                  </a:cubicBezTo>
                  <a:cubicBezTo>
                    <a:pt x="1641" y="5915"/>
                    <a:pt x="1798" y="5956"/>
                    <a:pt x="1977" y="6049"/>
                  </a:cubicBezTo>
                  <a:cubicBezTo>
                    <a:pt x="2108" y="6144"/>
                    <a:pt x="2275" y="6192"/>
                    <a:pt x="2441" y="6204"/>
                  </a:cubicBezTo>
                  <a:cubicBezTo>
                    <a:pt x="2608" y="6168"/>
                    <a:pt x="2775" y="6132"/>
                    <a:pt x="2929" y="6061"/>
                  </a:cubicBezTo>
                  <a:cubicBezTo>
                    <a:pt x="3046" y="6022"/>
                    <a:pt x="3169" y="6003"/>
                    <a:pt x="3292" y="6003"/>
                  </a:cubicBezTo>
                  <a:cubicBezTo>
                    <a:pt x="3470" y="6003"/>
                    <a:pt x="3648" y="6043"/>
                    <a:pt x="3810" y="6120"/>
                  </a:cubicBezTo>
                  <a:cubicBezTo>
                    <a:pt x="4072" y="6239"/>
                    <a:pt x="4310" y="6466"/>
                    <a:pt x="4608" y="6489"/>
                  </a:cubicBezTo>
                  <a:cubicBezTo>
                    <a:pt x="4624" y="6491"/>
                    <a:pt x="4641" y="6492"/>
                    <a:pt x="4656" y="6492"/>
                  </a:cubicBezTo>
                  <a:cubicBezTo>
                    <a:pt x="4973" y="6492"/>
                    <a:pt x="5171" y="6164"/>
                    <a:pt x="5477" y="6085"/>
                  </a:cubicBezTo>
                  <a:cubicBezTo>
                    <a:pt x="5543" y="6065"/>
                    <a:pt x="5616" y="6056"/>
                    <a:pt x="5690" y="6056"/>
                  </a:cubicBezTo>
                  <a:cubicBezTo>
                    <a:pt x="5750" y="6056"/>
                    <a:pt x="5811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0" y="6444"/>
                    <a:pt x="7078" y="6444"/>
                    <a:pt x="7087" y="6444"/>
                  </a:cubicBezTo>
                  <a:cubicBezTo>
                    <a:pt x="7192" y="6444"/>
                    <a:pt x="7258" y="6316"/>
                    <a:pt x="7192" y="6227"/>
                  </a:cubicBezTo>
                  <a:cubicBezTo>
                    <a:pt x="6954" y="5930"/>
                    <a:pt x="6763" y="5585"/>
                    <a:pt x="6644" y="5227"/>
                  </a:cubicBezTo>
                  <a:cubicBezTo>
                    <a:pt x="6466" y="4703"/>
                    <a:pt x="6299" y="4168"/>
                    <a:pt x="6156" y="3632"/>
                  </a:cubicBezTo>
                  <a:cubicBezTo>
                    <a:pt x="5870" y="2572"/>
                    <a:pt x="5715" y="1489"/>
                    <a:pt x="5704" y="393"/>
                  </a:cubicBezTo>
                  <a:cubicBezTo>
                    <a:pt x="5704" y="251"/>
                    <a:pt x="5704" y="120"/>
                    <a:pt x="5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2445;p75">
              <a:extLst>
                <a:ext uri="{FF2B5EF4-FFF2-40B4-BE49-F238E27FC236}">
                  <a16:creationId xmlns:a16="http://schemas.microsoft.com/office/drawing/2014/main" xmlns="" id="{8158C845-B4F3-F4D6-B5FA-F11D8AB3DBB4}"/>
                </a:ext>
              </a:extLst>
            </p:cNvPr>
            <p:cNvSpPr/>
            <p:nvPr/>
          </p:nvSpPr>
          <p:spPr>
            <a:xfrm>
              <a:off x="4428513" y="1965450"/>
              <a:ext cx="24125" cy="119375"/>
            </a:xfrm>
            <a:custGeom>
              <a:avLst/>
              <a:gdLst/>
              <a:ahLst/>
              <a:cxnLst/>
              <a:rect l="l" t="t" r="r" b="b"/>
              <a:pathLst>
                <a:path w="965" h="4775" extrusionOk="0">
                  <a:moveTo>
                    <a:pt x="751" y="0"/>
                  </a:moveTo>
                  <a:lnTo>
                    <a:pt x="751" y="703"/>
                  </a:lnTo>
                  <a:cubicBezTo>
                    <a:pt x="751" y="2096"/>
                    <a:pt x="703" y="3453"/>
                    <a:pt x="1" y="4667"/>
                  </a:cubicBezTo>
                  <a:lnTo>
                    <a:pt x="179" y="4775"/>
                  </a:lnTo>
                  <a:cubicBezTo>
                    <a:pt x="905" y="3512"/>
                    <a:pt x="965" y="2131"/>
                    <a:pt x="965" y="714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2446;p75">
              <a:extLst>
                <a:ext uri="{FF2B5EF4-FFF2-40B4-BE49-F238E27FC236}">
                  <a16:creationId xmlns:a16="http://schemas.microsoft.com/office/drawing/2014/main" xmlns="" id="{9E2E9B4F-5DFB-BEEF-96E7-3A70B06C0061}"/>
                </a:ext>
              </a:extLst>
            </p:cNvPr>
            <p:cNvSpPr/>
            <p:nvPr/>
          </p:nvSpPr>
          <p:spPr>
            <a:xfrm>
              <a:off x="4467213" y="1972275"/>
              <a:ext cx="11625" cy="115225"/>
            </a:xfrm>
            <a:custGeom>
              <a:avLst/>
              <a:gdLst/>
              <a:ahLst/>
              <a:cxnLst/>
              <a:rect l="l" t="t" r="r" b="b"/>
              <a:pathLst>
                <a:path w="465" h="4609" extrusionOk="0">
                  <a:moveTo>
                    <a:pt x="215" y="1"/>
                  </a:moveTo>
                  <a:lnTo>
                    <a:pt x="12" y="13"/>
                  </a:lnTo>
                  <a:cubicBezTo>
                    <a:pt x="24" y="263"/>
                    <a:pt x="24" y="513"/>
                    <a:pt x="24" y="775"/>
                  </a:cubicBezTo>
                  <a:lnTo>
                    <a:pt x="24" y="1454"/>
                  </a:lnTo>
                  <a:lnTo>
                    <a:pt x="24" y="2132"/>
                  </a:lnTo>
                  <a:cubicBezTo>
                    <a:pt x="0" y="2966"/>
                    <a:pt x="84" y="3787"/>
                    <a:pt x="274" y="4609"/>
                  </a:cubicBezTo>
                  <a:lnTo>
                    <a:pt x="465" y="4549"/>
                  </a:lnTo>
                  <a:cubicBezTo>
                    <a:pt x="286" y="3751"/>
                    <a:pt x="203" y="2942"/>
                    <a:pt x="227" y="2132"/>
                  </a:cubicBezTo>
                  <a:lnTo>
                    <a:pt x="227" y="1454"/>
                  </a:lnTo>
                  <a:lnTo>
                    <a:pt x="227" y="775"/>
                  </a:lnTo>
                  <a:cubicBezTo>
                    <a:pt x="227" y="513"/>
                    <a:pt x="227" y="251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2447;p75">
              <a:extLst>
                <a:ext uri="{FF2B5EF4-FFF2-40B4-BE49-F238E27FC236}">
                  <a16:creationId xmlns:a16="http://schemas.microsoft.com/office/drawing/2014/main" xmlns="" id="{E5D3A307-597D-4D18-ADCC-1D3D4B65E3A8}"/>
                </a:ext>
              </a:extLst>
            </p:cNvPr>
            <p:cNvSpPr/>
            <p:nvPr/>
          </p:nvSpPr>
          <p:spPr>
            <a:xfrm>
              <a:off x="4485363" y="1973475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1"/>
                  </a:moveTo>
                  <a:cubicBezTo>
                    <a:pt x="13" y="1501"/>
                    <a:pt x="144" y="3394"/>
                    <a:pt x="1001" y="4823"/>
                  </a:cubicBezTo>
                  <a:lnTo>
                    <a:pt x="1167" y="4727"/>
                  </a:lnTo>
                  <a:cubicBezTo>
                    <a:pt x="346" y="3334"/>
                    <a:pt x="215" y="1465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2448;p75">
              <a:extLst>
                <a:ext uri="{FF2B5EF4-FFF2-40B4-BE49-F238E27FC236}">
                  <a16:creationId xmlns:a16="http://schemas.microsoft.com/office/drawing/2014/main" xmlns="" id="{F37D5193-F018-BAF2-283D-BA27AED02CEA}"/>
                </a:ext>
              </a:extLst>
            </p:cNvPr>
            <p:cNvSpPr/>
            <p:nvPr/>
          </p:nvSpPr>
          <p:spPr>
            <a:xfrm>
              <a:off x="4510963" y="1975550"/>
              <a:ext cx="28300" cy="108375"/>
            </a:xfrm>
            <a:custGeom>
              <a:avLst/>
              <a:gdLst/>
              <a:ahLst/>
              <a:cxnLst/>
              <a:rect l="l" t="t" r="r" b="b"/>
              <a:pathLst>
                <a:path w="1132" h="4335" extrusionOk="0">
                  <a:moveTo>
                    <a:pt x="1" y="1"/>
                  </a:moveTo>
                  <a:cubicBezTo>
                    <a:pt x="13" y="1025"/>
                    <a:pt x="346" y="3418"/>
                    <a:pt x="965" y="4335"/>
                  </a:cubicBezTo>
                  <a:lnTo>
                    <a:pt x="1132" y="4228"/>
                  </a:lnTo>
                  <a:cubicBezTo>
                    <a:pt x="548" y="3335"/>
                    <a:pt x="215" y="100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2449;p75">
              <a:extLst>
                <a:ext uri="{FF2B5EF4-FFF2-40B4-BE49-F238E27FC236}">
                  <a16:creationId xmlns:a16="http://schemas.microsoft.com/office/drawing/2014/main" xmlns="" id="{5BDA106C-214E-77E3-D61B-D4D76B48B774}"/>
                </a:ext>
              </a:extLst>
            </p:cNvPr>
            <p:cNvSpPr/>
            <p:nvPr/>
          </p:nvSpPr>
          <p:spPr>
            <a:xfrm>
              <a:off x="4436838" y="1946100"/>
              <a:ext cx="93800" cy="10725"/>
            </a:xfrm>
            <a:custGeom>
              <a:avLst/>
              <a:gdLst/>
              <a:ahLst/>
              <a:cxnLst/>
              <a:rect l="l" t="t" r="r" b="b"/>
              <a:pathLst>
                <a:path w="3752" h="429" extrusionOk="0">
                  <a:moveTo>
                    <a:pt x="1870" y="0"/>
                  </a:moveTo>
                  <a:cubicBezTo>
                    <a:pt x="834" y="0"/>
                    <a:pt x="1" y="95"/>
                    <a:pt x="1" y="215"/>
                  </a:cubicBezTo>
                  <a:cubicBezTo>
                    <a:pt x="1" y="334"/>
                    <a:pt x="834" y="429"/>
                    <a:pt x="1870" y="429"/>
                  </a:cubicBezTo>
                  <a:cubicBezTo>
                    <a:pt x="2918" y="429"/>
                    <a:pt x="3751" y="334"/>
                    <a:pt x="3751" y="215"/>
                  </a:cubicBezTo>
                  <a:cubicBezTo>
                    <a:pt x="3751" y="95"/>
                    <a:pt x="2918" y="0"/>
                    <a:pt x="1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2450;p75">
              <a:extLst>
                <a:ext uri="{FF2B5EF4-FFF2-40B4-BE49-F238E27FC236}">
                  <a16:creationId xmlns:a16="http://schemas.microsoft.com/office/drawing/2014/main" xmlns="" id="{D69A68A3-822B-CFDC-3ABA-4990B865685D}"/>
                </a:ext>
              </a:extLst>
            </p:cNvPr>
            <p:cNvSpPr/>
            <p:nvPr/>
          </p:nvSpPr>
          <p:spPr>
            <a:xfrm>
              <a:off x="4625563" y="2000850"/>
              <a:ext cx="181450" cy="162325"/>
            </a:xfrm>
            <a:custGeom>
              <a:avLst/>
              <a:gdLst/>
              <a:ahLst/>
              <a:cxnLst/>
              <a:rect l="l" t="t" r="r" b="b"/>
              <a:pathLst>
                <a:path w="7258" h="6493" extrusionOk="0">
                  <a:moveTo>
                    <a:pt x="1965" y="1"/>
                  </a:moveTo>
                  <a:cubicBezTo>
                    <a:pt x="1882" y="3894"/>
                    <a:pt x="679" y="5240"/>
                    <a:pt x="453" y="5502"/>
                  </a:cubicBezTo>
                  <a:cubicBezTo>
                    <a:pt x="358" y="5609"/>
                    <a:pt x="1" y="5990"/>
                    <a:pt x="286" y="6061"/>
                  </a:cubicBezTo>
                  <a:cubicBezTo>
                    <a:pt x="372" y="6074"/>
                    <a:pt x="459" y="6081"/>
                    <a:pt x="546" y="6081"/>
                  </a:cubicBezTo>
                  <a:cubicBezTo>
                    <a:pt x="702" y="6081"/>
                    <a:pt x="860" y="6059"/>
                    <a:pt x="1013" y="6014"/>
                  </a:cubicBezTo>
                  <a:cubicBezTo>
                    <a:pt x="1188" y="5949"/>
                    <a:pt x="1340" y="5911"/>
                    <a:pt x="1491" y="5911"/>
                  </a:cubicBezTo>
                  <a:cubicBezTo>
                    <a:pt x="1647" y="5911"/>
                    <a:pt x="1801" y="5952"/>
                    <a:pt x="1977" y="6049"/>
                  </a:cubicBezTo>
                  <a:cubicBezTo>
                    <a:pt x="2120" y="6145"/>
                    <a:pt x="2275" y="6192"/>
                    <a:pt x="2441" y="6204"/>
                  </a:cubicBezTo>
                  <a:cubicBezTo>
                    <a:pt x="2608" y="6168"/>
                    <a:pt x="2775" y="6133"/>
                    <a:pt x="2929" y="6061"/>
                  </a:cubicBezTo>
                  <a:cubicBezTo>
                    <a:pt x="3051" y="6022"/>
                    <a:pt x="3175" y="6003"/>
                    <a:pt x="3297" y="6003"/>
                  </a:cubicBezTo>
                  <a:cubicBezTo>
                    <a:pt x="3474" y="6003"/>
                    <a:pt x="3648" y="6043"/>
                    <a:pt x="3811" y="6121"/>
                  </a:cubicBezTo>
                  <a:cubicBezTo>
                    <a:pt x="4072" y="6240"/>
                    <a:pt x="4311" y="6466"/>
                    <a:pt x="4608" y="6490"/>
                  </a:cubicBezTo>
                  <a:cubicBezTo>
                    <a:pt x="4625" y="6492"/>
                    <a:pt x="4642" y="6492"/>
                    <a:pt x="4658" y="6492"/>
                  </a:cubicBezTo>
                  <a:cubicBezTo>
                    <a:pt x="4974" y="6492"/>
                    <a:pt x="5172" y="6176"/>
                    <a:pt x="5477" y="6085"/>
                  </a:cubicBezTo>
                  <a:cubicBezTo>
                    <a:pt x="5549" y="6065"/>
                    <a:pt x="5622" y="6057"/>
                    <a:pt x="5694" y="6057"/>
                  </a:cubicBezTo>
                  <a:cubicBezTo>
                    <a:pt x="5753" y="6057"/>
                    <a:pt x="5811" y="6062"/>
                    <a:pt x="5870" y="6073"/>
                  </a:cubicBezTo>
                  <a:cubicBezTo>
                    <a:pt x="6192" y="6121"/>
                    <a:pt x="6656" y="6371"/>
                    <a:pt x="7061" y="6442"/>
                  </a:cubicBezTo>
                  <a:cubicBezTo>
                    <a:pt x="7070" y="6444"/>
                    <a:pt x="7079" y="6445"/>
                    <a:pt x="7087" y="6445"/>
                  </a:cubicBezTo>
                  <a:cubicBezTo>
                    <a:pt x="7192" y="6445"/>
                    <a:pt x="7258" y="6316"/>
                    <a:pt x="7192" y="6228"/>
                  </a:cubicBezTo>
                  <a:cubicBezTo>
                    <a:pt x="6954" y="5930"/>
                    <a:pt x="6775" y="5585"/>
                    <a:pt x="6644" y="5228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73"/>
                    <a:pt x="5716" y="1489"/>
                    <a:pt x="5704" y="394"/>
                  </a:cubicBezTo>
                  <a:cubicBezTo>
                    <a:pt x="5704" y="251"/>
                    <a:pt x="5704" y="120"/>
                    <a:pt x="5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2451;p75">
              <a:extLst>
                <a:ext uri="{FF2B5EF4-FFF2-40B4-BE49-F238E27FC236}">
                  <a16:creationId xmlns:a16="http://schemas.microsoft.com/office/drawing/2014/main" xmlns="" id="{E1DB6E0E-533B-5C4D-CB78-C3519BFFA771}"/>
                </a:ext>
              </a:extLst>
            </p:cNvPr>
            <p:cNvSpPr/>
            <p:nvPr/>
          </p:nvSpPr>
          <p:spPr>
            <a:xfrm>
              <a:off x="4666338" y="2014850"/>
              <a:ext cx="24150" cy="119375"/>
            </a:xfrm>
            <a:custGeom>
              <a:avLst/>
              <a:gdLst/>
              <a:ahLst/>
              <a:cxnLst/>
              <a:rect l="l" t="t" r="r" b="b"/>
              <a:pathLst>
                <a:path w="966" h="4775" extrusionOk="0">
                  <a:moveTo>
                    <a:pt x="763" y="1"/>
                  </a:moveTo>
                  <a:lnTo>
                    <a:pt x="763" y="703"/>
                  </a:lnTo>
                  <a:cubicBezTo>
                    <a:pt x="763" y="2096"/>
                    <a:pt x="703" y="3453"/>
                    <a:pt x="1" y="4668"/>
                  </a:cubicBezTo>
                  <a:lnTo>
                    <a:pt x="179" y="4775"/>
                  </a:lnTo>
                  <a:cubicBezTo>
                    <a:pt x="906" y="3513"/>
                    <a:pt x="965" y="2132"/>
                    <a:pt x="965" y="703"/>
                  </a:cubicBezTo>
                  <a:lnTo>
                    <a:pt x="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2452;p75">
              <a:extLst>
                <a:ext uri="{FF2B5EF4-FFF2-40B4-BE49-F238E27FC236}">
                  <a16:creationId xmlns:a16="http://schemas.microsoft.com/office/drawing/2014/main" xmlns="" id="{E246692F-80CB-A2D0-C145-CB9B3718F3FA}"/>
                </a:ext>
              </a:extLst>
            </p:cNvPr>
            <p:cNvSpPr/>
            <p:nvPr/>
          </p:nvSpPr>
          <p:spPr>
            <a:xfrm>
              <a:off x="4705038" y="2021700"/>
              <a:ext cx="11625" cy="114925"/>
            </a:xfrm>
            <a:custGeom>
              <a:avLst/>
              <a:gdLst/>
              <a:ahLst/>
              <a:cxnLst/>
              <a:rect l="l" t="t" r="r" b="b"/>
              <a:pathLst>
                <a:path w="465" h="4597" extrusionOk="0">
                  <a:moveTo>
                    <a:pt x="12" y="0"/>
                  </a:moveTo>
                  <a:cubicBezTo>
                    <a:pt x="24" y="262"/>
                    <a:pt x="24" y="512"/>
                    <a:pt x="24" y="762"/>
                  </a:cubicBezTo>
                  <a:lnTo>
                    <a:pt x="24" y="1441"/>
                  </a:lnTo>
                  <a:lnTo>
                    <a:pt x="24" y="2132"/>
                  </a:lnTo>
                  <a:cubicBezTo>
                    <a:pt x="0" y="2953"/>
                    <a:pt x="84" y="3787"/>
                    <a:pt x="274" y="4596"/>
                  </a:cubicBezTo>
                  <a:lnTo>
                    <a:pt x="465" y="4549"/>
                  </a:lnTo>
                  <a:cubicBezTo>
                    <a:pt x="286" y="3751"/>
                    <a:pt x="203" y="2941"/>
                    <a:pt x="227" y="2132"/>
                  </a:cubicBezTo>
                  <a:lnTo>
                    <a:pt x="227" y="1453"/>
                  </a:lnTo>
                  <a:lnTo>
                    <a:pt x="227" y="762"/>
                  </a:lnTo>
                  <a:cubicBezTo>
                    <a:pt x="227" y="512"/>
                    <a:pt x="227" y="25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2453;p75">
              <a:extLst>
                <a:ext uri="{FF2B5EF4-FFF2-40B4-BE49-F238E27FC236}">
                  <a16:creationId xmlns:a16="http://schemas.microsoft.com/office/drawing/2014/main" xmlns="" id="{D115EC07-D9FC-20C0-C840-10274F6600F8}"/>
                </a:ext>
              </a:extLst>
            </p:cNvPr>
            <p:cNvSpPr/>
            <p:nvPr/>
          </p:nvSpPr>
          <p:spPr>
            <a:xfrm>
              <a:off x="4723188" y="2022900"/>
              <a:ext cx="29200" cy="120575"/>
            </a:xfrm>
            <a:custGeom>
              <a:avLst/>
              <a:gdLst/>
              <a:ahLst/>
              <a:cxnLst/>
              <a:rect l="l" t="t" r="r" b="b"/>
              <a:pathLst>
                <a:path w="1168" h="4823" extrusionOk="0">
                  <a:moveTo>
                    <a:pt x="1" y="0"/>
                  </a:moveTo>
                  <a:cubicBezTo>
                    <a:pt x="25" y="1488"/>
                    <a:pt x="144" y="3393"/>
                    <a:pt x="1001" y="4822"/>
                  </a:cubicBezTo>
                  <a:lnTo>
                    <a:pt x="1168" y="4727"/>
                  </a:lnTo>
                  <a:cubicBezTo>
                    <a:pt x="346" y="3334"/>
                    <a:pt x="227" y="1464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2454;p75">
              <a:extLst>
                <a:ext uri="{FF2B5EF4-FFF2-40B4-BE49-F238E27FC236}">
                  <a16:creationId xmlns:a16="http://schemas.microsoft.com/office/drawing/2014/main" xmlns="" id="{BEE9DD31-7A70-1221-ACBA-4616D481E9B4}"/>
                </a:ext>
              </a:extLst>
            </p:cNvPr>
            <p:cNvSpPr/>
            <p:nvPr/>
          </p:nvSpPr>
          <p:spPr>
            <a:xfrm>
              <a:off x="4748788" y="2024975"/>
              <a:ext cx="28300" cy="108375"/>
            </a:xfrm>
            <a:custGeom>
              <a:avLst/>
              <a:gdLst/>
              <a:ahLst/>
              <a:cxnLst/>
              <a:rect l="l" t="t" r="r" b="b"/>
              <a:pathLst>
                <a:path w="1132" h="4335" extrusionOk="0">
                  <a:moveTo>
                    <a:pt x="1" y="0"/>
                  </a:moveTo>
                  <a:cubicBezTo>
                    <a:pt x="13" y="1024"/>
                    <a:pt x="358" y="3417"/>
                    <a:pt x="965" y="4334"/>
                  </a:cubicBezTo>
                  <a:lnTo>
                    <a:pt x="1132" y="4227"/>
                  </a:lnTo>
                  <a:cubicBezTo>
                    <a:pt x="548" y="3334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2455;p75">
              <a:extLst>
                <a:ext uri="{FF2B5EF4-FFF2-40B4-BE49-F238E27FC236}">
                  <a16:creationId xmlns:a16="http://schemas.microsoft.com/office/drawing/2014/main" xmlns="" id="{3C6B0D09-6485-D074-B1CE-49BBCF9D82FF}"/>
                </a:ext>
              </a:extLst>
            </p:cNvPr>
            <p:cNvSpPr/>
            <p:nvPr/>
          </p:nvSpPr>
          <p:spPr>
            <a:xfrm>
              <a:off x="4674688" y="1995500"/>
              <a:ext cx="93775" cy="10450"/>
            </a:xfrm>
            <a:custGeom>
              <a:avLst/>
              <a:gdLst/>
              <a:ahLst/>
              <a:cxnLst/>
              <a:rect l="l" t="t" r="r" b="b"/>
              <a:pathLst>
                <a:path w="3751" h="418" extrusionOk="0">
                  <a:moveTo>
                    <a:pt x="1881" y="1"/>
                  </a:moveTo>
                  <a:cubicBezTo>
                    <a:pt x="833" y="1"/>
                    <a:pt x="0" y="96"/>
                    <a:pt x="0" y="215"/>
                  </a:cubicBezTo>
                  <a:cubicBezTo>
                    <a:pt x="0" y="334"/>
                    <a:pt x="833" y="417"/>
                    <a:pt x="1881" y="417"/>
                  </a:cubicBezTo>
                  <a:cubicBezTo>
                    <a:pt x="2917" y="417"/>
                    <a:pt x="3751" y="334"/>
                    <a:pt x="3751" y="215"/>
                  </a:cubicBezTo>
                  <a:cubicBezTo>
                    <a:pt x="3751" y="96"/>
                    <a:pt x="2917" y="1"/>
                    <a:pt x="18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2456;p75">
              <a:extLst>
                <a:ext uri="{FF2B5EF4-FFF2-40B4-BE49-F238E27FC236}">
                  <a16:creationId xmlns:a16="http://schemas.microsoft.com/office/drawing/2014/main" xmlns="" id="{874E8DFD-42C9-510F-DAAC-64C0A1E49E1F}"/>
                </a:ext>
              </a:extLst>
            </p:cNvPr>
            <p:cNvSpPr/>
            <p:nvPr/>
          </p:nvSpPr>
          <p:spPr>
            <a:xfrm>
              <a:off x="4930063" y="2068425"/>
              <a:ext cx="181450" cy="162325"/>
            </a:xfrm>
            <a:custGeom>
              <a:avLst/>
              <a:gdLst/>
              <a:ahLst/>
              <a:cxnLst/>
              <a:rect l="l" t="t" r="r" b="b"/>
              <a:pathLst>
                <a:path w="7258" h="6493" extrusionOk="0">
                  <a:moveTo>
                    <a:pt x="1965" y="1"/>
                  </a:moveTo>
                  <a:cubicBezTo>
                    <a:pt x="1894" y="3894"/>
                    <a:pt x="679" y="5239"/>
                    <a:pt x="453" y="5513"/>
                  </a:cubicBezTo>
                  <a:cubicBezTo>
                    <a:pt x="358" y="5608"/>
                    <a:pt x="1" y="5989"/>
                    <a:pt x="286" y="6061"/>
                  </a:cubicBezTo>
                  <a:cubicBezTo>
                    <a:pt x="371" y="6078"/>
                    <a:pt x="457" y="6086"/>
                    <a:pt x="543" y="6086"/>
                  </a:cubicBezTo>
                  <a:cubicBezTo>
                    <a:pt x="700" y="6086"/>
                    <a:pt x="859" y="6059"/>
                    <a:pt x="1013" y="6013"/>
                  </a:cubicBezTo>
                  <a:cubicBezTo>
                    <a:pt x="1184" y="5950"/>
                    <a:pt x="1334" y="5915"/>
                    <a:pt x="1482" y="5915"/>
                  </a:cubicBezTo>
                  <a:cubicBezTo>
                    <a:pt x="1641" y="5915"/>
                    <a:pt x="1798" y="5956"/>
                    <a:pt x="1977" y="6049"/>
                  </a:cubicBezTo>
                  <a:cubicBezTo>
                    <a:pt x="2120" y="6144"/>
                    <a:pt x="2275" y="6192"/>
                    <a:pt x="2441" y="6204"/>
                  </a:cubicBezTo>
                  <a:cubicBezTo>
                    <a:pt x="2608" y="6180"/>
                    <a:pt x="2775" y="6132"/>
                    <a:pt x="2930" y="6061"/>
                  </a:cubicBezTo>
                  <a:cubicBezTo>
                    <a:pt x="3051" y="6022"/>
                    <a:pt x="3175" y="6003"/>
                    <a:pt x="3297" y="6003"/>
                  </a:cubicBezTo>
                  <a:cubicBezTo>
                    <a:pt x="3474" y="6003"/>
                    <a:pt x="3649" y="6043"/>
                    <a:pt x="3811" y="6120"/>
                  </a:cubicBezTo>
                  <a:cubicBezTo>
                    <a:pt x="4073" y="6240"/>
                    <a:pt x="4311" y="6466"/>
                    <a:pt x="4608" y="6490"/>
                  </a:cubicBezTo>
                  <a:cubicBezTo>
                    <a:pt x="4625" y="6491"/>
                    <a:pt x="4642" y="6492"/>
                    <a:pt x="4658" y="6492"/>
                  </a:cubicBezTo>
                  <a:cubicBezTo>
                    <a:pt x="4975" y="6492"/>
                    <a:pt x="5183" y="6175"/>
                    <a:pt x="5477" y="6085"/>
                  </a:cubicBezTo>
                  <a:cubicBezTo>
                    <a:pt x="5550" y="6065"/>
                    <a:pt x="5622" y="6056"/>
                    <a:pt x="5694" y="6056"/>
                  </a:cubicBezTo>
                  <a:cubicBezTo>
                    <a:pt x="5753" y="6056"/>
                    <a:pt x="5812" y="6062"/>
                    <a:pt x="5870" y="6073"/>
                  </a:cubicBezTo>
                  <a:cubicBezTo>
                    <a:pt x="6192" y="6120"/>
                    <a:pt x="6656" y="6370"/>
                    <a:pt x="7061" y="6442"/>
                  </a:cubicBezTo>
                  <a:cubicBezTo>
                    <a:pt x="7071" y="6444"/>
                    <a:pt x="7080" y="6445"/>
                    <a:pt x="7089" y="6445"/>
                  </a:cubicBezTo>
                  <a:cubicBezTo>
                    <a:pt x="7193" y="6445"/>
                    <a:pt x="7258" y="6326"/>
                    <a:pt x="7192" y="6228"/>
                  </a:cubicBezTo>
                  <a:cubicBezTo>
                    <a:pt x="6954" y="5930"/>
                    <a:pt x="6763" y="5597"/>
                    <a:pt x="6644" y="5227"/>
                  </a:cubicBezTo>
                  <a:cubicBezTo>
                    <a:pt x="6466" y="4704"/>
                    <a:pt x="6299" y="4168"/>
                    <a:pt x="6156" y="3632"/>
                  </a:cubicBezTo>
                  <a:cubicBezTo>
                    <a:pt x="5870" y="2584"/>
                    <a:pt x="5716" y="1489"/>
                    <a:pt x="5704" y="394"/>
                  </a:cubicBezTo>
                  <a:cubicBezTo>
                    <a:pt x="5704" y="251"/>
                    <a:pt x="5704" y="120"/>
                    <a:pt x="5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2457;p75">
              <a:extLst>
                <a:ext uri="{FF2B5EF4-FFF2-40B4-BE49-F238E27FC236}">
                  <a16:creationId xmlns:a16="http://schemas.microsoft.com/office/drawing/2014/main" xmlns="" id="{4F5BB0AE-F7AA-B259-05C1-ACEC526BC0D5}"/>
                </a:ext>
              </a:extLst>
            </p:cNvPr>
            <p:cNvSpPr/>
            <p:nvPr/>
          </p:nvSpPr>
          <p:spPr>
            <a:xfrm>
              <a:off x="4970838" y="2082725"/>
              <a:ext cx="24450" cy="119075"/>
            </a:xfrm>
            <a:custGeom>
              <a:avLst/>
              <a:gdLst/>
              <a:ahLst/>
              <a:cxnLst/>
              <a:rect l="l" t="t" r="r" b="b"/>
              <a:pathLst>
                <a:path w="978" h="4763" extrusionOk="0">
                  <a:moveTo>
                    <a:pt x="763" y="0"/>
                  </a:moveTo>
                  <a:lnTo>
                    <a:pt x="763" y="703"/>
                  </a:lnTo>
                  <a:cubicBezTo>
                    <a:pt x="763" y="2096"/>
                    <a:pt x="703" y="3441"/>
                    <a:pt x="1" y="4655"/>
                  </a:cubicBezTo>
                  <a:lnTo>
                    <a:pt x="179" y="4763"/>
                  </a:lnTo>
                  <a:cubicBezTo>
                    <a:pt x="906" y="3501"/>
                    <a:pt x="977" y="2119"/>
                    <a:pt x="965" y="703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2458;p75">
              <a:extLst>
                <a:ext uri="{FF2B5EF4-FFF2-40B4-BE49-F238E27FC236}">
                  <a16:creationId xmlns:a16="http://schemas.microsoft.com/office/drawing/2014/main" xmlns="" id="{28084221-BB75-CCDE-B51A-B4C45802DF52}"/>
                </a:ext>
              </a:extLst>
            </p:cNvPr>
            <p:cNvSpPr/>
            <p:nvPr/>
          </p:nvSpPr>
          <p:spPr>
            <a:xfrm>
              <a:off x="5009538" y="2089275"/>
              <a:ext cx="11625" cy="115200"/>
            </a:xfrm>
            <a:custGeom>
              <a:avLst/>
              <a:gdLst/>
              <a:ahLst/>
              <a:cxnLst/>
              <a:rect l="l" t="t" r="r" b="b"/>
              <a:pathLst>
                <a:path w="465" h="4608" extrusionOk="0">
                  <a:moveTo>
                    <a:pt x="215" y="0"/>
                  </a:moveTo>
                  <a:lnTo>
                    <a:pt x="12" y="12"/>
                  </a:lnTo>
                  <a:cubicBezTo>
                    <a:pt x="24" y="262"/>
                    <a:pt x="24" y="524"/>
                    <a:pt x="24" y="774"/>
                  </a:cubicBezTo>
                  <a:lnTo>
                    <a:pt x="24" y="1453"/>
                  </a:lnTo>
                  <a:lnTo>
                    <a:pt x="24" y="2131"/>
                  </a:lnTo>
                  <a:cubicBezTo>
                    <a:pt x="1" y="2965"/>
                    <a:pt x="84" y="3798"/>
                    <a:pt x="274" y="4608"/>
                  </a:cubicBezTo>
                  <a:lnTo>
                    <a:pt x="465" y="4548"/>
                  </a:lnTo>
                  <a:cubicBezTo>
                    <a:pt x="286" y="3762"/>
                    <a:pt x="203" y="2941"/>
                    <a:pt x="227" y="2131"/>
                  </a:cubicBezTo>
                  <a:lnTo>
                    <a:pt x="227" y="1453"/>
                  </a:lnTo>
                  <a:lnTo>
                    <a:pt x="227" y="774"/>
                  </a:lnTo>
                  <a:cubicBezTo>
                    <a:pt x="227" y="512"/>
                    <a:pt x="227" y="262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2459;p75">
              <a:extLst>
                <a:ext uri="{FF2B5EF4-FFF2-40B4-BE49-F238E27FC236}">
                  <a16:creationId xmlns:a16="http://schemas.microsoft.com/office/drawing/2014/main" xmlns="" id="{FF7243F7-0F8C-CF7F-F051-F01E857F6BCE}"/>
                </a:ext>
              </a:extLst>
            </p:cNvPr>
            <p:cNvSpPr/>
            <p:nvPr/>
          </p:nvSpPr>
          <p:spPr>
            <a:xfrm>
              <a:off x="5027688" y="2090450"/>
              <a:ext cx="29500" cy="120875"/>
            </a:xfrm>
            <a:custGeom>
              <a:avLst/>
              <a:gdLst/>
              <a:ahLst/>
              <a:cxnLst/>
              <a:rect l="l" t="t" r="r" b="b"/>
              <a:pathLst>
                <a:path w="1180" h="4835" extrusionOk="0">
                  <a:moveTo>
                    <a:pt x="1" y="1"/>
                  </a:moveTo>
                  <a:cubicBezTo>
                    <a:pt x="25" y="1501"/>
                    <a:pt x="144" y="3394"/>
                    <a:pt x="1001" y="4835"/>
                  </a:cubicBezTo>
                  <a:lnTo>
                    <a:pt x="1180" y="4727"/>
                  </a:lnTo>
                  <a:cubicBezTo>
                    <a:pt x="346" y="3334"/>
                    <a:pt x="227" y="1465"/>
                    <a:pt x="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2460;p75">
              <a:extLst>
                <a:ext uri="{FF2B5EF4-FFF2-40B4-BE49-F238E27FC236}">
                  <a16:creationId xmlns:a16="http://schemas.microsoft.com/office/drawing/2014/main" xmlns="" id="{6C96482A-3B41-F74D-CE3E-6EEF4BB379CD}"/>
                </a:ext>
              </a:extLst>
            </p:cNvPr>
            <p:cNvSpPr/>
            <p:nvPr/>
          </p:nvSpPr>
          <p:spPr>
            <a:xfrm>
              <a:off x="5053288" y="2092550"/>
              <a:ext cx="28300" cy="108650"/>
            </a:xfrm>
            <a:custGeom>
              <a:avLst/>
              <a:gdLst/>
              <a:ahLst/>
              <a:cxnLst/>
              <a:rect l="l" t="t" r="r" b="b"/>
              <a:pathLst>
                <a:path w="1132" h="4346" extrusionOk="0">
                  <a:moveTo>
                    <a:pt x="1" y="0"/>
                  </a:moveTo>
                  <a:cubicBezTo>
                    <a:pt x="13" y="1024"/>
                    <a:pt x="358" y="3417"/>
                    <a:pt x="965" y="4346"/>
                  </a:cubicBezTo>
                  <a:lnTo>
                    <a:pt x="1132" y="4227"/>
                  </a:lnTo>
                  <a:cubicBezTo>
                    <a:pt x="537" y="3346"/>
                    <a:pt x="215" y="100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2461;p75">
              <a:extLst>
                <a:ext uri="{FF2B5EF4-FFF2-40B4-BE49-F238E27FC236}">
                  <a16:creationId xmlns:a16="http://schemas.microsoft.com/office/drawing/2014/main" xmlns="" id="{7F9D788A-2CD7-C8FF-4B12-835FB394890B}"/>
                </a:ext>
              </a:extLst>
            </p:cNvPr>
            <p:cNvSpPr/>
            <p:nvPr/>
          </p:nvSpPr>
          <p:spPr>
            <a:xfrm>
              <a:off x="4979188" y="2063075"/>
              <a:ext cx="94075" cy="10725"/>
            </a:xfrm>
            <a:custGeom>
              <a:avLst/>
              <a:gdLst/>
              <a:ahLst/>
              <a:cxnLst/>
              <a:rect l="l" t="t" r="r" b="b"/>
              <a:pathLst>
                <a:path w="3763" h="429" extrusionOk="0">
                  <a:moveTo>
                    <a:pt x="1881" y="0"/>
                  </a:moveTo>
                  <a:cubicBezTo>
                    <a:pt x="845" y="0"/>
                    <a:pt x="0" y="96"/>
                    <a:pt x="0" y="215"/>
                  </a:cubicBezTo>
                  <a:cubicBezTo>
                    <a:pt x="0" y="334"/>
                    <a:pt x="845" y="429"/>
                    <a:pt x="1881" y="429"/>
                  </a:cubicBezTo>
                  <a:cubicBezTo>
                    <a:pt x="2917" y="429"/>
                    <a:pt x="3763" y="334"/>
                    <a:pt x="3763" y="215"/>
                  </a:cubicBezTo>
                  <a:cubicBezTo>
                    <a:pt x="3763" y="96"/>
                    <a:pt x="2917" y="0"/>
                    <a:pt x="1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2462;p75">
              <a:extLst>
                <a:ext uri="{FF2B5EF4-FFF2-40B4-BE49-F238E27FC236}">
                  <a16:creationId xmlns:a16="http://schemas.microsoft.com/office/drawing/2014/main" xmlns="" id="{EDCBD88B-4746-C5A8-EC13-795D22E6E4CB}"/>
                </a:ext>
              </a:extLst>
            </p:cNvPr>
            <p:cNvSpPr/>
            <p:nvPr/>
          </p:nvSpPr>
          <p:spPr>
            <a:xfrm>
              <a:off x="3537338" y="1851400"/>
              <a:ext cx="2202075" cy="437925"/>
            </a:xfrm>
            <a:custGeom>
              <a:avLst/>
              <a:gdLst/>
              <a:ahLst/>
              <a:cxnLst/>
              <a:rect l="l" t="t" r="r" b="b"/>
              <a:pathLst>
                <a:path w="88083" h="17517" extrusionOk="0">
                  <a:moveTo>
                    <a:pt x="911" y="1"/>
                  </a:moveTo>
                  <a:cubicBezTo>
                    <a:pt x="596" y="1"/>
                    <a:pt x="292" y="5"/>
                    <a:pt x="0" y="14"/>
                  </a:cubicBezTo>
                  <a:lnTo>
                    <a:pt x="0" y="17516"/>
                  </a:lnTo>
                  <a:lnTo>
                    <a:pt x="88083" y="17516"/>
                  </a:lnTo>
                  <a:cubicBezTo>
                    <a:pt x="81701" y="16433"/>
                    <a:pt x="75283" y="15409"/>
                    <a:pt x="68973" y="14051"/>
                  </a:cubicBezTo>
                  <a:cubicBezTo>
                    <a:pt x="56674" y="11384"/>
                    <a:pt x="44768" y="7551"/>
                    <a:pt x="32588" y="4574"/>
                  </a:cubicBezTo>
                  <a:cubicBezTo>
                    <a:pt x="29421" y="3791"/>
                    <a:pt x="10215" y="1"/>
                    <a:pt x="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2463;p75">
              <a:extLst>
                <a:ext uri="{FF2B5EF4-FFF2-40B4-BE49-F238E27FC236}">
                  <a16:creationId xmlns:a16="http://schemas.microsoft.com/office/drawing/2014/main" xmlns="" id="{0CF7AD18-57A6-DE21-0687-C66527381EBF}"/>
                </a:ext>
              </a:extLst>
            </p:cNvPr>
            <p:cNvSpPr/>
            <p:nvPr/>
          </p:nvSpPr>
          <p:spPr>
            <a:xfrm>
              <a:off x="3404588" y="1827325"/>
              <a:ext cx="653750" cy="584850"/>
            </a:xfrm>
            <a:custGeom>
              <a:avLst/>
              <a:gdLst/>
              <a:ahLst/>
              <a:cxnLst/>
              <a:rect l="l" t="t" r="r" b="b"/>
              <a:pathLst>
                <a:path w="26150" h="23394" extrusionOk="0">
                  <a:moveTo>
                    <a:pt x="7072" y="1"/>
                  </a:moveTo>
                  <a:cubicBezTo>
                    <a:pt x="6799" y="14014"/>
                    <a:pt x="2453" y="18872"/>
                    <a:pt x="1619" y="19824"/>
                  </a:cubicBezTo>
                  <a:cubicBezTo>
                    <a:pt x="1310" y="20182"/>
                    <a:pt x="0" y="21551"/>
                    <a:pt x="1036" y="21825"/>
                  </a:cubicBezTo>
                  <a:cubicBezTo>
                    <a:pt x="1261" y="21882"/>
                    <a:pt x="1538" y="21907"/>
                    <a:pt x="1834" y="21907"/>
                  </a:cubicBezTo>
                  <a:cubicBezTo>
                    <a:pt x="2462" y="21907"/>
                    <a:pt x="3174" y="21792"/>
                    <a:pt x="3643" y="21622"/>
                  </a:cubicBezTo>
                  <a:cubicBezTo>
                    <a:pt x="4261" y="21407"/>
                    <a:pt x="4797" y="21284"/>
                    <a:pt x="5322" y="21284"/>
                  </a:cubicBezTo>
                  <a:cubicBezTo>
                    <a:pt x="5901" y="21284"/>
                    <a:pt x="6465" y="21434"/>
                    <a:pt x="7108" y="21777"/>
                  </a:cubicBezTo>
                  <a:cubicBezTo>
                    <a:pt x="7615" y="22048"/>
                    <a:pt x="8123" y="22340"/>
                    <a:pt x="8701" y="22340"/>
                  </a:cubicBezTo>
                  <a:cubicBezTo>
                    <a:pt x="8733" y="22340"/>
                    <a:pt x="8766" y="22339"/>
                    <a:pt x="8799" y="22337"/>
                  </a:cubicBezTo>
                  <a:cubicBezTo>
                    <a:pt x="9418" y="22301"/>
                    <a:pt x="10001" y="22015"/>
                    <a:pt x="10561" y="21837"/>
                  </a:cubicBezTo>
                  <a:cubicBezTo>
                    <a:pt x="10988" y="21696"/>
                    <a:pt x="11428" y="21626"/>
                    <a:pt x="11868" y="21626"/>
                  </a:cubicBezTo>
                  <a:cubicBezTo>
                    <a:pt x="12507" y="21626"/>
                    <a:pt x="13142" y="21774"/>
                    <a:pt x="13728" y="22063"/>
                  </a:cubicBezTo>
                  <a:cubicBezTo>
                    <a:pt x="14657" y="22491"/>
                    <a:pt x="15526" y="23277"/>
                    <a:pt x="16585" y="23384"/>
                  </a:cubicBezTo>
                  <a:cubicBezTo>
                    <a:pt x="16646" y="23391"/>
                    <a:pt x="16706" y="23394"/>
                    <a:pt x="16764" y="23394"/>
                  </a:cubicBezTo>
                  <a:cubicBezTo>
                    <a:pt x="17909" y="23394"/>
                    <a:pt x="18641" y="22226"/>
                    <a:pt x="19717" y="21932"/>
                  </a:cubicBezTo>
                  <a:cubicBezTo>
                    <a:pt x="19998" y="21853"/>
                    <a:pt x="20283" y="21817"/>
                    <a:pt x="20570" y="21817"/>
                  </a:cubicBezTo>
                  <a:cubicBezTo>
                    <a:pt x="20757" y="21817"/>
                    <a:pt x="20945" y="21832"/>
                    <a:pt x="21134" y="21860"/>
                  </a:cubicBezTo>
                  <a:cubicBezTo>
                    <a:pt x="22300" y="22051"/>
                    <a:pt x="23967" y="22956"/>
                    <a:pt x="25408" y="23230"/>
                  </a:cubicBezTo>
                  <a:cubicBezTo>
                    <a:pt x="25441" y="23236"/>
                    <a:pt x="25472" y="23239"/>
                    <a:pt x="25503" y="23239"/>
                  </a:cubicBezTo>
                  <a:cubicBezTo>
                    <a:pt x="25902" y="23239"/>
                    <a:pt x="26149" y="22763"/>
                    <a:pt x="25884" y="22420"/>
                  </a:cubicBezTo>
                  <a:cubicBezTo>
                    <a:pt x="25027" y="21348"/>
                    <a:pt x="24372" y="20122"/>
                    <a:pt x="23920" y="18824"/>
                  </a:cubicBezTo>
                  <a:cubicBezTo>
                    <a:pt x="23277" y="16931"/>
                    <a:pt x="22681" y="15014"/>
                    <a:pt x="22170" y="13086"/>
                  </a:cubicBezTo>
                  <a:cubicBezTo>
                    <a:pt x="21181" y="9276"/>
                    <a:pt x="20550" y="5370"/>
                    <a:pt x="20550" y="1429"/>
                  </a:cubicBezTo>
                  <a:cubicBezTo>
                    <a:pt x="20550" y="917"/>
                    <a:pt x="20562" y="441"/>
                    <a:pt x="20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2464;p75">
              <a:extLst>
                <a:ext uri="{FF2B5EF4-FFF2-40B4-BE49-F238E27FC236}">
                  <a16:creationId xmlns:a16="http://schemas.microsoft.com/office/drawing/2014/main" xmlns="" id="{81456CD3-4F6F-5CEE-C2F8-467F40A33743}"/>
                </a:ext>
              </a:extLst>
            </p:cNvPr>
            <p:cNvSpPr/>
            <p:nvPr/>
          </p:nvSpPr>
          <p:spPr>
            <a:xfrm>
              <a:off x="3557263" y="1878225"/>
              <a:ext cx="74150" cy="425675"/>
            </a:xfrm>
            <a:custGeom>
              <a:avLst/>
              <a:gdLst/>
              <a:ahLst/>
              <a:cxnLst/>
              <a:rect l="l" t="t" r="r" b="b"/>
              <a:pathLst>
                <a:path w="2966" h="17027" extrusionOk="0">
                  <a:moveTo>
                    <a:pt x="2763" y="1"/>
                  </a:moveTo>
                  <a:lnTo>
                    <a:pt x="2763" y="1275"/>
                  </a:lnTo>
                  <a:lnTo>
                    <a:pt x="2763" y="2537"/>
                  </a:lnTo>
                  <a:cubicBezTo>
                    <a:pt x="2763" y="7585"/>
                    <a:pt x="2549" y="12490"/>
                    <a:pt x="1" y="16931"/>
                  </a:cubicBezTo>
                  <a:lnTo>
                    <a:pt x="180" y="17026"/>
                  </a:lnTo>
                  <a:cubicBezTo>
                    <a:pt x="2751" y="12550"/>
                    <a:pt x="2966" y="7609"/>
                    <a:pt x="2966" y="2537"/>
                  </a:cubicBezTo>
                  <a:lnTo>
                    <a:pt x="2966" y="1275"/>
                  </a:lnTo>
                  <a:lnTo>
                    <a:pt x="29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2465;p75">
              <a:extLst>
                <a:ext uri="{FF2B5EF4-FFF2-40B4-BE49-F238E27FC236}">
                  <a16:creationId xmlns:a16="http://schemas.microsoft.com/office/drawing/2014/main" xmlns="" id="{68A1E2D1-06DE-9032-F9C5-678992231F32}"/>
                </a:ext>
              </a:extLst>
            </p:cNvPr>
            <p:cNvSpPr/>
            <p:nvPr/>
          </p:nvSpPr>
          <p:spPr>
            <a:xfrm>
              <a:off x="3699563" y="1902625"/>
              <a:ext cx="27100" cy="412275"/>
            </a:xfrm>
            <a:custGeom>
              <a:avLst/>
              <a:gdLst/>
              <a:ahLst/>
              <a:cxnLst/>
              <a:rect l="l" t="t" r="r" b="b"/>
              <a:pathLst>
                <a:path w="1084" h="16491" extrusionOk="0">
                  <a:moveTo>
                    <a:pt x="203" y="1"/>
                  </a:moveTo>
                  <a:lnTo>
                    <a:pt x="0" y="13"/>
                  </a:lnTo>
                  <a:cubicBezTo>
                    <a:pt x="36" y="834"/>
                    <a:pt x="48" y="1715"/>
                    <a:pt x="48" y="2763"/>
                  </a:cubicBezTo>
                  <a:cubicBezTo>
                    <a:pt x="48" y="3573"/>
                    <a:pt x="36" y="4406"/>
                    <a:pt x="24" y="5216"/>
                  </a:cubicBezTo>
                  <a:cubicBezTo>
                    <a:pt x="12" y="6025"/>
                    <a:pt x="12" y="6847"/>
                    <a:pt x="12" y="7657"/>
                  </a:cubicBezTo>
                  <a:cubicBezTo>
                    <a:pt x="12" y="10466"/>
                    <a:pt x="119" y="13479"/>
                    <a:pt x="881" y="16491"/>
                  </a:cubicBezTo>
                  <a:lnTo>
                    <a:pt x="1084" y="16443"/>
                  </a:lnTo>
                  <a:cubicBezTo>
                    <a:pt x="322" y="13455"/>
                    <a:pt x="214" y="10455"/>
                    <a:pt x="214" y="7657"/>
                  </a:cubicBezTo>
                  <a:cubicBezTo>
                    <a:pt x="214" y="6859"/>
                    <a:pt x="226" y="6025"/>
                    <a:pt x="226" y="5216"/>
                  </a:cubicBezTo>
                  <a:cubicBezTo>
                    <a:pt x="238" y="4406"/>
                    <a:pt x="250" y="3585"/>
                    <a:pt x="250" y="2763"/>
                  </a:cubicBezTo>
                  <a:cubicBezTo>
                    <a:pt x="250" y="1703"/>
                    <a:pt x="238" y="834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2466;p75">
              <a:extLst>
                <a:ext uri="{FF2B5EF4-FFF2-40B4-BE49-F238E27FC236}">
                  <a16:creationId xmlns:a16="http://schemas.microsoft.com/office/drawing/2014/main" xmlns="" id="{02EA957A-A995-4DE1-8651-FD5D586C6928}"/>
                </a:ext>
              </a:extLst>
            </p:cNvPr>
            <p:cNvSpPr/>
            <p:nvPr/>
          </p:nvSpPr>
          <p:spPr>
            <a:xfrm>
              <a:off x="3763263" y="1906500"/>
              <a:ext cx="92875" cy="431325"/>
            </a:xfrm>
            <a:custGeom>
              <a:avLst/>
              <a:gdLst/>
              <a:ahLst/>
              <a:cxnLst/>
              <a:rect l="l" t="t" r="r" b="b"/>
              <a:pathLst>
                <a:path w="3715" h="17253" extrusionOk="0">
                  <a:moveTo>
                    <a:pt x="0" y="1"/>
                  </a:moveTo>
                  <a:cubicBezTo>
                    <a:pt x="48" y="5358"/>
                    <a:pt x="500" y="12157"/>
                    <a:pt x="3536" y="17253"/>
                  </a:cubicBezTo>
                  <a:lnTo>
                    <a:pt x="3715" y="17146"/>
                  </a:lnTo>
                  <a:cubicBezTo>
                    <a:pt x="703" y="12085"/>
                    <a:pt x="250" y="5323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2467;p75">
              <a:extLst>
                <a:ext uri="{FF2B5EF4-FFF2-40B4-BE49-F238E27FC236}">
                  <a16:creationId xmlns:a16="http://schemas.microsoft.com/office/drawing/2014/main" xmlns="" id="{B4B70D0B-ED59-314D-CFCD-B16E6B7E9E68}"/>
                </a:ext>
              </a:extLst>
            </p:cNvPr>
            <p:cNvSpPr/>
            <p:nvPr/>
          </p:nvSpPr>
          <p:spPr>
            <a:xfrm>
              <a:off x="3855238" y="1913950"/>
              <a:ext cx="89900" cy="386975"/>
            </a:xfrm>
            <a:custGeom>
              <a:avLst/>
              <a:gdLst/>
              <a:ahLst/>
              <a:cxnLst/>
              <a:rect l="l" t="t" r="r" b="b"/>
              <a:pathLst>
                <a:path w="3596" h="15479" extrusionOk="0">
                  <a:moveTo>
                    <a:pt x="0" y="0"/>
                  </a:moveTo>
                  <a:cubicBezTo>
                    <a:pt x="36" y="3667"/>
                    <a:pt x="1238" y="12204"/>
                    <a:pt x="3417" y="15478"/>
                  </a:cubicBezTo>
                  <a:lnTo>
                    <a:pt x="3596" y="15371"/>
                  </a:lnTo>
                  <a:cubicBezTo>
                    <a:pt x="1429" y="12133"/>
                    <a:pt x="238" y="3644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2468;p75">
              <a:extLst>
                <a:ext uri="{FF2B5EF4-FFF2-40B4-BE49-F238E27FC236}">
                  <a16:creationId xmlns:a16="http://schemas.microsoft.com/office/drawing/2014/main" xmlns="" id="{4A2BBD5C-DDA7-2E33-F422-EFAAC35FFDBC}"/>
                </a:ext>
              </a:extLst>
            </p:cNvPr>
            <p:cNvSpPr/>
            <p:nvPr/>
          </p:nvSpPr>
          <p:spPr>
            <a:xfrm>
              <a:off x="3581388" y="1808575"/>
              <a:ext cx="338150" cy="38125"/>
            </a:xfrm>
            <a:custGeom>
              <a:avLst/>
              <a:gdLst/>
              <a:ahLst/>
              <a:cxnLst/>
              <a:rect l="l" t="t" r="r" b="b"/>
              <a:pathLst>
                <a:path w="13526" h="1525" extrusionOk="0">
                  <a:moveTo>
                    <a:pt x="6763" y="1"/>
                  </a:moveTo>
                  <a:cubicBezTo>
                    <a:pt x="3025" y="1"/>
                    <a:pt x="0" y="334"/>
                    <a:pt x="0" y="763"/>
                  </a:cubicBezTo>
                  <a:cubicBezTo>
                    <a:pt x="0" y="1179"/>
                    <a:pt x="3025" y="1525"/>
                    <a:pt x="6763" y="1525"/>
                  </a:cubicBezTo>
                  <a:cubicBezTo>
                    <a:pt x="10502" y="1525"/>
                    <a:pt x="13526" y="1179"/>
                    <a:pt x="13526" y="763"/>
                  </a:cubicBezTo>
                  <a:cubicBezTo>
                    <a:pt x="13526" y="334"/>
                    <a:pt x="10502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2469;p75">
              <a:extLst>
                <a:ext uri="{FF2B5EF4-FFF2-40B4-BE49-F238E27FC236}">
                  <a16:creationId xmlns:a16="http://schemas.microsoft.com/office/drawing/2014/main" xmlns="" id="{0BAA6061-B740-57DE-7BFB-83843B3E13F2}"/>
                </a:ext>
              </a:extLst>
            </p:cNvPr>
            <p:cNvSpPr/>
            <p:nvPr/>
          </p:nvSpPr>
          <p:spPr>
            <a:xfrm>
              <a:off x="3909413" y="1983000"/>
              <a:ext cx="501125" cy="448150"/>
            </a:xfrm>
            <a:custGeom>
              <a:avLst/>
              <a:gdLst/>
              <a:ahLst/>
              <a:cxnLst/>
              <a:rect l="l" t="t" r="r" b="b"/>
              <a:pathLst>
                <a:path w="20045" h="17926" extrusionOk="0">
                  <a:moveTo>
                    <a:pt x="5417" y="1"/>
                  </a:moveTo>
                  <a:cubicBezTo>
                    <a:pt x="5203" y="10728"/>
                    <a:pt x="1869" y="14455"/>
                    <a:pt x="1238" y="15181"/>
                  </a:cubicBezTo>
                  <a:cubicBezTo>
                    <a:pt x="1000" y="15455"/>
                    <a:pt x="0" y="16515"/>
                    <a:pt x="798" y="16717"/>
                  </a:cubicBezTo>
                  <a:cubicBezTo>
                    <a:pt x="960" y="16761"/>
                    <a:pt x="1162" y="16780"/>
                    <a:pt x="1380" y="16780"/>
                  </a:cubicBezTo>
                  <a:cubicBezTo>
                    <a:pt x="1864" y="16780"/>
                    <a:pt x="2425" y="16685"/>
                    <a:pt x="2786" y="16562"/>
                  </a:cubicBezTo>
                  <a:cubicBezTo>
                    <a:pt x="3261" y="16398"/>
                    <a:pt x="3675" y="16304"/>
                    <a:pt x="4079" y="16304"/>
                  </a:cubicBezTo>
                  <a:cubicBezTo>
                    <a:pt x="4525" y="16304"/>
                    <a:pt x="4959" y="16419"/>
                    <a:pt x="5453" y="16681"/>
                  </a:cubicBezTo>
                  <a:cubicBezTo>
                    <a:pt x="5848" y="16890"/>
                    <a:pt x="6242" y="17110"/>
                    <a:pt x="6703" y="17110"/>
                  </a:cubicBezTo>
                  <a:cubicBezTo>
                    <a:pt x="6715" y="17110"/>
                    <a:pt x="6727" y="17110"/>
                    <a:pt x="6739" y="17110"/>
                  </a:cubicBezTo>
                  <a:cubicBezTo>
                    <a:pt x="7215" y="17098"/>
                    <a:pt x="7668" y="16872"/>
                    <a:pt x="8096" y="16729"/>
                  </a:cubicBezTo>
                  <a:cubicBezTo>
                    <a:pt x="8421" y="16622"/>
                    <a:pt x="8758" y="16569"/>
                    <a:pt x="9094" y="16569"/>
                  </a:cubicBezTo>
                  <a:cubicBezTo>
                    <a:pt x="9582" y="16569"/>
                    <a:pt x="10069" y="16682"/>
                    <a:pt x="10513" y="16907"/>
                  </a:cubicBezTo>
                  <a:cubicBezTo>
                    <a:pt x="11228" y="17229"/>
                    <a:pt x="11894" y="17836"/>
                    <a:pt x="12704" y="17919"/>
                  </a:cubicBezTo>
                  <a:cubicBezTo>
                    <a:pt x="12749" y="17924"/>
                    <a:pt x="12792" y="17926"/>
                    <a:pt x="12835" y="17926"/>
                  </a:cubicBezTo>
                  <a:cubicBezTo>
                    <a:pt x="13722" y="17926"/>
                    <a:pt x="14280" y="17027"/>
                    <a:pt x="15109" y="16800"/>
                  </a:cubicBezTo>
                  <a:cubicBezTo>
                    <a:pt x="15315" y="16743"/>
                    <a:pt x="15530" y="16716"/>
                    <a:pt x="15748" y="16716"/>
                  </a:cubicBezTo>
                  <a:cubicBezTo>
                    <a:pt x="15895" y="16716"/>
                    <a:pt x="16044" y="16729"/>
                    <a:pt x="16193" y="16753"/>
                  </a:cubicBezTo>
                  <a:cubicBezTo>
                    <a:pt x="17086" y="16884"/>
                    <a:pt x="18371" y="17586"/>
                    <a:pt x="19467" y="17788"/>
                  </a:cubicBezTo>
                  <a:cubicBezTo>
                    <a:pt x="19494" y="17794"/>
                    <a:pt x="19521" y="17797"/>
                    <a:pt x="19547" y="17797"/>
                  </a:cubicBezTo>
                  <a:cubicBezTo>
                    <a:pt x="19849" y="17797"/>
                    <a:pt x="20044" y="17433"/>
                    <a:pt x="19836" y="17169"/>
                  </a:cubicBezTo>
                  <a:cubicBezTo>
                    <a:pt x="19181" y="16348"/>
                    <a:pt x="18669" y="15407"/>
                    <a:pt x="18324" y="14419"/>
                  </a:cubicBezTo>
                  <a:cubicBezTo>
                    <a:pt x="17836" y="12966"/>
                    <a:pt x="17371" y="11502"/>
                    <a:pt x="16990" y="10014"/>
                  </a:cubicBezTo>
                  <a:cubicBezTo>
                    <a:pt x="16228" y="7109"/>
                    <a:pt x="15740" y="4108"/>
                    <a:pt x="15740" y="1084"/>
                  </a:cubicBezTo>
                  <a:cubicBezTo>
                    <a:pt x="15740" y="727"/>
                    <a:pt x="15752" y="358"/>
                    <a:pt x="15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2470;p75">
              <a:extLst>
                <a:ext uri="{FF2B5EF4-FFF2-40B4-BE49-F238E27FC236}">
                  <a16:creationId xmlns:a16="http://schemas.microsoft.com/office/drawing/2014/main" xmlns="" id="{1DE67782-9547-FCF5-F912-E1A7BC43F04D}"/>
                </a:ext>
              </a:extLst>
            </p:cNvPr>
            <p:cNvSpPr/>
            <p:nvPr/>
          </p:nvSpPr>
          <p:spPr>
            <a:xfrm>
              <a:off x="4025788" y="2022000"/>
              <a:ext cx="58075" cy="326250"/>
            </a:xfrm>
            <a:custGeom>
              <a:avLst/>
              <a:gdLst/>
              <a:ahLst/>
              <a:cxnLst/>
              <a:rect l="l" t="t" r="r" b="b"/>
              <a:pathLst>
                <a:path w="2323" h="13050" extrusionOk="0">
                  <a:moveTo>
                    <a:pt x="2120" y="0"/>
                  </a:moveTo>
                  <a:lnTo>
                    <a:pt x="2120" y="965"/>
                  </a:lnTo>
                  <a:lnTo>
                    <a:pt x="2120" y="1929"/>
                  </a:lnTo>
                  <a:cubicBezTo>
                    <a:pt x="2120" y="5799"/>
                    <a:pt x="1953" y="9549"/>
                    <a:pt x="0" y="12954"/>
                  </a:cubicBezTo>
                  <a:lnTo>
                    <a:pt x="179" y="13050"/>
                  </a:lnTo>
                  <a:cubicBezTo>
                    <a:pt x="2167" y="9609"/>
                    <a:pt x="2322" y="5822"/>
                    <a:pt x="2310" y="1929"/>
                  </a:cubicBezTo>
                  <a:lnTo>
                    <a:pt x="2310" y="965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2471;p75">
              <a:extLst>
                <a:ext uri="{FF2B5EF4-FFF2-40B4-BE49-F238E27FC236}">
                  <a16:creationId xmlns:a16="http://schemas.microsoft.com/office/drawing/2014/main" xmlns="" id="{2AF3DF43-07AE-4240-8BF6-E326F7AEF43C}"/>
                </a:ext>
              </a:extLst>
            </p:cNvPr>
            <p:cNvSpPr/>
            <p:nvPr/>
          </p:nvSpPr>
          <p:spPr>
            <a:xfrm>
              <a:off x="4134738" y="2040450"/>
              <a:ext cx="22050" cy="316125"/>
            </a:xfrm>
            <a:custGeom>
              <a:avLst/>
              <a:gdLst/>
              <a:ahLst/>
              <a:cxnLst/>
              <a:rect l="l" t="t" r="r" b="b"/>
              <a:pathLst>
                <a:path w="882" h="12645" extrusionOk="0">
                  <a:moveTo>
                    <a:pt x="203" y="0"/>
                  </a:moveTo>
                  <a:lnTo>
                    <a:pt x="0" y="12"/>
                  </a:lnTo>
                  <a:cubicBezTo>
                    <a:pt x="24" y="632"/>
                    <a:pt x="36" y="1310"/>
                    <a:pt x="36" y="2120"/>
                  </a:cubicBezTo>
                  <a:cubicBezTo>
                    <a:pt x="36" y="2751"/>
                    <a:pt x="24" y="3370"/>
                    <a:pt x="24" y="4001"/>
                  </a:cubicBezTo>
                  <a:cubicBezTo>
                    <a:pt x="12" y="4620"/>
                    <a:pt x="12" y="5251"/>
                    <a:pt x="12" y="5870"/>
                  </a:cubicBezTo>
                  <a:cubicBezTo>
                    <a:pt x="12" y="8025"/>
                    <a:pt x="83" y="10335"/>
                    <a:pt x="679" y="12645"/>
                  </a:cubicBezTo>
                  <a:lnTo>
                    <a:pt x="881" y="12597"/>
                  </a:lnTo>
                  <a:cubicBezTo>
                    <a:pt x="286" y="10299"/>
                    <a:pt x="214" y="8013"/>
                    <a:pt x="214" y="5870"/>
                  </a:cubicBezTo>
                  <a:cubicBezTo>
                    <a:pt x="214" y="5251"/>
                    <a:pt x="214" y="4620"/>
                    <a:pt x="226" y="4001"/>
                  </a:cubicBezTo>
                  <a:cubicBezTo>
                    <a:pt x="238" y="3370"/>
                    <a:pt x="238" y="2751"/>
                    <a:pt x="238" y="2120"/>
                  </a:cubicBezTo>
                  <a:cubicBezTo>
                    <a:pt x="238" y="1310"/>
                    <a:pt x="226" y="632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2472;p75">
              <a:extLst>
                <a:ext uri="{FF2B5EF4-FFF2-40B4-BE49-F238E27FC236}">
                  <a16:creationId xmlns:a16="http://schemas.microsoft.com/office/drawing/2014/main" xmlns="" id="{4E84DB83-4B65-8692-F0BE-A960F35E52F6}"/>
                </a:ext>
              </a:extLst>
            </p:cNvPr>
            <p:cNvSpPr/>
            <p:nvPr/>
          </p:nvSpPr>
          <p:spPr>
            <a:xfrm>
              <a:off x="4183538" y="2043425"/>
              <a:ext cx="72075" cy="330725"/>
            </a:xfrm>
            <a:custGeom>
              <a:avLst/>
              <a:gdLst/>
              <a:ahLst/>
              <a:cxnLst/>
              <a:rect l="l" t="t" r="r" b="b"/>
              <a:pathLst>
                <a:path w="2883" h="13229" extrusionOk="0">
                  <a:moveTo>
                    <a:pt x="1" y="1"/>
                  </a:moveTo>
                  <a:cubicBezTo>
                    <a:pt x="36" y="4108"/>
                    <a:pt x="382" y="9323"/>
                    <a:pt x="2715" y="13228"/>
                  </a:cubicBezTo>
                  <a:lnTo>
                    <a:pt x="2882" y="13133"/>
                  </a:lnTo>
                  <a:cubicBezTo>
                    <a:pt x="584" y="9252"/>
                    <a:pt x="239" y="4084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2473;p75">
              <a:extLst>
                <a:ext uri="{FF2B5EF4-FFF2-40B4-BE49-F238E27FC236}">
                  <a16:creationId xmlns:a16="http://schemas.microsoft.com/office/drawing/2014/main" xmlns="" id="{C49D87B0-F34A-96AF-8741-4E087A274A66}"/>
                </a:ext>
              </a:extLst>
            </p:cNvPr>
            <p:cNvSpPr/>
            <p:nvPr/>
          </p:nvSpPr>
          <p:spPr>
            <a:xfrm>
              <a:off x="4254088" y="2049375"/>
              <a:ext cx="69975" cy="296800"/>
            </a:xfrm>
            <a:custGeom>
              <a:avLst/>
              <a:gdLst/>
              <a:ahLst/>
              <a:cxnLst/>
              <a:rect l="l" t="t" r="r" b="b"/>
              <a:pathLst>
                <a:path w="2799" h="11872" extrusionOk="0">
                  <a:moveTo>
                    <a:pt x="1" y="1"/>
                  </a:moveTo>
                  <a:cubicBezTo>
                    <a:pt x="24" y="2799"/>
                    <a:pt x="953" y="9359"/>
                    <a:pt x="2620" y="11871"/>
                  </a:cubicBezTo>
                  <a:lnTo>
                    <a:pt x="2798" y="11752"/>
                  </a:lnTo>
                  <a:cubicBezTo>
                    <a:pt x="1144" y="9276"/>
                    <a:pt x="227" y="2787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2474;p75">
              <a:extLst>
                <a:ext uri="{FF2B5EF4-FFF2-40B4-BE49-F238E27FC236}">
                  <a16:creationId xmlns:a16="http://schemas.microsoft.com/office/drawing/2014/main" xmlns="" id="{718BBE50-84D4-75D3-C6B9-87DE94D6DAEC}"/>
                </a:ext>
              </a:extLst>
            </p:cNvPr>
            <p:cNvSpPr/>
            <p:nvPr/>
          </p:nvSpPr>
          <p:spPr>
            <a:xfrm>
              <a:off x="4044838" y="1968425"/>
              <a:ext cx="259275" cy="29175"/>
            </a:xfrm>
            <a:custGeom>
              <a:avLst/>
              <a:gdLst/>
              <a:ahLst/>
              <a:cxnLst/>
              <a:rect l="l" t="t" r="r" b="b"/>
              <a:pathLst>
                <a:path w="10371" h="1167" extrusionOk="0">
                  <a:moveTo>
                    <a:pt x="5180" y="0"/>
                  </a:moveTo>
                  <a:cubicBezTo>
                    <a:pt x="2322" y="0"/>
                    <a:pt x="0" y="262"/>
                    <a:pt x="0" y="584"/>
                  </a:cubicBezTo>
                  <a:cubicBezTo>
                    <a:pt x="0" y="905"/>
                    <a:pt x="2322" y="1167"/>
                    <a:pt x="5180" y="1167"/>
                  </a:cubicBezTo>
                  <a:cubicBezTo>
                    <a:pt x="8049" y="1167"/>
                    <a:pt x="10371" y="905"/>
                    <a:pt x="10371" y="584"/>
                  </a:cubicBezTo>
                  <a:cubicBezTo>
                    <a:pt x="10371" y="262"/>
                    <a:pt x="8049" y="0"/>
                    <a:pt x="5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2475;p75">
            <a:extLst>
              <a:ext uri="{FF2B5EF4-FFF2-40B4-BE49-F238E27FC236}">
                <a16:creationId xmlns:a16="http://schemas.microsoft.com/office/drawing/2014/main" xmlns="" id="{54944764-AB99-2386-1F46-B129026B852C}"/>
              </a:ext>
            </a:extLst>
          </p:cNvPr>
          <p:cNvGrpSpPr/>
          <p:nvPr/>
        </p:nvGrpSpPr>
        <p:grpSpPr>
          <a:xfrm>
            <a:off x="-7051" y="2272029"/>
            <a:ext cx="2259695" cy="2868772"/>
            <a:chOff x="1492550" y="2706148"/>
            <a:chExt cx="1619992" cy="1899774"/>
          </a:xfrm>
        </p:grpSpPr>
        <p:sp>
          <p:nvSpPr>
            <p:cNvPr id="1100" name="Google Shape;2476;p75">
              <a:extLst>
                <a:ext uri="{FF2B5EF4-FFF2-40B4-BE49-F238E27FC236}">
                  <a16:creationId xmlns:a16="http://schemas.microsoft.com/office/drawing/2014/main" xmlns="" id="{1A8B0ACC-8628-F158-484D-8122FB67C569}"/>
                </a:ext>
              </a:extLst>
            </p:cNvPr>
            <p:cNvSpPr/>
            <p:nvPr/>
          </p:nvSpPr>
          <p:spPr>
            <a:xfrm>
              <a:off x="1985125" y="3877324"/>
              <a:ext cx="210871" cy="217829"/>
            </a:xfrm>
            <a:custGeom>
              <a:avLst/>
              <a:gdLst/>
              <a:ahLst/>
              <a:cxnLst/>
              <a:rect l="l" t="t" r="r" b="b"/>
              <a:pathLst>
                <a:path w="13395" h="13837" extrusionOk="0">
                  <a:moveTo>
                    <a:pt x="3362" y="1"/>
                  </a:moveTo>
                  <a:cubicBezTo>
                    <a:pt x="2417" y="1"/>
                    <a:pt x="1643" y="754"/>
                    <a:pt x="1631" y="1704"/>
                  </a:cubicBezTo>
                  <a:cubicBezTo>
                    <a:pt x="1631" y="1823"/>
                    <a:pt x="1643" y="1942"/>
                    <a:pt x="1667" y="2061"/>
                  </a:cubicBezTo>
                  <a:cubicBezTo>
                    <a:pt x="715" y="2287"/>
                    <a:pt x="0" y="2752"/>
                    <a:pt x="0" y="3954"/>
                  </a:cubicBezTo>
                  <a:cubicBezTo>
                    <a:pt x="0" y="5038"/>
                    <a:pt x="822" y="6050"/>
                    <a:pt x="1870" y="6050"/>
                  </a:cubicBezTo>
                  <a:cubicBezTo>
                    <a:pt x="2036" y="6609"/>
                    <a:pt x="2798" y="6871"/>
                    <a:pt x="3572" y="6871"/>
                  </a:cubicBezTo>
                  <a:cubicBezTo>
                    <a:pt x="3989" y="6871"/>
                    <a:pt x="4406" y="6788"/>
                    <a:pt x="4799" y="6633"/>
                  </a:cubicBezTo>
                  <a:cubicBezTo>
                    <a:pt x="5096" y="7264"/>
                    <a:pt x="5870" y="7633"/>
                    <a:pt x="6668" y="7633"/>
                  </a:cubicBezTo>
                  <a:cubicBezTo>
                    <a:pt x="6918" y="7633"/>
                    <a:pt x="7156" y="7598"/>
                    <a:pt x="7394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7" y="8635"/>
                    <a:pt x="8599" y="8635"/>
                    <a:pt x="8620" y="8633"/>
                  </a:cubicBezTo>
                  <a:cubicBezTo>
                    <a:pt x="8775" y="8633"/>
                    <a:pt x="8918" y="8610"/>
                    <a:pt x="9061" y="8574"/>
                  </a:cubicBezTo>
                  <a:lnTo>
                    <a:pt x="9061" y="8574"/>
                  </a:lnTo>
                  <a:cubicBezTo>
                    <a:pt x="9049" y="8693"/>
                    <a:pt x="9037" y="8824"/>
                    <a:pt x="9037" y="8955"/>
                  </a:cubicBezTo>
                  <a:cubicBezTo>
                    <a:pt x="9037" y="9895"/>
                    <a:pt x="9632" y="10788"/>
                    <a:pt x="10621" y="10788"/>
                  </a:cubicBezTo>
                  <a:lnTo>
                    <a:pt x="10645" y="10788"/>
                  </a:lnTo>
                  <a:cubicBezTo>
                    <a:pt x="10645" y="11455"/>
                    <a:pt x="11049" y="11967"/>
                    <a:pt x="11907" y="12003"/>
                  </a:cubicBezTo>
                  <a:cubicBezTo>
                    <a:pt x="11871" y="12158"/>
                    <a:pt x="11859" y="12324"/>
                    <a:pt x="11859" y="12479"/>
                  </a:cubicBezTo>
                  <a:cubicBezTo>
                    <a:pt x="11847" y="12979"/>
                    <a:pt x="12038" y="13479"/>
                    <a:pt x="12383" y="13836"/>
                  </a:cubicBezTo>
                  <a:lnTo>
                    <a:pt x="12728" y="12836"/>
                  </a:lnTo>
                  <a:cubicBezTo>
                    <a:pt x="13133" y="11896"/>
                    <a:pt x="13359" y="10884"/>
                    <a:pt x="13395" y="9860"/>
                  </a:cubicBezTo>
                  <a:cubicBezTo>
                    <a:pt x="13395" y="9038"/>
                    <a:pt x="13157" y="8383"/>
                    <a:pt x="12454" y="8383"/>
                  </a:cubicBezTo>
                  <a:cubicBezTo>
                    <a:pt x="12335" y="8383"/>
                    <a:pt x="12228" y="8407"/>
                    <a:pt x="12121" y="8431"/>
                  </a:cubicBezTo>
                  <a:cubicBezTo>
                    <a:pt x="12252" y="7919"/>
                    <a:pt x="12323" y="7383"/>
                    <a:pt x="12323" y="6859"/>
                  </a:cubicBezTo>
                  <a:cubicBezTo>
                    <a:pt x="12323" y="5943"/>
                    <a:pt x="12085" y="5133"/>
                    <a:pt x="11371" y="5133"/>
                  </a:cubicBezTo>
                  <a:cubicBezTo>
                    <a:pt x="11240" y="5133"/>
                    <a:pt x="11109" y="5157"/>
                    <a:pt x="10978" y="5204"/>
                  </a:cubicBezTo>
                  <a:cubicBezTo>
                    <a:pt x="10978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9" y="1585"/>
                  </a:cubicBezTo>
                  <a:cubicBezTo>
                    <a:pt x="8835" y="1597"/>
                    <a:pt x="8573" y="1692"/>
                    <a:pt x="8359" y="1871"/>
                  </a:cubicBezTo>
                  <a:cubicBezTo>
                    <a:pt x="8025" y="740"/>
                    <a:pt x="7132" y="180"/>
                    <a:pt x="6323" y="180"/>
                  </a:cubicBezTo>
                  <a:cubicBezTo>
                    <a:pt x="6311" y="180"/>
                    <a:pt x="6300" y="180"/>
                    <a:pt x="6289" y="180"/>
                  </a:cubicBezTo>
                  <a:cubicBezTo>
                    <a:pt x="5766" y="180"/>
                    <a:pt x="5281" y="451"/>
                    <a:pt x="5001" y="882"/>
                  </a:cubicBezTo>
                  <a:cubicBezTo>
                    <a:pt x="4584" y="394"/>
                    <a:pt x="4168" y="1"/>
                    <a:pt x="3406" y="1"/>
                  </a:cubicBezTo>
                  <a:cubicBezTo>
                    <a:pt x="3391" y="1"/>
                    <a:pt x="3376" y="1"/>
                    <a:pt x="3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2477;p75">
              <a:extLst>
                <a:ext uri="{FF2B5EF4-FFF2-40B4-BE49-F238E27FC236}">
                  <a16:creationId xmlns:a16="http://schemas.microsoft.com/office/drawing/2014/main" xmlns="" id="{5F3CFC60-A200-AFCB-08EC-D9D263473FA1}"/>
                </a:ext>
              </a:extLst>
            </p:cNvPr>
            <p:cNvSpPr/>
            <p:nvPr/>
          </p:nvSpPr>
          <p:spPr>
            <a:xfrm>
              <a:off x="1747464" y="3877324"/>
              <a:ext cx="210871" cy="217829"/>
            </a:xfrm>
            <a:custGeom>
              <a:avLst/>
              <a:gdLst/>
              <a:ahLst/>
              <a:cxnLst/>
              <a:rect l="l" t="t" r="r" b="b"/>
              <a:pathLst>
                <a:path w="13395" h="13837" extrusionOk="0">
                  <a:moveTo>
                    <a:pt x="3361" y="1"/>
                  </a:moveTo>
                  <a:cubicBezTo>
                    <a:pt x="2417" y="1"/>
                    <a:pt x="1643" y="754"/>
                    <a:pt x="1643" y="1704"/>
                  </a:cubicBezTo>
                  <a:cubicBezTo>
                    <a:pt x="1643" y="1823"/>
                    <a:pt x="1655" y="1942"/>
                    <a:pt x="1679" y="2061"/>
                  </a:cubicBezTo>
                  <a:cubicBezTo>
                    <a:pt x="715" y="2287"/>
                    <a:pt x="0" y="2752"/>
                    <a:pt x="0" y="3954"/>
                  </a:cubicBezTo>
                  <a:cubicBezTo>
                    <a:pt x="0" y="5038"/>
                    <a:pt x="834" y="6050"/>
                    <a:pt x="1869" y="6050"/>
                  </a:cubicBezTo>
                  <a:cubicBezTo>
                    <a:pt x="2048" y="6609"/>
                    <a:pt x="2798" y="6871"/>
                    <a:pt x="3584" y="6871"/>
                  </a:cubicBezTo>
                  <a:cubicBezTo>
                    <a:pt x="4001" y="6871"/>
                    <a:pt x="4417" y="6788"/>
                    <a:pt x="4798" y="6633"/>
                  </a:cubicBezTo>
                  <a:cubicBezTo>
                    <a:pt x="5096" y="7264"/>
                    <a:pt x="5870" y="7633"/>
                    <a:pt x="6668" y="7633"/>
                  </a:cubicBezTo>
                  <a:cubicBezTo>
                    <a:pt x="6918" y="7633"/>
                    <a:pt x="7168" y="7598"/>
                    <a:pt x="7406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7" y="8635"/>
                    <a:pt x="8599" y="8635"/>
                    <a:pt x="8620" y="8633"/>
                  </a:cubicBezTo>
                  <a:cubicBezTo>
                    <a:pt x="8775" y="8633"/>
                    <a:pt x="8930" y="8610"/>
                    <a:pt x="9073" y="8574"/>
                  </a:cubicBezTo>
                  <a:lnTo>
                    <a:pt x="9073" y="8574"/>
                  </a:lnTo>
                  <a:cubicBezTo>
                    <a:pt x="9049" y="8693"/>
                    <a:pt x="9037" y="8824"/>
                    <a:pt x="9037" y="8955"/>
                  </a:cubicBezTo>
                  <a:cubicBezTo>
                    <a:pt x="9037" y="9895"/>
                    <a:pt x="9632" y="10788"/>
                    <a:pt x="10621" y="10788"/>
                  </a:cubicBezTo>
                  <a:lnTo>
                    <a:pt x="10656" y="10788"/>
                  </a:lnTo>
                  <a:cubicBezTo>
                    <a:pt x="10656" y="11455"/>
                    <a:pt x="11049" y="11967"/>
                    <a:pt x="11918" y="12003"/>
                  </a:cubicBezTo>
                  <a:cubicBezTo>
                    <a:pt x="11883" y="12158"/>
                    <a:pt x="11871" y="12324"/>
                    <a:pt x="11871" y="12479"/>
                  </a:cubicBezTo>
                  <a:cubicBezTo>
                    <a:pt x="11859" y="12979"/>
                    <a:pt x="12037" y="13479"/>
                    <a:pt x="12395" y="13836"/>
                  </a:cubicBezTo>
                  <a:lnTo>
                    <a:pt x="12740" y="12836"/>
                  </a:lnTo>
                  <a:cubicBezTo>
                    <a:pt x="13145" y="11896"/>
                    <a:pt x="13359" y="10884"/>
                    <a:pt x="13395" y="9860"/>
                  </a:cubicBezTo>
                  <a:cubicBezTo>
                    <a:pt x="13395" y="9038"/>
                    <a:pt x="13157" y="8383"/>
                    <a:pt x="12454" y="8383"/>
                  </a:cubicBezTo>
                  <a:cubicBezTo>
                    <a:pt x="12347" y="8383"/>
                    <a:pt x="12228" y="8407"/>
                    <a:pt x="12121" y="8431"/>
                  </a:cubicBezTo>
                  <a:cubicBezTo>
                    <a:pt x="12252" y="7919"/>
                    <a:pt x="12323" y="7383"/>
                    <a:pt x="12323" y="6859"/>
                  </a:cubicBezTo>
                  <a:cubicBezTo>
                    <a:pt x="12323" y="5943"/>
                    <a:pt x="12085" y="5133"/>
                    <a:pt x="11383" y="5133"/>
                  </a:cubicBezTo>
                  <a:cubicBezTo>
                    <a:pt x="11240" y="5133"/>
                    <a:pt x="11109" y="5157"/>
                    <a:pt x="10990" y="5204"/>
                  </a:cubicBezTo>
                  <a:cubicBezTo>
                    <a:pt x="10990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8" y="1585"/>
                  </a:cubicBezTo>
                  <a:cubicBezTo>
                    <a:pt x="8835" y="1597"/>
                    <a:pt x="8573" y="1692"/>
                    <a:pt x="8370" y="1871"/>
                  </a:cubicBezTo>
                  <a:cubicBezTo>
                    <a:pt x="8025" y="740"/>
                    <a:pt x="7144" y="180"/>
                    <a:pt x="6322" y="180"/>
                  </a:cubicBezTo>
                  <a:cubicBezTo>
                    <a:pt x="6311" y="180"/>
                    <a:pt x="6301" y="180"/>
                    <a:pt x="6290" y="180"/>
                  </a:cubicBezTo>
                  <a:cubicBezTo>
                    <a:pt x="5778" y="180"/>
                    <a:pt x="5292" y="451"/>
                    <a:pt x="5001" y="882"/>
                  </a:cubicBezTo>
                  <a:cubicBezTo>
                    <a:pt x="4584" y="394"/>
                    <a:pt x="4167" y="1"/>
                    <a:pt x="3405" y="1"/>
                  </a:cubicBezTo>
                  <a:cubicBezTo>
                    <a:pt x="3391" y="1"/>
                    <a:pt x="3376" y="1"/>
                    <a:pt x="3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2478;p75">
              <a:extLst>
                <a:ext uri="{FF2B5EF4-FFF2-40B4-BE49-F238E27FC236}">
                  <a16:creationId xmlns:a16="http://schemas.microsoft.com/office/drawing/2014/main" xmlns="" id="{FD51A833-5BCD-D500-89FC-2051D8FC8AF7}"/>
                </a:ext>
              </a:extLst>
            </p:cNvPr>
            <p:cNvSpPr/>
            <p:nvPr/>
          </p:nvSpPr>
          <p:spPr>
            <a:xfrm>
              <a:off x="1492550" y="3877324"/>
              <a:ext cx="210887" cy="217829"/>
            </a:xfrm>
            <a:custGeom>
              <a:avLst/>
              <a:gdLst/>
              <a:ahLst/>
              <a:cxnLst/>
              <a:rect l="l" t="t" r="r" b="b"/>
              <a:pathLst>
                <a:path w="13396" h="13837" extrusionOk="0">
                  <a:moveTo>
                    <a:pt x="3362" y="1"/>
                  </a:moveTo>
                  <a:cubicBezTo>
                    <a:pt x="2417" y="1"/>
                    <a:pt x="1644" y="754"/>
                    <a:pt x="1632" y="1704"/>
                  </a:cubicBezTo>
                  <a:cubicBezTo>
                    <a:pt x="1632" y="1823"/>
                    <a:pt x="1644" y="1942"/>
                    <a:pt x="1668" y="2061"/>
                  </a:cubicBezTo>
                  <a:cubicBezTo>
                    <a:pt x="715" y="2287"/>
                    <a:pt x="1" y="2752"/>
                    <a:pt x="1" y="3954"/>
                  </a:cubicBezTo>
                  <a:cubicBezTo>
                    <a:pt x="1" y="5038"/>
                    <a:pt x="822" y="6050"/>
                    <a:pt x="1870" y="6050"/>
                  </a:cubicBezTo>
                  <a:cubicBezTo>
                    <a:pt x="2037" y="6609"/>
                    <a:pt x="2799" y="6871"/>
                    <a:pt x="3573" y="6871"/>
                  </a:cubicBezTo>
                  <a:cubicBezTo>
                    <a:pt x="3989" y="6871"/>
                    <a:pt x="4406" y="6788"/>
                    <a:pt x="4799" y="6633"/>
                  </a:cubicBezTo>
                  <a:cubicBezTo>
                    <a:pt x="5097" y="7264"/>
                    <a:pt x="5870" y="7633"/>
                    <a:pt x="6668" y="7633"/>
                  </a:cubicBezTo>
                  <a:cubicBezTo>
                    <a:pt x="6906" y="7633"/>
                    <a:pt x="7156" y="7598"/>
                    <a:pt x="7394" y="7526"/>
                  </a:cubicBezTo>
                  <a:cubicBezTo>
                    <a:pt x="7429" y="8147"/>
                    <a:pt x="7941" y="8635"/>
                    <a:pt x="8556" y="8635"/>
                  </a:cubicBezTo>
                  <a:cubicBezTo>
                    <a:pt x="8578" y="8635"/>
                    <a:pt x="8599" y="8635"/>
                    <a:pt x="8621" y="8633"/>
                  </a:cubicBezTo>
                  <a:cubicBezTo>
                    <a:pt x="8776" y="8633"/>
                    <a:pt x="8918" y="8610"/>
                    <a:pt x="9061" y="8574"/>
                  </a:cubicBezTo>
                  <a:lnTo>
                    <a:pt x="9061" y="8574"/>
                  </a:lnTo>
                  <a:cubicBezTo>
                    <a:pt x="9049" y="8693"/>
                    <a:pt x="9038" y="8824"/>
                    <a:pt x="9038" y="8955"/>
                  </a:cubicBezTo>
                  <a:cubicBezTo>
                    <a:pt x="9038" y="9895"/>
                    <a:pt x="9621" y="10788"/>
                    <a:pt x="10621" y="10788"/>
                  </a:cubicBezTo>
                  <a:lnTo>
                    <a:pt x="10645" y="10788"/>
                  </a:lnTo>
                  <a:cubicBezTo>
                    <a:pt x="10645" y="11455"/>
                    <a:pt x="11050" y="11967"/>
                    <a:pt x="11907" y="12003"/>
                  </a:cubicBezTo>
                  <a:cubicBezTo>
                    <a:pt x="11871" y="12158"/>
                    <a:pt x="11859" y="12324"/>
                    <a:pt x="11859" y="12479"/>
                  </a:cubicBezTo>
                  <a:cubicBezTo>
                    <a:pt x="11847" y="12979"/>
                    <a:pt x="12038" y="13479"/>
                    <a:pt x="12383" y="13836"/>
                  </a:cubicBezTo>
                  <a:lnTo>
                    <a:pt x="12728" y="12836"/>
                  </a:lnTo>
                  <a:cubicBezTo>
                    <a:pt x="13133" y="11896"/>
                    <a:pt x="13360" y="10884"/>
                    <a:pt x="13395" y="9860"/>
                  </a:cubicBezTo>
                  <a:cubicBezTo>
                    <a:pt x="13395" y="9038"/>
                    <a:pt x="13157" y="8383"/>
                    <a:pt x="12455" y="8383"/>
                  </a:cubicBezTo>
                  <a:cubicBezTo>
                    <a:pt x="12347" y="8383"/>
                    <a:pt x="12228" y="8407"/>
                    <a:pt x="12121" y="8431"/>
                  </a:cubicBezTo>
                  <a:cubicBezTo>
                    <a:pt x="12252" y="7919"/>
                    <a:pt x="12324" y="7383"/>
                    <a:pt x="12324" y="6859"/>
                  </a:cubicBezTo>
                  <a:cubicBezTo>
                    <a:pt x="12324" y="5943"/>
                    <a:pt x="12086" y="5133"/>
                    <a:pt x="11383" y="5133"/>
                  </a:cubicBezTo>
                  <a:cubicBezTo>
                    <a:pt x="11240" y="5133"/>
                    <a:pt x="11109" y="5157"/>
                    <a:pt x="10978" y="5204"/>
                  </a:cubicBezTo>
                  <a:cubicBezTo>
                    <a:pt x="10990" y="5109"/>
                    <a:pt x="10990" y="5014"/>
                    <a:pt x="10990" y="4919"/>
                  </a:cubicBezTo>
                  <a:cubicBezTo>
                    <a:pt x="10990" y="3454"/>
                    <a:pt x="10204" y="1585"/>
                    <a:pt x="9109" y="1585"/>
                  </a:cubicBezTo>
                  <a:cubicBezTo>
                    <a:pt x="8835" y="1597"/>
                    <a:pt x="8573" y="1692"/>
                    <a:pt x="8371" y="1871"/>
                  </a:cubicBezTo>
                  <a:cubicBezTo>
                    <a:pt x="8026" y="740"/>
                    <a:pt x="7144" y="180"/>
                    <a:pt x="6323" y="180"/>
                  </a:cubicBezTo>
                  <a:cubicBezTo>
                    <a:pt x="6312" y="180"/>
                    <a:pt x="6301" y="180"/>
                    <a:pt x="6290" y="180"/>
                  </a:cubicBezTo>
                  <a:cubicBezTo>
                    <a:pt x="5778" y="180"/>
                    <a:pt x="5293" y="451"/>
                    <a:pt x="5001" y="882"/>
                  </a:cubicBezTo>
                  <a:cubicBezTo>
                    <a:pt x="4585" y="394"/>
                    <a:pt x="4168" y="1"/>
                    <a:pt x="3406" y="1"/>
                  </a:cubicBezTo>
                  <a:cubicBezTo>
                    <a:pt x="3391" y="1"/>
                    <a:pt x="3377" y="1"/>
                    <a:pt x="3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2479;p75">
              <a:extLst>
                <a:ext uri="{FF2B5EF4-FFF2-40B4-BE49-F238E27FC236}">
                  <a16:creationId xmlns:a16="http://schemas.microsoft.com/office/drawing/2014/main" xmlns="" id="{743FF4EA-293F-4B93-BE9F-3FB9DFC7FF9E}"/>
                </a:ext>
              </a:extLst>
            </p:cNvPr>
            <p:cNvSpPr/>
            <p:nvPr/>
          </p:nvSpPr>
          <p:spPr>
            <a:xfrm>
              <a:off x="1662551" y="4070195"/>
              <a:ext cx="54941" cy="148845"/>
            </a:xfrm>
            <a:custGeom>
              <a:avLst/>
              <a:gdLst/>
              <a:ahLst/>
              <a:cxnLst/>
              <a:rect l="l" t="t" r="r" b="b"/>
              <a:pathLst>
                <a:path w="3490" h="9455" extrusionOk="0">
                  <a:moveTo>
                    <a:pt x="513" y="1"/>
                  </a:moveTo>
                  <a:lnTo>
                    <a:pt x="1" y="9454"/>
                  </a:lnTo>
                  <a:lnTo>
                    <a:pt x="3489" y="9454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2480;p75">
              <a:extLst>
                <a:ext uri="{FF2B5EF4-FFF2-40B4-BE49-F238E27FC236}">
                  <a16:creationId xmlns:a16="http://schemas.microsoft.com/office/drawing/2014/main" xmlns="" id="{00AAB7F6-59B1-0DA7-126D-8DBFCEF1686E}"/>
                </a:ext>
              </a:extLst>
            </p:cNvPr>
            <p:cNvSpPr/>
            <p:nvPr/>
          </p:nvSpPr>
          <p:spPr>
            <a:xfrm>
              <a:off x="1908460" y="4070195"/>
              <a:ext cx="54941" cy="148845"/>
            </a:xfrm>
            <a:custGeom>
              <a:avLst/>
              <a:gdLst/>
              <a:ahLst/>
              <a:cxnLst/>
              <a:rect l="l" t="t" r="r" b="b"/>
              <a:pathLst>
                <a:path w="3490" h="9455" extrusionOk="0">
                  <a:moveTo>
                    <a:pt x="513" y="1"/>
                  </a:moveTo>
                  <a:lnTo>
                    <a:pt x="1" y="9454"/>
                  </a:lnTo>
                  <a:lnTo>
                    <a:pt x="3489" y="9454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2481;p75">
              <a:extLst>
                <a:ext uri="{FF2B5EF4-FFF2-40B4-BE49-F238E27FC236}">
                  <a16:creationId xmlns:a16="http://schemas.microsoft.com/office/drawing/2014/main" xmlns="" id="{E353C7CA-7752-2A25-F0F6-2B0E8DCA8CCE}"/>
                </a:ext>
              </a:extLst>
            </p:cNvPr>
            <p:cNvSpPr/>
            <p:nvPr/>
          </p:nvSpPr>
          <p:spPr>
            <a:xfrm>
              <a:off x="2154181" y="4070195"/>
              <a:ext cx="55130" cy="148845"/>
            </a:xfrm>
            <a:custGeom>
              <a:avLst/>
              <a:gdLst/>
              <a:ahLst/>
              <a:cxnLst/>
              <a:rect l="l" t="t" r="r" b="b"/>
              <a:pathLst>
                <a:path w="3502" h="9455" extrusionOk="0">
                  <a:moveTo>
                    <a:pt x="525" y="1"/>
                  </a:moveTo>
                  <a:lnTo>
                    <a:pt x="1" y="9454"/>
                  </a:lnTo>
                  <a:lnTo>
                    <a:pt x="3501" y="9454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2482;p75">
              <a:extLst>
                <a:ext uri="{FF2B5EF4-FFF2-40B4-BE49-F238E27FC236}">
                  <a16:creationId xmlns:a16="http://schemas.microsoft.com/office/drawing/2014/main" xmlns="" id="{4CB07F4A-FDB9-120D-4A1B-3DAB6311045E}"/>
                </a:ext>
              </a:extLst>
            </p:cNvPr>
            <p:cNvSpPr/>
            <p:nvPr/>
          </p:nvSpPr>
          <p:spPr>
            <a:xfrm>
              <a:off x="2552475" y="2706148"/>
              <a:ext cx="465222" cy="556450"/>
            </a:xfrm>
            <a:custGeom>
              <a:avLst/>
              <a:gdLst/>
              <a:ahLst/>
              <a:cxnLst/>
              <a:rect l="l" t="t" r="r" b="b"/>
              <a:pathLst>
                <a:path w="29552" h="35347" extrusionOk="0">
                  <a:moveTo>
                    <a:pt x="9004" y="0"/>
                  </a:moveTo>
                  <a:cubicBezTo>
                    <a:pt x="6920" y="0"/>
                    <a:pt x="5290" y="1481"/>
                    <a:pt x="5001" y="3367"/>
                  </a:cubicBezTo>
                  <a:cubicBezTo>
                    <a:pt x="4954" y="3641"/>
                    <a:pt x="4942" y="3915"/>
                    <a:pt x="4954" y="4188"/>
                  </a:cubicBezTo>
                  <a:cubicBezTo>
                    <a:pt x="2656" y="4379"/>
                    <a:pt x="834" y="5177"/>
                    <a:pt x="393" y="7975"/>
                  </a:cubicBezTo>
                  <a:cubicBezTo>
                    <a:pt x="1" y="10475"/>
                    <a:pt x="1560" y="13118"/>
                    <a:pt x="3965" y="13499"/>
                  </a:cubicBezTo>
                  <a:cubicBezTo>
                    <a:pt x="4156" y="14833"/>
                    <a:pt x="5811" y="15725"/>
                    <a:pt x="7621" y="16011"/>
                  </a:cubicBezTo>
                  <a:cubicBezTo>
                    <a:pt x="8018" y="16080"/>
                    <a:pt x="8419" y="16114"/>
                    <a:pt x="8821" y="16114"/>
                  </a:cubicBezTo>
                  <a:cubicBezTo>
                    <a:pt x="9395" y="16114"/>
                    <a:pt x="9970" y="16044"/>
                    <a:pt x="10538" y="15904"/>
                  </a:cubicBezTo>
                  <a:cubicBezTo>
                    <a:pt x="10978" y="17488"/>
                    <a:pt x="12657" y="18619"/>
                    <a:pt x="14490" y="18916"/>
                  </a:cubicBezTo>
                  <a:cubicBezTo>
                    <a:pt x="14776" y="18958"/>
                    <a:pt x="15068" y="18979"/>
                    <a:pt x="15360" y="18979"/>
                  </a:cubicBezTo>
                  <a:cubicBezTo>
                    <a:pt x="15651" y="18979"/>
                    <a:pt x="15943" y="18958"/>
                    <a:pt x="16229" y="18916"/>
                  </a:cubicBezTo>
                  <a:lnTo>
                    <a:pt x="16229" y="18916"/>
                  </a:lnTo>
                  <a:cubicBezTo>
                    <a:pt x="16098" y="20464"/>
                    <a:pt x="17050" y="21679"/>
                    <a:pt x="18658" y="21929"/>
                  </a:cubicBezTo>
                  <a:cubicBezTo>
                    <a:pt x="18852" y="21962"/>
                    <a:pt x="19051" y="21977"/>
                    <a:pt x="19251" y="21977"/>
                  </a:cubicBezTo>
                  <a:cubicBezTo>
                    <a:pt x="19405" y="21977"/>
                    <a:pt x="19561" y="21968"/>
                    <a:pt x="19717" y="21952"/>
                  </a:cubicBezTo>
                  <a:lnTo>
                    <a:pt x="19717" y="21952"/>
                  </a:lnTo>
                  <a:cubicBezTo>
                    <a:pt x="19622" y="22238"/>
                    <a:pt x="19551" y="22524"/>
                    <a:pt x="19503" y="22822"/>
                  </a:cubicBezTo>
                  <a:cubicBezTo>
                    <a:pt x="19158" y="25012"/>
                    <a:pt x="20194" y="27286"/>
                    <a:pt x="22503" y="27644"/>
                  </a:cubicBezTo>
                  <a:lnTo>
                    <a:pt x="22575" y="27656"/>
                  </a:lnTo>
                  <a:cubicBezTo>
                    <a:pt x="22337" y="29191"/>
                    <a:pt x="23063" y="30525"/>
                    <a:pt x="25039" y="30930"/>
                  </a:cubicBezTo>
                  <a:cubicBezTo>
                    <a:pt x="24920" y="31275"/>
                    <a:pt x="24825" y="31644"/>
                    <a:pt x="24766" y="32001"/>
                  </a:cubicBezTo>
                  <a:cubicBezTo>
                    <a:pt x="24587" y="33156"/>
                    <a:pt x="24754" y="34347"/>
                    <a:pt x="25492" y="35347"/>
                  </a:cubicBezTo>
                  <a:lnTo>
                    <a:pt x="26647" y="33144"/>
                  </a:lnTo>
                  <a:cubicBezTo>
                    <a:pt x="27468" y="31966"/>
                    <a:pt x="28873" y="28989"/>
                    <a:pt x="29254" y="26524"/>
                  </a:cubicBezTo>
                  <a:cubicBezTo>
                    <a:pt x="29552" y="24619"/>
                    <a:pt x="29254" y="23012"/>
                    <a:pt x="27623" y="22762"/>
                  </a:cubicBezTo>
                  <a:cubicBezTo>
                    <a:pt x="27470" y="22734"/>
                    <a:pt x="27316" y="22723"/>
                    <a:pt x="27163" y="22723"/>
                  </a:cubicBezTo>
                  <a:cubicBezTo>
                    <a:pt x="27054" y="22723"/>
                    <a:pt x="26946" y="22728"/>
                    <a:pt x="26837" y="22738"/>
                  </a:cubicBezTo>
                  <a:cubicBezTo>
                    <a:pt x="27325" y="21595"/>
                    <a:pt x="27683" y="20393"/>
                    <a:pt x="27885" y="19178"/>
                  </a:cubicBezTo>
                  <a:cubicBezTo>
                    <a:pt x="28218" y="17059"/>
                    <a:pt x="27945" y="15083"/>
                    <a:pt x="26313" y="14833"/>
                  </a:cubicBezTo>
                  <a:cubicBezTo>
                    <a:pt x="26184" y="14813"/>
                    <a:pt x="26053" y="14803"/>
                    <a:pt x="25921" y="14803"/>
                  </a:cubicBezTo>
                  <a:cubicBezTo>
                    <a:pt x="25737" y="14803"/>
                    <a:pt x="25553" y="14822"/>
                    <a:pt x="25373" y="14856"/>
                  </a:cubicBezTo>
                  <a:cubicBezTo>
                    <a:pt x="25420" y="14642"/>
                    <a:pt x="25468" y="14416"/>
                    <a:pt x="25504" y="14190"/>
                  </a:cubicBezTo>
                  <a:cubicBezTo>
                    <a:pt x="26028" y="10820"/>
                    <a:pt x="24897" y="6189"/>
                    <a:pt x="22360" y="5784"/>
                  </a:cubicBezTo>
                  <a:cubicBezTo>
                    <a:pt x="22247" y="5767"/>
                    <a:pt x="22132" y="5758"/>
                    <a:pt x="22015" y="5758"/>
                  </a:cubicBezTo>
                  <a:cubicBezTo>
                    <a:pt x="21552" y="5758"/>
                    <a:pt x="21056" y="5892"/>
                    <a:pt x="20515" y="6177"/>
                  </a:cubicBezTo>
                  <a:cubicBezTo>
                    <a:pt x="20134" y="3450"/>
                    <a:pt x="18277" y="1831"/>
                    <a:pt x="16407" y="1533"/>
                  </a:cubicBezTo>
                  <a:cubicBezTo>
                    <a:pt x="16199" y="1497"/>
                    <a:pt x="15990" y="1479"/>
                    <a:pt x="15782" y="1479"/>
                  </a:cubicBezTo>
                  <a:cubicBezTo>
                    <a:pt x="14765" y="1479"/>
                    <a:pt x="13779" y="1905"/>
                    <a:pt x="13097" y="2676"/>
                  </a:cubicBezTo>
                  <a:cubicBezTo>
                    <a:pt x="12300" y="1390"/>
                    <a:pt x="11478" y="331"/>
                    <a:pt x="9716" y="57"/>
                  </a:cubicBezTo>
                  <a:cubicBezTo>
                    <a:pt x="9474" y="19"/>
                    <a:pt x="9236" y="0"/>
                    <a:pt x="9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2483;p75">
              <a:extLst>
                <a:ext uri="{FF2B5EF4-FFF2-40B4-BE49-F238E27FC236}">
                  <a16:creationId xmlns:a16="http://schemas.microsoft.com/office/drawing/2014/main" xmlns="" id="{8336F4A9-81D5-7C71-4F45-B288C0869099}"/>
                </a:ext>
              </a:extLst>
            </p:cNvPr>
            <p:cNvSpPr/>
            <p:nvPr/>
          </p:nvSpPr>
          <p:spPr>
            <a:xfrm>
              <a:off x="2778329" y="3214411"/>
              <a:ext cx="334213" cy="1391511"/>
            </a:xfrm>
            <a:custGeom>
              <a:avLst/>
              <a:gdLst/>
              <a:ahLst/>
              <a:cxnLst/>
              <a:rect l="l" t="t" r="r" b="b"/>
              <a:pathLst>
                <a:path w="21230" h="88392" extrusionOk="0">
                  <a:moveTo>
                    <a:pt x="5287" y="0"/>
                  </a:moveTo>
                  <a:lnTo>
                    <a:pt x="4906" y="6608"/>
                  </a:lnTo>
                  <a:lnTo>
                    <a:pt x="4632" y="10942"/>
                  </a:lnTo>
                  <a:lnTo>
                    <a:pt x="4299" y="16704"/>
                  </a:lnTo>
                  <a:lnTo>
                    <a:pt x="4037" y="21062"/>
                  </a:lnTo>
                  <a:lnTo>
                    <a:pt x="3692" y="26825"/>
                  </a:lnTo>
                  <a:lnTo>
                    <a:pt x="3430" y="31159"/>
                  </a:lnTo>
                  <a:lnTo>
                    <a:pt x="3084" y="36945"/>
                  </a:lnTo>
                  <a:lnTo>
                    <a:pt x="2822" y="41267"/>
                  </a:lnTo>
                  <a:lnTo>
                    <a:pt x="2477" y="47042"/>
                  </a:lnTo>
                  <a:lnTo>
                    <a:pt x="2215" y="51387"/>
                  </a:lnTo>
                  <a:lnTo>
                    <a:pt x="1870" y="57162"/>
                  </a:lnTo>
                  <a:lnTo>
                    <a:pt x="1608" y="61496"/>
                  </a:lnTo>
                  <a:lnTo>
                    <a:pt x="1263" y="67258"/>
                  </a:lnTo>
                  <a:lnTo>
                    <a:pt x="1013" y="71604"/>
                  </a:lnTo>
                  <a:lnTo>
                    <a:pt x="655" y="77379"/>
                  </a:lnTo>
                  <a:lnTo>
                    <a:pt x="405" y="81712"/>
                  </a:lnTo>
                  <a:lnTo>
                    <a:pt x="1" y="88392"/>
                  </a:lnTo>
                  <a:lnTo>
                    <a:pt x="21229" y="88392"/>
                  </a:lnTo>
                  <a:lnTo>
                    <a:pt x="20837" y="81712"/>
                  </a:lnTo>
                  <a:lnTo>
                    <a:pt x="20575" y="77379"/>
                  </a:lnTo>
                  <a:lnTo>
                    <a:pt x="20229" y="71604"/>
                  </a:lnTo>
                  <a:lnTo>
                    <a:pt x="19967" y="67258"/>
                  </a:lnTo>
                  <a:lnTo>
                    <a:pt x="19634" y="61496"/>
                  </a:lnTo>
                  <a:lnTo>
                    <a:pt x="19360" y="57162"/>
                  </a:lnTo>
                  <a:lnTo>
                    <a:pt x="19027" y="51387"/>
                  </a:lnTo>
                  <a:lnTo>
                    <a:pt x="18765" y="47042"/>
                  </a:lnTo>
                  <a:lnTo>
                    <a:pt x="18420" y="41267"/>
                  </a:lnTo>
                  <a:lnTo>
                    <a:pt x="18158" y="36945"/>
                  </a:lnTo>
                  <a:lnTo>
                    <a:pt x="17812" y="31159"/>
                  </a:lnTo>
                  <a:lnTo>
                    <a:pt x="17550" y="26825"/>
                  </a:lnTo>
                  <a:lnTo>
                    <a:pt x="17205" y="21062"/>
                  </a:lnTo>
                  <a:lnTo>
                    <a:pt x="16943" y="16704"/>
                  </a:lnTo>
                  <a:lnTo>
                    <a:pt x="16598" y="10942"/>
                  </a:lnTo>
                  <a:lnTo>
                    <a:pt x="16336" y="6608"/>
                  </a:lnTo>
                  <a:lnTo>
                    <a:pt x="159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2484;p75">
              <a:extLst>
                <a:ext uri="{FF2B5EF4-FFF2-40B4-BE49-F238E27FC236}">
                  <a16:creationId xmlns:a16="http://schemas.microsoft.com/office/drawing/2014/main" xmlns="" id="{8ED4B01F-0A1C-AB20-24EA-161F820AA352}"/>
                </a:ext>
              </a:extLst>
            </p:cNvPr>
            <p:cNvSpPr/>
            <p:nvPr/>
          </p:nvSpPr>
          <p:spPr>
            <a:xfrm>
              <a:off x="2851247" y="3318434"/>
              <a:ext cx="188375" cy="68228"/>
            </a:xfrm>
            <a:custGeom>
              <a:avLst/>
              <a:gdLst/>
              <a:ahLst/>
              <a:cxnLst/>
              <a:rect l="l" t="t" r="r" b="b"/>
              <a:pathLst>
                <a:path w="11966" h="4334" extrusionOk="0">
                  <a:moveTo>
                    <a:pt x="274" y="0"/>
                  </a:moveTo>
                  <a:lnTo>
                    <a:pt x="0" y="4334"/>
                  </a:lnTo>
                  <a:lnTo>
                    <a:pt x="11966" y="4334"/>
                  </a:lnTo>
                  <a:lnTo>
                    <a:pt x="117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2485;p75">
              <a:extLst>
                <a:ext uri="{FF2B5EF4-FFF2-40B4-BE49-F238E27FC236}">
                  <a16:creationId xmlns:a16="http://schemas.microsoft.com/office/drawing/2014/main" xmlns="" id="{BDC484FF-B18A-6845-3143-9597A1989668}"/>
                </a:ext>
              </a:extLst>
            </p:cNvPr>
            <p:cNvSpPr/>
            <p:nvPr/>
          </p:nvSpPr>
          <p:spPr>
            <a:xfrm>
              <a:off x="2841865" y="3477366"/>
              <a:ext cx="207329" cy="68622"/>
            </a:xfrm>
            <a:custGeom>
              <a:avLst/>
              <a:gdLst/>
              <a:ahLst/>
              <a:cxnLst/>
              <a:rect l="l" t="t" r="r" b="b"/>
              <a:pathLst>
                <a:path w="13170" h="4359" extrusionOk="0">
                  <a:moveTo>
                    <a:pt x="263" y="0"/>
                  </a:moveTo>
                  <a:lnTo>
                    <a:pt x="1" y="4358"/>
                  </a:lnTo>
                  <a:lnTo>
                    <a:pt x="13169" y="4358"/>
                  </a:lnTo>
                  <a:lnTo>
                    <a:pt x="12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2486;p75">
              <a:extLst>
                <a:ext uri="{FF2B5EF4-FFF2-40B4-BE49-F238E27FC236}">
                  <a16:creationId xmlns:a16="http://schemas.microsoft.com/office/drawing/2014/main" xmlns="" id="{5A4FD49D-1FB4-BD37-ED9E-72DA2A79F346}"/>
                </a:ext>
              </a:extLst>
            </p:cNvPr>
            <p:cNvSpPr/>
            <p:nvPr/>
          </p:nvSpPr>
          <p:spPr>
            <a:xfrm>
              <a:off x="2832309" y="3636675"/>
              <a:ext cx="226440" cy="68244"/>
            </a:xfrm>
            <a:custGeom>
              <a:avLst/>
              <a:gdLst/>
              <a:ahLst/>
              <a:cxnLst/>
              <a:rect l="l" t="t" r="r" b="b"/>
              <a:pathLst>
                <a:path w="14384" h="4335" extrusionOk="0">
                  <a:moveTo>
                    <a:pt x="263" y="1"/>
                  </a:moveTo>
                  <a:lnTo>
                    <a:pt x="1" y="4335"/>
                  </a:lnTo>
                  <a:lnTo>
                    <a:pt x="14383" y="4335"/>
                  </a:lnTo>
                  <a:lnTo>
                    <a:pt x="141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2487;p75">
              <a:extLst>
                <a:ext uri="{FF2B5EF4-FFF2-40B4-BE49-F238E27FC236}">
                  <a16:creationId xmlns:a16="http://schemas.microsoft.com/office/drawing/2014/main" xmlns="" id="{26C68A2B-DFF4-E6EA-D612-324FF3DADC56}"/>
                </a:ext>
              </a:extLst>
            </p:cNvPr>
            <p:cNvSpPr/>
            <p:nvPr/>
          </p:nvSpPr>
          <p:spPr>
            <a:xfrm>
              <a:off x="2822754" y="3796001"/>
              <a:ext cx="245552" cy="68055"/>
            </a:xfrm>
            <a:custGeom>
              <a:avLst/>
              <a:gdLst/>
              <a:ahLst/>
              <a:cxnLst/>
              <a:rect l="l" t="t" r="r" b="b"/>
              <a:pathLst>
                <a:path w="15598" h="4323" extrusionOk="0">
                  <a:moveTo>
                    <a:pt x="262" y="0"/>
                  </a:moveTo>
                  <a:lnTo>
                    <a:pt x="0" y="4322"/>
                  </a:lnTo>
                  <a:lnTo>
                    <a:pt x="15598" y="4322"/>
                  </a:lnTo>
                  <a:lnTo>
                    <a:pt x="153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2488;p75">
              <a:extLst>
                <a:ext uri="{FF2B5EF4-FFF2-40B4-BE49-F238E27FC236}">
                  <a16:creationId xmlns:a16="http://schemas.microsoft.com/office/drawing/2014/main" xmlns="" id="{ABDB3982-09FE-83AF-FE6C-2272C3C56AAC}"/>
                </a:ext>
              </a:extLst>
            </p:cNvPr>
            <p:cNvSpPr/>
            <p:nvPr/>
          </p:nvSpPr>
          <p:spPr>
            <a:xfrm>
              <a:off x="2813198" y="3954932"/>
              <a:ext cx="264663" cy="68433"/>
            </a:xfrm>
            <a:custGeom>
              <a:avLst/>
              <a:gdLst/>
              <a:ahLst/>
              <a:cxnLst/>
              <a:rect l="l" t="t" r="r" b="b"/>
              <a:pathLst>
                <a:path w="16812" h="4347" extrusionOk="0">
                  <a:moveTo>
                    <a:pt x="262" y="1"/>
                  </a:moveTo>
                  <a:lnTo>
                    <a:pt x="0" y="4346"/>
                  </a:lnTo>
                  <a:lnTo>
                    <a:pt x="16812" y="4346"/>
                  </a:lnTo>
                  <a:lnTo>
                    <a:pt x="16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2489;p75">
              <a:extLst>
                <a:ext uri="{FF2B5EF4-FFF2-40B4-BE49-F238E27FC236}">
                  <a16:creationId xmlns:a16="http://schemas.microsoft.com/office/drawing/2014/main" xmlns="" id="{C97F14ED-51B7-8B4C-0D16-AC20CDE7D9DA}"/>
                </a:ext>
              </a:extLst>
            </p:cNvPr>
            <p:cNvSpPr/>
            <p:nvPr/>
          </p:nvSpPr>
          <p:spPr>
            <a:xfrm>
              <a:off x="2803627" y="4114242"/>
              <a:ext cx="283790" cy="68244"/>
            </a:xfrm>
            <a:custGeom>
              <a:avLst/>
              <a:gdLst/>
              <a:ahLst/>
              <a:cxnLst/>
              <a:rect l="l" t="t" r="r" b="b"/>
              <a:pathLst>
                <a:path w="18027" h="4335" extrusionOk="0">
                  <a:moveTo>
                    <a:pt x="263" y="1"/>
                  </a:moveTo>
                  <a:lnTo>
                    <a:pt x="1" y="4335"/>
                  </a:lnTo>
                  <a:lnTo>
                    <a:pt x="18027" y="4335"/>
                  </a:lnTo>
                  <a:lnTo>
                    <a:pt x="177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2490;p75">
              <a:extLst>
                <a:ext uri="{FF2B5EF4-FFF2-40B4-BE49-F238E27FC236}">
                  <a16:creationId xmlns:a16="http://schemas.microsoft.com/office/drawing/2014/main" xmlns="" id="{E8DBE063-41F6-8E41-93BF-FB76CD2A5E4F}"/>
                </a:ext>
              </a:extLst>
            </p:cNvPr>
            <p:cNvSpPr/>
            <p:nvPr/>
          </p:nvSpPr>
          <p:spPr>
            <a:xfrm>
              <a:off x="2794260" y="4273189"/>
              <a:ext cx="302539" cy="68433"/>
            </a:xfrm>
            <a:custGeom>
              <a:avLst/>
              <a:gdLst/>
              <a:ahLst/>
              <a:cxnLst/>
              <a:rect l="l" t="t" r="r" b="b"/>
              <a:pathLst>
                <a:path w="19218" h="4347" extrusionOk="0">
                  <a:moveTo>
                    <a:pt x="251" y="0"/>
                  </a:moveTo>
                  <a:lnTo>
                    <a:pt x="1" y="4346"/>
                  </a:lnTo>
                  <a:lnTo>
                    <a:pt x="19217" y="4346"/>
                  </a:lnTo>
                  <a:lnTo>
                    <a:pt x="189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2491;p75">
              <a:extLst>
                <a:ext uri="{FF2B5EF4-FFF2-40B4-BE49-F238E27FC236}">
                  <a16:creationId xmlns:a16="http://schemas.microsoft.com/office/drawing/2014/main" xmlns="" id="{946EFF9E-0BFE-5E71-F605-F2AA1AD4D7B5}"/>
                </a:ext>
              </a:extLst>
            </p:cNvPr>
            <p:cNvSpPr/>
            <p:nvPr/>
          </p:nvSpPr>
          <p:spPr>
            <a:xfrm>
              <a:off x="2784705" y="4432499"/>
              <a:ext cx="321651" cy="68244"/>
            </a:xfrm>
            <a:custGeom>
              <a:avLst/>
              <a:gdLst/>
              <a:ahLst/>
              <a:cxnLst/>
              <a:rect l="l" t="t" r="r" b="b"/>
              <a:pathLst>
                <a:path w="20432" h="4335" extrusionOk="0">
                  <a:moveTo>
                    <a:pt x="250" y="1"/>
                  </a:moveTo>
                  <a:lnTo>
                    <a:pt x="0" y="4334"/>
                  </a:lnTo>
                  <a:lnTo>
                    <a:pt x="20432" y="4334"/>
                  </a:lnTo>
                  <a:lnTo>
                    <a:pt x="201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2492;p75">
              <a:extLst>
                <a:ext uri="{FF2B5EF4-FFF2-40B4-BE49-F238E27FC236}">
                  <a16:creationId xmlns:a16="http://schemas.microsoft.com/office/drawing/2014/main" xmlns="" id="{9A0707FE-740D-DEE8-ECD4-9F7A24B12CD9}"/>
                </a:ext>
              </a:extLst>
            </p:cNvPr>
            <p:cNvSpPr/>
            <p:nvPr/>
          </p:nvSpPr>
          <p:spPr>
            <a:xfrm>
              <a:off x="2229901" y="3751766"/>
              <a:ext cx="706272" cy="246118"/>
            </a:xfrm>
            <a:custGeom>
              <a:avLst/>
              <a:gdLst/>
              <a:ahLst/>
              <a:cxnLst/>
              <a:rect l="l" t="t" r="r" b="b"/>
              <a:pathLst>
                <a:path w="44864" h="15634" extrusionOk="0">
                  <a:moveTo>
                    <a:pt x="22432" y="0"/>
                  </a:moveTo>
                  <a:lnTo>
                    <a:pt x="1" y="12502"/>
                  </a:lnTo>
                  <a:lnTo>
                    <a:pt x="1" y="15633"/>
                  </a:lnTo>
                  <a:lnTo>
                    <a:pt x="22432" y="3143"/>
                  </a:lnTo>
                  <a:lnTo>
                    <a:pt x="44864" y="15633"/>
                  </a:lnTo>
                  <a:lnTo>
                    <a:pt x="44864" y="12502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2493;p75">
              <a:extLst>
                <a:ext uri="{FF2B5EF4-FFF2-40B4-BE49-F238E27FC236}">
                  <a16:creationId xmlns:a16="http://schemas.microsoft.com/office/drawing/2014/main" xmlns="" id="{00BAB228-0F9A-77A5-ED6D-42BD04028711}"/>
                </a:ext>
              </a:extLst>
            </p:cNvPr>
            <p:cNvSpPr/>
            <p:nvPr/>
          </p:nvSpPr>
          <p:spPr>
            <a:xfrm>
              <a:off x="2229901" y="3801243"/>
              <a:ext cx="706272" cy="779931"/>
            </a:xfrm>
            <a:custGeom>
              <a:avLst/>
              <a:gdLst/>
              <a:ahLst/>
              <a:cxnLst/>
              <a:rect l="l" t="t" r="r" b="b"/>
              <a:pathLst>
                <a:path w="44864" h="49543" extrusionOk="0">
                  <a:moveTo>
                    <a:pt x="22432" y="0"/>
                  </a:moveTo>
                  <a:lnTo>
                    <a:pt x="1" y="12490"/>
                  </a:lnTo>
                  <a:lnTo>
                    <a:pt x="1" y="49542"/>
                  </a:lnTo>
                  <a:lnTo>
                    <a:pt x="44864" y="49542"/>
                  </a:lnTo>
                  <a:lnTo>
                    <a:pt x="44864" y="12490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2494;p75">
              <a:extLst>
                <a:ext uri="{FF2B5EF4-FFF2-40B4-BE49-F238E27FC236}">
                  <a16:creationId xmlns:a16="http://schemas.microsoft.com/office/drawing/2014/main" xmlns="" id="{173A57E8-4144-0538-0D78-BFDB150BAF11}"/>
                </a:ext>
              </a:extLst>
            </p:cNvPr>
            <p:cNvSpPr/>
            <p:nvPr/>
          </p:nvSpPr>
          <p:spPr>
            <a:xfrm>
              <a:off x="2475622" y="4384328"/>
              <a:ext cx="214633" cy="196828"/>
            </a:xfrm>
            <a:custGeom>
              <a:avLst/>
              <a:gdLst/>
              <a:ahLst/>
              <a:cxnLst/>
              <a:rect l="l" t="t" r="r" b="b"/>
              <a:pathLst>
                <a:path w="13634" h="12503" extrusionOk="0">
                  <a:moveTo>
                    <a:pt x="1" y="1"/>
                  </a:moveTo>
                  <a:lnTo>
                    <a:pt x="1" y="12502"/>
                  </a:lnTo>
                  <a:lnTo>
                    <a:pt x="13634" y="12502"/>
                  </a:lnTo>
                  <a:lnTo>
                    <a:pt x="13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2495;p75">
              <a:extLst>
                <a:ext uri="{FF2B5EF4-FFF2-40B4-BE49-F238E27FC236}">
                  <a16:creationId xmlns:a16="http://schemas.microsoft.com/office/drawing/2014/main" xmlns="" id="{F72C5F6A-58C1-523F-39B6-AEF9B7F04F56}"/>
                </a:ext>
              </a:extLst>
            </p:cNvPr>
            <p:cNvSpPr/>
            <p:nvPr/>
          </p:nvSpPr>
          <p:spPr>
            <a:xfrm>
              <a:off x="1508104" y="4126426"/>
              <a:ext cx="762693" cy="479469"/>
            </a:xfrm>
            <a:custGeom>
              <a:avLst/>
              <a:gdLst/>
              <a:ahLst/>
              <a:cxnLst/>
              <a:rect l="l" t="t" r="r" b="b"/>
              <a:pathLst>
                <a:path w="48448" h="30457" extrusionOk="0">
                  <a:moveTo>
                    <a:pt x="16289" y="1"/>
                  </a:moveTo>
                  <a:lnTo>
                    <a:pt x="1" y="6525"/>
                  </a:lnTo>
                  <a:lnTo>
                    <a:pt x="1" y="30457"/>
                  </a:lnTo>
                  <a:lnTo>
                    <a:pt x="48447" y="30457"/>
                  </a:lnTo>
                  <a:lnTo>
                    <a:pt x="48447" y="6525"/>
                  </a:lnTo>
                  <a:lnTo>
                    <a:pt x="45852" y="6525"/>
                  </a:lnTo>
                  <a:lnTo>
                    <a:pt x="45852" y="1"/>
                  </a:lnTo>
                  <a:lnTo>
                    <a:pt x="31064" y="5930"/>
                  </a:lnTo>
                  <a:lnTo>
                    <a:pt x="31064" y="1"/>
                  </a:lnTo>
                  <a:lnTo>
                    <a:pt x="16289" y="5930"/>
                  </a:lnTo>
                  <a:lnTo>
                    <a:pt x="16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2496;p75">
              <a:extLst>
                <a:ext uri="{FF2B5EF4-FFF2-40B4-BE49-F238E27FC236}">
                  <a16:creationId xmlns:a16="http://schemas.microsoft.com/office/drawing/2014/main" xmlns="" id="{414EAF9C-5628-6CC0-0156-773FF201B008}"/>
                </a:ext>
              </a:extLst>
            </p:cNvPr>
            <p:cNvSpPr/>
            <p:nvPr/>
          </p:nvSpPr>
          <p:spPr>
            <a:xfrm>
              <a:off x="1508104" y="4581135"/>
              <a:ext cx="1428081" cy="24747"/>
            </a:xfrm>
            <a:custGeom>
              <a:avLst/>
              <a:gdLst/>
              <a:ahLst/>
              <a:cxnLst/>
              <a:rect l="l" t="t" r="r" b="b"/>
              <a:pathLst>
                <a:path w="90715" h="1572" extrusionOk="0">
                  <a:moveTo>
                    <a:pt x="1" y="0"/>
                  </a:moveTo>
                  <a:lnTo>
                    <a:pt x="1" y="1572"/>
                  </a:lnTo>
                  <a:lnTo>
                    <a:pt x="90715" y="1572"/>
                  </a:lnTo>
                  <a:lnTo>
                    <a:pt x="90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2497;p75">
              <a:extLst>
                <a:ext uri="{FF2B5EF4-FFF2-40B4-BE49-F238E27FC236}">
                  <a16:creationId xmlns:a16="http://schemas.microsoft.com/office/drawing/2014/main" xmlns="" id="{FDB12462-C576-7B1D-1925-88CF28A69B65}"/>
                </a:ext>
              </a:extLst>
            </p:cNvPr>
            <p:cNvSpPr/>
            <p:nvPr/>
          </p:nvSpPr>
          <p:spPr>
            <a:xfrm>
              <a:off x="1547664" y="4449925"/>
              <a:ext cx="134394" cy="131229"/>
            </a:xfrm>
            <a:custGeom>
              <a:avLst/>
              <a:gdLst/>
              <a:ahLst/>
              <a:cxnLst/>
              <a:rect l="l" t="t" r="r" b="b"/>
              <a:pathLst>
                <a:path w="8537" h="8336" extrusionOk="0">
                  <a:moveTo>
                    <a:pt x="0" y="1"/>
                  </a:moveTo>
                  <a:lnTo>
                    <a:pt x="0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2498;p75">
              <a:extLst>
                <a:ext uri="{FF2B5EF4-FFF2-40B4-BE49-F238E27FC236}">
                  <a16:creationId xmlns:a16="http://schemas.microsoft.com/office/drawing/2014/main" xmlns="" id="{6ABA9654-6C11-264F-A64F-291426737498}"/>
                </a:ext>
              </a:extLst>
            </p:cNvPr>
            <p:cNvSpPr/>
            <p:nvPr/>
          </p:nvSpPr>
          <p:spPr>
            <a:xfrm>
              <a:off x="1732651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1" y="1"/>
                  </a:moveTo>
                  <a:lnTo>
                    <a:pt x="1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2499;p75">
              <a:extLst>
                <a:ext uri="{FF2B5EF4-FFF2-40B4-BE49-F238E27FC236}">
                  <a16:creationId xmlns:a16="http://schemas.microsoft.com/office/drawing/2014/main" xmlns="" id="{7C582049-665A-7B3B-235F-8D633F44A360}"/>
                </a:ext>
              </a:extLst>
            </p:cNvPr>
            <p:cNvSpPr/>
            <p:nvPr/>
          </p:nvSpPr>
          <p:spPr>
            <a:xfrm>
              <a:off x="1917827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1" y="1"/>
                  </a:moveTo>
                  <a:lnTo>
                    <a:pt x="1" y="8335"/>
                  </a:lnTo>
                  <a:lnTo>
                    <a:pt x="8538" y="8335"/>
                  </a:lnTo>
                  <a:lnTo>
                    <a:pt x="8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2500;p75">
              <a:extLst>
                <a:ext uri="{FF2B5EF4-FFF2-40B4-BE49-F238E27FC236}">
                  <a16:creationId xmlns:a16="http://schemas.microsoft.com/office/drawing/2014/main" xmlns="" id="{EEFF472B-6F1D-61B3-F33A-371CECF90004}"/>
                </a:ext>
              </a:extLst>
            </p:cNvPr>
            <p:cNvSpPr/>
            <p:nvPr/>
          </p:nvSpPr>
          <p:spPr>
            <a:xfrm>
              <a:off x="2102830" y="4449925"/>
              <a:ext cx="134409" cy="131229"/>
            </a:xfrm>
            <a:custGeom>
              <a:avLst/>
              <a:gdLst/>
              <a:ahLst/>
              <a:cxnLst/>
              <a:rect l="l" t="t" r="r" b="b"/>
              <a:pathLst>
                <a:path w="8538" h="8336" extrusionOk="0">
                  <a:moveTo>
                    <a:pt x="0" y="1"/>
                  </a:moveTo>
                  <a:lnTo>
                    <a:pt x="0" y="8335"/>
                  </a:lnTo>
                  <a:lnTo>
                    <a:pt x="8537" y="8335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2501;p75">
              <a:extLst>
                <a:ext uri="{FF2B5EF4-FFF2-40B4-BE49-F238E27FC236}">
                  <a16:creationId xmlns:a16="http://schemas.microsoft.com/office/drawing/2014/main" xmlns="" id="{D746A6DF-2B22-3D66-2D15-FA7AEAF31F5D}"/>
                </a:ext>
              </a:extLst>
            </p:cNvPr>
            <p:cNvSpPr/>
            <p:nvPr/>
          </p:nvSpPr>
          <p:spPr>
            <a:xfrm>
              <a:off x="1547664" y="3990541"/>
              <a:ext cx="1319363" cy="427000"/>
            </a:xfrm>
            <a:custGeom>
              <a:avLst/>
              <a:gdLst/>
              <a:ahLst/>
              <a:cxnLst/>
              <a:rect l="l" t="t" r="r" b="b"/>
              <a:pathLst>
                <a:path w="83809" h="27124" extrusionOk="0">
                  <a:moveTo>
                    <a:pt x="47720" y="1"/>
                  </a:moveTo>
                  <a:lnTo>
                    <a:pt x="47720" y="6585"/>
                  </a:lnTo>
                  <a:lnTo>
                    <a:pt x="52864" y="6585"/>
                  </a:lnTo>
                  <a:lnTo>
                    <a:pt x="52864" y="1"/>
                  </a:lnTo>
                  <a:close/>
                  <a:moveTo>
                    <a:pt x="53912" y="1"/>
                  </a:moveTo>
                  <a:lnTo>
                    <a:pt x="53912" y="6585"/>
                  </a:lnTo>
                  <a:lnTo>
                    <a:pt x="59055" y="6585"/>
                  </a:lnTo>
                  <a:lnTo>
                    <a:pt x="59055" y="1"/>
                  </a:lnTo>
                  <a:close/>
                  <a:moveTo>
                    <a:pt x="60103" y="1"/>
                  </a:moveTo>
                  <a:lnTo>
                    <a:pt x="60103" y="6585"/>
                  </a:lnTo>
                  <a:lnTo>
                    <a:pt x="65258" y="6585"/>
                  </a:lnTo>
                  <a:lnTo>
                    <a:pt x="65246" y="1"/>
                  </a:lnTo>
                  <a:close/>
                  <a:moveTo>
                    <a:pt x="66294" y="1"/>
                  </a:moveTo>
                  <a:lnTo>
                    <a:pt x="66294" y="6585"/>
                  </a:lnTo>
                  <a:lnTo>
                    <a:pt x="71438" y="6585"/>
                  </a:lnTo>
                  <a:lnTo>
                    <a:pt x="71438" y="1"/>
                  </a:lnTo>
                  <a:close/>
                  <a:moveTo>
                    <a:pt x="72473" y="1"/>
                  </a:moveTo>
                  <a:lnTo>
                    <a:pt x="72473" y="6585"/>
                  </a:lnTo>
                  <a:lnTo>
                    <a:pt x="77617" y="6585"/>
                  </a:lnTo>
                  <a:lnTo>
                    <a:pt x="77617" y="1"/>
                  </a:lnTo>
                  <a:close/>
                  <a:moveTo>
                    <a:pt x="78665" y="1"/>
                  </a:moveTo>
                  <a:lnTo>
                    <a:pt x="78665" y="6585"/>
                  </a:lnTo>
                  <a:lnTo>
                    <a:pt x="83808" y="6585"/>
                  </a:lnTo>
                  <a:lnTo>
                    <a:pt x="83808" y="1"/>
                  </a:lnTo>
                  <a:close/>
                  <a:moveTo>
                    <a:pt x="47732" y="7502"/>
                  </a:moveTo>
                  <a:lnTo>
                    <a:pt x="47732" y="14086"/>
                  </a:lnTo>
                  <a:lnTo>
                    <a:pt x="52864" y="14086"/>
                  </a:lnTo>
                  <a:lnTo>
                    <a:pt x="52864" y="7502"/>
                  </a:lnTo>
                  <a:close/>
                  <a:moveTo>
                    <a:pt x="53912" y="7502"/>
                  </a:moveTo>
                  <a:lnTo>
                    <a:pt x="53912" y="14086"/>
                  </a:lnTo>
                  <a:lnTo>
                    <a:pt x="59055" y="14086"/>
                  </a:lnTo>
                  <a:lnTo>
                    <a:pt x="59055" y="7502"/>
                  </a:lnTo>
                  <a:close/>
                  <a:moveTo>
                    <a:pt x="60103" y="7502"/>
                  </a:moveTo>
                  <a:lnTo>
                    <a:pt x="60103" y="14086"/>
                  </a:lnTo>
                  <a:lnTo>
                    <a:pt x="65258" y="14086"/>
                  </a:lnTo>
                  <a:lnTo>
                    <a:pt x="65246" y="7502"/>
                  </a:lnTo>
                  <a:close/>
                  <a:moveTo>
                    <a:pt x="66294" y="7502"/>
                  </a:moveTo>
                  <a:lnTo>
                    <a:pt x="66294" y="14086"/>
                  </a:lnTo>
                  <a:lnTo>
                    <a:pt x="71438" y="14086"/>
                  </a:lnTo>
                  <a:lnTo>
                    <a:pt x="71438" y="7502"/>
                  </a:lnTo>
                  <a:close/>
                  <a:moveTo>
                    <a:pt x="72473" y="7502"/>
                  </a:moveTo>
                  <a:lnTo>
                    <a:pt x="72473" y="14086"/>
                  </a:lnTo>
                  <a:lnTo>
                    <a:pt x="77617" y="14086"/>
                  </a:lnTo>
                  <a:lnTo>
                    <a:pt x="77617" y="7502"/>
                  </a:lnTo>
                  <a:close/>
                  <a:moveTo>
                    <a:pt x="78665" y="7502"/>
                  </a:moveTo>
                  <a:lnTo>
                    <a:pt x="78665" y="14086"/>
                  </a:lnTo>
                  <a:lnTo>
                    <a:pt x="83808" y="14086"/>
                  </a:lnTo>
                  <a:lnTo>
                    <a:pt x="83808" y="7502"/>
                  </a:lnTo>
                  <a:close/>
                  <a:moveTo>
                    <a:pt x="0" y="18801"/>
                  </a:moveTo>
                  <a:lnTo>
                    <a:pt x="0" y="22694"/>
                  </a:lnTo>
                  <a:lnTo>
                    <a:pt x="3512" y="22694"/>
                  </a:lnTo>
                  <a:lnTo>
                    <a:pt x="3512" y="18801"/>
                  </a:lnTo>
                  <a:close/>
                  <a:moveTo>
                    <a:pt x="4239" y="18801"/>
                  </a:moveTo>
                  <a:lnTo>
                    <a:pt x="4239" y="22694"/>
                  </a:lnTo>
                  <a:lnTo>
                    <a:pt x="7751" y="22694"/>
                  </a:lnTo>
                  <a:lnTo>
                    <a:pt x="7739" y="18801"/>
                  </a:lnTo>
                  <a:close/>
                  <a:moveTo>
                    <a:pt x="8454" y="18801"/>
                  </a:moveTo>
                  <a:lnTo>
                    <a:pt x="8454" y="22694"/>
                  </a:lnTo>
                  <a:lnTo>
                    <a:pt x="11978" y="22694"/>
                  </a:lnTo>
                  <a:lnTo>
                    <a:pt x="11978" y="18801"/>
                  </a:lnTo>
                  <a:close/>
                  <a:moveTo>
                    <a:pt x="12692" y="18801"/>
                  </a:moveTo>
                  <a:lnTo>
                    <a:pt x="12692" y="22694"/>
                  </a:lnTo>
                  <a:lnTo>
                    <a:pt x="16205" y="22694"/>
                  </a:lnTo>
                  <a:lnTo>
                    <a:pt x="16205" y="18801"/>
                  </a:lnTo>
                  <a:close/>
                  <a:moveTo>
                    <a:pt x="16919" y="18801"/>
                  </a:moveTo>
                  <a:lnTo>
                    <a:pt x="16919" y="22694"/>
                  </a:lnTo>
                  <a:lnTo>
                    <a:pt x="20431" y="22694"/>
                  </a:lnTo>
                  <a:lnTo>
                    <a:pt x="20431" y="18801"/>
                  </a:lnTo>
                  <a:close/>
                  <a:moveTo>
                    <a:pt x="21146" y="18801"/>
                  </a:moveTo>
                  <a:lnTo>
                    <a:pt x="21146" y="22694"/>
                  </a:lnTo>
                  <a:lnTo>
                    <a:pt x="24658" y="22694"/>
                  </a:lnTo>
                  <a:lnTo>
                    <a:pt x="24658" y="18801"/>
                  </a:lnTo>
                  <a:close/>
                  <a:moveTo>
                    <a:pt x="25372" y="18801"/>
                  </a:moveTo>
                  <a:lnTo>
                    <a:pt x="25372" y="22694"/>
                  </a:lnTo>
                  <a:lnTo>
                    <a:pt x="28885" y="22694"/>
                  </a:lnTo>
                  <a:lnTo>
                    <a:pt x="28885" y="18801"/>
                  </a:lnTo>
                  <a:close/>
                  <a:moveTo>
                    <a:pt x="29599" y="18801"/>
                  </a:moveTo>
                  <a:lnTo>
                    <a:pt x="29599" y="22694"/>
                  </a:lnTo>
                  <a:lnTo>
                    <a:pt x="33123" y="22694"/>
                  </a:lnTo>
                  <a:lnTo>
                    <a:pt x="33123" y="18801"/>
                  </a:lnTo>
                  <a:close/>
                  <a:moveTo>
                    <a:pt x="33826" y="18801"/>
                  </a:moveTo>
                  <a:lnTo>
                    <a:pt x="33826" y="22694"/>
                  </a:lnTo>
                  <a:lnTo>
                    <a:pt x="37350" y="22694"/>
                  </a:lnTo>
                  <a:lnTo>
                    <a:pt x="37350" y="18801"/>
                  </a:lnTo>
                  <a:close/>
                  <a:moveTo>
                    <a:pt x="38064" y="18801"/>
                  </a:moveTo>
                  <a:lnTo>
                    <a:pt x="38064" y="22694"/>
                  </a:lnTo>
                  <a:lnTo>
                    <a:pt x="41577" y="22694"/>
                  </a:lnTo>
                  <a:lnTo>
                    <a:pt x="41577" y="18801"/>
                  </a:lnTo>
                  <a:close/>
                  <a:moveTo>
                    <a:pt x="42291" y="18801"/>
                  </a:moveTo>
                  <a:lnTo>
                    <a:pt x="42291" y="22694"/>
                  </a:lnTo>
                  <a:lnTo>
                    <a:pt x="45803" y="22694"/>
                  </a:lnTo>
                  <a:lnTo>
                    <a:pt x="45803" y="18801"/>
                  </a:lnTo>
                  <a:close/>
                  <a:moveTo>
                    <a:pt x="0" y="23230"/>
                  </a:moveTo>
                  <a:lnTo>
                    <a:pt x="0" y="27123"/>
                  </a:lnTo>
                  <a:lnTo>
                    <a:pt x="3512" y="27123"/>
                  </a:lnTo>
                  <a:lnTo>
                    <a:pt x="3512" y="23230"/>
                  </a:lnTo>
                  <a:close/>
                  <a:moveTo>
                    <a:pt x="4239" y="23230"/>
                  </a:moveTo>
                  <a:lnTo>
                    <a:pt x="4239" y="27123"/>
                  </a:lnTo>
                  <a:lnTo>
                    <a:pt x="7751" y="27123"/>
                  </a:lnTo>
                  <a:lnTo>
                    <a:pt x="7739" y="23230"/>
                  </a:lnTo>
                  <a:close/>
                  <a:moveTo>
                    <a:pt x="8454" y="23230"/>
                  </a:moveTo>
                  <a:lnTo>
                    <a:pt x="8454" y="27123"/>
                  </a:lnTo>
                  <a:lnTo>
                    <a:pt x="11978" y="27123"/>
                  </a:lnTo>
                  <a:lnTo>
                    <a:pt x="11978" y="23230"/>
                  </a:lnTo>
                  <a:close/>
                  <a:moveTo>
                    <a:pt x="12692" y="23230"/>
                  </a:moveTo>
                  <a:lnTo>
                    <a:pt x="12692" y="27123"/>
                  </a:lnTo>
                  <a:lnTo>
                    <a:pt x="16205" y="27123"/>
                  </a:lnTo>
                  <a:lnTo>
                    <a:pt x="16205" y="23230"/>
                  </a:lnTo>
                  <a:close/>
                  <a:moveTo>
                    <a:pt x="16919" y="23230"/>
                  </a:moveTo>
                  <a:lnTo>
                    <a:pt x="16919" y="27123"/>
                  </a:lnTo>
                  <a:lnTo>
                    <a:pt x="20431" y="27123"/>
                  </a:lnTo>
                  <a:lnTo>
                    <a:pt x="20431" y="23230"/>
                  </a:lnTo>
                  <a:close/>
                  <a:moveTo>
                    <a:pt x="21146" y="23230"/>
                  </a:moveTo>
                  <a:lnTo>
                    <a:pt x="21146" y="27123"/>
                  </a:lnTo>
                  <a:lnTo>
                    <a:pt x="24658" y="27123"/>
                  </a:lnTo>
                  <a:lnTo>
                    <a:pt x="24658" y="23230"/>
                  </a:lnTo>
                  <a:close/>
                  <a:moveTo>
                    <a:pt x="25372" y="23230"/>
                  </a:moveTo>
                  <a:lnTo>
                    <a:pt x="25372" y="27123"/>
                  </a:lnTo>
                  <a:lnTo>
                    <a:pt x="28885" y="27123"/>
                  </a:lnTo>
                  <a:lnTo>
                    <a:pt x="28885" y="23230"/>
                  </a:lnTo>
                  <a:close/>
                  <a:moveTo>
                    <a:pt x="29599" y="23230"/>
                  </a:moveTo>
                  <a:lnTo>
                    <a:pt x="29599" y="27123"/>
                  </a:lnTo>
                  <a:lnTo>
                    <a:pt x="33123" y="27123"/>
                  </a:lnTo>
                  <a:lnTo>
                    <a:pt x="33123" y="23230"/>
                  </a:lnTo>
                  <a:close/>
                  <a:moveTo>
                    <a:pt x="33826" y="23230"/>
                  </a:moveTo>
                  <a:lnTo>
                    <a:pt x="33826" y="27123"/>
                  </a:lnTo>
                  <a:lnTo>
                    <a:pt x="37350" y="27123"/>
                  </a:lnTo>
                  <a:lnTo>
                    <a:pt x="37350" y="23230"/>
                  </a:lnTo>
                  <a:close/>
                  <a:moveTo>
                    <a:pt x="38064" y="23230"/>
                  </a:moveTo>
                  <a:lnTo>
                    <a:pt x="38064" y="27123"/>
                  </a:lnTo>
                  <a:lnTo>
                    <a:pt x="41577" y="27123"/>
                  </a:lnTo>
                  <a:lnTo>
                    <a:pt x="41577" y="23230"/>
                  </a:lnTo>
                  <a:close/>
                  <a:moveTo>
                    <a:pt x="42291" y="23230"/>
                  </a:moveTo>
                  <a:lnTo>
                    <a:pt x="42291" y="27123"/>
                  </a:lnTo>
                  <a:lnTo>
                    <a:pt x="45803" y="27123"/>
                  </a:lnTo>
                  <a:lnTo>
                    <a:pt x="45803" y="2323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" name="Google Shape;2702;p75">
            <a:extLst>
              <a:ext uri="{FF2B5EF4-FFF2-40B4-BE49-F238E27FC236}">
                <a16:creationId xmlns:a16="http://schemas.microsoft.com/office/drawing/2014/main" xmlns="" id="{CD044D5D-4B70-7B8B-C6AD-29FB2F33FEB8}"/>
              </a:ext>
            </a:extLst>
          </p:cNvPr>
          <p:cNvGrpSpPr/>
          <p:nvPr/>
        </p:nvGrpSpPr>
        <p:grpSpPr>
          <a:xfrm>
            <a:off x="6617123" y="3888769"/>
            <a:ext cx="2521313" cy="1255475"/>
            <a:chOff x="765550" y="1175675"/>
            <a:chExt cx="2521313" cy="1255475"/>
          </a:xfrm>
        </p:grpSpPr>
        <p:sp>
          <p:nvSpPr>
            <p:cNvPr id="1127" name="Google Shape;2703;p75">
              <a:extLst>
                <a:ext uri="{FF2B5EF4-FFF2-40B4-BE49-F238E27FC236}">
                  <a16:creationId xmlns:a16="http://schemas.microsoft.com/office/drawing/2014/main" xmlns="" id="{01E155D5-99BE-3A73-9C8F-42D138A992D9}"/>
                </a:ext>
              </a:extLst>
            </p:cNvPr>
            <p:cNvSpPr/>
            <p:nvPr/>
          </p:nvSpPr>
          <p:spPr>
            <a:xfrm>
              <a:off x="1440350" y="1230425"/>
              <a:ext cx="842975" cy="1194850"/>
            </a:xfrm>
            <a:custGeom>
              <a:avLst/>
              <a:gdLst/>
              <a:ahLst/>
              <a:cxnLst/>
              <a:rect l="l" t="t" r="r" b="b"/>
              <a:pathLst>
                <a:path w="33719" h="47794" extrusionOk="0">
                  <a:moveTo>
                    <a:pt x="28417" y="0"/>
                  </a:moveTo>
                  <a:cubicBezTo>
                    <a:pt x="26874" y="0"/>
                    <a:pt x="22324" y="2669"/>
                    <a:pt x="22324" y="2669"/>
                  </a:cubicBezTo>
                  <a:cubicBezTo>
                    <a:pt x="22324" y="2669"/>
                    <a:pt x="20871" y="1493"/>
                    <a:pt x="18413" y="1493"/>
                  </a:cubicBezTo>
                  <a:cubicBezTo>
                    <a:pt x="16317" y="1493"/>
                    <a:pt x="13492" y="2348"/>
                    <a:pt x="10216" y="5515"/>
                  </a:cubicBezTo>
                  <a:cubicBezTo>
                    <a:pt x="10216" y="5515"/>
                    <a:pt x="8147" y="3676"/>
                    <a:pt x="6005" y="3676"/>
                  </a:cubicBezTo>
                  <a:cubicBezTo>
                    <a:pt x="5069" y="3676"/>
                    <a:pt x="4119" y="4028"/>
                    <a:pt x="3322" y="5038"/>
                  </a:cubicBezTo>
                  <a:cubicBezTo>
                    <a:pt x="715" y="8372"/>
                    <a:pt x="6418" y="13123"/>
                    <a:pt x="6418" y="13123"/>
                  </a:cubicBezTo>
                  <a:cubicBezTo>
                    <a:pt x="6418" y="13123"/>
                    <a:pt x="0" y="35447"/>
                    <a:pt x="1429" y="47794"/>
                  </a:cubicBezTo>
                  <a:lnTo>
                    <a:pt x="33719" y="47794"/>
                  </a:lnTo>
                  <a:cubicBezTo>
                    <a:pt x="33719" y="47794"/>
                    <a:pt x="29540" y="26255"/>
                    <a:pt x="24944" y="17873"/>
                  </a:cubicBezTo>
                  <a:cubicBezTo>
                    <a:pt x="24944" y="17873"/>
                    <a:pt x="31587" y="10027"/>
                    <a:pt x="31587" y="8134"/>
                  </a:cubicBezTo>
                  <a:cubicBezTo>
                    <a:pt x="31587" y="6229"/>
                    <a:pt x="29694" y="526"/>
                    <a:pt x="28742" y="62"/>
                  </a:cubicBezTo>
                  <a:cubicBezTo>
                    <a:pt x="28659" y="19"/>
                    <a:pt x="28549" y="0"/>
                    <a:pt x="28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8" name="Google Shape;2704;p75">
              <a:extLst>
                <a:ext uri="{FF2B5EF4-FFF2-40B4-BE49-F238E27FC236}">
                  <a16:creationId xmlns:a16="http://schemas.microsoft.com/office/drawing/2014/main" xmlns="" id="{E49443C1-CE04-869C-9018-4866C3E2E61C}"/>
                </a:ext>
              </a:extLst>
            </p:cNvPr>
            <p:cNvSpPr/>
            <p:nvPr/>
          </p:nvSpPr>
          <p:spPr>
            <a:xfrm>
              <a:off x="1917125" y="2175125"/>
              <a:ext cx="73600" cy="254325"/>
            </a:xfrm>
            <a:custGeom>
              <a:avLst/>
              <a:gdLst/>
              <a:ahLst/>
              <a:cxnLst/>
              <a:rect l="l" t="t" r="r" b="b"/>
              <a:pathLst>
                <a:path w="2944" h="10173" extrusionOk="0">
                  <a:moveTo>
                    <a:pt x="450" y="0"/>
                  </a:moveTo>
                  <a:cubicBezTo>
                    <a:pt x="227" y="0"/>
                    <a:pt x="0" y="178"/>
                    <a:pt x="62" y="469"/>
                  </a:cubicBezTo>
                  <a:lnTo>
                    <a:pt x="2158" y="9875"/>
                  </a:lnTo>
                  <a:cubicBezTo>
                    <a:pt x="2194" y="10053"/>
                    <a:pt x="2348" y="10172"/>
                    <a:pt x="2527" y="10172"/>
                  </a:cubicBezTo>
                  <a:cubicBezTo>
                    <a:pt x="2551" y="10172"/>
                    <a:pt x="2587" y="10172"/>
                    <a:pt x="2610" y="10160"/>
                  </a:cubicBezTo>
                  <a:cubicBezTo>
                    <a:pt x="2813" y="10113"/>
                    <a:pt x="2944" y="9910"/>
                    <a:pt x="2896" y="9708"/>
                  </a:cubicBezTo>
                  <a:lnTo>
                    <a:pt x="813" y="302"/>
                  </a:lnTo>
                  <a:cubicBezTo>
                    <a:pt x="768" y="93"/>
                    <a:pt x="610" y="0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2705;p75">
              <a:extLst>
                <a:ext uri="{FF2B5EF4-FFF2-40B4-BE49-F238E27FC236}">
                  <a16:creationId xmlns:a16="http://schemas.microsoft.com/office/drawing/2014/main" xmlns="" id="{E95F42A1-DD06-FB97-0D9B-5CFEF0B2A128}"/>
                </a:ext>
              </a:extLst>
            </p:cNvPr>
            <p:cNvSpPr/>
            <p:nvPr/>
          </p:nvSpPr>
          <p:spPr>
            <a:xfrm>
              <a:off x="1482025" y="1175675"/>
              <a:ext cx="379825" cy="585300"/>
            </a:xfrm>
            <a:custGeom>
              <a:avLst/>
              <a:gdLst/>
              <a:ahLst/>
              <a:cxnLst/>
              <a:rect l="l" t="t" r="r" b="b"/>
              <a:pathLst>
                <a:path w="15193" h="23412" extrusionOk="0">
                  <a:moveTo>
                    <a:pt x="12458" y="1"/>
                  </a:moveTo>
                  <a:cubicBezTo>
                    <a:pt x="10805" y="1"/>
                    <a:pt x="8787" y="2954"/>
                    <a:pt x="8787" y="2954"/>
                  </a:cubicBezTo>
                  <a:lnTo>
                    <a:pt x="1893" y="17682"/>
                  </a:lnTo>
                  <a:cubicBezTo>
                    <a:pt x="1893" y="17682"/>
                    <a:pt x="0" y="22909"/>
                    <a:pt x="1655" y="23373"/>
                  </a:cubicBezTo>
                  <a:cubicBezTo>
                    <a:pt x="1745" y="23399"/>
                    <a:pt x="1843" y="23411"/>
                    <a:pt x="1949" y="23411"/>
                  </a:cubicBezTo>
                  <a:cubicBezTo>
                    <a:pt x="3803" y="23411"/>
                    <a:pt x="7975" y="19544"/>
                    <a:pt x="10442" y="14825"/>
                  </a:cubicBezTo>
                  <a:cubicBezTo>
                    <a:pt x="13061" y="9836"/>
                    <a:pt x="15192" y="2704"/>
                    <a:pt x="13537" y="573"/>
                  </a:cubicBezTo>
                  <a:cubicBezTo>
                    <a:pt x="13219" y="166"/>
                    <a:pt x="12849" y="1"/>
                    <a:pt x="124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2706;p75">
              <a:extLst>
                <a:ext uri="{FF2B5EF4-FFF2-40B4-BE49-F238E27FC236}">
                  <a16:creationId xmlns:a16="http://schemas.microsoft.com/office/drawing/2014/main" xmlns="" id="{868083E7-11A6-AAC5-B03C-9FA89FEFFF1C}"/>
                </a:ext>
              </a:extLst>
            </p:cNvPr>
            <p:cNvSpPr/>
            <p:nvPr/>
          </p:nvSpPr>
          <p:spPr>
            <a:xfrm>
              <a:off x="2091325" y="1213800"/>
              <a:ext cx="97050" cy="83375"/>
            </a:xfrm>
            <a:custGeom>
              <a:avLst/>
              <a:gdLst/>
              <a:ahLst/>
              <a:cxnLst/>
              <a:rect l="l" t="t" r="r" b="b"/>
              <a:pathLst>
                <a:path w="3882" h="3335" extrusionOk="0">
                  <a:moveTo>
                    <a:pt x="2227" y="0"/>
                  </a:moveTo>
                  <a:cubicBezTo>
                    <a:pt x="738" y="0"/>
                    <a:pt x="0" y="1798"/>
                    <a:pt x="1048" y="2846"/>
                  </a:cubicBezTo>
                  <a:cubicBezTo>
                    <a:pt x="1386" y="3184"/>
                    <a:pt x="1800" y="3335"/>
                    <a:pt x="2207" y="3335"/>
                  </a:cubicBezTo>
                  <a:cubicBezTo>
                    <a:pt x="3061" y="3335"/>
                    <a:pt x="3882" y="2668"/>
                    <a:pt x="3882" y="1667"/>
                  </a:cubicBezTo>
                  <a:cubicBezTo>
                    <a:pt x="3882" y="750"/>
                    <a:pt x="3143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2707;p75">
              <a:extLst>
                <a:ext uri="{FF2B5EF4-FFF2-40B4-BE49-F238E27FC236}">
                  <a16:creationId xmlns:a16="http://schemas.microsoft.com/office/drawing/2014/main" xmlns="" id="{0FF53C26-2C7E-8C10-5AE6-953FBDF773D3}"/>
                </a:ext>
              </a:extLst>
            </p:cNvPr>
            <p:cNvSpPr/>
            <p:nvPr/>
          </p:nvSpPr>
          <p:spPr>
            <a:xfrm>
              <a:off x="2057575" y="1433500"/>
              <a:ext cx="116500" cy="108025"/>
            </a:xfrm>
            <a:custGeom>
              <a:avLst/>
              <a:gdLst/>
              <a:ahLst/>
              <a:cxnLst/>
              <a:rect l="l" t="t" r="r" b="b"/>
              <a:pathLst>
                <a:path w="4660" h="4321" extrusionOk="0">
                  <a:moveTo>
                    <a:pt x="2716" y="1"/>
                  </a:moveTo>
                  <a:cubicBezTo>
                    <a:pt x="1125" y="1"/>
                    <a:pt x="1" y="3708"/>
                    <a:pt x="1433" y="4285"/>
                  </a:cubicBezTo>
                  <a:cubicBezTo>
                    <a:pt x="1493" y="4309"/>
                    <a:pt x="1556" y="4321"/>
                    <a:pt x="1620" y="4321"/>
                  </a:cubicBezTo>
                  <a:cubicBezTo>
                    <a:pt x="2829" y="4321"/>
                    <a:pt x="4660" y="271"/>
                    <a:pt x="2862" y="11"/>
                  </a:cubicBezTo>
                  <a:cubicBezTo>
                    <a:pt x="2813" y="4"/>
                    <a:pt x="2764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2708;p75">
              <a:extLst>
                <a:ext uri="{FF2B5EF4-FFF2-40B4-BE49-F238E27FC236}">
                  <a16:creationId xmlns:a16="http://schemas.microsoft.com/office/drawing/2014/main" xmlns="" id="{082A3A95-B843-A229-982D-34CD54B4D942}"/>
                </a:ext>
              </a:extLst>
            </p:cNvPr>
            <p:cNvSpPr/>
            <p:nvPr/>
          </p:nvSpPr>
          <p:spPr>
            <a:xfrm>
              <a:off x="1893800" y="1318400"/>
              <a:ext cx="107550" cy="94775"/>
            </a:xfrm>
            <a:custGeom>
              <a:avLst/>
              <a:gdLst/>
              <a:ahLst/>
              <a:cxnLst/>
              <a:rect l="l" t="t" r="r" b="b"/>
              <a:pathLst>
                <a:path w="4302" h="3791" extrusionOk="0">
                  <a:moveTo>
                    <a:pt x="2004" y="0"/>
                  </a:moveTo>
                  <a:cubicBezTo>
                    <a:pt x="1866" y="0"/>
                    <a:pt x="1723" y="33"/>
                    <a:pt x="1579" y="103"/>
                  </a:cubicBezTo>
                  <a:cubicBezTo>
                    <a:pt x="1" y="849"/>
                    <a:pt x="1001" y="3791"/>
                    <a:pt x="2467" y="3791"/>
                  </a:cubicBezTo>
                  <a:cubicBezTo>
                    <a:pt x="2638" y="3791"/>
                    <a:pt x="2815" y="3751"/>
                    <a:pt x="2996" y="3662"/>
                  </a:cubicBezTo>
                  <a:cubicBezTo>
                    <a:pt x="4302" y="3026"/>
                    <a:pt x="3347" y="0"/>
                    <a:pt x="2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2709;p75">
              <a:extLst>
                <a:ext uri="{FF2B5EF4-FFF2-40B4-BE49-F238E27FC236}">
                  <a16:creationId xmlns:a16="http://schemas.microsoft.com/office/drawing/2014/main" xmlns="" id="{6004D6A5-6CB4-85B4-4102-F5E3930FF9DA}"/>
                </a:ext>
              </a:extLst>
            </p:cNvPr>
            <p:cNvSpPr/>
            <p:nvPr/>
          </p:nvSpPr>
          <p:spPr>
            <a:xfrm>
              <a:off x="1804225" y="1517325"/>
              <a:ext cx="77275" cy="76250"/>
            </a:xfrm>
            <a:custGeom>
              <a:avLst/>
              <a:gdLst/>
              <a:ahLst/>
              <a:cxnLst/>
              <a:rect l="l" t="t" r="r" b="b"/>
              <a:pathLst>
                <a:path w="3091" h="3050" extrusionOk="0">
                  <a:moveTo>
                    <a:pt x="2800" y="1"/>
                  </a:moveTo>
                  <a:cubicBezTo>
                    <a:pt x="2673" y="1"/>
                    <a:pt x="2548" y="81"/>
                    <a:pt x="2554" y="242"/>
                  </a:cubicBezTo>
                  <a:cubicBezTo>
                    <a:pt x="2578" y="956"/>
                    <a:pt x="2626" y="1837"/>
                    <a:pt x="2007" y="2325"/>
                  </a:cubicBezTo>
                  <a:cubicBezTo>
                    <a:pt x="1847" y="2468"/>
                    <a:pt x="1646" y="2546"/>
                    <a:pt x="1437" y="2546"/>
                  </a:cubicBezTo>
                  <a:cubicBezTo>
                    <a:pt x="1350" y="2546"/>
                    <a:pt x="1261" y="2532"/>
                    <a:pt x="1173" y="2504"/>
                  </a:cubicBezTo>
                  <a:cubicBezTo>
                    <a:pt x="947" y="2397"/>
                    <a:pt x="768" y="2206"/>
                    <a:pt x="697" y="1956"/>
                  </a:cubicBezTo>
                  <a:cubicBezTo>
                    <a:pt x="578" y="1635"/>
                    <a:pt x="518" y="1290"/>
                    <a:pt x="518" y="944"/>
                  </a:cubicBezTo>
                  <a:cubicBezTo>
                    <a:pt x="507" y="783"/>
                    <a:pt x="376" y="703"/>
                    <a:pt x="249" y="703"/>
                  </a:cubicBezTo>
                  <a:cubicBezTo>
                    <a:pt x="123" y="703"/>
                    <a:pt x="1" y="783"/>
                    <a:pt x="6" y="944"/>
                  </a:cubicBezTo>
                  <a:cubicBezTo>
                    <a:pt x="54" y="1647"/>
                    <a:pt x="173" y="2563"/>
                    <a:pt x="876" y="2921"/>
                  </a:cubicBezTo>
                  <a:cubicBezTo>
                    <a:pt x="1055" y="3008"/>
                    <a:pt x="1246" y="3050"/>
                    <a:pt x="1437" y="3050"/>
                  </a:cubicBezTo>
                  <a:cubicBezTo>
                    <a:pt x="1664" y="3050"/>
                    <a:pt x="1889" y="2990"/>
                    <a:pt x="2090" y="2873"/>
                  </a:cubicBezTo>
                  <a:cubicBezTo>
                    <a:pt x="2471" y="2647"/>
                    <a:pt x="2757" y="2302"/>
                    <a:pt x="2900" y="1885"/>
                  </a:cubicBezTo>
                  <a:cubicBezTo>
                    <a:pt x="3090" y="1361"/>
                    <a:pt x="3078" y="789"/>
                    <a:pt x="3054" y="242"/>
                  </a:cubicBezTo>
                  <a:cubicBezTo>
                    <a:pt x="3054" y="81"/>
                    <a:pt x="2926" y="1"/>
                    <a:pt x="2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2710;p75">
              <a:extLst>
                <a:ext uri="{FF2B5EF4-FFF2-40B4-BE49-F238E27FC236}">
                  <a16:creationId xmlns:a16="http://schemas.microsoft.com/office/drawing/2014/main" xmlns="" id="{77628DDB-0326-67E5-9F60-4C79ECCD6066}"/>
                </a:ext>
              </a:extLst>
            </p:cNvPr>
            <p:cNvSpPr/>
            <p:nvPr/>
          </p:nvSpPr>
          <p:spPr>
            <a:xfrm>
              <a:off x="1710900" y="1700875"/>
              <a:ext cx="77125" cy="76200"/>
            </a:xfrm>
            <a:custGeom>
              <a:avLst/>
              <a:gdLst/>
              <a:ahLst/>
              <a:cxnLst/>
              <a:rect l="l" t="t" r="r" b="b"/>
              <a:pathLst>
                <a:path w="3085" h="3048" extrusionOk="0">
                  <a:moveTo>
                    <a:pt x="2787" y="0"/>
                  </a:moveTo>
                  <a:cubicBezTo>
                    <a:pt x="2663" y="0"/>
                    <a:pt x="2543" y="81"/>
                    <a:pt x="2549" y="246"/>
                  </a:cubicBezTo>
                  <a:lnTo>
                    <a:pt x="2549" y="234"/>
                  </a:lnTo>
                  <a:lnTo>
                    <a:pt x="2549" y="234"/>
                  </a:lnTo>
                  <a:cubicBezTo>
                    <a:pt x="2573" y="948"/>
                    <a:pt x="2620" y="1841"/>
                    <a:pt x="2001" y="2318"/>
                  </a:cubicBezTo>
                  <a:cubicBezTo>
                    <a:pt x="1837" y="2464"/>
                    <a:pt x="1629" y="2542"/>
                    <a:pt x="1419" y="2542"/>
                  </a:cubicBezTo>
                  <a:cubicBezTo>
                    <a:pt x="1339" y="2542"/>
                    <a:pt x="1258" y="2531"/>
                    <a:pt x="1180" y="2508"/>
                  </a:cubicBezTo>
                  <a:cubicBezTo>
                    <a:pt x="942" y="2401"/>
                    <a:pt x="763" y="2199"/>
                    <a:pt x="691" y="1960"/>
                  </a:cubicBezTo>
                  <a:cubicBezTo>
                    <a:pt x="584" y="1627"/>
                    <a:pt x="525" y="1282"/>
                    <a:pt x="513" y="936"/>
                  </a:cubicBezTo>
                  <a:cubicBezTo>
                    <a:pt x="501" y="776"/>
                    <a:pt x="370" y="695"/>
                    <a:pt x="245" y="695"/>
                  </a:cubicBezTo>
                  <a:cubicBezTo>
                    <a:pt x="120" y="695"/>
                    <a:pt x="1" y="776"/>
                    <a:pt x="13" y="936"/>
                  </a:cubicBezTo>
                  <a:cubicBezTo>
                    <a:pt x="49" y="1639"/>
                    <a:pt x="168" y="2556"/>
                    <a:pt x="870" y="2913"/>
                  </a:cubicBezTo>
                  <a:cubicBezTo>
                    <a:pt x="1055" y="3003"/>
                    <a:pt x="1253" y="3047"/>
                    <a:pt x="1449" y="3047"/>
                  </a:cubicBezTo>
                  <a:cubicBezTo>
                    <a:pt x="1670" y="3047"/>
                    <a:pt x="1889" y="2991"/>
                    <a:pt x="2085" y="2877"/>
                  </a:cubicBezTo>
                  <a:cubicBezTo>
                    <a:pt x="2466" y="2651"/>
                    <a:pt x="2763" y="2294"/>
                    <a:pt x="2906" y="1877"/>
                  </a:cubicBezTo>
                  <a:cubicBezTo>
                    <a:pt x="3085" y="1353"/>
                    <a:pt x="3073" y="782"/>
                    <a:pt x="3049" y="246"/>
                  </a:cubicBezTo>
                  <a:cubicBezTo>
                    <a:pt x="3043" y="84"/>
                    <a:pt x="2913" y="0"/>
                    <a:pt x="2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2711;p75">
              <a:extLst>
                <a:ext uri="{FF2B5EF4-FFF2-40B4-BE49-F238E27FC236}">
                  <a16:creationId xmlns:a16="http://schemas.microsoft.com/office/drawing/2014/main" xmlns="" id="{052E8249-8701-3DA6-4151-6E19C7C91B1A}"/>
                </a:ext>
              </a:extLst>
            </p:cNvPr>
            <p:cNvSpPr/>
            <p:nvPr/>
          </p:nvSpPr>
          <p:spPr>
            <a:xfrm>
              <a:off x="1303725" y="2134900"/>
              <a:ext cx="196175" cy="290375"/>
            </a:xfrm>
            <a:custGeom>
              <a:avLst/>
              <a:gdLst/>
              <a:ahLst/>
              <a:cxnLst/>
              <a:rect l="l" t="t" r="r" b="b"/>
              <a:pathLst>
                <a:path w="7847" h="11615" extrusionOk="0">
                  <a:moveTo>
                    <a:pt x="4330" y="0"/>
                  </a:moveTo>
                  <a:cubicBezTo>
                    <a:pt x="2084" y="0"/>
                    <a:pt x="0" y="1593"/>
                    <a:pt x="0" y="4971"/>
                  </a:cubicBezTo>
                  <a:cubicBezTo>
                    <a:pt x="0" y="10186"/>
                    <a:pt x="6894" y="11615"/>
                    <a:pt x="6894" y="11615"/>
                  </a:cubicBezTo>
                  <a:lnTo>
                    <a:pt x="7846" y="1399"/>
                  </a:lnTo>
                  <a:cubicBezTo>
                    <a:pt x="6836" y="477"/>
                    <a:pt x="5559" y="0"/>
                    <a:pt x="4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2712;p75">
              <a:extLst>
                <a:ext uri="{FF2B5EF4-FFF2-40B4-BE49-F238E27FC236}">
                  <a16:creationId xmlns:a16="http://schemas.microsoft.com/office/drawing/2014/main" xmlns="" id="{20C3DD39-501A-4AD5-720A-CA468170B214}"/>
                </a:ext>
              </a:extLst>
            </p:cNvPr>
            <p:cNvSpPr/>
            <p:nvPr/>
          </p:nvSpPr>
          <p:spPr>
            <a:xfrm>
              <a:off x="1398675" y="1582000"/>
              <a:ext cx="166400" cy="148550"/>
            </a:xfrm>
            <a:custGeom>
              <a:avLst/>
              <a:gdLst/>
              <a:ahLst/>
              <a:cxnLst/>
              <a:rect l="l" t="t" r="r" b="b"/>
              <a:pathLst>
                <a:path w="6656" h="5942" extrusionOk="0">
                  <a:moveTo>
                    <a:pt x="3810" y="0"/>
                  </a:moveTo>
                  <a:lnTo>
                    <a:pt x="0" y="3334"/>
                  </a:lnTo>
                  <a:lnTo>
                    <a:pt x="2143" y="3572"/>
                  </a:lnTo>
                  <a:lnTo>
                    <a:pt x="2143" y="5941"/>
                  </a:lnTo>
                  <a:lnTo>
                    <a:pt x="6656" y="1905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CC5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2713;p75">
              <a:extLst>
                <a:ext uri="{FF2B5EF4-FFF2-40B4-BE49-F238E27FC236}">
                  <a16:creationId xmlns:a16="http://schemas.microsoft.com/office/drawing/2014/main" xmlns="" id="{680D2A8B-9240-66CB-F35D-EEA9F40B5BD9}"/>
                </a:ext>
              </a:extLst>
            </p:cNvPr>
            <p:cNvSpPr/>
            <p:nvPr/>
          </p:nvSpPr>
          <p:spPr>
            <a:xfrm>
              <a:off x="1422475" y="1242325"/>
              <a:ext cx="333100" cy="393575"/>
            </a:xfrm>
            <a:custGeom>
              <a:avLst/>
              <a:gdLst/>
              <a:ahLst/>
              <a:cxnLst/>
              <a:rect l="l" t="t" r="r" b="b"/>
              <a:pathLst>
                <a:path w="13324" h="15743" extrusionOk="0">
                  <a:moveTo>
                    <a:pt x="7532" y="0"/>
                  </a:moveTo>
                  <a:cubicBezTo>
                    <a:pt x="5693" y="0"/>
                    <a:pt x="3682" y="267"/>
                    <a:pt x="2870" y="1312"/>
                  </a:cubicBezTo>
                  <a:cubicBezTo>
                    <a:pt x="1203" y="3455"/>
                    <a:pt x="1" y="10265"/>
                    <a:pt x="489" y="11694"/>
                  </a:cubicBezTo>
                  <a:cubicBezTo>
                    <a:pt x="965" y="13123"/>
                    <a:pt x="5585" y="15742"/>
                    <a:pt x="5585" y="15742"/>
                  </a:cubicBezTo>
                  <a:cubicBezTo>
                    <a:pt x="5585" y="15742"/>
                    <a:pt x="13324" y="7801"/>
                    <a:pt x="11169" y="288"/>
                  </a:cubicBezTo>
                  <a:cubicBezTo>
                    <a:pt x="11169" y="288"/>
                    <a:pt x="9444" y="0"/>
                    <a:pt x="7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2714;p75">
              <a:extLst>
                <a:ext uri="{FF2B5EF4-FFF2-40B4-BE49-F238E27FC236}">
                  <a16:creationId xmlns:a16="http://schemas.microsoft.com/office/drawing/2014/main" xmlns="" id="{A3AB0247-B8C8-AED9-635B-AFA721E4FB10}"/>
                </a:ext>
              </a:extLst>
            </p:cNvPr>
            <p:cNvSpPr/>
            <p:nvPr/>
          </p:nvSpPr>
          <p:spPr>
            <a:xfrm>
              <a:off x="1470100" y="1220050"/>
              <a:ext cx="287575" cy="431625"/>
            </a:xfrm>
            <a:custGeom>
              <a:avLst/>
              <a:gdLst/>
              <a:ahLst/>
              <a:cxnLst/>
              <a:rect l="l" t="t" r="r" b="b"/>
              <a:pathLst>
                <a:path w="11503" h="17265" extrusionOk="0">
                  <a:moveTo>
                    <a:pt x="6883" y="0"/>
                  </a:moveTo>
                  <a:cubicBezTo>
                    <a:pt x="6883" y="0"/>
                    <a:pt x="6811" y="8478"/>
                    <a:pt x="1" y="15431"/>
                  </a:cubicBezTo>
                  <a:lnTo>
                    <a:pt x="2644" y="17264"/>
                  </a:lnTo>
                  <a:cubicBezTo>
                    <a:pt x="2644" y="17264"/>
                    <a:pt x="6740" y="15193"/>
                    <a:pt x="9121" y="9740"/>
                  </a:cubicBezTo>
                  <a:cubicBezTo>
                    <a:pt x="11502" y="4275"/>
                    <a:pt x="9978" y="0"/>
                    <a:pt x="9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9" name="Google Shape;2715;p75">
              <a:extLst>
                <a:ext uri="{FF2B5EF4-FFF2-40B4-BE49-F238E27FC236}">
                  <a16:creationId xmlns:a16="http://schemas.microsoft.com/office/drawing/2014/main" xmlns="" id="{6E0255B7-1E85-25DE-A00C-D802B40143DE}"/>
                </a:ext>
              </a:extLst>
            </p:cNvPr>
            <p:cNvGrpSpPr/>
            <p:nvPr/>
          </p:nvGrpSpPr>
          <p:grpSpPr>
            <a:xfrm>
              <a:off x="2374513" y="1885125"/>
              <a:ext cx="912350" cy="536100"/>
              <a:chOff x="5287750" y="1885125"/>
              <a:chExt cx="912350" cy="536100"/>
            </a:xfrm>
          </p:grpSpPr>
          <p:sp>
            <p:nvSpPr>
              <p:cNvPr id="1143" name="Google Shape;2716;p75">
                <a:extLst>
                  <a:ext uri="{FF2B5EF4-FFF2-40B4-BE49-F238E27FC236}">
                    <a16:creationId xmlns:a16="http://schemas.microsoft.com/office/drawing/2014/main" xmlns="" id="{0FE7A080-EACE-9871-236B-E9E20581857A}"/>
                  </a:ext>
                </a:extLst>
              </p:cNvPr>
              <p:cNvSpPr/>
              <p:nvPr/>
            </p:nvSpPr>
            <p:spPr>
              <a:xfrm>
                <a:off x="5316325" y="1885125"/>
                <a:ext cx="883775" cy="5122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0491" extrusionOk="0">
                    <a:moveTo>
                      <a:pt x="35350" y="0"/>
                    </a:moveTo>
                    <a:lnTo>
                      <a:pt x="16050" y="191"/>
                    </a:lnTo>
                    <a:lnTo>
                      <a:pt x="1429" y="7275"/>
                    </a:lnTo>
                    <a:lnTo>
                      <a:pt x="0" y="15514"/>
                    </a:lnTo>
                    <a:lnTo>
                      <a:pt x="3453" y="20491"/>
                    </a:lnTo>
                    <a:lnTo>
                      <a:pt x="35350" y="20491"/>
                    </a:lnTo>
                    <a:lnTo>
                      <a:pt x="353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2717;p75">
                <a:extLst>
                  <a:ext uri="{FF2B5EF4-FFF2-40B4-BE49-F238E27FC236}">
                    <a16:creationId xmlns:a16="http://schemas.microsoft.com/office/drawing/2014/main" xmlns="" id="{FCDEF521-068B-C09E-9A5C-5947DD50B58F}"/>
                  </a:ext>
                </a:extLst>
              </p:cNvPr>
              <p:cNvSpPr/>
              <p:nvPr/>
            </p:nvSpPr>
            <p:spPr>
              <a:xfrm>
                <a:off x="5287750" y="2066975"/>
                <a:ext cx="912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14170" extrusionOk="0">
                    <a:moveTo>
                      <a:pt x="2489" y="1"/>
                    </a:moveTo>
                    <a:lnTo>
                      <a:pt x="0" y="8430"/>
                    </a:lnTo>
                    <a:lnTo>
                      <a:pt x="4406" y="14169"/>
                    </a:lnTo>
                    <a:lnTo>
                      <a:pt x="36493" y="14169"/>
                    </a:lnTo>
                    <a:lnTo>
                      <a:pt x="36493" y="7085"/>
                    </a:lnTo>
                    <a:lnTo>
                      <a:pt x="17229" y="7275"/>
                    </a:lnTo>
                    <a:lnTo>
                      <a:pt x="8037" y="4978"/>
                    </a:lnTo>
                    <a:lnTo>
                      <a:pt x="24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2718;p75">
                <a:extLst>
                  <a:ext uri="{FF2B5EF4-FFF2-40B4-BE49-F238E27FC236}">
                    <a16:creationId xmlns:a16="http://schemas.microsoft.com/office/drawing/2014/main" xmlns="" id="{CFDD4C92-97BC-DB3C-0349-9C190FD2B644}"/>
                  </a:ext>
                </a:extLst>
              </p:cNvPr>
              <p:cNvSpPr/>
              <p:nvPr/>
            </p:nvSpPr>
            <p:spPr>
              <a:xfrm>
                <a:off x="5479150" y="2182700"/>
                <a:ext cx="19075" cy="2144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8576" extrusionOk="0">
                    <a:moveTo>
                      <a:pt x="383" y="0"/>
                    </a:moveTo>
                    <a:cubicBezTo>
                      <a:pt x="203" y="0"/>
                      <a:pt x="24" y="116"/>
                      <a:pt x="12" y="349"/>
                    </a:cubicBezTo>
                    <a:lnTo>
                      <a:pt x="12" y="8195"/>
                    </a:lnTo>
                    <a:cubicBezTo>
                      <a:pt x="0" y="8409"/>
                      <a:pt x="179" y="8576"/>
                      <a:pt x="381" y="8576"/>
                    </a:cubicBezTo>
                    <a:cubicBezTo>
                      <a:pt x="584" y="8576"/>
                      <a:pt x="762" y="8409"/>
                      <a:pt x="762" y="8207"/>
                    </a:cubicBezTo>
                    <a:lnTo>
                      <a:pt x="762" y="349"/>
                    </a:lnTo>
                    <a:cubicBezTo>
                      <a:pt x="744" y="116"/>
                      <a:pt x="563" y="0"/>
                      <a:pt x="3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2719;p75">
                <a:extLst>
                  <a:ext uri="{FF2B5EF4-FFF2-40B4-BE49-F238E27FC236}">
                    <a16:creationId xmlns:a16="http://schemas.microsoft.com/office/drawing/2014/main" xmlns="" id="{715F96FD-BE57-9901-9617-DCB1DCBA1337}"/>
                  </a:ext>
                </a:extLst>
              </p:cNvPr>
              <p:cNvSpPr/>
              <p:nvPr/>
            </p:nvSpPr>
            <p:spPr>
              <a:xfrm>
                <a:off x="5708925" y="2239550"/>
                <a:ext cx="19075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6112" extrusionOk="0">
                    <a:moveTo>
                      <a:pt x="382" y="0"/>
                    </a:moveTo>
                    <a:cubicBezTo>
                      <a:pt x="191" y="0"/>
                      <a:pt x="1" y="128"/>
                      <a:pt x="1" y="384"/>
                    </a:cubicBezTo>
                    <a:lnTo>
                      <a:pt x="1" y="5742"/>
                    </a:lnTo>
                    <a:cubicBezTo>
                      <a:pt x="1" y="5945"/>
                      <a:pt x="179" y="6111"/>
                      <a:pt x="382" y="6111"/>
                    </a:cubicBezTo>
                    <a:cubicBezTo>
                      <a:pt x="596" y="6111"/>
                      <a:pt x="763" y="5945"/>
                      <a:pt x="763" y="5742"/>
                    </a:cubicBezTo>
                    <a:lnTo>
                      <a:pt x="763" y="384"/>
                    </a:lnTo>
                    <a:cubicBezTo>
                      <a:pt x="763" y="128"/>
                      <a:pt x="572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2720;p75">
                <a:extLst>
                  <a:ext uri="{FF2B5EF4-FFF2-40B4-BE49-F238E27FC236}">
                    <a16:creationId xmlns:a16="http://schemas.microsoft.com/office/drawing/2014/main" xmlns="" id="{2DDBFEA7-7C26-568F-2471-455B5D23AB8A}"/>
                  </a:ext>
                </a:extLst>
              </p:cNvPr>
              <p:cNvSpPr/>
              <p:nvPr/>
            </p:nvSpPr>
            <p:spPr>
              <a:xfrm>
                <a:off x="5473000" y="1927725"/>
                <a:ext cx="724400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8976" h="10632" extrusionOk="0">
                    <a:moveTo>
                      <a:pt x="20466" y="0"/>
                    </a:moveTo>
                    <a:cubicBezTo>
                      <a:pt x="16251" y="0"/>
                      <a:pt x="12665" y="640"/>
                      <a:pt x="11736" y="2261"/>
                    </a:cubicBezTo>
                    <a:cubicBezTo>
                      <a:pt x="9985" y="5321"/>
                      <a:pt x="6604" y="3273"/>
                      <a:pt x="3699" y="5702"/>
                    </a:cubicBezTo>
                    <a:cubicBezTo>
                      <a:pt x="0" y="8787"/>
                      <a:pt x="12675" y="10631"/>
                      <a:pt x="22556" y="10631"/>
                    </a:cubicBezTo>
                    <a:cubicBezTo>
                      <a:pt x="24951" y="10631"/>
                      <a:pt x="27182" y="10523"/>
                      <a:pt x="28976" y="10298"/>
                    </a:cubicBezTo>
                    <a:lnTo>
                      <a:pt x="28964" y="725"/>
                    </a:lnTo>
                    <a:cubicBezTo>
                      <a:pt x="26240" y="273"/>
                      <a:pt x="23219" y="0"/>
                      <a:pt x="20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0" name="Google Shape;2721;p75">
              <a:extLst>
                <a:ext uri="{FF2B5EF4-FFF2-40B4-BE49-F238E27FC236}">
                  <a16:creationId xmlns:a16="http://schemas.microsoft.com/office/drawing/2014/main" xmlns="" id="{9690687E-D7D9-B31A-CE0F-A8FC56EC608C}"/>
                </a:ext>
              </a:extLst>
            </p:cNvPr>
            <p:cNvGrpSpPr/>
            <p:nvPr/>
          </p:nvGrpSpPr>
          <p:grpSpPr>
            <a:xfrm>
              <a:off x="765550" y="2148650"/>
              <a:ext cx="799525" cy="282500"/>
              <a:chOff x="4263675" y="2148650"/>
              <a:chExt cx="799525" cy="282500"/>
            </a:xfrm>
          </p:grpSpPr>
          <p:sp>
            <p:nvSpPr>
              <p:cNvPr id="1141" name="Google Shape;2722;p75">
                <a:extLst>
                  <a:ext uri="{FF2B5EF4-FFF2-40B4-BE49-F238E27FC236}">
                    <a16:creationId xmlns:a16="http://schemas.microsoft.com/office/drawing/2014/main" xmlns="" id="{37B396FE-2051-AFBA-4A94-49BCBFCBEE8B}"/>
                  </a:ext>
                </a:extLst>
              </p:cNvPr>
              <p:cNvSpPr/>
              <p:nvPr/>
            </p:nvSpPr>
            <p:spPr>
              <a:xfrm>
                <a:off x="4325875" y="2148650"/>
                <a:ext cx="737325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29493" h="11109" extrusionOk="0">
                    <a:moveTo>
                      <a:pt x="16848" y="0"/>
                    </a:moveTo>
                    <a:lnTo>
                      <a:pt x="1156" y="4215"/>
                    </a:lnTo>
                    <a:lnTo>
                      <a:pt x="1" y="11085"/>
                    </a:lnTo>
                    <a:lnTo>
                      <a:pt x="29492" y="11109"/>
                    </a:lnTo>
                    <a:lnTo>
                      <a:pt x="26802" y="3453"/>
                    </a:lnTo>
                    <a:lnTo>
                      <a:pt x="168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2723;p75">
                <a:extLst>
                  <a:ext uri="{FF2B5EF4-FFF2-40B4-BE49-F238E27FC236}">
                    <a16:creationId xmlns:a16="http://schemas.microsoft.com/office/drawing/2014/main" xmlns="" id="{010CD4A9-664E-19D3-9A28-F8AA43F24BF6}"/>
                  </a:ext>
                </a:extLst>
              </p:cNvPr>
              <p:cNvSpPr/>
              <p:nvPr/>
            </p:nvSpPr>
            <p:spPr>
              <a:xfrm>
                <a:off x="4263675" y="2254000"/>
                <a:ext cx="315825" cy="1771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7086" extrusionOk="0">
                    <a:moveTo>
                      <a:pt x="3644" y="1"/>
                    </a:moveTo>
                    <a:lnTo>
                      <a:pt x="0" y="7085"/>
                    </a:lnTo>
                    <a:lnTo>
                      <a:pt x="12633" y="708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44"/>
          <p:cNvGrpSpPr/>
          <p:nvPr/>
        </p:nvGrpSpPr>
        <p:grpSpPr>
          <a:xfrm>
            <a:off x="6038296" y="2742287"/>
            <a:ext cx="3645104" cy="3082488"/>
            <a:chOff x="6038296" y="2742287"/>
            <a:chExt cx="3645104" cy="3082488"/>
          </a:xfrm>
        </p:grpSpPr>
        <p:sp>
          <p:nvSpPr>
            <p:cNvPr id="910" name="Google Shape;910;p44"/>
            <p:cNvSpPr/>
            <p:nvPr/>
          </p:nvSpPr>
          <p:spPr>
            <a:xfrm>
              <a:off x="6940500" y="3004475"/>
              <a:ext cx="2742900" cy="282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1" name="Google Shape;911;p44"/>
            <p:cNvGrpSpPr/>
            <p:nvPr/>
          </p:nvGrpSpPr>
          <p:grpSpPr>
            <a:xfrm>
              <a:off x="8430600" y="2742287"/>
              <a:ext cx="527550" cy="872263"/>
              <a:chOff x="4129775" y="3943512"/>
              <a:chExt cx="527550" cy="872263"/>
            </a:xfrm>
          </p:grpSpPr>
          <p:grpSp>
            <p:nvGrpSpPr>
              <p:cNvPr id="912" name="Google Shape;912;p44"/>
              <p:cNvGrpSpPr/>
              <p:nvPr/>
            </p:nvGrpSpPr>
            <p:grpSpPr>
              <a:xfrm>
                <a:off x="4129775" y="4391800"/>
                <a:ext cx="503400" cy="423975"/>
                <a:chOff x="4849700" y="2127775"/>
                <a:chExt cx="503400" cy="423975"/>
              </a:xfrm>
            </p:grpSpPr>
            <p:sp>
              <p:nvSpPr>
                <p:cNvPr id="913" name="Google Shape;913;p44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44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44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6" name="Google Shape;916;p44"/>
              <p:cNvSpPr/>
              <p:nvPr/>
            </p:nvSpPr>
            <p:spPr>
              <a:xfrm>
                <a:off x="4533175" y="4152900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4"/>
              <p:cNvSpPr/>
              <p:nvPr/>
            </p:nvSpPr>
            <p:spPr>
              <a:xfrm>
                <a:off x="4319400" y="3943512"/>
                <a:ext cx="213774" cy="182737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20" name="Google Shape;920;p44"/>
            <p:cNvCxnSpPr/>
            <p:nvPr/>
          </p:nvCxnSpPr>
          <p:spPr>
            <a:xfrm>
              <a:off x="6038296" y="4616799"/>
              <a:ext cx="262063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903" name="Google Shape;903;p44"/>
          <p:cNvSpPr/>
          <p:nvPr/>
        </p:nvSpPr>
        <p:spPr>
          <a:xfrm>
            <a:off x="1358489" y="1348308"/>
            <a:ext cx="6427200" cy="2559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44"/>
          <p:cNvSpPr txBox="1">
            <a:spLocks noGrp="1"/>
          </p:cNvSpPr>
          <p:nvPr>
            <p:ph type="title"/>
          </p:nvPr>
        </p:nvSpPr>
        <p:spPr>
          <a:xfrm>
            <a:off x="2317026" y="1628392"/>
            <a:ext cx="451002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HAVE YOU LEARNT TODAY?</a:t>
            </a:r>
          </a:p>
        </p:txBody>
      </p:sp>
      <p:sp>
        <p:nvSpPr>
          <p:cNvPr id="905" name="Google Shape;905;p44"/>
          <p:cNvSpPr txBox="1">
            <a:spLocks noGrp="1"/>
          </p:cNvSpPr>
          <p:nvPr>
            <p:ph type="title" idx="2"/>
          </p:nvPr>
        </p:nvSpPr>
        <p:spPr>
          <a:xfrm>
            <a:off x="1509031" y="2116327"/>
            <a:ext cx="6234287" cy="16998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-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vocabularies about Global Warming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Read for main ideas and specific information in an article about the climate change conference</a:t>
            </a:r>
          </a:p>
        </p:txBody>
      </p:sp>
      <p:grpSp>
        <p:nvGrpSpPr>
          <p:cNvPr id="906" name="Google Shape;906;p44"/>
          <p:cNvGrpSpPr/>
          <p:nvPr/>
        </p:nvGrpSpPr>
        <p:grpSpPr>
          <a:xfrm>
            <a:off x="4164974" y="907930"/>
            <a:ext cx="814489" cy="713174"/>
            <a:chOff x="4311633" y="1449102"/>
            <a:chExt cx="520573" cy="455819"/>
          </a:xfrm>
        </p:grpSpPr>
        <p:sp>
          <p:nvSpPr>
            <p:cNvPr id="907" name="Google Shape;907;p44"/>
            <p:cNvSpPr/>
            <p:nvPr/>
          </p:nvSpPr>
          <p:spPr>
            <a:xfrm>
              <a:off x="4311633" y="1449102"/>
              <a:ext cx="226176" cy="455819"/>
            </a:xfrm>
            <a:custGeom>
              <a:avLst/>
              <a:gdLst/>
              <a:ahLst/>
              <a:cxnLst/>
              <a:rect l="l" t="t" r="r" b="b"/>
              <a:pathLst>
                <a:path w="13895" h="28003" extrusionOk="0">
                  <a:moveTo>
                    <a:pt x="10890" y="1"/>
                  </a:moveTo>
                  <a:cubicBezTo>
                    <a:pt x="10684" y="1"/>
                    <a:pt x="10476" y="42"/>
                    <a:pt x="10275" y="130"/>
                  </a:cubicBezTo>
                  <a:cubicBezTo>
                    <a:pt x="8097" y="1058"/>
                    <a:pt x="6227" y="2261"/>
                    <a:pt x="4751" y="3714"/>
                  </a:cubicBezTo>
                  <a:cubicBezTo>
                    <a:pt x="2929" y="5428"/>
                    <a:pt x="1703" y="7404"/>
                    <a:pt x="1024" y="9583"/>
                  </a:cubicBezTo>
                  <a:cubicBezTo>
                    <a:pt x="358" y="11786"/>
                    <a:pt x="0" y="14786"/>
                    <a:pt x="0" y="18596"/>
                  </a:cubicBezTo>
                  <a:lnTo>
                    <a:pt x="0" y="26454"/>
                  </a:lnTo>
                  <a:cubicBezTo>
                    <a:pt x="0" y="27312"/>
                    <a:pt x="691" y="27990"/>
                    <a:pt x="1536" y="28002"/>
                  </a:cubicBezTo>
                  <a:lnTo>
                    <a:pt x="11609" y="28002"/>
                  </a:lnTo>
                  <a:cubicBezTo>
                    <a:pt x="12454" y="27990"/>
                    <a:pt x="13145" y="27312"/>
                    <a:pt x="13145" y="26454"/>
                  </a:cubicBezTo>
                  <a:lnTo>
                    <a:pt x="13145" y="16394"/>
                  </a:lnTo>
                  <a:cubicBezTo>
                    <a:pt x="13145" y="15548"/>
                    <a:pt x="12454" y="14858"/>
                    <a:pt x="11609" y="14858"/>
                  </a:cubicBezTo>
                  <a:lnTo>
                    <a:pt x="6787" y="14858"/>
                  </a:lnTo>
                  <a:cubicBezTo>
                    <a:pt x="6846" y="12274"/>
                    <a:pt x="7454" y="10202"/>
                    <a:pt x="8585" y="8631"/>
                  </a:cubicBezTo>
                  <a:cubicBezTo>
                    <a:pt x="9502" y="7381"/>
                    <a:pt x="10895" y="6357"/>
                    <a:pt x="12764" y="5559"/>
                  </a:cubicBezTo>
                  <a:cubicBezTo>
                    <a:pt x="13550" y="5214"/>
                    <a:pt x="13895" y="4285"/>
                    <a:pt x="13526" y="3511"/>
                  </a:cubicBezTo>
                  <a:lnTo>
                    <a:pt x="12276" y="880"/>
                  </a:lnTo>
                  <a:cubicBezTo>
                    <a:pt x="12012" y="327"/>
                    <a:pt x="11465" y="1"/>
                    <a:pt x="10890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4606405" y="1449493"/>
              <a:ext cx="225801" cy="455428"/>
            </a:xfrm>
            <a:custGeom>
              <a:avLst/>
              <a:gdLst/>
              <a:ahLst/>
              <a:cxnLst/>
              <a:rect l="l" t="t" r="r" b="b"/>
              <a:pathLst>
                <a:path w="13872" h="27979" extrusionOk="0">
                  <a:moveTo>
                    <a:pt x="10861" y="0"/>
                  </a:moveTo>
                  <a:cubicBezTo>
                    <a:pt x="10656" y="0"/>
                    <a:pt x="10449" y="42"/>
                    <a:pt x="10252" y="130"/>
                  </a:cubicBezTo>
                  <a:cubicBezTo>
                    <a:pt x="8216" y="987"/>
                    <a:pt x="6347" y="2189"/>
                    <a:pt x="4739" y="3690"/>
                  </a:cubicBezTo>
                  <a:cubicBezTo>
                    <a:pt x="2918" y="5440"/>
                    <a:pt x="1668" y="7416"/>
                    <a:pt x="1001" y="9583"/>
                  </a:cubicBezTo>
                  <a:cubicBezTo>
                    <a:pt x="334" y="11738"/>
                    <a:pt x="1" y="14727"/>
                    <a:pt x="1" y="18572"/>
                  </a:cubicBezTo>
                  <a:lnTo>
                    <a:pt x="1" y="26442"/>
                  </a:lnTo>
                  <a:cubicBezTo>
                    <a:pt x="1" y="27288"/>
                    <a:pt x="691" y="27966"/>
                    <a:pt x="1537" y="27978"/>
                  </a:cubicBezTo>
                  <a:lnTo>
                    <a:pt x="11609" y="27978"/>
                  </a:lnTo>
                  <a:cubicBezTo>
                    <a:pt x="12455" y="27966"/>
                    <a:pt x="13145" y="27288"/>
                    <a:pt x="13145" y="26442"/>
                  </a:cubicBezTo>
                  <a:lnTo>
                    <a:pt x="13145" y="16370"/>
                  </a:lnTo>
                  <a:cubicBezTo>
                    <a:pt x="13145" y="15524"/>
                    <a:pt x="12455" y="14834"/>
                    <a:pt x="11609" y="14834"/>
                  </a:cubicBezTo>
                  <a:lnTo>
                    <a:pt x="6764" y="14834"/>
                  </a:lnTo>
                  <a:cubicBezTo>
                    <a:pt x="6811" y="12250"/>
                    <a:pt x="7430" y="10178"/>
                    <a:pt x="8561" y="8607"/>
                  </a:cubicBezTo>
                  <a:cubicBezTo>
                    <a:pt x="9478" y="7357"/>
                    <a:pt x="10859" y="6333"/>
                    <a:pt x="12729" y="5535"/>
                  </a:cubicBezTo>
                  <a:cubicBezTo>
                    <a:pt x="13514" y="5190"/>
                    <a:pt x="13872" y="4261"/>
                    <a:pt x="13502" y="3487"/>
                  </a:cubicBezTo>
                  <a:lnTo>
                    <a:pt x="12252" y="880"/>
                  </a:lnTo>
                  <a:cubicBezTo>
                    <a:pt x="11989" y="327"/>
                    <a:pt x="11435" y="0"/>
                    <a:pt x="1086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44"/>
          <p:cNvSpPr/>
          <p:nvPr/>
        </p:nvSpPr>
        <p:spPr>
          <a:xfrm>
            <a:off x="6597639" y="1019319"/>
            <a:ext cx="1832961" cy="53413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616018DC-8B67-B45C-CA0A-5EAC0989CC22}"/>
              </a:ext>
            </a:extLst>
          </p:cNvPr>
          <p:cNvSpPr/>
          <p:nvPr/>
        </p:nvSpPr>
        <p:spPr>
          <a:xfrm>
            <a:off x="7121952" y="414374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A27B40-7EF0-C4FF-7E17-5661848CC0A6}"/>
              </a:ext>
            </a:extLst>
          </p:cNvPr>
          <p:cNvSpPr txBox="1"/>
          <p:nvPr/>
        </p:nvSpPr>
        <p:spPr>
          <a:xfrm>
            <a:off x="7144582" y="407200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C1180F-A5E1-05DF-209F-7D781312F16C}"/>
              </a:ext>
            </a:extLst>
          </p:cNvPr>
          <p:cNvSpPr/>
          <p:nvPr/>
        </p:nvSpPr>
        <p:spPr>
          <a:xfrm>
            <a:off x="7563180" y="4124442"/>
            <a:ext cx="1675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E4162D-6042-C291-DF9D-1F2C298EF68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BCB36C-84B0-D53B-D251-BB330A0058D4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/>
      <p:bldP spid="90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378" y="2095512"/>
            <a:ext cx="6565121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4 - Unit 5.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6057" y="161414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687" y="1542409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2791" y="1581208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2" name="Google Shape;2033;p69">
            <a:extLst>
              <a:ext uri="{FF2B5EF4-FFF2-40B4-BE49-F238E27FC236}">
                <a16:creationId xmlns:a16="http://schemas.microsoft.com/office/drawing/2014/main" xmlns="" id="{21A88E8B-4016-E01E-DFB6-963DC31417D7}"/>
              </a:ext>
            </a:extLst>
          </p:cNvPr>
          <p:cNvGrpSpPr/>
          <p:nvPr/>
        </p:nvGrpSpPr>
        <p:grpSpPr>
          <a:xfrm>
            <a:off x="5048568" y="1512839"/>
            <a:ext cx="3794792" cy="2782956"/>
            <a:chOff x="4279775" y="1356815"/>
            <a:chExt cx="4150943" cy="3044144"/>
          </a:xfrm>
        </p:grpSpPr>
        <p:sp>
          <p:nvSpPr>
            <p:cNvPr id="4" name="Google Shape;2034;p69">
              <a:extLst>
                <a:ext uri="{FF2B5EF4-FFF2-40B4-BE49-F238E27FC236}">
                  <a16:creationId xmlns:a16="http://schemas.microsoft.com/office/drawing/2014/main" xmlns="" id="{455FAB00-6DED-393D-3E54-56401FCFE763}"/>
                </a:ext>
              </a:extLst>
            </p:cNvPr>
            <p:cNvSpPr/>
            <p:nvPr/>
          </p:nvSpPr>
          <p:spPr>
            <a:xfrm>
              <a:off x="4279775" y="3840169"/>
              <a:ext cx="4150943" cy="509221"/>
            </a:xfrm>
            <a:custGeom>
              <a:avLst/>
              <a:gdLst/>
              <a:ahLst/>
              <a:cxnLst/>
              <a:rect l="l" t="t" r="r" b="b"/>
              <a:pathLst>
                <a:path w="109777" h="13467" extrusionOk="0">
                  <a:moveTo>
                    <a:pt x="54889" y="0"/>
                  </a:moveTo>
                  <a:cubicBezTo>
                    <a:pt x="24575" y="0"/>
                    <a:pt x="1" y="3013"/>
                    <a:pt x="1" y="6739"/>
                  </a:cubicBezTo>
                  <a:cubicBezTo>
                    <a:pt x="1" y="10454"/>
                    <a:pt x="24575" y="13466"/>
                    <a:pt x="54889" y="13466"/>
                  </a:cubicBezTo>
                  <a:cubicBezTo>
                    <a:pt x="69438" y="13466"/>
                    <a:pt x="83404" y="12764"/>
                    <a:pt x="93691" y="11502"/>
                  </a:cubicBezTo>
                  <a:cubicBezTo>
                    <a:pt x="103990" y="10240"/>
                    <a:pt x="109776" y="8525"/>
                    <a:pt x="109776" y="6739"/>
                  </a:cubicBezTo>
                  <a:cubicBezTo>
                    <a:pt x="109776" y="4953"/>
                    <a:pt x="103990" y="3239"/>
                    <a:pt x="93691" y="1977"/>
                  </a:cubicBezTo>
                  <a:cubicBezTo>
                    <a:pt x="83404" y="703"/>
                    <a:pt x="69438" y="0"/>
                    <a:pt x="54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2035;p69">
              <a:extLst>
                <a:ext uri="{FF2B5EF4-FFF2-40B4-BE49-F238E27FC236}">
                  <a16:creationId xmlns:a16="http://schemas.microsoft.com/office/drawing/2014/main" xmlns="" id="{5E6D6CD9-A6AE-34AF-8991-2C633CD79F33}"/>
                </a:ext>
              </a:extLst>
            </p:cNvPr>
            <p:cNvGrpSpPr/>
            <p:nvPr/>
          </p:nvGrpSpPr>
          <p:grpSpPr>
            <a:xfrm rot="-333150">
              <a:off x="4942800" y="1485146"/>
              <a:ext cx="2787793" cy="2787482"/>
              <a:chOff x="399152" y="2321078"/>
              <a:chExt cx="2393438" cy="2393171"/>
            </a:xfrm>
          </p:grpSpPr>
          <p:sp>
            <p:nvSpPr>
              <p:cNvPr id="182" name="Google Shape;2036;p69">
                <a:extLst>
                  <a:ext uri="{FF2B5EF4-FFF2-40B4-BE49-F238E27FC236}">
                    <a16:creationId xmlns:a16="http://schemas.microsoft.com/office/drawing/2014/main" xmlns="" id="{D1C9E2AB-4523-A99A-B608-D5FE2B962EAF}"/>
                  </a:ext>
                </a:extLst>
              </p:cNvPr>
              <p:cNvSpPr/>
              <p:nvPr/>
            </p:nvSpPr>
            <p:spPr>
              <a:xfrm rot="-362304">
                <a:off x="507580" y="2429523"/>
                <a:ext cx="2176581" cy="2176281"/>
              </a:xfrm>
              <a:custGeom>
                <a:avLst/>
                <a:gdLst/>
                <a:ahLst/>
                <a:cxnLst/>
                <a:rect l="l" t="t" r="r" b="b"/>
                <a:pathLst>
                  <a:path w="87059" h="87047" extrusionOk="0">
                    <a:moveTo>
                      <a:pt x="43530" y="1"/>
                    </a:moveTo>
                    <a:cubicBezTo>
                      <a:pt x="19491" y="1"/>
                      <a:pt x="0" y="19479"/>
                      <a:pt x="0" y="43530"/>
                    </a:cubicBezTo>
                    <a:cubicBezTo>
                      <a:pt x="0" y="67568"/>
                      <a:pt x="19491" y="87047"/>
                      <a:pt x="43530" y="87047"/>
                    </a:cubicBezTo>
                    <a:cubicBezTo>
                      <a:pt x="67568" y="87047"/>
                      <a:pt x="87059" y="67568"/>
                      <a:pt x="87059" y="43530"/>
                    </a:cubicBezTo>
                    <a:cubicBezTo>
                      <a:pt x="87059" y="19479"/>
                      <a:pt x="67568" y="1"/>
                      <a:pt x="43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037;p69">
                <a:extLst>
                  <a:ext uri="{FF2B5EF4-FFF2-40B4-BE49-F238E27FC236}">
                    <a16:creationId xmlns:a16="http://schemas.microsoft.com/office/drawing/2014/main" xmlns="" id="{09F06BBB-396C-5752-3281-194B6996C273}"/>
                  </a:ext>
                </a:extLst>
              </p:cNvPr>
              <p:cNvSpPr/>
              <p:nvPr/>
            </p:nvSpPr>
            <p:spPr>
              <a:xfrm rot="-362304">
                <a:off x="1261246" y="2934475"/>
                <a:ext cx="108980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3022" extrusionOk="0">
                    <a:moveTo>
                      <a:pt x="2069" y="1"/>
                    </a:moveTo>
                    <a:cubicBezTo>
                      <a:pt x="1900" y="1"/>
                      <a:pt x="1734" y="28"/>
                      <a:pt x="1579" y="98"/>
                    </a:cubicBezTo>
                    <a:lnTo>
                      <a:pt x="1579" y="98"/>
                    </a:lnTo>
                    <a:lnTo>
                      <a:pt x="1596" y="89"/>
                    </a:lnTo>
                    <a:lnTo>
                      <a:pt x="1596" y="89"/>
                    </a:lnTo>
                    <a:cubicBezTo>
                      <a:pt x="1227" y="149"/>
                      <a:pt x="870" y="292"/>
                      <a:pt x="572" y="518"/>
                    </a:cubicBezTo>
                    <a:cubicBezTo>
                      <a:pt x="215" y="756"/>
                      <a:pt x="1" y="1173"/>
                      <a:pt x="36" y="1613"/>
                    </a:cubicBezTo>
                    <a:cubicBezTo>
                      <a:pt x="108" y="2125"/>
                      <a:pt x="560" y="2494"/>
                      <a:pt x="1024" y="2708"/>
                    </a:cubicBezTo>
                    <a:cubicBezTo>
                      <a:pt x="1423" y="2902"/>
                      <a:pt x="1878" y="3022"/>
                      <a:pt x="2322" y="3022"/>
                    </a:cubicBezTo>
                    <a:cubicBezTo>
                      <a:pt x="2700" y="3022"/>
                      <a:pt x="3071" y="2935"/>
                      <a:pt x="3394" y="2732"/>
                    </a:cubicBezTo>
                    <a:cubicBezTo>
                      <a:pt x="4084" y="2292"/>
                      <a:pt x="4358" y="1184"/>
                      <a:pt x="3775" y="613"/>
                    </a:cubicBezTo>
                    <a:cubicBezTo>
                      <a:pt x="3525" y="399"/>
                      <a:pt x="3227" y="244"/>
                      <a:pt x="2918" y="161"/>
                    </a:cubicBezTo>
                    <a:cubicBezTo>
                      <a:pt x="2645" y="77"/>
                      <a:pt x="2352" y="1"/>
                      <a:pt x="2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038;p69">
                <a:extLst>
                  <a:ext uri="{FF2B5EF4-FFF2-40B4-BE49-F238E27FC236}">
                    <a16:creationId xmlns:a16="http://schemas.microsoft.com/office/drawing/2014/main" xmlns="" id="{1128F8E2-0CF1-DE35-C3BA-376502E2C467}"/>
                  </a:ext>
                </a:extLst>
              </p:cNvPr>
              <p:cNvSpPr/>
              <p:nvPr/>
            </p:nvSpPr>
            <p:spPr>
              <a:xfrm rot="-362304">
                <a:off x="1407735" y="3056576"/>
                <a:ext cx="51503" cy="5165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66" extrusionOk="0">
                    <a:moveTo>
                      <a:pt x="1418" y="1"/>
                    </a:moveTo>
                    <a:cubicBezTo>
                      <a:pt x="1266" y="1"/>
                      <a:pt x="1097" y="35"/>
                      <a:pt x="929" y="80"/>
                    </a:cubicBezTo>
                    <a:cubicBezTo>
                      <a:pt x="381" y="259"/>
                      <a:pt x="0" y="913"/>
                      <a:pt x="191" y="1449"/>
                    </a:cubicBezTo>
                    <a:cubicBezTo>
                      <a:pt x="321" y="1824"/>
                      <a:pt x="720" y="2065"/>
                      <a:pt x="1103" y="2065"/>
                    </a:cubicBezTo>
                    <a:cubicBezTo>
                      <a:pt x="1280" y="2065"/>
                      <a:pt x="1453" y="2014"/>
                      <a:pt x="1596" y="1902"/>
                    </a:cubicBezTo>
                    <a:cubicBezTo>
                      <a:pt x="1858" y="1687"/>
                      <a:pt x="1977" y="1342"/>
                      <a:pt x="2024" y="1009"/>
                    </a:cubicBezTo>
                    <a:cubicBezTo>
                      <a:pt x="2060" y="711"/>
                      <a:pt x="2048" y="378"/>
                      <a:pt x="1846" y="163"/>
                    </a:cubicBezTo>
                    <a:cubicBezTo>
                      <a:pt x="1739" y="44"/>
                      <a:pt x="1589" y="1"/>
                      <a:pt x="1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039;p69">
                <a:extLst>
                  <a:ext uri="{FF2B5EF4-FFF2-40B4-BE49-F238E27FC236}">
                    <a16:creationId xmlns:a16="http://schemas.microsoft.com/office/drawing/2014/main" xmlns="" id="{B3E88E1C-F336-90F1-3FC5-BD77627BA336}"/>
                  </a:ext>
                </a:extLst>
              </p:cNvPr>
              <p:cNvSpPr/>
              <p:nvPr/>
            </p:nvSpPr>
            <p:spPr>
              <a:xfrm rot="-362304">
                <a:off x="1457363" y="2968154"/>
                <a:ext cx="88729" cy="18568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7427" extrusionOk="0">
                    <a:moveTo>
                      <a:pt x="1282" y="1"/>
                    </a:moveTo>
                    <a:cubicBezTo>
                      <a:pt x="1155" y="1"/>
                      <a:pt x="1020" y="32"/>
                      <a:pt x="881" y="98"/>
                    </a:cubicBezTo>
                    <a:cubicBezTo>
                      <a:pt x="0" y="503"/>
                      <a:pt x="393" y="1372"/>
                      <a:pt x="679" y="2015"/>
                    </a:cubicBezTo>
                    <a:cubicBezTo>
                      <a:pt x="1322" y="3444"/>
                      <a:pt x="1000" y="5087"/>
                      <a:pt x="691" y="6611"/>
                    </a:cubicBezTo>
                    <a:cubicBezTo>
                      <a:pt x="631" y="6885"/>
                      <a:pt x="619" y="7242"/>
                      <a:pt x="857" y="7385"/>
                    </a:cubicBezTo>
                    <a:cubicBezTo>
                      <a:pt x="912" y="7414"/>
                      <a:pt x="970" y="7427"/>
                      <a:pt x="1028" y="7427"/>
                    </a:cubicBezTo>
                    <a:cubicBezTo>
                      <a:pt x="1234" y="7427"/>
                      <a:pt x="1450" y="7269"/>
                      <a:pt x="1607" y="7111"/>
                    </a:cubicBezTo>
                    <a:cubicBezTo>
                      <a:pt x="2381" y="6385"/>
                      <a:pt x="3191" y="5599"/>
                      <a:pt x="3453" y="4575"/>
                    </a:cubicBezTo>
                    <a:cubicBezTo>
                      <a:pt x="3536" y="4194"/>
                      <a:pt x="3548" y="3766"/>
                      <a:pt x="3310" y="3456"/>
                    </a:cubicBezTo>
                    <a:cubicBezTo>
                      <a:pt x="3155" y="3289"/>
                      <a:pt x="2977" y="3134"/>
                      <a:pt x="2798" y="3004"/>
                    </a:cubicBezTo>
                    <a:cubicBezTo>
                      <a:pt x="2560" y="2801"/>
                      <a:pt x="2393" y="2527"/>
                      <a:pt x="2310" y="2218"/>
                    </a:cubicBezTo>
                    <a:cubicBezTo>
                      <a:pt x="2191" y="1789"/>
                      <a:pt x="2262" y="1325"/>
                      <a:pt x="2167" y="884"/>
                    </a:cubicBezTo>
                    <a:cubicBezTo>
                      <a:pt x="2065" y="367"/>
                      <a:pt x="1721" y="1"/>
                      <a:pt x="1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040;p69">
                <a:extLst>
                  <a:ext uri="{FF2B5EF4-FFF2-40B4-BE49-F238E27FC236}">
                    <a16:creationId xmlns:a16="http://schemas.microsoft.com/office/drawing/2014/main" xmlns="" id="{45853EED-46F6-3599-E845-0898EF017AC5}"/>
                  </a:ext>
                </a:extLst>
              </p:cNvPr>
              <p:cNvSpPr/>
              <p:nvPr/>
            </p:nvSpPr>
            <p:spPr>
              <a:xfrm rot="-362304">
                <a:off x="946118" y="2485587"/>
                <a:ext cx="395919" cy="200835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033" extrusionOk="0">
                    <a:moveTo>
                      <a:pt x="15407" y="0"/>
                    </a:moveTo>
                    <a:cubicBezTo>
                      <a:pt x="10014" y="822"/>
                      <a:pt x="4823" y="2655"/>
                      <a:pt x="108" y="5394"/>
                    </a:cubicBezTo>
                    <a:cubicBezTo>
                      <a:pt x="36" y="5727"/>
                      <a:pt x="1" y="6049"/>
                      <a:pt x="108" y="6263"/>
                    </a:cubicBezTo>
                    <a:cubicBezTo>
                      <a:pt x="227" y="6489"/>
                      <a:pt x="703" y="6418"/>
                      <a:pt x="870" y="6692"/>
                    </a:cubicBezTo>
                    <a:cubicBezTo>
                      <a:pt x="977" y="6858"/>
                      <a:pt x="846" y="7346"/>
                      <a:pt x="965" y="7584"/>
                    </a:cubicBezTo>
                    <a:cubicBezTo>
                      <a:pt x="1076" y="7833"/>
                      <a:pt x="1350" y="8032"/>
                      <a:pt x="1623" y="8032"/>
                    </a:cubicBezTo>
                    <a:cubicBezTo>
                      <a:pt x="1703" y="8032"/>
                      <a:pt x="1783" y="8015"/>
                      <a:pt x="1858" y="7977"/>
                    </a:cubicBezTo>
                    <a:cubicBezTo>
                      <a:pt x="2132" y="7835"/>
                      <a:pt x="2251" y="7465"/>
                      <a:pt x="2537" y="7382"/>
                    </a:cubicBezTo>
                    <a:cubicBezTo>
                      <a:pt x="2578" y="7370"/>
                      <a:pt x="2619" y="7365"/>
                      <a:pt x="2659" y="7365"/>
                    </a:cubicBezTo>
                    <a:cubicBezTo>
                      <a:pt x="2986" y="7365"/>
                      <a:pt x="3268" y="7719"/>
                      <a:pt x="3596" y="7846"/>
                    </a:cubicBezTo>
                    <a:cubicBezTo>
                      <a:pt x="3688" y="7881"/>
                      <a:pt x="3779" y="7897"/>
                      <a:pt x="3868" y="7897"/>
                    </a:cubicBezTo>
                    <a:cubicBezTo>
                      <a:pt x="4391" y="7897"/>
                      <a:pt x="4863" y="7355"/>
                      <a:pt x="5239" y="6918"/>
                    </a:cubicBezTo>
                    <a:cubicBezTo>
                      <a:pt x="6216" y="5751"/>
                      <a:pt x="7537" y="4918"/>
                      <a:pt x="9014" y="4525"/>
                    </a:cubicBezTo>
                    <a:cubicBezTo>
                      <a:pt x="9764" y="4322"/>
                      <a:pt x="10573" y="4227"/>
                      <a:pt x="11204" y="3763"/>
                    </a:cubicBezTo>
                    <a:cubicBezTo>
                      <a:pt x="11693" y="3417"/>
                      <a:pt x="12014" y="2882"/>
                      <a:pt x="12467" y="2489"/>
                    </a:cubicBezTo>
                    <a:cubicBezTo>
                      <a:pt x="13288" y="1774"/>
                      <a:pt x="14431" y="1596"/>
                      <a:pt x="15348" y="1000"/>
                    </a:cubicBezTo>
                    <a:cubicBezTo>
                      <a:pt x="15586" y="857"/>
                      <a:pt x="15836" y="596"/>
                      <a:pt x="15741" y="322"/>
                    </a:cubicBezTo>
                    <a:cubicBezTo>
                      <a:pt x="15681" y="167"/>
                      <a:pt x="15562" y="60"/>
                      <a:pt x="15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41;p69">
                <a:extLst>
                  <a:ext uri="{FF2B5EF4-FFF2-40B4-BE49-F238E27FC236}">
                    <a16:creationId xmlns:a16="http://schemas.microsoft.com/office/drawing/2014/main" xmlns="" id="{228E1122-9510-258E-6F46-688609619384}"/>
                  </a:ext>
                </a:extLst>
              </p:cNvPr>
              <p:cNvSpPr/>
              <p:nvPr/>
            </p:nvSpPr>
            <p:spPr>
              <a:xfrm rot="-362304">
                <a:off x="1666187" y="2692658"/>
                <a:ext cx="72354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810" extrusionOk="0">
                    <a:moveTo>
                      <a:pt x="1765" y="0"/>
                    </a:moveTo>
                    <a:cubicBezTo>
                      <a:pt x="1629" y="0"/>
                      <a:pt x="1493" y="14"/>
                      <a:pt x="1357" y="41"/>
                    </a:cubicBezTo>
                    <a:lnTo>
                      <a:pt x="1346" y="113"/>
                    </a:lnTo>
                    <a:cubicBezTo>
                      <a:pt x="1287" y="108"/>
                      <a:pt x="1229" y="106"/>
                      <a:pt x="1171" y="106"/>
                    </a:cubicBezTo>
                    <a:cubicBezTo>
                      <a:pt x="944" y="106"/>
                      <a:pt x="718" y="142"/>
                      <a:pt x="500" y="208"/>
                    </a:cubicBezTo>
                    <a:cubicBezTo>
                      <a:pt x="214" y="303"/>
                      <a:pt x="24" y="553"/>
                      <a:pt x="0" y="851"/>
                    </a:cubicBezTo>
                    <a:cubicBezTo>
                      <a:pt x="12" y="1101"/>
                      <a:pt x="143" y="1327"/>
                      <a:pt x="345" y="1470"/>
                    </a:cubicBezTo>
                    <a:cubicBezTo>
                      <a:pt x="639" y="1690"/>
                      <a:pt x="994" y="1810"/>
                      <a:pt x="1353" y="1810"/>
                    </a:cubicBezTo>
                    <a:cubicBezTo>
                      <a:pt x="1518" y="1810"/>
                      <a:pt x="1684" y="1785"/>
                      <a:pt x="1846" y="1732"/>
                    </a:cubicBezTo>
                    <a:cubicBezTo>
                      <a:pt x="2358" y="1542"/>
                      <a:pt x="2739" y="1113"/>
                      <a:pt x="2870" y="589"/>
                    </a:cubicBezTo>
                    <a:cubicBezTo>
                      <a:pt x="2893" y="518"/>
                      <a:pt x="2893" y="434"/>
                      <a:pt x="2870" y="363"/>
                    </a:cubicBezTo>
                    <a:cubicBezTo>
                      <a:pt x="2834" y="303"/>
                      <a:pt x="2774" y="268"/>
                      <a:pt x="2715" y="232"/>
                    </a:cubicBezTo>
                    <a:cubicBezTo>
                      <a:pt x="2420" y="80"/>
                      <a:pt x="2095" y="0"/>
                      <a:pt x="1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42;p69">
                <a:extLst>
                  <a:ext uri="{FF2B5EF4-FFF2-40B4-BE49-F238E27FC236}">
                    <a16:creationId xmlns:a16="http://schemas.microsoft.com/office/drawing/2014/main" xmlns="" id="{320D2E75-A9C2-D550-8CDB-2F808726C813}"/>
                  </a:ext>
                </a:extLst>
              </p:cNvPr>
              <p:cNvSpPr/>
              <p:nvPr/>
            </p:nvSpPr>
            <p:spPr>
              <a:xfrm rot="-362304">
                <a:off x="1642334" y="3291624"/>
                <a:ext cx="24426" cy="2312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25" extrusionOk="0">
                    <a:moveTo>
                      <a:pt x="655" y="1"/>
                    </a:moveTo>
                    <a:cubicBezTo>
                      <a:pt x="560" y="167"/>
                      <a:pt x="310" y="155"/>
                      <a:pt x="155" y="274"/>
                    </a:cubicBezTo>
                    <a:cubicBezTo>
                      <a:pt x="0" y="429"/>
                      <a:pt x="12" y="691"/>
                      <a:pt x="179" y="834"/>
                    </a:cubicBezTo>
                    <a:cubicBezTo>
                      <a:pt x="260" y="894"/>
                      <a:pt x="355" y="924"/>
                      <a:pt x="449" y="924"/>
                    </a:cubicBezTo>
                    <a:cubicBezTo>
                      <a:pt x="560" y="924"/>
                      <a:pt x="672" y="882"/>
                      <a:pt x="762" y="798"/>
                    </a:cubicBezTo>
                    <a:cubicBezTo>
                      <a:pt x="917" y="644"/>
                      <a:pt x="976" y="417"/>
                      <a:pt x="917" y="215"/>
                    </a:cubicBezTo>
                    <a:lnTo>
                      <a:pt x="655" y="132"/>
                    </a:ln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043;p69">
                <a:extLst>
                  <a:ext uri="{FF2B5EF4-FFF2-40B4-BE49-F238E27FC236}">
                    <a16:creationId xmlns:a16="http://schemas.microsoft.com/office/drawing/2014/main" xmlns="" id="{0A9CEE51-84AF-3B9C-9710-366E2A4AB51E}"/>
                  </a:ext>
                </a:extLst>
              </p:cNvPr>
              <p:cNvSpPr/>
              <p:nvPr/>
            </p:nvSpPr>
            <p:spPr>
              <a:xfrm rot="-362304">
                <a:off x="1197234" y="3616608"/>
                <a:ext cx="21526" cy="1825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30" extrusionOk="0">
                    <a:moveTo>
                      <a:pt x="334" y="1"/>
                    </a:moveTo>
                    <a:cubicBezTo>
                      <a:pt x="286" y="215"/>
                      <a:pt x="0" y="370"/>
                      <a:pt x="72" y="572"/>
                    </a:cubicBezTo>
                    <a:cubicBezTo>
                      <a:pt x="107" y="644"/>
                      <a:pt x="191" y="703"/>
                      <a:pt x="274" y="715"/>
                    </a:cubicBezTo>
                    <a:cubicBezTo>
                      <a:pt x="311" y="725"/>
                      <a:pt x="349" y="729"/>
                      <a:pt x="388" y="729"/>
                    </a:cubicBezTo>
                    <a:cubicBezTo>
                      <a:pt x="587" y="729"/>
                      <a:pt x="794" y="607"/>
                      <a:pt x="834" y="417"/>
                    </a:cubicBezTo>
                    <a:cubicBezTo>
                      <a:pt x="861" y="244"/>
                      <a:pt x="679" y="64"/>
                      <a:pt x="517" y="64"/>
                    </a:cubicBezTo>
                    <a:cubicBezTo>
                      <a:pt x="468" y="64"/>
                      <a:pt x="420" y="81"/>
                      <a:pt x="381" y="120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044;p69">
                <a:extLst>
                  <a:ext uri="{FF2B5EF4-FFF2-40B4-BE49-F238E27FC236}">
                    <a16:creationId xmlns:a16="http://schemas.microsoft.com/office/drawing/2014/main" xmlns="" id="{DA95B44B-E756-B5A7-8F81-746920860547}"/>
                  </a:ext>
                </a:extLst>
              </p:cNvPr>
              <p:cNvSpPr/>
              <p:nvPr/>
            </p:nvSpPr>
            <p:spPr>
              <a:xfrm rot="-362304">
                <a:off x="1159623" y="3609287"/>
                <a:ext cx="14376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50" extrusionOk="0">
                    <a:moveTo>
                      <a:pt x="276" y="0"/>
                    </a:moveTo>
                    <a:lnTo>
                      <a:pt x="360" y="203"/>
                    </a:lnTo>
                    <a:cubicBezTo>
                      <a:pt x="331" y="176"/>
                      <a:pt x="298" y="165"/>
                      <a:pt x="265" y="165"/>
                    </a:cubicBezTo>
                    <a:cubicBezTo>
                      <a:pt x="135" y="165"/>
                      <a:pt x="0" y="341"/>
                      <a:pt x="86" y="465"/>
                    </a:cubicBezTo>
                    <a:cubicBezTo>
                      <a:pt x="127" y="523"/>
                      <a:pt x="193" y="550"/>
                      <a:pt x="263" y="550"/>
                    </a:cubicBezTo>
                    <a:cubicBezTo>
                      <a:pt x="376" y="550"/>
                      <a:pt x="497" y="480"/>
                      <a:pt x="526" y="369"/>
                    </a:cubicBezTo>
                    <a:cubicBezTo>
                      <a:pt x="574" y="203"/>
                      <a:pt x="455" y="24"/>
                      <a:pt x="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045;p69">
                <a:extLst>
                  <a:ext uri="{FF2B5EF4-FFF2-40B4-BE49-F238E27FC236}">
                    <a16:creationId xmlns:a16="http://schemas.microsoft.com/office/drawing/2014/main" xmlns="" id="{E8EF4757-1E59-29CC-F269-9D62E8476C35}"/>
                  </a:ext>
                </a:extLst>
              </p:cNvPr>
              <p:cNvSpPr/>
              <p:nvPr/>
            </p:nvSpPr>
            <p:spPr>
              <a:xfrm rot="-362304">
                <a:off x="1243990" y="3598102"/>
                <a:ext cx="16926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97" extrusionOk="0">
                    <a:moveTo>
                      <a:pt x="273" y="0"/>
                    </a:moveTo>
                    <a:cubicBezTo>
                      <a:pt x="262" y="0"/>
                      <a:pt x="251" y="1"/>
                      <a:pt x="239" y="2"/>
                    </a:cubicBezTo>
                    <a:lnTo>
                      <a:pt x="251" y="2"/>
                    </a:lnTo>
                    <a:lnTo>
                      <a:pt x="251" y="73"/>
                    </a:lnTo>
                    <a:cubicBezTo>
                      <a:pt x="72" y="192"/>
                      <a:pt x="1" y="419"/>
                      <a:pt x="48" y="621"/>
                    </a:cubicBezTo>
                    <a:cubicBezTo>
                      <a:pt x="113" y="673"/>
                      <a:pt x="187" y="697"/>
                      <a:pt x="262" y="697"/>
                    </a:cubicBezTo>
                    <a:cubicBezTo>
                      <a:pt x="408" y="697"/>
                      <a:pt x="553" y="604"/>
                      <a:pt x="608" y="454"/>
                    </a:cubicBezTo>
                    <a:cubicBezTo>
                      <a:pt x="676" y="227"/>
                      <a:pt x="506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046;p69">
                <a:extLst>
                  <a:ext uri="{FF2B5EF4-FFF2-40B4-BE49-F238E27FC236}">
                    <a16:creationId xmlns:a16="http://schemas.microsoft.com/office/drawing/2014/main" xmlns="" id="{C2E0BEA0-0071-FD6F-08BE-DE8637B94E9A}"/>
                  </a:ext>
                </a:extLst>
              </p:cNvPr>
              <p:cNvSpPr/>
              <p:nvPr/>
            </p:nvSpPr>
            <p:spPr>
              <a:xfrm rot="-362304">
                <a:off x="1723659" y="3270334"/>
                <a:ext cx="23401" cy="3340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36" extrusionOk="0">
                    <a:moveTo>
                      <a:pt x="295" y="0"/>
                    </a:moveTo>
                    <a:cubicBezTo>
                      <a:pt x="157" y="0"/>
                      <a:pt x="1" y="178"/>
                      <a:pt x="19" y="342"/>
                    </a:cubicBezTo>
                    <a:cubicBezTo>
                      <a:pt x="31" y="544"/>
                      <a:pt x="209" y="723"/>
                      <a:pt x="293" y="913"/>
                    </a:cubicBezTo>
                    <a:cubicBezTo>
                      <a:pt x="328" y="1033"/>
                      <a:pt x="376" y="1140"/>
                      <a:pt x="448" y="1235"/>
                    </a:cubicBezTo>
                    <a:cubicBezTo>
                      <a:pt x="487" y="1298"/>
                      <a:pt x="564" y="1335"/>
                      <a:pt x="642" y="1335"/>
                    </a:cubicBezTo>
                    <a:cubicBezTo>
                      <a:pt x="682" y="1335"/>
                      <a:pt x="721" y="1326"/>
                      <a:pt x="757" y="1306"/>
                    </a:cubicBezTo>
                    <a:cubicBezTo>
                      <a:pt x="793" y="1259"/>
                      <a:pt x="829" y="1211"/>
                      <a:pt x="840" y="1152"/>
                    </a:cubicBezTo>
                    <a:cubicBezTo>
                      <a:pt x="912" y="949"/>
                      <a:pt x="936" y="747"/>
                      <a:pt x="912" y="532"/>
                    </a:cubicBezTo>
                    <a:cubicBezTo>
                      <a:pt x="876" y="330"/>
                      <a:pt x="614" y="68"/>
                      <a:pt x="412" y="56"/>
                    </a:cubicBezTo>
                    <a:cubicBezTo>
                      <a:pt x="378" y="17"/>
                      <a:pt x="337" y="0"/>
                      <a:pt x="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047;p69">
                <a:extLst>
                  <a:ext uri="{FF2B5EF4-FFF2-40B4-BE49-F238E27FC236}">
                    <a16:creationId xmlns:a16="http://schemas.microsoft.com/office/drawing/2014/main" xmlns="" id="{5B51AEC7-6D59-6DF5-69F5-E70E80F1255F}"/>
                  </a:ext>
                </a:extLst>
              </p:cNvPr>
              <p:cNvSpPr/>
              <p:nvPr/>
            </p:nvSpPr>
            <p:spPr>
              <a:xfrm rot="-362304">
                <a:off x="1340845" y="3343177"/>
                <a:ext cx="1071352" cy="1148306"/>
              </a:xfrm>
              <a:custGeom>
                <a:avLst/>
                <a:gdLst/>
                <a:ahLst/>
                <a:cxnLst/>
                <a:rect l="l" t="t" r="r" b="b"/>
                <a:pathLst>
                  <a:path w="42852" h="45930" extrusionOk="0">
                    <a:moveTo>
                      <a:pt x="17496" y="1"/>
                    </a:moveTo>
                    <a:cubicBezTo>
                      <a:pt x="17224" y="1"/>
                      <a:pt x="16948" y="31"/>
                      <a:pt x="16681" y="70"/>
                    </a:cubicBezTo>
                    <a:cubicBezTo>
                      <a:pt x="15360" y="284"/>
                      <a:pt x="14074" y="677"/>
                      <a:pt x="12859" y="1248"/>
                    </a:cubicBezTo>
                    <a:cubicBezTo>
                      <a:pt x="12510" y="1409"/>
                      <a:pt x="12137" y="1585"/>
                      <a:pt x="11772" y="1585"/>
                    </a:cubicBezTo>
                    <a:cubicBezTo>
                      <a:pt x="11678" y="1585"/>
                      <a:pt x="11583" y="1573"/>
                      <a:pt x="11490" y="1546"/>
                    </a:cubicBezTo>
                    <a:cubicBezTo>
                      <a:pt x="11085" y="1427"/>
                      <a:pt x="10788" y="1034"/>
                      <a:pt x="10383" y="951"/>
                    </a:cubicBezTo>
                    <a:cubicBezTo>
                      <a:pt x="10378" y="949"/>
                      <a:pt x="10372" y="948"/>
                      <a:pt x="10366" y="948"/>
                    </a:cubicBezTo>
                    <a:cubicBezTo>
                      <a:pt x="10024" y="948"/>
                      <a:pt x="8313" y="3219"/>
                      <a:pt x="7752" y="3558"/>
                    </a:cubicBezTo>
                    <a:cubicBezTo>
                      <a:pt x="6478" y="4332"/>
                      <a:pt x="5037" y="4749"/>
                      <a:pt x="3763" y="5511"/>
                    </a:cubicBezTo>
                    <a:cubicBezTo>
                      <a:pt x="1525" y="6868"/>
                      <a:pt x="1" y="9428"/>
                      <a:pt x="144" y="12035"/>
                    </a:cubicBezTo>
                    <a:cubicBezTo>
                      <a:pt x="215" y="13250"/>
                      <a:pt x="620" y="14417"/>
                      <a:pt x="1025" y="15560"/>
                    </a:cubicBezTo>
                    <a:cubicBezTo>
                      <a:pt x="2120" y="18703"/>
                      <a:pt x="3406" y="22072"/>
                      <a:pt x="6216" y="23834"/>
                    </a:cubicBezTo>
                    <a:cubicBezTo>
                      <a:pt x="8728" y="25406"/>
                      <a:pt x="11919" y="25323"/>
                      <a:pt x="14753" y="26204"/>
                    </a:cubicBezTo>
                    <a:cubicBezTo>
                      <a:pt x="15646" y="26478"/>
                      <a:pt x="16562" y="26894"/>
                      <a:pt x="17039" y="27704"/>
                    </a:cubicBezTo>
                    <a:cubicBezTo>
                      <a:pt x="17562" y="28609"/>
                      <a:pt x="17360" y="29752"/>
                      <a:pt x="17265" y="30811"/>
                    </a:cubicBezTo>
                    <a:cubicBezTo>
                      <a:pt x="16872" y="35348"/>
                      <a:pt x="18777" y="39884"/>
                      <a:pt x="18467" y="44396"/>
                    </a:cubicBezTo>
                    <a:cubicBezTo>
                      <a:pt x="18408" y="45182"/>
                      <a:pt x="19003" y="45861"/>
                      <a:pt x="19789" y="45920"/>
                    </a:cubicBezTo>
                    <a:cubicBezTo>
                      <a:pt x="19894" y="45927"/>
                      <a:pt x="19999" y="45930"/>
                      <a:pt x="20104" y="45930"/>
                    </a:cubicBezTo>
                    <a:cubicBezTo>
                      <a:pt x="22028" y="45930"/>
                      <a:pt x="23988" y="44921"/>
                      <a:pt x="25659" y="43837"/>
                    </a:cubicBezTo>
                    <a:cubicBezTo>
                      <a:pt x="29826" y="41110"/>
                      <a:pt x="33743" y="37407"/>
                      <a:pt x="34957" y="32574"/>
                    </a:cubicBezTo>
                    <a:cubicBezTo>
                      <a:pt x="35148" y="31776"/>
                      <a:pt x="35303" y="30907"/>
                      <a:pt x="35898" y="30335"/>
                    </a:cubicBezTo>
                    <a:cubicBezTo>
                      <a:pt x="36481" y="29752"/>
                      <a:pt x="37553" y="29478"/>
                      <a:pt x="37732" y="28645"/>
                    </a:cubicBezTo>
                    <a:cubicBezTo>
                      <a:pt x="37839" y="28133"/>
                      <a:pt x="37553" y="27632"/>
                      <a:pt x="37434" y="27121"/>
                    </a:cubicBezTo>
                    <a:cubicBezTo>
                      <a:pt x="37220" y="26132"/>
                      <a:pt x="37684" y="25120"/>
                      <a:pt x="38315" y="24334"/>
                    </a:cubicBezTo>
                    <a:cubicBezTo>
                      <a:pt x="38946" y="23549"/>
                      <a:pt x="39756" y="22906"/>
                      <a:pt x="40399" y="22132"/>
                    </a:cubicBezTo>
                    <a:cubicBezTo>
                      <a:pt x="42125" y="20024"/>
                      <a:pt x="42470" y="17143"/>
                      <a:pt x="42744" y="14428"/>
                    </a:cubicBezTo>
                    <a:cubicBezTo>
                      <a:pt x="42816" y="13655"/>
                      <a:pt x="42851" y="12750"/>
                      <a:pt x="42244" y="12250"/>
                    </a:cubicBezTo>
                    <a:cubicBezTo>
                      <a:pt x="41994" y="12035"/>
                      <a:pt x="41649" y="11940"/>
                      <a:pt x="41327" y="11845"/>
                    </a:cubicBezTo>
                    <a:cubicBezTo>
                      <a:pt x="38327" y="10940"/>
                      <a:pt x="35636" y="9225"/>
                      <a:pt x="33541" y="6904"/>
                    </a:cubicBezTo>
                    <a:cubicBezTo>
                      <a:pt x="31505" y="4618"/>
                      <a:pt x="29921" y="1665"/>
                      <a:pt x="27087" y="522"/>
                    </a:cubicBezTo>
                    <a:cubicBezTo>
                      <a:pt x="26845" y="434"/>
                      <a:pt x="26580" y="355"/>
                      <a:pt x="26322" y="355"/>
                    </a:cubicBezTo>
                    <a:cubicBezTo>
                      <a:pt x="26163" y="355"/>
                      <a:pt x="26007" y="385"/>
                      <a:pt x="25861" y="462"/>
                    </a:cubicBezTo>
                    <a:cubicBezTo>
                      <a:pt x="25659" y="605"/>
                      <a:pt x="25468" y="784"/>
                      <a:pt x="25325" y="998"/>
                    </a:cubicBezTo>
                    <a:cubicBezTo>
                      <a:pt x="24600" y="1873"/>
                      <a:pt x="23465" y="2318"/>
                      <a:pt x="22334" y="2318"/>
                    </a:cubicBezTo>
                    <a:cubicBezTo>
                      <a:pt x="21309" y="2318"/>
                      <a:pt x="20287" y="1954"/>
                      <a:pt x="19575" y="1213"/>
                    </a:cubicBezTo>
                    <a:cubicBezTo>
                      <a:pt x="19277" y="891"/>
                      <a:pt x="19015" y="522"/>
                      <a:pt x="18646" y="284"/>
                    </a:cubicBezTo>
                    <a:cubicBezTo>
                      <a:pt x="18303" y="70"/>
                      <a:pt x="17904" y="1"/>
                      <a:pt x="17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048;p69">
                <a:extLst>
                  <a:ext uri="{FF2B5EF4-FFF2-40B4-BE49-F238E27FC236}">
                    <a16:creationId xmlns:a16="http://schemas.microsoft.com/office/drawing/2014/main" xmlns="" id="{5E189B69-6B27-2A2A-6B09-18986B51172B}"/>
                  </a:ext>
                </a:extLst>
              </p:cNvPr>
              <p:cNvSpPr/>
              <p:nvPr/>
            </p:nvSpPr>
            <p:spPr>
              <a:xfrm rot="-362304">
                <a:off x="1422130" y="2472690"/>
                <a:ext cx="1211259" cy="1085228"/>
              </a:xfrm>
              <a:custGeom>
                <a:avLst/>
                <a:gdLst/>
                <a:ahLst/>
                <a:cxnLst/>
                <a:rect l="l" t="t" r="r" b="b"/>
                <a:pathLst>
                  <a:path w="48448" h="43407" extrusionOk="0">
                    <a:moveTo>
                      <a:pt x="22253" y="1"/>
                    </a:moveTo>
                    <a:lnTo>
                      <a:pt x="22253" y="1"/>
                    </a:lnTo>
                    <a:cubicBezTo>
                      <a:pt x="22313" y="417"/>
                      <a:pt x="22599" y="763"/>
                      <a:pt x="22849" y="1108"/>
                    </a:cubicBezTo>
                    <a:cubicBezTo>
                      <a:pt x="23087" y="1453"/>
                      <a:pt x="23289" y="1930"/>
                      <a:pt x="23099" y="2311"/>
                    </a:cubicBezTo>
                    <a:cubicBezTo>
                      <a:pt x="22872" y="2775"/>
                      <a:pt x="22206" y="2906"/>
                      <a:pt x="21991" y="3382"/>
                    </a:cubicBezTo>
                    <a:cubicBezTo>
                      <a:pt x="21789" y="3846"/>
                      <a:pt x="22146" y="4370"/>
                      <a:pt x="22527" y="4716"/>
                    </a:cubicBezTo>
                    <a:cubicBezTo>
                      <a:pt x="22908" y="5061"/>
                      <a:pt x="23372" y="5394"/>
                      <a:pt x="23480" y="5894"/>
                    </a:cubicBezTo>
                    <a:cubicBezTo>
                      <a:pt x="23563" y="6311"/>
                      <a:pt x="23361" y="6728"/>
                      <a:pt x="23277" y="7156"/>
                    </a:cubicBezTo>
                    <a:cubicBezTo>
                      <a:pt x="23194" y="7573"/>
                      <a:pt x="23337" y="8121"/>
                      <a:pt x="23753" y="8216"/>
                    </a:cubicBezTo>
                    <a:cubicBezTo>
                      <a:pt x="23799" y="8226"/>
                      <a:pt x="23845" y="8229"/>
                      <a:pt x="23891" y="8229"/>
                    </a:cubicBezTo>
                    <a:cubicBezTo>
                      <a:pt x="24000" y="8229"/>
                      <a:pt x="24111" y="8211"/>
                      <a:pt x="24216" y="8211"/>
                    </a:cubicBezTo>
                    <a:cubicBezTo>
                      <a:pt x="24292" y="8211"/>
                      <a:pt x="24365" y="8220"/>
                      <a:pt x="24432" y="8252"/>
                    </a:cubicBezTo>
                    <a:cubicBezTo>
                      <a:pt x="24789" y="8418"/>
                      <a:pt x="24670" y="9002"/>
                      <a:pt x="24373" y="9264"/>
                    </a:cubicBezTo>
                    <a:cubicBezTo>
                      <a:pt x="24087" y="9538"/>
                      <a:pt x="23670" y="9716"/>
                      <a:pt x="23515" y="10085"/>
                    </a:cubicBezTo>
                    <a:cubicBezTo>
                      <a:pt x="23277" y="10645"/>
                      <a:pt x="23742" y="11359"/>
                      <a:pt x="23408" y="11871"/>
                    </a:cubicBezTo>
                    <a:cubicBezTo>
                      <a:pt x="23277" y="12038"/>
                      <a:pt x="23099" y="12181"/>
                      <a:pt x="22896" y="12276"/>
                    </a:cubicBezTo>
                    <a:lnTo>
                      <a:pt x="20194" y="13764"/>
                    </a:lnTo>
                    <a:cubicBezTo>
                      <a:pt x="20015" y="13836"/>
                      <a:pt x="19860" y="13967"/>
                      <a:pt x="19741" y="14122"/>
                    </a:cubicBezTo>
                    <a:cubicBezTo>
                      <a:pt x="19372" y="14657"/>
                      <a:pt x="19991" y="15324"/>
                      <a:pt x="20098" y="15967"/>
                    </a:cubicBezTo>
                    <a:cubicBezTo>
                      <a:pt x="20194" y="16527"/>
                      <a:pt x="19872" y="17086"/>
                      <a:pt x="19432" y="17431"/>
                    </a:cubicBezTo>
                    <a:cubicBezTo>
                      <a:pt x="18991" y="17789"/>
                      <a:pt x="18443" y="17967"/>
                      <a:pt x="17908" y="18146"/>
                    </a:cubicBezTo>
                    <a:cubicBezTo>
                      <a:pt x="17478" y="18285"/>
                      <a:pt x="16980" y="18406"/>
                      <a:pt x="16524" y="18406"/>
                    </a:cubicBezTo>
                    <a:cubicBezTo>
                      <a:pt x="16006" y="18406"/>
                      <a:pt x="15541" y="18251"/>
                      <a:pt x="15288" y="17789"/>
                    </a:cubicBezTo>
                    <a:cubicBezTo>
                      <a:pt x="15169" y="17598"/>
                      <a:pt x="15145" y="17372"/>
                      <a:pt x="15229" y="17181"/>
                    </a:cubicBezTo>
                    <a:cubicBezTo>
                      <a:pt x="15393" y="16837"/>
                      <a:pt x="15779" y="16809"/>
                      <a:pt x="16179" y="16809"/>
                    </a:cubicBezTo>
                    <a:cubicBezTo>
                      <a:pt x="16259" y="16809"/>
                      <a:pt x="16339" y="16810"/>
                      <a:pt x="16418" y="16810"/>
                    </a:cubicBezTo>
                    <a:cubicBezTo>
                      <a:pt x="16836" y="16810"/>
                      <a:pt x="17226" y="16778"/>
                      <a:pt x="17348" y="16384"/>
                    </a:cubicBezTo>
                    <a:cubicBezTo>
                      <a:pt x="17443" y="16050"/>
                      <a:pt x="17288" y="15705"/>
                      <a:pt x="16979" y="15562"/>
                    </a:cubicBezTo>
                    <a:cubicBezTo>
                      <a:pt x="15785" y="14955"/>
                      <a:pt x="14475" y="14232"/>
                      <a:pt x="13134" y="14232"/>
                    </a:cubicBezTo>
                    <a:cubicBezTo>
                      <a:pt x="12924" y="14232"/>
                      <a:pt x="12713" y="14250"/>
                      <a:pt x="12502" y="14288"/>
                    </a:cubicBezTo>
                    <a:cubicBezTo>
                      <a:pt x="11835" y="14407"/>
                      <a:pt x="11228" y="14729"/>
                      <a:pt x="10633" y="15062"/>
                    </a:cubicBezTo>
                    <a:lnTo>
                      <a:pt x="8549" y="16181"/>
                    </a:lnTo>
                    <a:cubicBezTo>
                      <a:pt x="7728" y="16622"/>
                      <a:pt x="6847" y="17122"/>
                      <a:pt x="6585" y="18086"/>
                    </a:cubicBezTo>
                    <a:cubicBezTo>
                      <a:pt x="6454" y="18551"/>
                      <a:pt x="6573" y="19051"/>
                      <a:pt x="6918" y="19384"/>
                    </a:cubicBezTo>
                    <a:cubicBezTo>
                      <a:pt x="7148" y="19600"/>
                      <a:pt x="7410" y="19689"/>
                      <a:pt x="7677" y="19689"/>
                    </a:cubicBezTo>
                    <a:cubicBezTo>
                      <a:pt x="8100" y="19689"/>
                      <a:pt x="8535" y="19467"/>
                      <a:pt x="8871" y="19182"/>
                    </a:cubicBezTo>
                    <a:cubicBezTo>
                      <a:pt x="9335" y="18813"/>
                      <a:pt x="9692" y="18313"/>
                      <a:pt x="10204" y="18003"/>
                    </a:cubicBezTo>
                    <a:cubicBezTo>
                      <a:pt x="10579" y="17779"/>
                      <a:pt x="10997" y="17668"/>
                      <a:pt x="11414" y="17668"/>
                    </a:cubicBezTo>
                    <a:cubicBezTo>
                      <a:pt x="11884" y="17668"/>
                      <a:pt x="12354" y="17809"/>
                      <a:pt x="12764" y="18086"/>
                    </a:cubicBezTo>
                    <a:cubicBezTo>
                      <a:pt x="12907" y="18622"/>
                      <a:pt x="13074" y="19182"/>
                      <a:pt x="12990" y="19729"/>
                    </a:cubicBezTo>
                    <a:cubicBezTo>
                      <a:pt x="12907" y="20289"/>
                      <a:pt x="12502" y="20837"/>
                      <a:pt x="11942" y="20908"/>
                    </a:cubicBezTo>
                    <a:cubicBezTo>
                      <a:pt x="11908" y="20912"/>
                      <a:pt x="11874" y="20914"/>
                      <a:pt x="11841" y="20914"/>
                    </a:cubicBezTo>
                    <a:cubicBezTo>
                      <a:pt x="11402" y="20914"/>
                      <a:pt x="10993" y="20566"/>
                      <a:pt x="10871" y="20146"/>
                    </a:cubicBezTo>
                    <a:cubicBezTo>
                      <a:pt x="10814" y="19953"/>
                      <a:pt x="10638" y="19836"/>
                      <a:pt x="10456" y="19836"/>
                    </a:cubicBezTo>
                    <a:cubicBezTo>
                      <a:pt x="10369" y="19836"/>
                      <a:pt x="10281" y="19862"/>
                      <a:pt x="10204" y="19920"/>
                    </a:cubicBezTo>
                    <a:cubicBezTo>
                      <a:pt x="10109" y="19991"/>
                      <a:pt x="10026" y="20075"/>
                      <a:pt x="9966" y="20182"/>
                    </a:cubicBezTo>
                    <a:cubicBezTo>
                      <a:pt x="9776" y="20479"/>
                      <a:pt x="9704" y="20825"/>
                      <a:pt x="9585" y="21158"/>
                    </a:cubicBezTo>
                    <a:cubicBezTo>
                      <a:pt x="9204" y="22182"/>
                      <a:pt x="8275" y="22885"/>
                      <a:pt x="7406" y="23527"/>
                    </a:cubicBezTo>
                    <a:cubicBezTo>
                      <a:pt x="6216" y="24409"/>
                      <a:pt x="4977" y="25313"/>
                      <a:pt x="3537" y="25671"/>
                    </a:cubicBezTo>
                    <a:cubicBezTo>
                      <a:pt x="3322" y="25730"/>
                      <a:pt x="3072" y="25778"/>
                      <a:pt x="2953" y="25968"/>
                    </a:cubicBezTo>
                    <a:cubicBezTo>
                      <a:pt x="2703" y="26385"/>
                      <a:pt x="3299" y="26814"/>
                      <a:pt x="3441" y="27278"/>
                    </a:cubicBezTo>
                    <a:cubicBezTo>
                      <a:pt x="3559" y="27696"/>
                      <a:pt x="3205" y="28364"/>
                      <a:pt x="2769" y="28364"/>
                    </a:cubicBezTo>
                    <a:cubicBezTo>
                      <a:pt x="2720" y="28364"/>
                      <a:pt x="2670" y="28356"/>
                      <a:pt x="2620" y="28338"/>
                    </a:cubicBezTo>
                    <a:cubicBezTo>
                      <a:pt x="2332" y="28222"/>
                      <a:pt x="2027" y="28152"/>
                      <a:pt x="1724" y="28152"/>
                    </a:cubicBezTo>
                    <a:cubicBezTo>
                      <a:pt x="1462" y="28152"/>
                      <a:pt x="1201" y="28204"/>
                      <a:pt x="953" y="28326"/>
                    </a:cubicBezTo>
                    <a:cubicBezTo>
                      <a:pt x="1" y="28790"/>
                      <a:pt x="155" y="29481"/>
                      <a:pt x="298" y="30112"/>
                    </a:cubicBezTo>
                    <a:cubicBezTo>
                      <a:pt x="512" y="31005"/>
                      <a:pt x="739" y="31898"/>
                      <a:pt x="953" y="32790"/>
                    </a:cubicBezTo>
                    <a:cubicBezTo>
                      <a:pt x="1596" y="32802"/>
                      <a:pt x="2179" y="33136"/>
                      <a:pt x="2525" y="33683"/>
                    </a:cubicBezTo>
                    <a:cubicBezTo>
                      <a:pt x="2561" y="33693"/>
                      <a:pt x="2597" y="33697"/>
                      <a:pt x="2633" y="33697"/>
                    </a:cubicBezTo>
                    <a:cubicBezTo>
                      <a:pt x="2908" y="33697"/>
                      <a:pt x="3147" y="33431"/>
                      <a:pt x="3358" y="33231"/>
                    </a:cubicBezTo>
                    <a:cubicBezTo>
                      <a:pt x="3722" y="32929"/>
                      <a:pt x="4172" y="32768"/>
                      <a:pt x="4626" y="32768"/>
                    </a:cubicBezTo>
                    <a:cubicBezTo>
                      <a:pt x="4869" y="32768"/>
                      <a:pt x="5114" y="32814"/>
                      <a:pt x="5346" y="32910"/>
                    </a:cubicBezTo>
                    <a:lnTo>
                      <a:pt x="6085" y="30564"/>
                    </a:lnTo>
                    <a:cubicBezTo>
                      <a:pt x="6144" y="30338"/>
                      <a:pt x="6227" y="30100"/>
                      <a:pt x="6430" y="29981"/>
                    </a:cubicBezTo>
                    <a:cubicBezTo>
                      <a:pt x="6644" y="29862"/>
                      <a:pt x="6906" y="29909"/>
                      <a:pt x="7132" y="29850"/>
                    </a:cubicBezTo>
                    <a:cubicBezTo>
                      <a:pt x="7644" y="29719"/>
                      <a:pt x="7882" y="29135"/>
                      <a:pt x="7954" y="28611"/>
                    </a:cubicBezTo>
                    <a:cubicBezTo>
                      <a:pt x="8037" y="27933"/>
                      <a:pt x="8002" y="27159"/>
                      <a:pt x="8728" y="26742"/>
                    </a:cubicBezTo>
                    <a:cubicBezTo>
                      <a:pt x="8958" y="26627"/>
                      <a:pt x="9208" y="26565"/>
                      <a:pt x="9463" y="26565"/>
                    </a:cubicBezTo>
                    <a:cubicBezTo>
                      <a:pt x="9551" y="26565"/>
                      <a:pt x="9639" y="26572"/>
                      <a:pt x="9728" y="26587"/>
                    </a:cubicBezTo>
                    <a:cubicBezTo>
                      <a:pt x="10561" y="26718"/>
                      <a:pt x="11169" y="27314"/>
                      <a:pt x="11752" y="27885"/>
                    </a:cubicBezTo>
                    <a:cubicBezTo>
                      <a:pt x="12466" y="28600"/>
                      <a:pt x="13205" y="29338"/>
                      <a:pt x="13657" y="30254"/>
                    </a:cubicBezTo>
                    <a:cubicBezTo>
                      <a:pt x="14062" y="31076"/>
                      <a:pt x="14193" y="32088"/>
                      <a:pt x="13836" y="32921"/>
                    </a:cubicBezTo>
                    <a:cubicBezTo>
                      <a:pt x="13764" y="33088"/>
                      <a:pt x="13883" y="33279"/>
                      <a:pt x="14074" y="33291"/>
                    </a:cubicBezTo>
                    <a:cubicBezTo>
                      <a:pt x="14431" y="33279"/>
                      <a:pt x="14764" y="33076"/>
                      <a:pt x="14943" y="32767"/>
                    </a:cubicBezTo>
                    <a:cubicBezTo>
                      <a:pt x="15193" y="32338"/>
                      <a:pt x="15181" y="31814"/>
                      <a:pt x="15157" y="31326"/>
                    </a:cubicBezTo>
                    <a:lnTo>
                      <a:pt x="15157" y="31326"/>
                    </a:lnTo>
                    <a:lnTo>
                      <a:pt x="15943" y="31767"/>
                    </a:lnTo>
                    <a:cubicBezTo>
                      <a:pt x="16241" y="31267"/>
                      <a:pt x="15895" y="30624"/>
                      <a:pt x="15479" y="30207"/>
                    </a:cubicBezTo>
                    <a:cubicBezTo>
                      <a:pt x="15062" y="29802"/>
                      <a:pt x="14538" y="29397"/>
                      <a:pt x="14443" y="28826"/>
                    </a:cubicBezTo>
                    <a:cubicBezTo>
                      <a:pt x="14383" y="28421"/>
                      <a:pt x="14538" y="28004"/>
                      <a:pt x="14431" y="27611"/>
                    </a:cubicBezTo>
                    <a:cubicBezTo>
                      <a:pt x="14324" y="27266"/>
                      <a:pt x="14038" y="27016"/>
                      <a:pt x="13847" y="26695"/>
                    </a:cubicBezTo>
                    <a:cubicBezTo>
                      <a:pt x="13633" y="26337"/>
                      <a:pt x="13645" y="25742"/>
                      <a:pt x="14145" y="25694"/>
                    </a:cubicBezTo>
                    <a:cubicBezTo>
                      <a:pt x="14164" y="25693"/>
                      <a:pt x="14183" y="25692"/>
                      <a:pt x="14202" y="25692"/>
                    </a:cubicBezTo>
                    <a:cubicBezTo>
                      <a:pt x="14443" y="25692"/>
                      <a:pt x="14666" y="25832"/>
                      <a:pt x="14776" y="26063"/>
                    </a:cubicBezTo>
                    <a:cubicBezTo>
                      <a:pt x="15741" y="27992"/>
                      <a:pt x="17562" y="29350"/>
                      <a:pt x="19693" y="29743"/>
                    </a:cubicBezTo>
                    <a:cubicBezTo>
                      <a:pt x="19778" y="29757"/>
                      <a:pt x="19863" y="29764"/>
                      <a:pt x="19949" y="29764"/>
                    </a:cubicBezTo>
                    <a:cubicBezTo>
                      <a:pt x="20285" y="29764"/>
                      <a:pt x="20621" y="29654"/>
                      <a:pt x="20896" y="29445"/>
                    </a:cubicBezTo>
                    <a:cubicBezTo>
                      <a:pt x="21360" y="29076"/>
                      <a:pt x="21241" y="28683"/>
                      <a:pt x="21170" y="28302"/>
                    </a:cubicBezTo>
                    <a:cubicBezTo>
                      <a:pt x="20932" y="27076"/>
                      <a:pt x="21110" y="25802"/>
                      <a:pt x="21658" y="24682"/>
                    </a:cubicBezTo>
                    <a:cubicBezTo>
                      <a:pt x="21745" y="24488"/>
                      <a:pt x="21936" y="24365"/>
                      <a:pt x="22145" y="24365"/>
                    </a:cubicBezTo>
                    <a:cubicBezTo>
                      <a:pt x="22192" y="24365"/>
                      <a:pt x="22241" y="24372"/>
                      <a:pt x="22289" y="24385"/>
                    </a:cubicBezTo>
                    <a:cubicBezTo>
                      <a:pt x="22694" y="24504"/>
                      <a:pt x="22515" y="24944"/>
                      <a:pt x="22730" y="25171"/>
                    </a:cubicBezTo>
                    <a:cubicBezTo>
                      <a:pt x="22798" y="25241"/>
                      <a:pt x="22874" y="25269"/>
                      <a:pt x="22954" y="25269"/>
                    </a:cubicBezTo>
                    <a:cubicBezTo>
                      <a:pt x="23279" y="25269"/>
                      <a:pt x="23688" y="24811"/>
                      <a:pt x="24068" y="24811"/>
                    </a:cubicBezTo>
                    <a:cubicBezTo>
                      <a:pt x="24119" y="24811"/>
                      <a:pt x="24169" y="24819"/>
                      <a:pt x="24218" y="24837"/>
                    </a:cubicBezTo>
                    <a:cubicBezTo>
                      <a:pt x="24337" y="24897"/>
                      <a:pt x="24444" y="24992"/>
                      <a:pt x="24515" y="25099"/>
                    </a:cubicBezTo>
                    <a:lnTo>
                      <a:pt x="26647" y="27802"/>
                    </a:lnTo>
                    <a:cubicBezTo>
                      <a:pt x="26754" y="27921"/>
                      <a:pt x="26837" y="28076"/>
                      <a:pt x="26873" y="28242"/>
                    </a:cubicBezTo>
                    <a:cubicBezTo>
                      <a:pt x="26907" y="28605"/>
                      <a:pt x="26528" y="28788"/>
                      <a:pt x="26144" y="28788"/>
                    </a:cubicBezTo>
                    <a:cubicBezTo>
                      <a:pt x="25985" y="28788"/>
                      <a:pt x="25826" y="28757"/>
                      <a:pt x="25694" y="28695"/>
                    </a:cubicBezTo>
                    <a:cubicBezTo>
                      <a:pt x="25289" y="28508"/>
                      <a:pt x="24893" y="28185"/>
                      <a:pt x="24466" y="28185"/>
                    </a:cubicBezTo>
                    <a:cubicBezTo>
                      <a:pt x="24404" y="28185"/>
                      <a:pt x="24341" y="28191"/>
                      <a:pt x="24277" y="28207"/>
                    </a:cubicBezTo>
                    <a:cubicBezTo>
                      <a:pt x="23694" y="28361"/>
                      <a:pt x="23492" y="29123"/>
                      <a:pt x="22932" y="29362"/>
                    </a:cubicBezTo>
                    <a:cubicBezTo>
                      <a:pt x="22706" y="29469"/>
                      <a:pt x="22420" y="29481"/>
                      <a:pt x="22301" y="29766"/>
                    </a:cubicBezTo>
                    <a:cubicBezTo>
                      <a:pt x="22229" y="29957"/>
                      <a:pt x="22265" y="30171"/>
                      <a:pt x="22396" y="30338"/>
                    </a:cubicBezTo>
                    <a:cubicBezTo>
                      <a:pt x="22646" y="30683"/>
                      <a:pt x="23063" y="30778"/>
                      <a:pt x="23408" y="31005"/>
                    </a:cubicBezTo>
                    <a:cubicBezTo>
                      <a:pt x="24265" y="31552"/>
                      <a:pt x="24468" y="32719"/>
                      <a:pt x="24420" y="33743"/>
                    </a:cubicBezTo>
                    <a:cubicBezTo>
                      <a:pt x="24361" y="34767"/>
                      <a:pt x="24396" y="35517"/>
                      <a:pt x="24682" y="36481"/>
                    </a:cubicBezTo>
                    <a:cubicBezTo>
                      <a:pt x="24992" y="37529"/>
                      <a:pt x="25718" y="38422"/>
                      <a:pt x="26682" y="38946"/>
                    </a:cubicBezTo>
                    <a:cubicBezTo>
                      <a:pt x="29099" y="40268"/>
                      <a:pt x="31159" y="41863"/>
                      <a:pt x="33659" y="42923"/>
                    </a:cubicBezTo>
                    <a:cubicBezTo>
                      <a:pt x="34246" y="43168"/>
                      <a:pt x="34885" y="43407"/>
                      <a:pt x="35504" y="43407"/>
                    </a:cubicBezTo>
                    <a:cubicBezTo>
                      <a:pt x="35726" y="43407"/>
                      <a:pt x="35946" y="43376"/>
                      <a:pt x="36160" y="43304"/>
                    </a:cubicBezTo>
                    <a:cubicBezTo>
                      <a:pt x="37196" y="42947"/>
                      <a:pt x="37708" y="41768"/>
                      <a:pt x="37779" y="40684"/>
                    </a:cubicBezTo>
                    <a:cubicBezTo>
                      <a:pt x="37791" y="40399"/>
                      <a:pt x="37791" y="40101"/>
                      <a:pt x="37922" y="39851"/>
                    </a:cubicBezTo>
                    <a:cubicBezTo>
                      <a:pt x="38053" y="39637"/>
                      <a:pt x="38220" y="39446"/>
                      <a:pt x="38422" y="39291"/>
                    </a:cubicBezTo>
                    <a:cubicBezTo>
                      <a:pt x="39517" y="38267"/>
                      <a:pt x="40136" y="36839"/>
                      <a:pt x="40160" y="35338"/>
                    </a:cubicBezTo>
                    <a:cubicBezTo>
                      <a:pt x="39660" y="34648"/>
                      <a:pt x="38827" y="34660"/>
                      <a:pt x="37981" y="34576"/>
                    </a:cubicBezTo>
                    <a:cubicBezTo>
                      <a:pt x="36422" y="34422"/>
                      <a:pt x="35029" y="33600"/>
                      <a:pt x="33695" y="32790"/>
                    </a:cubicBezTo>
                    <a:cubicBezTo>
                      <a:pt x="33362" y="32588"/>
                      <a:pt x="33005" y="32374"/>
                      <a:pt x="33005" y="31838"/>
                    </a:cubicBezTo>
                    <a:cubicBezTo>
                      <a:pt x="33005" y="31433"/>
                      <a:pt x="33219" y="31064"/>
                      <a:pt x="33564" y="30850"/>
                    </a:cubicBezTo>
                    <a:cubicBezTo>
                      <a:pt x="33791" y="30715"/>
                      <a:pt x="34042" y="30656"/>
                      <a:pt x="34296" y="30656"/>
                    </a:cubicBezTo>
                    <a:cubicBezTo>
                      <a:pt x="34737" y="30656"/>
                      <a:pt x="35190" y="30831"/>
                      <a:pt x="35553" y="31088"/>
                    </a:cubicBezTo>
                    <a:cubicBezTo>
                      <a:pt x="36088" y="31457"/>
                      <a:pt x="36493" y="31981"/>
                      <a:pt x="36934" y="32469"/>
                    </a:cubicBezTo>
                    <a:cubicBezTo>
                      <a:pt x="37362" y="32957"/>
                      <a:pt x="37839" y="33386"/>
                      <a:pt x="38458" y="33481"/>
                    </a:cubicBezTo>
                    <a:cubicBezTo>
                      <a:pt x="38516" y="33490"/>
                      <a:pt x="38575" y="33494"/>
                      <a:pt x="38634" y="33494"/>
                    </a:cubicBezTo>
                    <a:cubicBezTo>
                      <a:pt x="39206" y="33494"/>
                      <a:pt x="39803" y="33089"/>
                      <a:pt x="39803" y="32517"/>
                    </a:cubicBezTo>
                    <a:lnTo>
                      <a:pt x="40660" y="33338"/>
                    </a:lnTo>
                    <a:lnTo>
                      <a:pt x="41422" y="32648"/>
                    </a:lnTo>
                    <a:cubicBezTo>
                      <a:pt x="42684" y="33683"/>
                      <a:pt x="44042" y="34874"/>
                      <a:pt x="44316" y="36493"/>
                    </a:cubicBezTo>
                    <a:cubicBezTo>
                      <a:pt x="44387" y="36874"/>
                      <a:pt x="44399" y="37303"/>
                      <a:pt x="44661" y="37577"/>
                    </a:cubicBezTo>
                    <a:cubicBezTo>
                      <a:pt x="44863" y="37803"/>
                      <a:pt x="45161" y="37886"/>
                      <a:pt x="45411" y="38029"/>
                    </a:cubicBezTo>
                    <a:cubicBezTo>
                      <a:pt x="46030" y="38375"/>
                      <a:pt x="46387" y="39029"/>
                      <a:pt x="46852" y="39577"/>
                    </a:cubicBezTo>
                    <a:cubicBezTo>
                      <a:pt x="47221" y="40006"/>
                      <a:pt x="47745" y="40387"/>
                      <a:pt x="48292" y="40410"/>
                    </a:cubicBezTo>
                    <a:cubicBezTo>
                      <a:pt x="48340" y="40410"/>
                      <a:pt x="48388" y="40399"/>
                      <a:pt x="48435" y="40399"/>
                    </a:cubicBezTo>
                    <a:cubicBezTo>
                      <a:pt x="48435" y="40244"/>
                      <a:pt x="48447" y="40089"/>
                      <a:pt x="48447" y="39934"/>
                    </a:cubicBezTo>
                    <a:cubicBezTo>
                      <a:pt x="48447" y="34624"/>
                      <a:pt x="47483" y="29350"/>
                      <a:pt x="45578" y="24385"/>
                    </a:cubicBezTo>
                    <a:cubicBezTo>
                      <a:pt x="45220" y="23730"/>
                      <a:pt x="44899" y="23063"/>
                      <a:pt x="44613" y="22373"/>
                    </a:cubicBezTo>
                    <a:cubicBezTo>
                      <a:pt x="44470" y="21992"/>
                      <a:pt x="44351" y="21611"/>
                      <a:pt x="44232" y="21230"/>
                    </a:cubicBezTo>
                    <a:cubicBezTo>
                      <a:pt x="39696" y="11740"/>
                      <a:pt x="31885" y="4204"/>
                      <a:pt x="2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049;p69">
                <a:extLst>
                  <a:ext uri="{FF2B5EF4-FFF2-40B4-BE49-F238E27FC236}">
                    <a16:creationId xmlns:a16="http://schemas.microsoft.com/office/drawing/2014/main" xmlns="" id="{7613B7E3-07FB-7A10-F4EA-39DCBC9C488A}"/>
                  </a:ext>
                </a:extLst>
              </p:cNvPr>
              <p:cNvSpPr/>
              <p:nvPr/>
            </p:nvSpPr>
            <p:spPr>
              <a:xfrm rot="-362304">
                <a:off x="942752" y="2641912"/>
                <a:ext cx="456347" cy="392719"/>
              </a:xfrm>
              <a:custGeom>
                <a:avLst/>
                <a:gdLst/>
                <a:ahLst/>
                <a:cxnLst/>
                <a:rect l="l" t="t" r="r" b="b"/>
                <a:pathLst>
                  <a:path w="18253" h="15708" extrusionOk="0">
                    <a:moveTo>
                      <a:pt x="13020" y="0"/>
                    </a:moveTo>
                    <a:cubicBezTo>
                      <a:pt x="12254" y="0"/>
                      <a:pt x="11489" y="83"/>
                      <a:pt x="10740" y="251"/>
                    </a:cubicBezTo>
                    <a:cubicBezTo>
                      <a:pt x="9799" y="465"/>
                      <a:pt x="8787" y="893"/>
                      <a:pt x="8430" y="1786"/>
                    </a:cubicBezTo>
                    <a:cubicBezTo>
                      <a:pt x="8239" y="2227"/>
                      <a:pt x="8251" y="2727"/>
                      <a:pt x="8037" y="3168"/>
                    </a:cubicBezTo>
                    <a:cubicBezTo>
                      <a:pt x="7584" y="4072"/>
                      <a:pt x="5632" y="3787"/>
                      <a:pt x="4763" y="4144"/>
                    </a:cubicBezTo>
                    <a:cubicBezTo>
                      <a:pt x="3584" y="4656"/>
                      <a:pt x="2572" y="5489"/>
                      <a:pt x="1846" y="6549"/>
                    </a:cubicBezTo>
                    <a:cubicBezTo>
                      <a:pt x="655" y="8228"/>
                      <a:pt x="167" y="10323"/>
                      <a:pt x="24" y="12371"/>
                    </a:cubicBezTo>
                    <a:cubicBezTo>
                      <a:pt x="0" y="12597"/>
                      <a:pt x="0" y="12847"/>
                      <a:pt x="179" y="12990"/>
                    </a:cubicBezTo>
                    <a:cubicBezTo>
                      <a:pt x="268" y="13063"/>
                      <a:pt x="377" y="13082"/>
                      <a:pt x="494" y="13082"/>
                    </a:cubicBezTo>
                    <a:cubicBezTo>
                      <a:pt x="621" y="13082"/>
                      <a:pt x="758" y="13060"/>
                      <a:pt x="889" y="13060"/>
                    </a:cubicBezTo>
                    <a:cubicBezTo>
                      <a:pt x="991" y="13060"/>
                      <a:pt x="1090" y="13073"/>
                      <a:pt x="1179" y="13121"/>
                    </a:cubicBezTo>
                    <a:cubicBezTo>
                      <a:pt x="1477" y="13288"/>
                      <a:pt x="1453" y="13717"/>
                      <a:pt x="1310" y="14026"/>
                    </a:cubicBezTo>
                    <a:cubicBezTo>
                      <a:pt x="1167" y="14336"/>
                      <a:pt x="941" y="14621"/>
                      <a:pt x="953" y="14955"/>
                    </a:cubicBezTo>
                    <a:cubicBezTo>
                      <a:pt x="972" y="15417"/>
                      <a:pt x="1458" y="15708"/>
                      <a:pt x="1927" y="15708"/>
                    </a:cubicBezTo>
                    <a:cubicBezTo>
                      <a:pt x="2038" y="15708"/>
                      <a:pt x="2148" y="15691"/>
                      <a:pt x="2250" y="15657"/>
                    </a:cubicBezTo>
                    <a:cubicBezTo>
                      <a:pt x="2798" y="15479"/>
                      <a:pt x="3167" y="14990"/>
                      <a:pt x="3512" y="14550"/>
                    </a:cubicBezTo>
                    <a:cubicBezTo>
                      <a:pt x="3870" y="14097"/>
                      <a:pt x="4263" y="13621"/>
                      <a:pt x="4810" y="13478"/>
                    </a:cubicBezTo>
                    <a:cubicBezTo>
                      <a:pt x="4929" y="13448"/>
                      <a:pt x="5048" y="13435"/>
                      <a:pt x="5167" y="13435"/>
                    </a:cubicBezTo>
                    <a:cubicBezTo>
                      <a:pt x="5940" y="13435"/>
                      <a:pt x="6720" y="13984"/>
                      <a:pt x="7500" y="13984"/>
                    </a:cubicBezTo>
                    <a:cubicBezTo>
                      <a:pt x="7599" y="13984"/>
                      <a:pt x="7699" y="13975"/>
                      <a:pt x="7799" y="13955"/>
                    </a:cubicBezTo>
                    <a:cubicBezTo>
                      <a:pt x="8870" y="13728"/>
                      <a:pt x="9251" y="12431"/>
                      <a:pt x="9978" y="11621"/>
                    </a:cubicBezTo>
                    <a:cubicBezTo>
                      <a:pt x="11228" y="10228"/>
                      <a:pt x="13383" y="10335"/>
                      <a:pt x="15204" y="9907"/>
                    </a:cubicBezTo>
                    <a:cubicBezTo>
                      <a:pt x="15919" y="9740"/>
                      <a:pt x="16657" y="9442"/>
                      <a:pt x="17098" y="8847"/>
                    </a:cubicBezTo>
                    <a:cubicBezTo>
                      <a:pt x="17550" y="8252"/>
                      <a:pt x="17550" y="7287"/>
                      <a:pt x="16943" y="6847"/>
                    </a:cubicBezTo>
                    <a:cubicBezTo>
                      <a:pt x="16764" y="6716"/>
                      <a:pt x="16538" y="6608"/>
                      <a:pt x="16490" y="6394"/>
                    </a:cubicBezTo>
                    <a:cubicBezTo>
                      <a:pt x="16419" y="5954"/>
                      <a:pt x="17193" y="5906"/>
                      <a:pt x="17395" y="5513"/>
                    </a:cubicBezTo>
                    <a:cubicBezTo>
                      <a:pt x="17657" y="5037"/>
                      <a:pt x="16931" y="4537"/>
                      <a:pt x="17026" y="4001"/>
                    </a:cubicBezTo>
                    <a:cubicBezTo>
                      <a:pt x="17098" y="3620"/>
                      <a:pt x="17538" y="3453"/>
                      <a:pt x="17800" y="3179"/>
                    </a:cubicBezTo>
                    <a:cubicBezTo>
                      <a:pt x="18252" y="2703"/>
                      <a:pt x="18145" y="1906"/>
                      <a:pt x="17740" y="1405"/>
                    </a:cubicBezTo>
                    <a:cubicBezTo>
                      <a:pt x="17336" y="905"/>
                      <a:pt x="16705" y="643"/>
                      <a:pt x="16097" y="453"/>
                    </a:cubicBezTo>
                    <a:cubicBezTo>
                      <a:pt x="15092" y="152"/>
                      <a:pt x="14055" y="0"/>
                      <a:pt x="1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050;p69">
                <a:extLst>
                  <a:ext uri="{FF2B5EF4-FFF2-40B4-BE49-F238E27FC236}">
                    <a16:creationId xmlns:a16="http://schemas.microsoft.com/office/drawing/2014/main" xmlns="" id="{8B196804-AB32-2C4F-8D31-C5906D265067}"/>
                  </a:ext>
                </a:extLst>
              </p:cNvPr>
              <p:cNvSpPr/>
              <p:nvPr/>
            </p:nvSpPr>
            <p:spPr>
              <a:xfrm rot="-362304">
                <a:off x="460285" y="3289752"/>
                <a:ext cx="507550" cy="1138005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45518" extrusionOk="0">
                    <a:moveTo>
                      <a:pt x="5084" y="0"/>
                    </a:moveTo>
                    <a:lnTo>
                      <a:pt x="5084" y="0"/>
                    </a:lnTo>
                    <a:cubicBezTo>
                      <a:pt x="0" y="16336"/>
                      <a:pt x="4941" y="34147"/>
                      <a:pt x="17729" y="45518"/>
                    </a:cubicBezTo>
                    <a:cubicBezTo>
                      <a:pt x="17848" y="45268"/>
                      <a:pt x="17848" y="44982"/>
                      <a:pt x="17729" y="44744"/>
                    </a:cubicBezTo>
                    <a:cubicBezTo>
                      <a:pt x="17490" y="44280"/>
                      <a:pt x="17193" y="43839"/>
                      <a:pt x="16990" y="43375"/>
                    </a:cubicBezTo>
                    <a:cubicBezTo>
                      <a:pt x="15990" y="40934"/>
                      <a:pt x="18133" y="38279"/>
                      <a:pt x="17955" y="35648"/>
                    </a:cubicBezTo>
                    <a:cubicBezTo>
                      <a:pt x="17931" y="35290"/>
                      <a:pt x="17871" y="34898"/>
                      <a:pt x="18050" y="34600"/>
                    </a:cubicBezTo>
                    <a:cubicBezTo>
                      <a:pt x="18181" y="34374"/>
                      <a:pt x="18419" y="34231"/>
                      <a:pt x="18633" y="34064"/>
                    </a:cubicBezTo>
                    <a:cubicBezTo>
                      <a:pt x="19979" y="33028"/>
                      <a:pt x="20169" y="31111"/>
                      <a:pt x="20265" y="29421"/>
                    </a:cubicBezTo>
                    <a:cubicBezTo>
                      <a:pt x="20300" y="29135"/>
                      <a:pt x="20265" y="28837"/>
                      <a:pt x="20169" y="28563"/>
                    </a:cubicBezTo>
                    <a:cubicBezTo>
                      <a:pt x="19979" y="28135"/>
                      <a:pt x="19514" y="27932"/>
                      <a:pt x="19133" y="27670"/>
                    </a:cubicBezTo>
                    <a:cubicBezTo>
                      <a:pt x="18752" y="27408"/>
                      <a:pt x="18383" y="26932"/>
                      <a:pt x="18598" y="26504"/>
                    </a:cubicBezTo>
                    <a:lnTo>
                      <a:pt x="18598" y="26504"/>
                    </a:lnTo>
                    <a:cubicBezTo>
                      <a:pt x="18607" y="26504"/>
                      <a:pt x="18616" y="26504"/>
                      <a:pt x="18625" y="26504"/>
                    </a:cubicBezTo>
                    <a:cubicBezTo>
                      <a:pt x="19181" y="26504"/>
                      <a:pt x="19547" y="25793"/>
                      <a:pt x="19348" y="25265"/>
                    </a:cubicBezTo>
                    <a:cubicBezTo>
                      <a:pt x="19157" y="24730"/>
                      <a:pt x="18586" y="24420"/>
                      <a:pt x="18014" y="24349"/>
                    </a:cubicBezTo>
                    <a:cubicBezTo>
                      <a:pt x="17764" y="24313"/>
                      <a:pt x="17514" y="24313"/>
                      <a:pt x="17288" y="24194"/>
                    </a:cubicBezTo>
                    <a:cubicBezTo>
                      <a:pt x="17097" y="24075"/>
                      <a:pt x="16943" y="23908"/>
                      <a:pt x="16847" y="23718"/>
                    </a:cubicBezTo>
                    <a:cubicBezTo>
                      <a:pt x="16300" y="22765"/>
                      <a:pt x="16419" y="21598"/>
                      <a:pt x="16109" y="20562"/>
                    </a:cubicBezTo>
                    <a:cubicBezTo>
                      <a:pt x="15716" y="19253"/>
                      <a:pt x="14681" y="18241"/>
                      <a:pt x="13371" y="17872"/>
                    </a:cubicBezTo>
                    <a:cubicBezTo>
                      <a:pt x="12811" y="17717"/>
                      <a:pt x="12216" y="17681"/>
                      <a:pt x="11680" y="17467"/>
                    </a:cubicBezTo>
                    <a:cubicBezTo>
                      <a:pt x="11156" y="17252"/>
                      <a:pt x="10656" y="16764"/>
                      <a:pt x="10692" y="16181"/>
                    </a:cubicBezTo>
                    <a:cubicBezTo>
                      <a:pt x="10966" y="16145"/>
                      <a:pt x="11228" y="16121"/>
                      <a:pt x="11490" y="16121"/>
                    </a:cubicBezTo>
                    <a:cubicBezTo>
                      <a:pt x="11966" y="16109"/>
                      <a:pt x="12180" y="15502"/>
                      <a:pt x="11799" y="15205"/>
                    </a:cubicBezTo>
                    <a:cubicBezTo>
                      <a:pt x="11597" y="15038"/>
                      <a:pt x="11371" y="14883"/>
                      <a:pt x="11192" y="14716"/>
                    </a:cubicBezTo>
                    <a:cubicBezTo>
                      <a:pt x="10597" y="14157"/>
                      <a:pt x="10490" y="13240"/>
                      <a:pt x="10561" y="12419"/>
                    </a:cubicBezTo>
                    <a:cubicBezTo>
                      <a:pt x="10620" y="11597"/>
                      <a:pt x="10823" y="10764"/>
                      <a:pt x="10656" y="9954"/>
                    </a:cubicBezTo>
                    <a:cubicBezTo>
                      <a:pt x="10359" y="8466"/>
                      <a:pt x="8977" y="7477"/>
                      <a:pt x="7751" y="6573"/>
                    </a:cubicBezTo>
                    <a:cubicBezTo>
                      <a:pt x="6525" y="5680"/>
                      <a:pt x="5227" y="4501"/>
                      <a:pt x="5227" y="2977"/>
                    </a:cubicBezTo>
                    <a:cubicBezTo>
                      <a:pt x="5227" y="2310"/>
                      <a:pt x="5489" y="1667"/>
                      <a:pt x="5465" y="1000"/>
                    </a:cubicBezTo>
                    <a:cubicBezTo>
                      <a:pt x="5453" y="631"/>
                      <a:pt x="5322" y="286"/>
                      <a:pt x="5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051;p69">
                <a:extLst>
                  <a:ext uri="{FF2B5EF4-FFF2-40B4-BE49-F238E27FC236}">
                    <a16:creationId xmlns:a16="http://schemas.microsoft.com/office/drawing/2014/main" xmlns="" id="{EA3193BE-2340-780B-48C9-8027D964E1C9}"/>
                  </a:ext>
                </a:extLst>
              </p:cNvPr>
              <p:cNvSpPr/>
              <p:nvPr/>
            </p:nvSpPr>
            <p:spPr>
              <a:xfrm rot="-362304">
                <a:off x="2289043" y="3953076"/>
                <a:ext cx="128306" cy="19250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7700" extrusionOk="0">
                    <a:moveTo>
                      <a:pt x="3911" y="0"/>
                    </a:moveTo>
                    <a:cubicBezTo>
                      <a:pt x="3677" y="0"/>
                      <a:pt x="3436" y="132"/>
                      <a:pt x="3215" y="403"/>
                    </a:cubicBezTo>
                    <a:cubicBezTo>
                      <a:pt x="2632" y="1106"/>
                      <a:pt x="2465" y="2487"/>
                      <a:pt x="2132" y="3320"/>
                    </a:cubicBezTo>
                    <a:cubicBezTo>
                      <a:pt x="1762" y="4297"/>
                      <a:pt x="1322" y="5261"/>
                      <a:pt x="655" y="6071"/>
                    </a:cubicBezTo>
                    <a:cubicBezTo>
                      <a:pt x="357" y="6440"/>
                      <a:pt x="0" y="6892"/>
                      <a:pt x="203" y="7321"/>
                    </a:cubicBezTo>
                    <a:cubicBezTo>
                      <a:pt x="330" y="7590"/>
                      <a:pt x="626" y="7699"/>
                      <a:pt x="941" y="7699"/>
                    </a:cubicBezTo>
                    <a:cubicBezTo>
                      <a:pt x="1127" y="7699"/>
                      <a:pt x="1320" y="7661"/>
                      <a:pt x="1489" y="7595"/>
                    </a:cubicBezTo>
                    <a:cubicBezTo>
                      <a:pt x="2501" y="7190"/>
                      <a:pt x="3179" y="6249"/>
                      <a:pt x="3810" y="5368"/>
                    </a:cubicBezTo>
                    <a:cubicBezTo>
                      <a:pt x="4144" y="4892"/>
                      <a:pt x="4489" y="4404"/>
                      <a:pt x="4656" y="3844"/>
                    </a:cubicBezTo>
                    <a:cubicBezTo>
                      <a:pt x="4894" y="3034"/>
                      <a:pt x="5132" y="1499"/>
                      <a:pt x="4763" y="713"/>
                    </a:cubicBezTo>
                    <a:cubicBezTo>
                      <a:pt x="4536" y="245"/>
                      <a:pt x="4230" y="0"/>
                      <a:pt x="3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052;p69">
                <a:extLst>
                  <a:ext uri="{FF2B5EF4-FFF2-40B4-BE49-F238E27FC236}">
                    <a16:creationId xmlns:a16="http://schemas.microsoft.com/office/drawing/2014/main" xmlns="" id="{4B769321-53A6-600E-7682-62AAE457EC20}"/>
                  </a:ext>
                </a:extLst>
              </p:cNvPr>
              <p:cNvSpPr/>
              <p:nvPr/>
            </p:nvSpPr>
            <p:spPr>
              <a:xfrm rot="-362304">
                <a:off x="577435" y="2742737"/>
                <a:ext cx="384194" cy="328166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126" extrusionOk="0">
                    <a:moveTo>
                      <a:pt x="13835" y="1"/>
                    </a:moveTo>
                    <a:cubicBezTo>
                      <a:pt x="13504" y="1"/>
                      <a:pt x="13161" y="88"/>
                      <a:pt x="12883" y="255"/>
                    </a:cubicBezTo>
                    <a:cubicBezTo>
                      <a:pt x="12148" y="694"/>
                      <a:pt x="11401" y="2101"/>
                      <a:pt x="10490" y="2101"/>
                    </a:cubicBezTo>
                    <a:cubicBezTo>
                      <a:pt x="10486" y="2101"/>
                      <a:pt x="10482" y="2101"/>
                      <a:pt x="10478" y="2101"/>
                    </a:cubicBezTo>
                    <a:cubicBezTo>
                      <a:pt x="9931" y="2101"/>
                      <a:pt x="9621" y="1839"/>
                      <a:pt x="9323" y="1648"/>
                    </a:cubicBezTo>
                    <a:cubicBezTo>
                      <a:pt x="5585" y="4922"/>
                      <a:pt x="2430" y="8804"/>
                      <a:pt x="1" y="13126"/>
                    </a:cubicBezTo>
                    <a:cubicBezTo>
                      <a:pt x="894" y="13126"/>
                      <a:pt x="1799" y="12280"/>
                      <a:pt x="2763" y="12090"/>
                    </a:cubicBezTo>
                    <a:cubicBezTo>
                      <a:pt x="2994" y="12039"/>
                      <a:pt x="3234" y="12026"/>
                      <a:pt x="3477" y="12026"/>
                    </a:cubicBezTo>
                    <a:cubicBezTo>
                      <a:pt x="3739" y="12026"/>
                      <a:pt x="4004" y="12041"/>
                      <a:pt x="4262" y="12041"/>
                    </a:cubicBezTo>
                    <a:cubicBezTo>
                      <a:pt x="4713" y="12041"/>
                      <a:pt x="5144" y="11994"/>
                      <a:pt x="5501" y="11733"/>
                    </a:cubicBezTo>
                    <a:cubicBezTo>
                      <a:pt x="5894" y="11447"/>
                      <a:pt x="6121" y="10947"/>
                      <a:pt x="6406" y="10542"/>
                    </a:cubicBezTo>
                    <a:cubicBezTo>
                      <a:pt x="6550" y="10315"/>
                      <a:pt x="6796" y="10189"/>
                      <a:pt x="7048" y="10189"/>
                    </a:cubicBezTo>
                    <a:cubicBezTo>
                      <a:pt x="7191" y="10189"/>
                      <a:pt x="7336" y="10230"/>
                      <a:pt x="7466" y="10316"/>
                    </a:cubicBezTo>
                    <a:cubicBezTo>
                      <a:pt x="7609" y="10411"/>
                      <a:pt x="7787" y="10471"/>
                      <a:pt x="7966" y="10471"/>
                    </a:cubicBezTo>
                    <a:cubicBezTo>
                      <a:pt x="7987" y="10472"/>
                      <a:pt x="8007" y="10472"/>
                      <a:pt x="8027" y="10472"/>
                    </a:cubicBezTo>
                    <a:cubicBezTo>
                      <a:pt x="8421" y="10472"/>
                      <a:pt x="8794" y="10261"/>
                      <a:pt x="9157" y="10114"/>
                    </a:cubicBezTo>
                    <a:cubicBezTo>
                      <a:pt x="9347" y="10042"/>
                      <a:pt x="9478" y="9875"/>
                      <a:pt x="9502" y="9685"/>
                    </a:cubicBezTo>
                    <a:cubicBezTo>
                      <a:pt x="9561" y="9232"/>
                      <a:pt x="8919" y="9304"/>
                      <a:pt x="9050" y="8792"/>
                    </a:cubicBezTo>
                    <a:cubicBezTo>
                      <a:pt x="9109" y="8578"/>
                      <a:pt x="9264" y="8399"/>
                      <a:pt x="9466" y="8304"/>
                    </a:cubicBezTo>
                    <a:cubicBezTo>
                      <a:pt x="10085" y="7994"/>
                      <a:pt x="10014" y="7304"/>
                      <a:pt x="10193" y="6732"/>
                    </a:cubicBezTo>
                    <a:cubicBezTo>
                      <a:pt x="10300" y="6384"/>
                      <a:pt x="10661" y="6049"/>
                      <a:pt x="10981" y="6049"/>
                    </a:cubicBezTo>
                    <a:cubicBezTo>
                      <a:pt x="11088" y="6049"/>
                      <a:pt x="11190" y="6086"/>
                      <a:pt x="11276" y="6173"/>
                    </a:cubicBezTo>
                    <a:cubicBezTo>
                      <a:pt x="11071" y="6551"/>
                      <a:pt x="11509" y="6983"/>
                      <a:pt x="11939" y="6983"/>
                    </a:cubicBezTo>
                    <a:cubicBezTo>
                      <a:pt x="12009" y="6983"/>
                      <a:pt x="12078" y="6972"/>
                      <a:pt x="12145" y="6946"/>
                    </a:cubicBezTo>
                    <a:cubicBezTo>
                      <a:pt x="12621" y="6780"/>
                      <a:pt x="12848" y="6244"/>
                      <a:pt x="12979" y="5756"/>
                    </a:cubicBezTo>
                    <a:cubicBezTo>
                      <a:pt x="13276" y="4565"/>
                      <a:pt x="13241" y="3232"/>
                      <a:pt x="14336" y="2398"/>
                    </a:cubicBezTo>
                    <a:cubicBezTo>
                      <a:pt x="14598" y="2220"/>
                      <a:pt x="14800" y="1970"/>
                      <a:pt x="14919" y="1672"/>
                    </a:cubicBezTo>
                    <a:cubicBezTo>
                      <a:pt x="15366" y="517"/>
                      <a:pt x="14637" y="1"/>
                      <a:pt x="13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2053;p69">
              <a:extLst>
                <a:ext uri="{FF2B5EF4-FFF2-40B4-BE49-F238E27FC236}">
                  <a16:creationId xmlns:a16="http://schemas.microsoft.com/office/drawing/2014/main" xmlns="" id="{0050D671-8A40-80FC-D5F6-7338C89D883A}"/>
                </a:ext>
              </a:extLst>
            </p:cNvPr>
            <p:cNvSpPr/>
            <p:nvPr/>
          </p:nvSpPr>
          <p:spPr>
            <a:xfrm>
              <a:off x="7641339" y="2967078"/>
              <a:ext cx="235950" cy="186718"/>
            </a:xfrm>
            <a:custGeom>
              <a:avLst/>
              <a:gdLst/>
              <a:ahLst/>
              <a:cxnLst/>
              <a:rect l="l" t="t" r="r" b="b"/>
              <a:pathLst>
                <a:path w="6240" h="4938" extrusionOk="0">
                  <a:moveTo>
                    <a:pt x="2198" y="1"/>
                  </a:moveTo>
                  <a:cubicBezTo>
                    <a:pt x="1346" y="1"/>
                    <a:pt x="593" y="1375"/>
                    <a:pt x="346" y="1958"/>
                  </a:cubicBezTo>
                  <a:cubicBezTo>
                    <a:pt x="215" y="2256"/>
                    <a:pt x="1" y="2660"/>
                    <a:pt x="48" y="3006"/>
                  </a:cubicBezTo>
                  <a:cubicBezTo>
                    <a:pt x="84" y="3339"/>
                    <a:pt x="275" y="3458"/>
                    <a:pt x="537" y="3672"/>
                  </a:cubicBezTo>
                  <a:cubicBezTo>
                    <a:pt x="1084" y="4101"/>
                    <a:pt x="1703" y="4422"/>
                    <a:pt x="2346" y="4649"/>
                  </a:cubicBezTo>
                  <a:cubicBezTo>
                    <a:pt x="2608" y="4741"/>
                    <a:pt x="3126" y="4938"/>
                    <a:pt x="3538" y="4938"/>
                  </a:cubicBezTo>
                  <a:cubicBezTo>
                    <a:pt x="3820" y="4938"/>
                    <a:pt x="4053" y="4846"/>
                    <a:pt x="4120" y="4565"/>
                  </a:cubicBezTo>
                  <a:cubicBezTo>
                    <a:pt x="4811" y="4565"/>
                    <a:pt x="5561" y="4422"/>
                    <a:pt x="5882" y="3708"/>
                  </a:cubicBezTo>
                  <a:cubicBezTo>
                    <a:pt x="6240" y="2875"/>
                    <a:pt x="4882" y="2029"/>
                    <a:pt x="4358" y="1565"/>
                  </a:cubicBezTo>
                  <a:cubicBezTo>
                    <a:pt x="4025" y="1279"/>
                    <a:pt x="3644" y="1053"/>
                    <a:pt x="3311" y="779"/>
                  </a:cubicBezTo>
                  <a:cubicBezTo>
                    <a:pt x="3061" y="577"/>
                    <a:pt x="2656" y="77"/>
                    <a:pt x="2358" y="17"/>
                  </a:cubicBezTo>
                  <a:cubicBezTo>
                    <a:pt x="2305" y="6"/>
                    <a:pt x="2251" y="1"/>
                    <a:pt x="2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2054;p69">
              <a:extLst>
                <a:ext uri="{FF2B5EF4-FFF2-40B4-BE49-F238E27FC236}">
                  <a16:creationId xmlns:a16="http://schemas.microsoft.com/office/drawing/2014/main" xmlns="" id="{FEB0B74F-F6D4-D4A3-34E1-39BAAD2247BA}"/>
                </a:ext>
              </a:extLst>
            </p:cNvPr>
            <p:cNvGrpSpPr/>
            <p:nvPr/>
          </p:nvGrpSpPr>
          <p:grpSpPr>
            <a:xfrm>
              <a:off x="5843086" y="2859279"/>
              <a:ext cx="1033538" cy="726106"/>
              <a:chOff x="2293233" y="3187289"/>
              <a:chExt cx="1044400" cy="733737"/>
            </a:xfrm>
          </p:grpSpPr>
          <p:sp>
            <p:nvSpPr>
              <p:cNvPr id="176" name="Google Shape;2055;p69">
                <a:extLst>
                  <a:ext uri="{FF2B5EF4-FFF2-40B4-BE49-F238E27FC236}">
                    <a16:creationId xmlns:a16="http://schemas.microsoft.com/office/drawing/2014/main" xmlns="" id="{019F4EAC-0A68-F9AB-93FC-F34F07B8142C}"/>
                  </a:ext>
                </a:extLst>
              </p:cNvPr>
              <p:cNvSpPr/>
              <p:nvPr/>
            </p:nvSpPr>
            <p:spPr>
              <a:xfrm>
                <a:off x="2333805" y="3187289"/>
                <a:ext cx="120376" cy="9218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3" extrusionOk="0">
                    <a:moveTo>
                      <a:pt x="2925" y="1"/>
                    </a:moveTo>
                    <a:cubicBezTo>
                      <a:pt x="2282" y="1"/>
                      <a:pt x="1663" y="310"/>
                      <a:pt x="1151" y="691"/>
                    </a:cubicBezTo>
                    <a:cubicBezTo>
                      <a:pt x="651" y="1072"/>
                      <a:pt x="198" y="1572"/>
                      <a:pt x="43" y="2180"/>
                    </a:cubicBezTo>
                    <a:cubicBezTo>
                      <a:pt x="1" y="2321"/>
                      <a:pt x="111" y="2413"/>
                      <a:pt x="219" y="2413"/>
                    </a:cubicBezTo>
                    <a:cubicBezTo>
                      <a:pt x="292" y="2413"/>
                      <a:pt x="365" y="2371"/>
                      <a:pt x="389" y="2275"/>
                    </a:cubicBezTo>
                    <a:lnTo>
                      <a:pt x="389" y="2287"/>
                    </a:lnTo>
                    <a:cubicBezTo>
                      <a:pt x="532" y="1751"/>
                      <a:pt x="948" y="1310"/>
                      <a:pt x="1377" y="989"/>
                    </a:cubicBezTo>
                    <a:cubicBezTo>
                      <a:pt x="1806" y="667"/>
                      <a:pt x="2365" y="370"/>
                      <a:pt x="2925" y="370"/>
                    </a:cubicBezTo>
                    <a:cubicBezTo>
                      <a:pt x="3151" y="346"/>
                      <a:pt x="3151" y="24"/>
                      <a:pt x="2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056;p69">
                <a:extLst>
                  <a:ext uri="{FF2B5EF4-FFF2-40B4-BE49-F238E27FC236}">
                    <a16:creationId xmlns:a16="http://schemas.microsoft.com/office/drawing/2014/main" xmlns="" id="{51BAC58F-2DA6-596E-141C-4FD41116F6D4}"/>
                  </a:ext>
                </a:extLst>
              </p:cNvPr>
              <p:cNvSpPr/>
              <p:nvPr/>
            </p:nvSpPr>
            <p:spPr>
              <a:xfrm>
                <a:off x="3176958" y="3187747"/>
                <a:ext cx="120376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6" extrusionOk="0">
                    <a:moveTo>
                      <a:pt x="226" y="1"/>
                    </a:moveTo>
                    <a:cubicBezTo>
                      <a:pt x="0" y="12"/>
                      <a:pt x="0" y="346"/>
                      <a:pt x="226" y="358"/>
                    </a:cubicBezTo>
                    <a:cubicBezTo>
                      <a:pt x="786" y="358"/>
                      <a:pt x="1334" y="644"/>
                      <a:pt x="1774" y="989"/>
                    </a:cubicBezTo>
                    <a:cubicBezTo>
                      <a:pt x="2215" y="1322"/>
                      <a:pt x="2619" y="1751"/>
                      <a:pt x="2750" y="2287"/>
                    </a:cubicBezTo>
                    <a:cubicBezTo>
                      <a:pt x="2779" y="2376"/>
                      <a:pt x="2851" y="2415"/>
                      <a:pt x="2925" y="2415"/>
                    </a:cubicBezTo>
                    <a:cubicBezTo>
                      <a:pt x="3037" y="2415"/>
                      <a:pt x="3151" y="2323"/>
                      <a:pt x="3108" y="2179"/>
                    </a:cubicBezTo>
                    <a:cubicBezTo>
                      <a:pt x="2953" y="1560"/>
                      <a:pt x="2488" y="1060"/>
                      <a:pt x="1988" y="691"/>
                    </a:cubicBezTo>
                    <a:cubicBezTo>
                      <a:pt x="1500" y="322"/>
                      <a:pt x="869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057;p69">
                <a:extLst>
                  <a:ext uri="{FF2B5EF4-FFF2-40B4-BE49-F238E27FC236}">
                    <a16:creationId xmlns:a16="http://schemas.microsoft.com/office/drawing/2014/main" xmlns="" id="{F3385451-E0E4-0F2B-2F11-81E7FB7815D7}"/>
                  </a:ext>
                </a:extLst>
              </p:cNvPr>
              <p:cNvSpPr/>
              <p:nvPr/>
            </p:nvSpPr>
            <p:spPr>
              <a:xfrm>
                <a:off x="2728372" y="3843628"/>
                <a:ext cx="90158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26" extrusionOk="0">
                    <a:moveTo>
                      <a:pt x="73" y="1"/>
                    </a:moveTo>
                    <a:cubicBezTo>
                      <a:pt x="36" y="1"/>
                      <a:pt x="0" y="31"/>
                      <a:pt x="14" y="73"/>
                    </a:cubicBezTo>
                    <a:cubicBezTo>
                      <a:pt x="169" y="799"/>
                      <a:pt x="622" y="1418"/>
                      <a:pt x="1265" y="1787"/>
                    </a:cubicBezTo>
                    <a:cubicBezTo>
                      <a:pt x="1586" y="1942"/>
                      <a:pt x="1931" y="2025"/>
                      <a:pt x="2277" y="2025"/>
                    </a:cubicBezTo>
                    <a:cubicBezTo>
                      <a:pt x="2356" y="2025"/>
                      <a:pt x="2360" y="1906"/>
                      <a:pt x="2287" y="1906"/>
                    </a:cubicBezTo>
                    <a:cubicBezTo>
                      <a:pt x="2284" y="1906"/>
                      <a:pt x="2280" y="1906"/>
                      <a:pt x="2277" y="1906"/>
                    </a:cubicBezTo>
                    <a:cubicBezTo>
                      <a:pt x="1705" y="1906"/>
                      <a:pt x="1157" y="1680"/>
                      <a:pt x="776" y="1263"/>
                    </a:cubicBezTo>
                    <a:cubicBezTo>
                      <a:pt x="514" y="978"/>
                      <a:pt x="312" y="644"/>
                      <a:pt x="193" y="275"/>
                    </a:cubicBezTo>
                    <a:cubicBezTo>
                      <a:pt x="169" y="192"/>
                      <a:pt x="145" y="120"/>
                      <a:pt x="133" y="49"/>
                    </a:cubicBezTo>
                    <a:cubicBezTo>
                      <a:pt x="124" y="15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058;p69">
                <a:extLst>
                  <a:ext uri="{FF2B5EF4-FFF2-40B4-BE49-F238E27FC236}">
                    <a16:creationId xmlns:a16="http://schemas.microsoft.com/office/drawing/2014/main" xmlns="" id="{7EC90C03-44E2-AE7C-2273-B6FE1522706B}"/>
                  </a:ext>
                </a:extLst>
              </p:cNvPr>
              <p:cNvSpPr/>
              <p:nvPr/>
            </p:nvSpPr>
            <p:spPr>
              <a:xfrm>
                <a:off x="2812611" y="3843628"/>
                <a:ext cx="89890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6" extrusionOk="0">
                    <a:moveTo>
                      <a:pt x="2279" y="1"/>
                    </a:moveTo>
                    <a:cubicBezTo>
                      <a:pt x="2254" y="1"/>
                      <a:pt x="2231" y="15"/>
                      <a:pt x="2227" y="49"/>
                    </a:cubicBezTo>
                    <a:cubicBezTo>
                      <a:pt x="2084" y="728"/>
                      <a:pt x="1667" y="1311"/>
                      <a:pt x="1072" y="1668"/>
                    </a:cubicBezTo>
                    <a:cubicBezTo>
                      <a:pt x="762" y="1823"/>
                      <a:pt x="417" y="1906"/>
                      <a:pt x="72" y="1906"/>
                    </a:cubicBezTo>
                    <a:cubicBezTo>
                      <a:pt x="0" y="1906"/>
                      <a:pt x="0" y="2025"/>
                      <a:pt x="72" y="2025"/>
                    </a:cubicBezTo>
                    <a:cubicBezTo>
                      <a:pt x="86" y="2026"/>
                      <a:pt x="100" y="2026"/>
                      <a:pt x="114" y="2026"/>
                    </a:cubicBezTo>
                    <a:cubicBezTo>
                      <a:pt x="694" y="2026"/>
                      <a:pt x="1236" y="1789"/>
                      <a:pt x="1643" y="1382"/>
                    </a:cubicBezTo>
                    <a:cubicBezTo>
                      <a:pt x="1929" y="1073"/>
                      <a:pt x="2143" y="716"/>
                      <a:pt x="2274" y="323"/>
                    </a:cubicBezTo>
                    <a:cubicBezTo>
                      <a:pt x="2298" y="239"/>
                      <a:pt x="2322" y="156"/>
                      <a:pt x="2346" y="73"/>
                    </a:cubicBezTo>
                    <a:cubicBezTo>
                      <a:pt x="2353" y="31"/>
                      <a:pt x="2314" y="1"/>
                      <a:pt x="2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059;p69">
                <a:extLst>
                  <a:ext uri="{FF2B5EF4-FFF2-40B4-BE49-F238E27FC236}">
                    <a16:creationId xmlns:a16="http://schemas.microsoft.com/office/drawing/2014/main" xmlns="" id="{3C25FE91-B429-AA05-F1E1-38D9861646C5}"/>
                  </a:ext>
                </a:extLst>
              </p:cNvPr>
              <p:cNvSpPr/>
              <p:nvPr/>
            </p:nvSpPr>
            <p:spPr>
              <a:xfrm>
                <a:off x="2293233" y="3558170"/>
                <a:ext cx="341912" cy="128017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3351" extrusionOk="0">
                    <a:moveTo>
                      <a:pt x="148" y="1"/>
                    </a:moveTo>
                    <a:cubicBezTo>
                      <a:pt x="76" y="1"/>
                      <a:pt x="1" y="59"/>
                      <a:pt x="22" y="151"/>
                    </a:cubicBezTo>
                    <a:lnTo>
                      <a:pt x="22" y="163"/>
                    </a:lnTo>
                    <a:cubicBezTo>
                      <a:pt x="165" y="913"/>
                      <a:pt x="510" y="1615"/>
                      <a:pt x="1034" y="2175"/>
                    </a:cubicBezTo>
                    <a:cubicBezTo>
                      <a:pt x="1522" y="2651"/>
                      <a:pt x="2118" y="3009"/>
                      <a:pt x="2784" y="3175"/>
                    </a:cubicBezTo>
                    <a:cubicBezTo>
                      <a:pt x="3211" y="3294"/>
                      <a:pt x="3651" y="3350"/>
                      <a:pt x="4094" y="3350"/>
                    </a:cubicBezTo>
                    <a:cubicBezTo>
                      <a:pt x="5109" y="3350"/>
                      <a:pt x="6132" y="3057"/>
                      <a:pt x="7011" y="2568"/>
                    </a:cubicBezTo>
                    <a:cubicBezTo>
                      <a:pt x="7749" y="2163"/>
                      <a:pt x="8392" y="1592"/>
                      <a:pt x="8892" y="901"/>
                    </a:cubicBezTo>
                    <a:cubicBezTo>
                      <a:pt x="8950" y="810"/>
                      <a:pt x="8865" y="725"/>
                      <a:pt x="8779" y="725"/>
                    </a:cubicBezTo>
                    <a:cubicBezTo>
                      <a:pt x="8741" y="725"/>
                      <a:pt x="8703" y="742"/>
                      <a:pt x="8678" y="782"/>
                    </a:cubicBezTo>
                    <a:cubicBezTo>
                      <a:pt x="7856" y="1949"/>
                      <a:pt x="6535" y="2711"/>
                      <a:pt x="5154" y="2997"/>
                    </a:cubicBezTo>
                    <a:cubicBezTo>
                      <a:pt x="4809" y="3064"/>
                      <a:pt x="4452" y="3100"/>
                      <a:pt x="4094" y="3100"/>
                    </a:cubicBezTo>
                    <a:cubicBezTo>
                      <a:pt x="3116" y="3100"/>
                      <a:pt x="2132" y="2829"/>
                      <a:pt x="1391" y="2175"/>
                    </a:cubicBezTo>
                    <a:cubicBezTo>
                      <a:pt x="796" y="1615"/>
                      <a:pt x="403" y="889"/>
                      <a:pt x="260" y="91"/>
                    </a:cubicBezTo>
                    <a:cubicBezTo>
                      <a:pt x="246" y="28"/>
                      <a:pt x="1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060;p69">
                <a:extLst>
                  <a:ext uri="{FF2B5EF4-FFF2-40B4-BE49-F238E27FC236}">
                    <a16:creationId xmlns:a16="http://schemas.microsoft.com/office/drawing/2014/main" xmlns="" id="{49A1A085-F612-0D29-F6DA-2F6A36C71D64}"/>
                  </a:ext>
                </a:extLst>
              </p:cNvPr>
              <p:cNvSpPr/>
              <p:nvPr/>
            </p:nvSpPr>
            <p:spPr>
              <a:xfrm>
                <a:off x="2995911" y="3558323"/>
                <a:ext cx="341721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336" extrusionOk="0">
                    <a:moveTo>
                      <a:pt x="8796" y="0"/>
                    </a:moveTo>
                    <a:cubicBezTo>
                      <a:pt x="8750" y="0"/>
                      <a:pt x="8706" y="26"/>
                      <a:pt x="8692" y="87"/>
                    </a:cubicBezTo>
                    <a:cubicBezTo>
                      <a:pt x="8561" y="802"/>
                      <a:pt x="8228" y="1469"/>
                      <a:pt x="7728" y="2004"/>
                    </a:cubicBezTo>
                    <a:cubicBezTo>
                      <a:pt x="7263" y="2457"/>
                      <a:pt x="6692" y="2790"/>
                      <a:pt x="6073" y="2945"/>
                    </a:cubicBezTo>
                    <a:cubicBezTo>
                      <a:pt x="5675" y="3051"/>
                      <a:pt x="5266" y="3100"/>
                      <a:pt x="4856" y="3100"/>
                    </a:cubicBezTo>
                    <a:cubicBezTo>
                      <a:pt x="3879" y="3100"/>
                      <a:pt x="2899" y="2819"/>
                      <a:pt x="2060" y="2350"/>
                    </a:cubicBezTo>
                    <a:cubicBezTo>
                      <a:pt x="1358" y="1969"/>
                      <a:pt x="739" y="1421"/>
                      <a:pt x="274" y="766"/>
                    </a:cubicBezTo>
                    <a:cubicBezTo>
                      <a:pt x="247" y="732"/>
                      <a:pt x="210" y="717"/>
                      <a:pt x="174" y="717"/>
                    </a:cubicBezTo>
                    <a:cubicBezTo>
                      <a:pt x="86" y="717"/>
                      <a:pt x="1" y="804"/>
                      <a:pt x="60" y="897"/>
                    </a:cubicBezTo>
                    <a:cubicBezTo>
                      <a:pt x="953" y="2123"/>
                      <a:pt x="2274" y="2957"/>
                      <a:pt x="3763" y="3231"/>
                    </a:cubicBezTo>
                    <a:cubicBezTo>
                      <a:pt x="4120" y="3299"/>
                      <a:pt x="4488" y="3336"/>
                      <a:pt x="4856" y="3336"/>
                    </a:cubicBezTo>
                    <a:cubicBezTo>
                      <a:pt x="5897" y="3336"/>
                      <a:pt x="6936" y="3042"/>
                      <a:pt x="7728" y="2338"/>
                    </a:cubicBezTo>
                    <a:cubicBezTo>
                      <a:pt x="8347" y="1754"/>
                      <a:pt x="8775" y="992"/>
                      <a:pt x="8930" y="147"/>
                    </a:cubicBezTo>
                    <a:cubicBezTo>
                      <a:pt x="8944" y="61"/>
                      <a:pt x="8867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2061;p69">
              <a:extLst>
                <a:ext uri="{FF2B5EF4-FFF2-40B4-BE49-F238E27FC236}">
                  <a16:creationId xmlns:a16="http://schemas.microsoft.com/office/drawing/2014/main" xmlns="" id="{27F77CFE-40A8-2C24-D9D7-AE72D0965F3A}"/>
                </a:ext>
              </a:extLst>
            </p:cNvPr>
            <p:cNvSpPr/>
            <p:nvPr/>
          </p:nvSpPr>
          <p:spPr>
            <a:xfrm>
              <a:off x="7298316" y="3514655"/>
              <a:ext cx="862163" cy="484567"/>
            </a:xfrm>
            <a:custGeom>
              <a:avLst/>
              <a:gdLst/>
              <a:ahLst/>
              <a:cxnLst/>
              <a:rect l="l" t="t" r="r" b="b"/>
              <a:pathLst>
                <a:path w="22801" h="12815" extrusionOk="0">
                  <a:moveTo>
                    <a:pt x="17382" y="0"/>
                  </a:moveTo>
                  <a:cubicBezTo>
                    <a:pt x="17051" y="0"/>
                    <a:pt x="16725" y="22"/>
                    <a:pt x="16419" y="49"/>
                  </a:cubicBezTo>
                  <a:cubicBezTo>
                    <a:pt x="15264" y="144"/>
                    <a:pt x="14085" y="192"/>
                    <a:pt x="12978" y="585"/>
                  </a:cubicBezTo>
                  <a:cubicBezTo>
                    <a:pt x="11752" y="1013"/>
                    <a:pt x="10621" y="1692"/>
                    <a:pt x="9561" y="2442"/>
                  </a:cubicBezTo>
                  <a:cubicBezTo>
                    <a:pt x="7811" y="3668"/>
                    <a:pt x="6191" y="5061"/>
                    <a:pt x="4572" y="6454"/>
                  </a:cubicBezTo>
                  <a:cubicBezTo>
                    <a:pt x="3393" y="7466"/>
                    <a:pt x="2239" y="8490"/>
                    <a:pt x="1072" y="9514"/>
                  </a:cubicBezTo>
                  <a:cubicBezTo>
                    <a:pt x="929" y="9633"/>
                    <a:pt x="798" y="9752"/>
                    <a:pt x="679" y="9860"/>
                  </a:cubicBezTo>
                  <a:cubicBezTo>
                    <a:pt x="357" y="10157"/>
                    <a:pt x="143" y="10550"/>
                    <a:pt x="84" y="10991"/>
                  </a:cubicBezTo>
                  <a:cubicBezTo>
                    <a:pt x="0" y="11550"/>
                    <a:pt x="179" y="12146"/>
                    <a:pt x="679" y="12467"/>
                  </a:cubicBezTo>
                  <a:cubicBezTo>
                    <a:pt x="1080" y="12724"/>
                    <a:pt x="1564" y="12814"/>
                    <a:pt x="2078" y="12814"/>
                  </a:cubicBezTo>
                  <a:cubicBezTo>
                    <a:pt x="3090" y="12814"/>
                    <a:pt x="4215" y="12462"/>
                    <a:pt x="5037" y="12336"/>
                  </a:cubicBezTo>
                  <a:cubicBezTo>
                    <a:pt x="6013" y="12169"/>
                    <a:pt x="10121" y="11574"/>
                    <a:pt x="11204" y="11443"/>
                  </a:cubicBezTo>
                  <a:cubicBezTo>
                    <a:pt x="12609" y="11253"/>
                    <a:pt x="13942" y="11312"/>
                    <a:pt x="15324" y="10919"/>
                  </a:cubicBezTo>
                  <a:cubicBezTo>
                    <a:pt x="16281" y="10644"/>
                    <a:pt x="17148" y="10196"/>
                    <a:pt x="18158" y="10196"/>
                  </a:cubicBezTo>
                  <a:cubicBezTo>
                    <a:pt x="18240" y="10196"/>
                    <a:pt x="18323" y="10199"/>
                    <a:pt x="18407" y="10205"/>
                  </a:cubicBezTo>
                  <a:cubicBezTo>
                    <a:pt x="18685" y="10222"/>
                    <a:pt x="18922" y="10240"/>
                    <a:pt x="19143" y="10240"/>
                  </a:cubicBezTo>
                  <a:cubicBezTo>
                    <a:pt x="19527" y="10240"/>
                    <a:pt x="19861" y="10187"/>
                    <a:pt x="20277" y="9991"/>
                  </a:cubicBezTo>
                  <a:cubicBezTo>
                    <a:pt x="20336" y="9967"/>
                    <a:pt x="20396" y="9931"/>
                    <a:pt x="20467" y="9895"/>
                  </a:cubicBezTo>
                  <a:cubicBezTo>
                    <a:pt x="22801" y="8586"/>
                    <a:pt x="22229" y="5240"/>
                    <a:pt x="21336" y="3228"/>
                  </a:cubicBezTo>
                  <a:cubicBezTo>
                    <a:pt x="20860" y="2156"/>
                    <a:pt x="20396" y="1097"/>
                    <a:pt x="19372" y="454"/>
                  </a:cubicBezTo>
                  <a:cubicBezTo>
                    <a:pt x="18798" y="98"/>
                    <a:pt x="18081" y="0"/>
                    <a:pt x="17382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62;p69">
              <a:extLst>
                <a:ext uri="{FF2B5EF4-FFF2-40B4-BE49-F238E27FC236}">
                  <a16:creationId xmlns:a16="http://schemas.microsoft.com/office/drawing/2014/main" xmlns="" id="{913C9406-E2FC-A17E-8916-5D62544E7579}"/>
                </a:ext>
              </a:extLst>
            </p:cNvPr>
            <p:cNvSpPr/>
            <p:nvPr/>
          </p:nvSpPr>
          <p:spPr>
            <a:xfrm>
              <a:off x="7449560" y="3511744"/>
              <a:ext cx="742864" cy="422214"/>
            </a:xfrm>
            <a:custGeom>
              <a:avLst/>
              <a:gdLst/>
              <a:ahLst/>
              <a:cxnLst/>
              <a:rect l="l" t="t" r="r" b="b"/>
              <a:pathLst>
                <a:path w="19646" h="11166" extrusionOk="0">
                  <a:moveTo>
                    <a:pt x="11179" y="0"/>
                  </a:moveTo>
                  <a:cubicBezTo>
                    <a:pt x="9611" y="0"/>
                    <a:pt x="8110" y="417"/>
                    <a:pt x="6644" y="995"/>
                  </a:cubicBezTo>
                  <a:cubicBezTo>
                    <a:pt x="5811" y="1316"/>
                    <a:pt x="6299" y="1852"/>
                    <a:pt x="5609" y="2388"/>
                  </a:cubicBezTo>
                  <a:cubicBezTo>
                    <a:pt x="4906" y="2936"/>
                    <a:pt x="1406" y="3793"/>
                    <a:pt x="548" y="5353"/>
                  </a:cubicBezTo>
                  <a:cubicBezTo>
                    <a:pt x="548" y="5353"/>
                    <a:pt x="547" y="5352"/>
                    <a:pt x="547" y="5352"/>
                  </a:cubicBezTo>
                  <a:cubicBezTo>
                    <a:pt x="506" y="5352"/>
                    <a:pt x="730" y="5822"/>
                    <a:pt x="36" y="6210"/>
                  </a:cubicBezTo>
                  <a:cubicBezTo>
                    <a:pt x="1" y="6960"/>
                    <a:pt x="322" y="7341"/>
                    <a:pt x="608" y="7996"/>
                  </a:cubicBezTo>
                  <a:cubicBezTo>
                    <a:pt x="144" y="8139"/>
                    <a:pt x="632" y="8544"/>
                    <a:pt x="739" y="8794"/>
                  </a:cubicBezTo>
                  <a:cubicBezTo>
                    <a:pt x="882" y="9151"/>
                    <a:pt x="834" y="9210"/>
                    <a:pt x="1156" y="9448"/>
                  </a:cubicBezTo>
                  <a:cubicBezTo>
                    <a:pt x="1310" y="9567"/>
                    <a:pt x="1453" y="9698"/>
                    <a:pt x="1584" y="9853"/>
                  </a:cubicBezTo>
                  <a:cubicBezTo>
                    <a:pt x="1933" y="10264"/>
                    <a:pt x="2362" y="10568"/>
                    <a:pt x="2900" y="10568"/>
                  </a:cubicBezTo>
                  <a:cubicBezTo>
                    <a:pt x="2987" y="10568"/>
                    <a:pt x="3076" y="10560"/>
                    <a:pt x="3168" y="10544"/>
                  </a:cubicBezTo>
                  <a:cubicBezTo>
                    <a:pt x="3430" y="10508"/>
                    <a:pt x="3656" y="10401"/>
                    <a:pt x="3906" y="10365"/>
                  </a:cubicBezTo>
                  <a:cubicBezTo>
                    <a:pt x="4000" y="10349"/>
                    <a:pt x="4094" y="10342"/>
                    <a:pt x="4188" y="10342"/>
                  </a:cubicBezTo>
                  <a:cubicBezTo>
                    <a:pt x="4875" y="10342"/>
                    <a:pt x="5550" y="10716"/>
                    <a:pt x="6251" y="10758"/>
                  </a:cubicBezTo>
                  <a:cubicBezTo>
                    <a:pt x="6323" y="10764"/>
                    <a:pt x="6395" y="10766"/>
                    <a:pt x="6467" y="10766"/>
                  </a:cubicBezTo>
                  <a:cubicBezTo>
                    <a:pt x="6719" y="10766"/>
                    <a:pt x="6973" y="10738"/>
                    <a:pt x="7226" y="10738"/>
                  </a:cubicBezTo>
                  <a:cubicBezTo>
                    <a:pt x="7334" y="10738"/>
                    <a:pt x="7442" y="10743"/>
                    <a:pt x="7549" y="10758"/>
                  </a:cubicBezTo>
                  <a:cubicBezTo>
                    <a:pt x="7835" y="10818"/>
                    <a:pt x="8121" y="10889"/>
                    <a:pt x="8395" y="10984"/>
                  </a:cubicBezTo>
                  <a:cubicBezTo>
                    <a:pt x="9026" y="11163"/>
                    <a:pt x="9692" y="11163"/>
                    <a:pt x="10347" y="11163"/>
                  </a:cubicBezTo>
                  <a:cubicBezTo>
                    <a:pt x="10373" y="11165"/>
                    <a:pt x="10398" y="11166"/>
                    <a:pt x="10424" y="11166"/>
                  </a:cubicBezTo>
                  <a:cubicBezTo>
                    <a:pt x="10545" y="11166"/>
                    <a:pt x="10670" y="11145"/>
                    <a:pt x="10788" y="11115"/>
                  </a:cubicBezTo>
                  <a:cubicBezTo>
                    <a:pt x="10943" y="11044"/>
                    <a:pt x="11097" y="10949"/>
                    <a:pt x="11228" y="10830"/>
                  </a:cubicBezTo>
                  <a:cubicBezTo>
                    <a:pt x="11585" y="10580"/>
                    <a:pt x="11990" y="10425"/>
                    <a:pt x="12419" y="10389"/>
                  </a:cubicBezTo>
                  <a:cubicBezTo>
                    <a:pt x="12428" y="10388"/>
                    <a:pt x="12436" y="10388"/>
                    <a:pt x="12444" y="10388"/>
                  </a:cubicBezTo>
                  <a:cubicBezTo>
                    <a:pt x="12786" y="10388"/>
                    <a:pt x="12494" y="10880"/>
                    <a:pt x="12669" y="11020"/>
                  </a:cubicBezTo>
                  <a:cubicBezTo>
                    <a:pt x="12817" y="11146"/>
                    <a:pt x="13002" y="11166"/>
                    <a:pt x="13192" y="11166"/>
                  </a:cubicBezTo>
                  <a:cubicBezTo>
                    <a:pt x="13281" y="11166"/>
                    <a:pt x="13371" y="11161"/>
                    <a:pt x="13459" y="11161"/>
                  </a:cubicBezTo>
                  <a:cubicBezTo>
                    <a:pt x="13485" y="11161"/>
                    <a:pt x="13512" y="11162"/>
                    <a:pt x="13538" y="11163"/>
                  </a:cubicBezTo>
                  <a:cubicBezTo>
                    <a:pt x="13570" y="11164"/>
                    <a:pt x="13602" y="11164"/>
                    <a:pt x="13634" y="11164"/>
                  </a:cubicBezTo>
                  <a:cubicBezTo>
                    <a:pt x="14436" y="11164"/>
                    <a:pt x="15248" y="10886"/>
                    <a:pt x="16038" y="10806"/>
                  </a:cubicBezTo>
                  <a:cubicBezTo>
                    <a:pt x="16348" y="10794"/>
                    <a:pt x="16646" y="10746"/>
                    <a:pt x="16931" y="10651"/>
                  </a:cubicBezTo>
                  <a:cubicBezTo>
                    <a:pt x="17181" y="10544"/>
                    <a:pt x="17420" y="10401"/>
                    <a:pt x="17622" y="10222"/>
                  </a:cubicBezTo>
                  <a:cubicBezTo>
                    <a:pt x="18301" y="9698"/>
                    <a:pt x="19039" y="9103"/>
                    <a:pt x="19229" y="8258"/>
                  </a:cubicBezTo>
                  <a:cubicBezTo>
                    <a:pt x="19646" y="6389"/>
                    <a:pt x="18158" y="3221"/>
                    <a:pt x="16419" y="1662"/>
                  </a:cubicBezTo>
                  <a:cubicBezTo>
                    <a:pt x="16074" y="1340"/>
                    <a:pt x="15669" y="1078"/>
                    <a:pt x="15241" y="888"/>
                  </a:cubicBezTo>
                  <a:cubicBezTo>
                    <a:pt x="14181" y="435"/>
                    <a:pt x="13050" y="150"/>
                    <a:pt x="11907" y="31"/>
                  </a:cubicBezTo>
                  <a:cubicBezTo>
                    <a:pt x="11663" y="10"/>
                    <a:pt x="11420" y="0"/>
                    <a:pt x="1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63;p69">
              <a:extLst>
                <a:ext uri="{FF2B5EF4-FFF2-40B4-BE49-F238E27FC236}">
                  <a16:creationId xmlns:a16="http://schemas.microsoft.com/office/drawing/2014/main" xmlns="" id="{75E72772-1B21-A609-77D4-085CFC819795}"/>
                </a:ext>
              </a:extLst>
            </p:cNvPr>
            <p:cNvSpPr/>
            <p:nvPr/>
          </p:nvSpPr>
          <p:spPr>
            <a:xfrm>
              <a:off x="7965078" y="3542333"/>
              <a:ext cx="92300" cy="274254"/>
            </a:xfrm>
            <a:custGeom>
              <a:avLst/>
              <a:gdLst/>
              <a:ahLst/>
              <a:cxnLst/>
              <a:rect l="l" t="t" r="r" b="b"/>
              <a:pathLst>
                <a:path w="2441" h="7253" extrusionOk="0">
                  <a:moveTo>
                    <a:pt x="94" y="0"/>
                  </a:moveTo>
                  <a:cubicBezTo>
                    <a:pt x="48" y="0"/>
                    <a:pt x="1" y="68"/>
                    <a:pt x="47" y="115"/>
                  </a:cubicBezTo>
                  <a:lnTo>
                    <a:pt x="35" y="115"/>
                  </a:lnTo>
                  <a:cubicBezTo>
                    <a:pt x="1321" y="1627"/>
                    <a:pt x="2023" y="3555"/>
                    <a:pt x="2166" y="5532"/>
                  </a:cubicBezTo>
                  <a:cubicBezTo>
                    <a:pt x="2202" y="6091"/>
                    <a:pt x="2202" y="6639"/>
                    <a:pt x="2166" y="7199"/>
                  </a:cubicBezTo>
                  <a:cubicBezTo>
                    <a:pt x="2166" y="7234"/>
                    <a:pt x="2196" y="7252"/>
                    <a:pt x="2226" y="7252"/>
                  </a:cubicBezTo>
                  <a:cubicBezTo>
                    <a:pt x="2256" y="7252"/>
                    <a:pt x="2285" y="7234"/>
                    <a:pt x="2285" y="7199"/>
                  </a:cubicBezTo>
                  <a:cubicBezTo>
                    <a:pt x="2440" y="5199"/>
                    <a:pt x="2083" y="3163"/>
                    <a:pt x="1095" y="1412"/>
                  </a:cubicBezTo>
                  <a:cubicBezTo>
                    <a:pt x="821" y="912"/>
                    <a:pt x="499" y="448"/>
                    <a:pt x="130" y="19"/>
                  </a:cubicBezTo>
                  <a:cubicBezTo>
                    <a:pt x="120" y="6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64;p69">
              <a:extLst>
                <a:ext uri="{FF2B5EF4-FFF2-40B4-BE49-F238E27FC236}">
                  <a16:creationId xmlns:a16="http://schemas.microsoft.com/office/drawing/2014/main" xmlns="" id="{31CC4401-B980-9E31-02C8-9AB1D879B8FE}"/>
                </a:ext>
              </a:extLst>
            </p:cNvPr>
            <p:cNvSpPr/>
            <p:nvPr/>
          </p:nvSpPr>
          <p:spPr>
            <a:xfrm>
              <a:off x="8018996" y="3554054"/>
              <a:ext cx="128525" cy="249373"/>
            </a:xfrm>
            <a:custGeom>
              <a:avLst/>
              <a:gdLst/>
              <a:ahLst/>
              <a:cxnLst/>
              <a:rect l="l" t="t" r="r" b="b"/>
              <a:pathLst>
                <a:path w="3399" h="6595" extrusionOk="0">
                  <a:moveTo>
                    <a:pt x="91" y="0"/>
                  </a:moveTo>
                  <a:cubicBezTo>
                    <a:pt x="43" y="0"/>
                    <a:pt x="1" y="68"/>
                    <a:pt x="38" y="114"/>
                  </a:cubicBezTo>
                  <a:lnTo>
                    <a:pt x="50" y="114"/>
                  </a:lnTo>
                  <a:cubicBezTo>
                    <a:pt x="1264" y="1495"/>
                    <a:pt x="2491" y="3007"/>
                    <a:pt x="2907" y="4841"/>
                  </a:cubicBezTo>
                  <a:cubicBezTo>
                    <a:pt x="3026" y="5412"/>
                    <a:pt x="3098" y="5996"/>
                    <a:pt x="3264" y="6555"/>
                  </a:cubicBezTo>
                  <a:cubicBezTo>
                    <a:pt x="3274" y="6583"/>
                    <a:pt x="3296" y="6594"/>
                    <a:pt x="3320" y="6594"/>
                  </a:cubicBezTo>
                  <a:cubicBezTo>
                    <a:pt x="3358" y="6594"/>
                    <a:pt x="3398" y="6564"/>
                    <a:pt x="3383" y="6520"/>
                  </a:cubicBezTo>
                  <a:cubicBezTo>
                    <a:pt x="3241" y="6020"/>
                    <a:pt x="3157" y="5496"/>
                    <a:pt x="3062" y="4984"/>
                  </a:cubicBezTo>
                  <a:cubicBezTo>
                    <a:pt x="2955" y="4496"/>
                    <a:pt x="2800" y="4019"/>
                    <a:pt x="2598" y="3555"/>
                  </a:cubicBezTo>
                  <a:cubicBezTo>
                    <a:pt x="2217" y="2733"/>
                    <a:pt x="1740" y="1960"/>
                    <a:pt x="1169" y="1257"/>
                  </a:cubicBezTo>
                  <a:cubicBezTo>
                    <a:pt x="836" y="840"/>
                    <a:pt x="490" y="424"/>
                    <a:pt x="133" y="19"/>
                  </a:cubicBezTo>
                  <a:cubicBezTo>
                    <a:pt x="120" y="6"/>
                    <a:pt x="105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65;p69">
              <a:extLst>
                <a:ext uri="{FF2B5EF4-FFF2-40B4-BE49-F238E27FC236}">
                  <a16:creationId xmlns:a16="http://schemas.microsoft.com/office/drawing/2014/main" xmlns="" id="{4AD7C54F-F11A-1173-E61F-60F47ABA718F}"/>
                </a:ext>
              </a:extLst>
            </p:cNvPr>
            <p:cNvSpPr/>
            <p:nvPr/>
          </p:nvSpPr>
          <p:spPr>
            <a:xfrm>
              <a:off x="7853005" y="3704542"/>
              <a:ext cx="51501" cy="203431"/>
            </a:xfrm>
            <a:custGeom>
              <a:avLst/>
              <a:gdLst/>
              <a:ahLst/>
              <a:cxnLst/>
              <a:rect l="l" t="t" r="r" b="b"/>
              <a:pathLst>
                <a:path w="1362" h="5380" extrusionOk="0">
                  <a:moveTo>
                    <a:pt x="1305" y="1"/>
                  </a:moveTo>
                  <a:cubicBezTo>
                    <a:pt x="1276" y="1"/>
                    <a:pt x="1243" y="22"/>
                    <a:pt x="1237" y="63"/>
                  </a:cubicBezTo>
                  <a:lnTo>
                    <a:pt x="1225" y="63"/>
                  </a:lnTo>
                  <a:cubicBezTo>
                    <a:pt x="1118" y="956"/>
                    <a:pt x="1082" y="1861"/>
                    <a:pt x="927" y="2754"/>
                  </a:cubicBezTo>
                  <a:cubicBezTo>
                    <a:pt x="785" y="3647"/>
                    <a:pt x="558" y="4552"/>
                    <a:pt x="34" y="5290"/>
                  </a:cubicBezTo>
                  <a:cubicBezTo>
                    <a:pt x="1" y="5332"/>
                    <a:pt x="44" y="5379"/>
                    <a:pt x="89" y="5379"/>
                  </a:cubicBezTo>
                  <a:cubicBezTo>
                    <a:pt x="108" y="5379"/>
                    <a:pt x="127" y="5371"/>
                    <a:pt x="142" y="5350"/>
                  </a:cubicBezTo>
                  <a:cubicBezTo>
                    <a:pt x="677" y="4611"/>
                    <a:pt x="915" y="3683"/>
                    <a:pt x="1058" y="2790"/>
                  </a:cubicBezTo>
                  <a:cubicBezTo>
                    <a:pt x="1201" y="1885"/>
                    <a:pt x="1249" y="968"/>
                    <a:pt x="1356" y="63"/>
                  </a:cubicBezTo>
                  <a:cubicBezTo>
                    <a:pt x="1362" y="22"/>
                    <a:pt x="1335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66;p69">
              <a:extLst>
                <a:ext uri="{FF2B5EF4-FFF2-40B4-BE49-F238E27FC236}">
                  <a16:creationId xmlns:a16="http://schemas.microsoft.com/office/drawing/2014/main" xmlns="" id="{A17A5C17-B376-2C5B-1F14-0738A01EFB5E}"/>
                </a:ext>
              </a:extLst>
            </p:cNvPr>
            <p:cNvSpPr/>
            <p:nvPr/>
          </p:nvSpPr>
          <p:spPr>
            <a:xfrm>
              <a:off x="7469865" y="3637994"/>
              <a:ext cx="158397" cy="179988"/>
            </a:xfrm>
            <a:custGeom>
              <a:avLst/>
              <a:gdLst/>
              <a:ahLst/>
              <a:cxnLst/>
              <a:rect l="l" t="t" r="r" b="b"/>
              <a:pathLst>
                <a:path w="4189" h="4760" extrusionOk="0">
                  <a:moveTo>
                    <a:pt x="4099" y="1"/>
                  </a:moveTo>
                  <a:cubicBezTo>
                    <a:pt x="4081" y="1"/>
                    <a:pt x="4062" y="8"/>
                    <a:pt x="4048" y="25"/>
                  </a:cubicBezTo>
                  <a:cubicBezTo>
                    <a:pt x="3571" y="680"/>
                    <a:pt x="3167" y="1395"/>
                    <a:pt x="2666" y="2037"/>
                  </a:cubicBezTo>
                  <a:cubicBezTo>
                    <a:pt x="2155" y="2680"/>
                    <a:pt x="1547" y="3204"/>
                    <a:pt x="976" y="3764"/>
                  </a:cubicBezTo>
                  <a:cubicBezTo>
                    <a:pt x="666" y="4062"/>
                    <a:pt x="357" y="4359"/>
                    <a:pt x="47" y="4657"/>
                  </a:cubicBezTo>
                  <a:cubicBezTo>
                    <a:pt x="1" y="4694"/>
                    <a:pt x="41" y="4759"/>
                    <a:pt x="88" y="4759"/>
                  </a:cubicBezTo>
                  <a:cubicBezTo>
                    <a:pt x="102" y="4759"/>
                    <a:pt x="117" y="4754"/>
                    <a:pt x="130" y="4740"/>
                  </a:cubicBezTo>
                  <a:lnTo>
                    <a:pt x="130" y="4752"/>
                  </a:lnTo>
                  <a:cubicBezTo>
                    <a:pt x="702" y="4204"/>
                    <a:pt x="1262" y="3657"/>
                    <a:pt x="1833" y="3109"/>
                  </a:cubicBezTo>
                  <a:cubicBezTo>
                    <a:pt x="2131" y="2823"/>
                    <a:pt x="2416" y="2526"/>
                    <a:pt x="2678" y="2216"/>
                  </a:cubicBezTo>
                  <a:cubicBezTo>
                    <a:pt x="2917" y="1918"/>
                    <a:pt x="3131" y="1609"/>
                    <a:pt x="3345" y="1287"/>
                  </a:cubicBezTo>
                  <a:cubicBezTo>
                    <a:pt x="3607" y="883"/>
                    <a:pt x="3869" y="478"/>
                    <a:pt x="4155" y="85"/>
                  </a:cubicBezTo>
                  <a:cubicBezTo>
                    <a:pt x="4188" y="43"/>
                    <a:pt x="4145" y="1"/>
                    <a:pt x="4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67;p69">
              <a:extLst>
                <a:ext uri="{FF2B5EF4-FFF2-40B4-BE49-F238E27FC236}">
                  <a16:creationId xmlns:a16="http://schemas.microsoft.com/office/drawing/2014/main" xmlns="" id="{913509B3-72EF-E37D-2B7E-0BAE4F6B2AD6}"/>
                </a:ext>
              </a:extLst>
            </p:cNvPr>
            <p:cNvSpPr/>
            <p:nvPr/>
          </p:nvSpPr>
          <p:spPr>
            <a:xfrm>
              <a:off x="7459467" y="3608464"/>
              <a:ext cx="195907" cy="128676"/>
            </a:xfrm>
            <a:custGeom>
              <a:avLst/>
              <a:gdLst/>
              <a:ahLst/>
              <a:cxnLst/>
              <a:rect l="l" t="t" r="r" b="b"/>
              <a:pathLst>
                <a:path w="5181" h="3403" extrusionOk="0">
                  <a:moveTo>
                    <a:pt x="5088" y="1"/>
                  </a:moveTo>
                  <a:cubicBezTo>
                    <a:pt x="5079" y="1"/>
                    <a:pt x="5070" y="3"/>
                    <a:pt x="5061" y="9"/>
                  </a:cubicBezTo>
                  <a:cubicBezTo>
                    <a:pt x="4513" y="378"/>
                    <a:pt x="3930" y="675"/>
                    <a:pt x="3370" y="1009"/>
                  </a:cubicBezTo>
                  <a:cubicBezTo>
                    <a:pt x="2691" y="1390"/>
                    <a:pt x="2084" y="1854"/>
                    <a:pt x="1441" y="2295"/>
                  </a:cubicBezTo>
                  <a:cubicBezTo>
                    <a:pt x="965" y="2616"/>
                    <a:pt x="501" y="2938"/>
                    <a:pt x="48" y="3295"/>
                  </a:cubicBezTo>
                  <a:cubicBezTo>
                    <a:pt x="0" y="3333"/>
                    <a:pt x="45" y="3403"/>
                    <a:pt x="96" y="3403"/>
                  </a:cubicBezTo>
                  <a:cubicBezTo>
                    <a:pt x="108" y="3403"/>
                    <a:pt x="120" y="3399"/>
                    <a:pt x="132" y="3390"/>
                  </a:cubicBezTo>
                  <a:cubicBezTo>
                    <a:pt x="929" y="2759"/>
                    <a:pt x="1775" y="2211"/>
                    <a:pt x="2596" y="1628"/>
                  </a:cubicBezTo>
                  <a:cubicBezTo>
                    <a:pt x="3144" y="1259"/>
                    <a:pt x="3703" y="925"/>
                    <a:pt x="4287" y="616"/>
                  </a:cubicBezTo>
                  <a:cubicBezTo>
                    <a:pt x="4561" y="461"/>
                    <a:pt x="4846" y="294"/>
                    <a:pt x="5120" y="116"/>
                  </a:cubicBezTo>
                  <a:cubicBezTo>
                    <a:pt x="5181" y="75"/>
                    <a:pt x="5139" y="1"/>
                    <a:pt x="5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68;p69">
              <a:extLst>
                <a:ext uri="{FF2B5EF4-FFF2-40B4-BE49-F238E27FC236}">
                  <a16:creationId xmlns:a16="http://schemas.microsoft.com/office/drawing/2014/main" xmlns="" id="{F2206B28-64C9-6671-A327-BBA48B0B9CDA}"/>
                </a:ext>
              </a:extLst>
            </p:cNvPr>
            <p:cNvSpPr/>
            <p:nvPr/>
          </p:nvSpPr>
          <p:spPr>
            <a:xfrm>
              <a:off x="7545071" y="3598293"/>
              <a:ext cx="156317" cy="286959"/>
            </a:xfrm>
            <a:custGeom>
              <a:avLst/>
              <a:gdLst/>
              <a:ahLst/>
              <a:cxnLst/>
              <a:rect l="l" t="t" r="r" b="b"/>
              <a:pathLst>
                <a:path w="4134" h="7589" extrusionOk="0">
                  <a:moveTo>
                    <a:pt x="4055" y="1"/>
                  </a:moveTo>
                  <a:cubicBezTo>
                    <a:pt x="4031" y="1"/>
                    <a:pt x="4008" y="12"/>
                    <a:pt x="3999" y="39"/>
                  </a:cubicBezTo>
                  <a:lnTo>
                    <a:pt x="3999" y="51"/>
                  </a:lnTo>
                  <a:cubicBezTo>
                    <a:pt x="3297" y="2254"/>
                    <a:pt x="2118" y="4254"/>
                    <a:pt x="868" y="6195"/>
                  </a:cubicBezTo>
                  <a:cubicBezTo>
                    <a:pt x="594" y="6624"/>
                    <a:pt x="308" y="7064"/>
                    <a:pt x="35" y="7505"/>
                  </a:cubicBezTo>
                  <a:cubicBezTo>
                    <a:pt x="1" y="7547"/>
                    <a:pt x="45" y="7589"/>
                    <a:pt x="90" y="7589"/>
                  </a:cubicBezTo>
                  <a:cubicBezTo>
                    <a:pt x="109" y="7589"/>
                    <a:pt x="128" y="7582"/>
                    <a:pt x="142" y="7564"/>
                  </a:cubicBezTo>
                  <a:cubicBezTo>
                    <a:pt x="1273" y="5743"/>
                    <a:pt x="2499" y="3980"/>
                    <a:pt x="3380" y="2016"/>
                  </a:cubicBezTo>
                  <a:cubicBezTo>
                    <a:pt x="3666" y="1385"/>
                    <a:pt x="3904" y="730"/>
                    <a:pt x="4118" y="75"/>
                  </a:cubicBezTo>
                  <a:cubicBezTo>
                    <a:pt x="4133" y="31"/>
                    <a:pt x="4093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69;p69">
              <a:extLst>
                <a:ext uri="{FF2B5EF4-FFF2-40B4-BE49-F238E27FC236}">
                  <a16:creationId xmlns:a16="http://schemas.microsoft.com/office/drawing/2014/main" xmlns="" id="{FF95D2B4-94FF-570B-A003-C9AEF0172EC9}"/>
                </a:ext>
              </a:extLst>
            </p:cNvPr>
            <p:cNvSpPr/>
            <p:nvPr/>
          </p:nvSpPr>
          <p:spPr>
            <a:xfrm>
              <a:off x="7655442" y="3568914"/>
              <a:ext cx="97594" cy="308096"/>
            </a:xfrm>
            <a:custGeom>
              <a:avLst/>
              <a:gdLst/>
              <a:ahLst/>
              <a:cxnLst/>
              <a:rect l="l" t="t" r="r" b="b"/>
              <a:pathLst>
                <a:path w="2581" h="8148" extrusionOk="0">
                  <a:moveTo>
                    <a:pt x="2503" y="1"/>
                  </a:moveTo>
                  <a:cubicBezTo>
                    <a:pt x="2473" y="1"/>
                    <a:pt x="2444" y="19"/>
                    <a:pt x="2438" y="54"/>
                  </a:cubicBezTo>
                  <a:lnTo>
                    <a:pt x="2438" y="66"/>
                  </a:lnTo>
                  <a:cubicBezTo>
                    <a:pt x="2450" y="674"/>
                    <a:pt x="2426" y="1293"/>
                    <a:pt x="2354" y="1900"/>
                  </a:cubicBezTo>
                  <a:cubicBezTo>
                    <a:pt x="2271" y="2424"/>
                    <a:pt x="2152" y="2936"/>
                    <a:pt x="2009" y="3448"/>
                  </a:cubicBezTo>
                  <a:cubicBezTo>
                    <a:pt x="1735" y="4496"/>
                    <a:pt x="1366" y="5519"/>
                    <a:pt x="902" y="6496"/>
                  </a:cubicBezTo>
                  <a:cubicBezTo>
                    <a:pt x="652" y="7032"/>
                    <a:pt x="354" y="7555"/>
                    <a:pt x="33" y="8055"/>
                  </a:cubicBezTo>
                  <a:cubicBezTo>
                    <a:pt x="0" y="8104"/>
                    <a:pt x="39" y="8147"/>
                    <a:pt x="83" y="8147"/>
                  </a:cubicBezTo>
                  <a:cubicBezTo>
                    <a:pt x="103" y="8147"/>
                    <a:pt x="125" y="8138"/>
                    <a:pt x="140" y="8115"/>
                  </a:cubicBezTo>
                  <a:cubicBezTo>
                    <a:pt x="723" y="7210"/>
                    <a:pt x="1199" y="6246"/>
                    <a:pt x="1568" y="5234"/>
                  </a:cubicBezTo>
                  <a:cubicBezTo>
                    <a:pt x="1949" y="4222"/>
                    <a:pt x="2247" y="3174"/>
                    <a:pt x="2438" y="2114"/>
                  </a:cubicBezTo>
                  <a:cubicBezTo>
                    <a:pt x="2545" y="1424"/>
                    <a:pt x="2581" y="745"/>
                    <a:pt x="2569" y="54"/>
                  </a:cubicBezTo>
                  <a:cubicBezTo>
                    <a:pt x="2563" y="19"/>
                    <a:pt x="2533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70;p69">
              <a:extLst>
                <a:ext uri="{FF2B5EF4-FFF2-40B4-BE49-F238E27FC236}">
                  <a16:creationId xmlns:a16="http://schemas.microsoft.com/office/drawing/2014/main" xmlns="" id="{4B9FF41C-3DAF-0411-034E-03728F447710}"/>
                </a:ext>
              </a:extLst>
            </p:cNvPr>
            <p:cNvSpPr/>
            <p:nvPr/>
          </p:nvSpPr>
          <p:spPr>
            <a:xfrm>
              <a:off x="7791638" y="3550008"/>
              <a:ext cx="34334" cy="343338"/>
            </a:xfrm>
            <a:custGeom>
              <a:avLst/>
              <a:gdLst/>
              <a:ahLst/>
              <a:cxnLst/>
              <a:rect l="l" t="t" r="r" b="b"/>
              <a:pathLst>
                <a:path w="908" h="9080" extrusionOk="0">
                  <a:moveTo>
                    <a:pt x="546" y="0"/>
                  </a:moveTo>
                  <a:cubicBezTo>
                    <a:pt x="511" y="0"/>
                    <a:pt x="472" y="29"/>
                    <a:pt x="479" y="78"/>
                  </a:cubicBezTo>
                  <a:cubicBezTo>
                    <a:pt x="812" y="2400"/>
                    <a:pt x="788" y="4757"/>
                    <a:pt x="395" y="7067"/>
                  </a:cubicBezTo>
                  <a:cubicBezTo>
                    <a:pt x="288" y="7722"/>
                    <a:pt x="157" y="8365"/>
                    <a:pt x="14" y="9008"/>
                  </a:cubicBezTo>
                  <a:cubicBezTo>
                    <a:pt x="0" y="9050"/>
                    <a:pt x="36" y="9080"/>
                    <a:pt x="70" y="9080"/>
                  </a:cubicBezTo>
                  <a:cubicBezTo>
                    <a:pt x="94" y="9080"/>
                    <a:pt x="117" y="9066"/>
                    <a:pt x="122" y="9032"/>
                  </a:cubicBezTo>
                  <a:cubicBezTo>
                    <a:pt x="681" y="6746"/>
                    <a:pt x="907" y="4376"/>
                    <a:pt x="800" y="2019"/>
                  </a:cubicBezTo>
                  <a:cubicBezTo>
                    <a:pt x="764" y="1352"/>
                    <a:pt x="693" y="697"/>
                    <a:pt x="598" y="43"/>
                  </a:cubicBezTo>
                  <a:cubicBezTo>
                    <a:pt x="593" y="14"/>
                    <a:pt x="57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71;p69">
              <a:extLst>
                <a:ext uri="{FF2B5EF4-FFF2-40B4-BE49-F238E27FC236}">
                  <a16:creationId xmlns:a16="http://schemas.microsoft.com/office/drawing/2014/main" xmlns="" id="{B68F18CD-A365-0891-463F-457001CBE437}"/>
                </a:ext>
              </a:extLst>
            </p:cNvPr>
            <p:cNvSpPr/>
            <p:nvPr/>
          </p:nvSpPr>
          <p:spPr>
            <a:xfrm>
              <a:off x="7901971" y="3533712"/>
              <a:ext cx="93699" cy="331843"/>
            </a:xfrm>
            <a:custGeom>
              <a:avLst/>
              <a:gdLst/>
              <a:ahLst/>
              <a:cxnLst/>
              <a:rect l="l" t="t" r="r" b="b"/>
              <a:pathLst>
                <a:path w="2478" h="8776" extrusionOk="0">
                  <a:moveTo>
                    <a:pt x="83" y="1"/>
                  </a:moveTo>
                  <a:cubicBezTo>
                    <a:pt x="43" y="1"/>
                    <a:pt x="1" y="44"/>
                    <a:pt x="25" y="93"/>
                  </a:cubicBezTo>
                  <a:lnTo>
                    <a:pt x="13" y="104"/>
                  </a:lnTo>
                  <a:cubicBezTo>
                    <a:pt x="930" y="2212"/>
                    <a:pt x="1930" y="4438"/>
                    <a:pt x="1930" y="6784"/>
                  </a:cubicBezTo>
                  <a:cubicBezTo>
                    <a:pt x="1930" y="7427"/>
                    <a:pt x="1835" y="8082"/>
                    <a:pt x="1645" y="8701"/>
                  </a:cubicBezTo>
                  <a:cubicBezTo>
                    <a:pt x="1630" y="8745"/>
                    <a:pt x="1670" y="8775"/>
                    <a:pt x="1708" y="8775"/>
                  </a:cubicBezTo>
                  <a:cubicBezTo>
                    <a:pt x="1732" y="8775"/>
                    <a:pt x="1755" y="8764"/>
                    <a:pt x="1764" y="8736"/>
                  </a:cubicBezTo>
                  <a:cubicBezTo>
                    <a:pt x="2478" y="6427"/>
                    <a:pt x="1740" y="3974"/>
                    <a:pt x="871" y="1819"/>
                  </a:cubicBezTo>
                  <a:cubicBezTo>
                    <a:pt x="633" y="1224"/>
                    <a:pt x="382" y="628"/>
                    <a:pt x="132" y="33"/>
                  </a:cubicBezTo>
                  <a:cubicBezTo>
                    <a:pt x="121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72;p69">
              <a:extLst>
                <a:ext uri="{FF2B5EF4-FFF2-40B4-BE49-F238E27FC236}">
                  <a16:creationId xmlns:a16="http://schemas.microsoft.com/office/drawing/2014/main" xmlns="" id="{0C61B197-4AD5-050B-2EC6-E9773D91D56B}"/>
                </a:ext>
              </a:extLst>
            </p:cNvPr>
            <p:cNvSpPr/>
            <p:nvPr/>
          </p:nvSpPr>
          <p:spPr>
            <a:xfrm>
              <a:off x="7869151" y="3910838"/>
              <a:ext cx="182823" cy="90977"/>
            </a:xfrm>
            <a:custGeom>
              <a:avLst/>
              <a:gdLst/>
              <a:ahLst/>
              <a:cxnLst/>
              <a:rect l="l" t="t" r="r" b="b"/>
              <a:pathLst>
                <a:path w="4835" h="2406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63" y="48"/>
                    <a:pt x="3632" y="144"/>
                    <a:pt x="3465" y="203"/>
                  </a:cubicBezTo>
                  <a:cubicBezTo>
                    <a:pt x="3325" y="253"/>
                    <a:pt x="1483" y="480"/>
                    <a:pt x="682" y="480"/>
                  </a:cubicBezTo>
                  <a:cubicBezTo>
                    <a:pt x="530" y="480"/>
                    <a:pt x="416" y="472"/>
                    <a:pt x="358" y="453"/>
                  </a:cubicBezTo>
                  <a:lnTo>
                    <a:pt x="358" y="453"/>
                  </a:lnTo>
                  <a:cubicBezTo>
                    <a:pt x="0" y="953"/>
                    <a:pt x="453" y="1310"/>
                    <a:pt x="441" y="1465"/>
                  </a:cubicBezTo>
                  <a:cubicBezTo>
                    <a:pt x="441" y="1549"/>
                    <a:pt x="381" y="1846"/>
                    <a:pt x="429" y="1906"/>
                  </a:cubicBezTo>
                  <a:cubicBezTo>
                    <a:pt x="447" y="1935"/>
                    <a:pt x="485" y="1944"/>
                    <a:pt x="529" y="1944"/>
                  </a:cubicBezTo>
                  <a:cubicBezTo>
                    <a:pt x="572" y="1944"/>
                    <a:pt x="619" y="1935"/>
                    <a:pt x="655" y="1930"/>
                  </a:cubicBezTo>
                  <a:cubicBezTo>
                    <a:pt x="687" y="1926"/>
                    <a:pt x="728" y="1924"/>
                    <a:pt x="777" y="1924"/>
                  </a:cubicBezTo>
                  <a:cubicBezTo>
                    <a:pt x="1593" y="1924"/>
                    <a:pt x="4711" y="2361"/>
                    <a:pt x="4834" y="2406"/>
                  </a:cubicBezTo>
                  <a:cubicBezTo>
                    <a:pt x="4691" y="1977"/>
                    <a:pt x="4525" y="1513"/>
                    <a:pt x="4322" y="1096"/>
                  </a:cubicBezTo>
                  <a:cubicBezTo>
                    <a:pt x="4168" y="775"/>
                    <a:pt x="3846" y="370"/>
                    <a:pt x="3906" y="1"/>
                  </a:cubicBezTo>
                  <a:close/>
                </a:path>
              </a:pathLst>
            </a:custGeom>
            <a:solidFill>
              <a:srgbClr val="ECC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73;p69">
              <a:extLst>
                <a:ext uri="{FF2B5EF4-FFF2-40B4-BE49-F238E27FC236}">
                  <a16:creationId xmlns:a16="http://schemas.microsoft.com/office/drawing/2014/main" xmlns="" id="{156AE869-E7FB-81D5-6BAD-CF104CBD59D5}"/>
                </a:ext>
              </a:extLst>
            </p:cNvPr>
            <p:cNvSpPr/>
            <p:nvPr/>
          </p:nvSpPr>
          <p:spPr>
            <a:xfrm>
              <a:off x="8043385" y="3855936"/>
              <a:ext cx="166148" cy="219502"/>
            </a:xfrm>
            <a:custGeom>
              <a:avLst/>
              <a:gdLst/>
              <a:ahLst/>
              <a:cxnLst/>
              <a:rect l="l" t="t" r="r" b="b"/>
              <a:pathLst>
                <a:path w="4394" h="5805" extrusionOk="0">
                  <a:moveTo>
                    <a:pt x="619" y="0"/>
                  </a:moveTo>
                  <a:lnTo>
                    <a:pt x="619" y="0"/>
                  </a:lnTo>
                  <a:cubicBezTo>
                    <a:pt x="429" y="72"/>
                    <a:pt x="250" y="179"/>
                    <a:pt x="107" y="322"/>
                  </a:cubicBezTo>
                  <a:cubicBezTo>
                    <a:pt x="95" y="369"/>
                    <a:pt x="95" y="405"/>
                    <a:pt x="83" y="453"/>
                  </a:cubicBezTo>
                  <a:cubicBezTo>
                    <a:pt x="0" y="1036"/>
                    <a:pt x="369" y="1643"/>
                    <a:pt x="595" y="2155"/>
                  </a:cubicBezTo>
                  <a:cubicBezTo>
                    <a:pt x="1107" y="3274"/>
                    <a:pt x="1738" y="4513"/>
                    <a:pt x="2679" y="5322"/>
                  </a:cubicBezTo>
                  <a:cubicBezTo>
                    <a:pt x="3086" y="5594"/>
                    <a:pt x="3511" y="5805"/>
                    <a:pt x="3916" y="5805"/>
                  </a:cubicBezTo>
                  <a:cubicBezTo>
                    <a:pt x="4079" y="5805"/>
                    <a:pt x="4239" y="5770"/>
                    <a:pt x="4393" y="5691"/>
                  </a:cubicBezTo>
                  <a:cubicBezTo>
                    <a:pt x="4001" y="5596"/>
                    <a:pt x="3643" y="5441"/>
                    <a:pt x="3322" y="5203"/>
                  </a:cubicBezTo>
                  <a:cubicBezTo>
                    <a:pt x="2286" y="4405"/>
                    <a:pt x="1631" y="3084"/>
                    <a:pt x="1095" y="1905"/>
                  </a:cubicBezTo>
                  <a:cubicBezTo>
                    <a:pt x="857" y="1405"/>
                    <a:pt x="500" y="786"/>
                    <a:pt x="572" y="214"/>
                  </a:cubicBezTo>
                  <a:cubicBezTo>
                    <a:pt x="583" y="131"/>
                    <a:pt x="595" y="6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74;p69">
              <a:extLst>
                <a:ext uri="{FF2B5EF4-FFF2-40B4-BE49-F238E27FC236}">
                  <a16:creationId xmlns:a16="http://schemas.microsoft.com/office/drawing/2014/main" xmlns="" id="{6BDB1410-6CAE-06EF-D699-96EAB98B4C69}"/>
                </a:ext>
              </a:extLst>
            </p:cNvPr>
            <p:cNvSpPr/>
            <p:nvPr/>
          </p:nvSpPr>
          <p:spPr>
            <a:xfrm>
              <a:off x="8004212" y="3868074"/>
              <a:ext cx="130151" cy="181197"/>
            </a:xfrm>
            <a:custGeom>
              <a:avLst/>
              <a:gdLst/>
              <a:ahLst/>
              <a:cxnLst/>
              <a:rect l="l" t="t" r="r" b="b"/>
              <a:pathLst>
                <a:path w="3442" h="4792" extrusionOk="0">
                  <a:moveTo>
                    <a:pt x="1143" y="1"/>
                  </a:moveTo>
                  <a:cubicBezTo>
                    <a:pt x="917" y="191"/>
                    <a:pt x="703" y="405"/>
                    <a:pt x="524" y="644"/>
                  </a:cubicBezTo>
                  <a:cubicBezTo>
                    <a:pt x="405" y="810"/>
                    <a:pt x="179" y="929"/>
                    <a:pt x="107" y="1120"/>
                  </a:cubicBezTo>
                  <a:cubicBezTo>
                    <a:pt x="0" y="1382"/>
                    <a:pt x="322" y="1739"/>
                    <a:pt x="441" y="1953"/>
                  </a:cubicBezTo>
                  <a:cubicBezTo>
                    <a:pt x="691" y="2418"/>
                    <a:pt x="905" y="2906"/>
                    <a:pt x="1072" y="3406"/>
                  </a:cubicBezTo>
                  <a:cubicBezTo>
                    <a:pt x="1084" y="3442"/>
                    <a:pt x="1096" y="3477"/>
                    <a:pt x="1119" y="3513"/>
                  </a:cubicBezTo>
                  <a:cubicBezTo>
                    <a:pt x="1143" y="3537"/>
                    <a:pt x="1179" y="3561"/>
                    <a:pt x="1215" y="3584"/>
                  </a:cubicBezTo>
                  <a:cubicBezTo>
                    <a:pt x="1417" y="3692"/>
                    <a:pt x="1608" y="3823"/>
                    <a:pt x="1786" y="3965"/>
                  </a:cubicBezTo>
                  <a:cubicBezTo>
                    <a:pt x="1941" y="4108"/>
                    <a:pt x="2108" y="4192"/>
                    <a:pt x="2274" y="4311"/>
                  </a:cubicBezTo>
                  <a:cubicBezTo>
                    <a:pt x="2547" y="4510"/>
                    <a:pt x="2920" y="4792"/>
                    <a:pt x="3290" y="4792"/>
                  </a:cubicBezTo>
                  <a:cubicBezTo>
                    <a:pt x="3341" y="4792"/>
                    <a:pt x="3391" y="4786"/>
                    <a:pt x="3441" y="4775"/>
                  </a:cubicBezTo>
                  <a:cubicBezTo>
                    <a:pt x="2739" y="3858"/>
                    <a:pt x="2131" y="2870"/>
                    <a:pt x="1631" y="1834"/>
                  </a:cubicBezTo>
                  <a:cubicBezTo>
                    <a:pt x="1405" y="1322"/>
                    <a:pt x="1036" y="715"/>
                    <a:pt x="1119" y="132"/>
                  </a:cubicBezTo>
                  <a:cubicBezTo>
                    <a:pt x="1119" y="84"/>
                    <a:pt x="1131" y="48"/>
                    <a:pt x="1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75;p69">
              <a:extLst>
                <a:ext uri="{FF2B5EF4-FFF2-40B4-BE49-F238E27FC236}">
                  <a16:creationId xmlns:a16="http://schemas.microsoft.com/office/drawing/2014/main" xmlns="" id="{99260DC8-D444-385B-03DC-CA43EF42E0AF}"/>
                </a:ext>
              </a:extLst>
            </p:cNvPr>
            <p:cNvSpPr/>
            <p:nvPr/>
          </p:nvSpPr>
          <p:spPr>
            <a:xfrm>
              <a:off x="8061837" y="3850454"/>
              <a:ext cx="185054" cy="220258"/>
            </a:xfrm>
            <a:custGeom>
              <a:avLst/>
              <a:gdLst/>
              <a:ahLst/>
              <a:cxnLst/>
              <a:rect l="l" t="t" r="r" b="b"/>
              <a:pathLst>
                <a:path w="4894" h="5825" extrusionOk="0">
                  <a:moveTo>
                    <a:pt x="927" y="1"/>
                  </a:moveTo>
                  <a:cubicBezTo>
                    <a:pt x="900" y="1"/>
                    <a:pt x="873" y="1"/>
                    <a:pt x="846" y="2"/>
                  </a:cubicBezTo>
                  <a:cubicBezTo>
                    <a:pt x="596" y="2"/>
                    <a:pt x="357" y="50"/>
                    <a:pt x="131" y="133"/>
                  </a:cubicBezTo>
                  <a:cubicBezTo>
                    <a:pt x="107" y="205"/>
                    <a:pt x="95" y="276"/>
                    <a:pt x="84" y="348"/>
                  </a:cubicBezTo>
                  <a:cubicBezTo>
                    <a:pt x="0" y="931"/>
                    <a:pt x="369" y="1538"/>
                    <a:pt x="607" y="2050"/>
                  </a:cubicBezTo>
                  <a:cubicBezTo>
                    <a:pt x="1143" y="3229"/>
                    <a:pt x="1798" y="4550"/>
                    <a:pt x="2834" y="5348"/>
                  </a:cubicBezTo>
                  <a:cubicBezTo>
                    <a:pt x="3155" y="5574"/>
                    <a:pt x="3513" y="5741"/>
                    <a:pt x="3905" y="5824"/>
                  </a:cubicBezTo>
                  <a:cubicBezTo>
                    <a:pt x="4096" y="5729"/>
                    <a:pt x="4346" y="5658"/>
                    <a:pt x="4513" y="5396"/>
                  </a:cubicBezTo>
                  <a:cubicBezTo>
                    <a:pt x="4894" y="4824"/>
                    <a:pt x="4536" y="4372"/>
                    <a:pt x="4239" y="3812"/>
                  </a:cubicBezTo>
                  <a:cubicBezTo>
                    <a:pt x="3941" y="3265"/>
                    <a:pt x="3501" y="2479"/>
                    <a:pt x="3191" y="1931"/>
                  </a:cubicBezTo>
                  <a:cubicBezTo>
                    <a:pt x="2644" y="1000"/>
                    <a:pt x="2086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76;p69">
              <a:extLst>
                <a:ext uri="{FF2B5EF4-FFF2-40B4-BE49-F238E27FC236}">
                  <a16:creationId xmlns:a16="http://schemas.microsoft.com/office/drawing/2014/main" xmlns="" id="{5944E98B-15CD-74FD-521C-1332E0F7CDE1}"/>
                </a:ext>
              </a:extLst>
            </p:cNvPr>
            <p:cNvSpPr/>
            <p:nvPr/>
          </p:nvSpPr>
          <p:spPr>
            <a:xfrm>
              <a:off x="8084334" y="3889248"/>
              <a:ext cx="72524" cy="6353"/>
            </a:xfrm>
            <a:custGeom>
              <a:avLst/>
              <a:gdLst/>
              <a:ahLst/>
              <a:cxnLst/>
              <a:rect l="l" t="t" r="r" b="b"/>
              <a:pathLst>
                <a:path w="1918" h="168" extrusionOk="0">
                  <a:moveTo>
                    <a:pt x="1834" y="0"/>
                  </a:moveTo>
                  <a:cubicBezTo>
                    <a:pt x="1721" y="5"/>
                    <a:pt x="1607" y="6"/>
                    <a:pt x="1494" y="6"/>
                  </a:cubicBezTo>
                  <a:cubicBezTo>
                    <a:pt x="1289" y="6"/>
                    <a:pt x="1083" y="1"/>
                    <a:pt x="877" y="1"/>
                  </a:cubicBezTo>
                  <a:cubicBezTo>
                    <a:pt x="608" y="1"/>
                    <a:pt x="339" y="10"/>
                    <a:pt x="72" y="48"/>
                  </a:cubicBezTo>
                  <a:cubicBezTo>
                    <a:pt x="4" y="59"/>
                    <a:pt x="1" y="168"/>
                    <a:pt x="62" y="168"/>
                  </a:cubicBezTo>
                  <a:cubicBezTo>
                    <a:pt x="65" y="168"/>
                    <a:pt x="69" y="167"/>
                    <a:pt x="72" y="167"/>
                  </a:cubicBezTo>
                  <a:cubicBezTo>
                    <a:pt x="364" y="131"/>
                    <a:pt x="658" y="125"/>
                    <a:pt x="953" y="125"/>
                  </a:cubicBezTo>
                  <a:cubicBezTo>
                    <a:pt x="1100" y="125"/>
                    <a:pt x="1248" y="127"/>
                    <a:pt x="1395" y="127"/>
                  </a:cubicBezTo>
                  <a:cubicBezTo>
                    <a:pt x="1542" y="127"/>
                    <a:pt x="1688" y="125"/>
                    <a:pt x="1834" y="119"/>
                  </a:cubicBezTo>
                  <a:cubicBezTo>
                    <a:pt x="1917" y="119"/>
                    <a:pt x="1917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77;p69">
              <a:extLst>
                <a:ext uri="{FF2B5EF4-FFF2-40B4-BE49-F238E27FC236}">
                  <a16:creationId xmlns:a16="http://schemas.microsoft.com/office/drawing/2014/main" xmlns="" id="{10B09500-F139-1D53-DC86-9010EA68CC6B}"/>
                </a:ext>
              </a:extLst>
            </p:cNvPr>
            <p:cNvSpPr/>
            <p:nvPr/>
          </p:nvSpPr>
          <p:spPr>
            <a:xfrm>
              <a:off x="8101425" y="3921198"/>
              <a:ext cx="78839" cy="8130"/>
            </a:xfrm>
            <a:custGeom>
              <a:avLst/>
              <a:gdLst/>
              <a:ahLst/>
              <a:cxnLst/>
              <a:rect l="l" t="t" r="r" b="b"/>
              <a:pathLst>
                <a:path w="2085" h="215" extrusionOk="0">
                  <a:moveTo>
                    <a:pt x="2001" y="1"/>
                  </a:moveTo>
                  <a:cubicBezTo>
                    <a:pt x="1358" y="36"/>
                    <a:pt x="715" y="72"/>
                    <a:pt x="72" y="84"/>
                  </a:cubicBezTo>
                  <a:cubicBezTo>
                    <a:pt x="1" y="96"/>
                    <a:pt x="1" y="203"/>
                    <a:pt x="72" y="215"/>
                  </a:cubicBezTo>
                  <a:cubicBezTo>
                    <a:pt x="715" y="191"/>
                    <a:pt x="1358" y="167"/>
                    <a:pt x="2001" y="120"/>
                  </a:cubicBezTo>
                  <a:cubicBezTo>
                    <a:pt x="2085" y="120"/>
                    <a:pt x="2085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78;p69">
              <a:extLst>
                <a:ext uri="{FF2B5EF4-FFF2-40B4-BE49-F238E27FC236}">
                  <a16:creationId xmlns:a16="http://schemas.microsoft.com/office/drawing/2014/main" xmlns="" id="{170B5DA3-DAAF-659F-89CE-ECEDDB6A61FE}"/>
                </a:ext>
              </a:extLst>
            </p:cNvPr>
            <p:cNvSpPr/>
            <p:nvPr/>
          </p:nvSpPr>
          <p:spPr>
            <a:xfrm>
              <a:off x="8112239" y="3956778"/>
              <a:ext cx="90069" cy="9491"/>
            </a:xfrm>
            <a:custGeom>
              <a:avLst/>
              <a:gdLst/>
              <a:ahLst/>
              <a:cxnLst/>
              <a:rect l="l" t="t" r="r" b="b"/>
              <a:pathLst>
                <a:path w="2382" h="251" extrusionOk="0">
                  <a:moveTo>
                    <a:pt x="2311" y="0"/>
                  </a:moveTo>
                  <a:cubicBezTo>
                    <a:pt x="1572" y="24"/>
                    <a:pt x="810" y="48"/>
                    <a:pt x="84" y="131"/>
                  </a:cubicBezTo>
                  <a:cubicBezTo>
                    <a:pt x="5" y="142"/>
                    <a:pt x="1" y="251"/>
                    <a:pt x="73" y="251"/>
                  </a:cubicBezTo>
                  <a:cubicBezTo>
                    <a:pt x="76" y="251"/>
                    <a:pt x="80" y="251"/>
                    <a:pt x="84" y="250"/>
                  </a:cubicBezTo>
                  <a:cubicBezTo>
                    <a:pt x="822" y="167"/>
                    <a:pt x="1572" y="143"/>
                    <a:pt x="2311" y="131"/>
                  </a:cubicBezTo>
                  <a:cubicBezTo>
                    <a:pt x="2382" y="119"/>
                    <a:pt x="2382" y="12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79;p69">
              <a:extLst>
                <a:ext uri="{FF2B5EF4-FFF2-40B4-BE49-F238E27FC236}">
                  <a16:creationId xmlns:a16="http://schemas.microsoft.com/office/drawing/2014/main" xmlns="" id="{77741895-52FE-BD8C-1E41-FE0752217067}"/>
                </a:ext>
              </a:extLst>
            </p:cNvPr>
            <p:cNvSpPr/>
            <p:nvPr/>
          </p:nvSpPr>
          <p:spPr>
            <a:xfrm>
              <a:off x="8141202" y="3997236"/>
              <a:ext cx="79104" cy="10020"/>
            </a:xfrm>
            <a:custGeom>
              <a:avLst/>
              <a:gdLst/>
              <a:ahLst/>
              <a:cxnLst/>
              <a:rect l="l" t="t" r="r" b="b"/>
              <a:pathLst>
                <a:path w="2092" h="265" extrusionOk="0">
                  <a:moveTo>
                    <a:pt x="2020" y="1"/>
                  </a:moveTo>
                  <a:cubicBezTo>
                    <a:pt x="2017" y="1"/>
                    <a:pt x="2013" y="1"/>
                    <a:pt x="2009" y="2"/>
                  </a:cubicBezTo>
                  <a:cubicBezTo>
                    <a:pt x="1366" y="85"/>
                    <a:pt x="711" y="26"/>
                    <a:pt x="80" y="145"/>
                  </a:cubicBezTo>
                  <a:cubicBezTo>
                    <a:pt x="1" y="156"/>
                    <a:pt x="29" y="264"/>
                    <a:pt x="104" y="264"/>
                  </a:cubicBezTo>
                  <a:cubicBezTo>
                    <a:pt x="108" y="264"/>
                    <a:pt x="112" y="264"/>
                    <a:pt x="116" y="264"/>
                  </a:cubicBezTo>
                  <a:lnTo>
                    <a:pt x="104" y="264"/>
                  </a:lnTo>
                  <a:cubicBezTo>
                    <a:pt x="735" y="156"/>
                    <a:pt x="1378" y="216"/>
                    <a:pt x="2009" y="121"/>
                  </a:cubicBezTo>
                  <a:cubicBezTo>
                    <a:pt x="2088" y="109"/>
                    <a:pt x="209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80;p69">
              <a:extLst>
                <a:ext uri="{FF2B5EF4-FFF2-40B4-BE49-F238E27FC236}">
                  <a16:creationId xmlns:a16="http://schemas.microsoft.com/office/drawing/2014/main" xmlns="" id="{104DACB1-2B5C-A9D4-6D0C-A01838AF7EF3}"/>
                </a:ext>
              </a:extLst>
            </p:cNvPr>
            <p:cNvSpPr/>
            <p:nvPr/>
          </p:nvSpPr>
          <p:spPr>
            <a:xfrm>
              <a:off x="8167178" y="4032702"/>
              <a:ext cx="68025" cy="9680"/>
            </a:xfrm>
            <a:custGeom>
              <a:avLst/>
              <a:gdLst/>
              <a:ahLst/>
              <a:cxnLst/>
              <a:rect l="l" t="t" r="r" b="b"/>
              <a:pathLst>
                <a:path w="1799" h="256" extrusionOk="0">
                  <a:moveTo>
                    <a:pt x="1563" y="1"/>
                  </a:moveTo>
                  <a:cubicBezTo>
                    <a:pt x="1062" y="1"/>
                    <a:pt x="578" y="92"/>
                    <a:pt x="84" y="135"/>
                  </a:cubicBezTo>
                  <a:cubicBezTo>
                    <a:pt x="4" y="147"/>
                    <a:pt x="0" y="255"/>
                    <a:pt x="72" y="255"/>
                  </a:cubicBezTo>
                  <a:cubicBezTo>
                    <a:pt x="76" y="255"/>
                    <a:pt x="80" y="255"/>
                    <a:pt x="84" y="254"/>
                  </a:cubicBezTo>
                  <a:cubicBezTo>
                    <a:pt x="603" y="220"/>
                    <a:pt x="1122" y="122"/>
                    <a:pt x="1641" y="122"/>
                  </a:cubicBezTo>
                  <a:cubicBezTo>
                    <a:pt x="1670" y="122"/>
                    <a:pt x="1698" y="123"/>
                    <a:pt x="1727" y="123"/>
                  </a:cubicBezTo>
                  <a:cubicBezTo>
                    <a:pt x="1798" y="123"/>
                    <a:pt x="1798" y="4"/>
                    <a:pt x="1727" y="4"/>
                  </a:cubicBezTo>
                  <a:cubicBezTo>
                    <a:pt x="1672" y="2"/>
                    <a:pt x="1617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81;p69">
              <a:extLst>
                <a:ext uri="{FF2B5EF4-FFF2-40B4-BE49-F238E27FC236}">
                  <a16:creationId xmlns:a16="http://schemas.microsoft.com/office/drawing/2014/main" xmlns="" id="{2B69F745-6BC4-2B17-CE91-73E9CF624F42}"/>
                </a:ext>
              </a:extLst>
            </p:cNvPr>
            <p:cNvSpPr/>
            <p:nvPr/>
          </p:nvSpPr>
          <p:spPr>
            <a:xfrm>
              <a:off x="7293287" y="3878131"/>
              <a:ext cx="378276" cy="161043"/>
            </a:xfrm>
            <a:custGeom>
              <a:avLst/>
              <a:gdLst/>
              <a:ahLst/>
              <a:cxnLst/>
              <a:rect l="l" t="t" r="r" b="b"/>
              <a:pathLst>
                <a:path w="10004" h="4259" extrusionOk="0">
                  <a:moveTo>
                    <a:pt x="6193" y="0"/>
                  </a:moveTo>
                  <a:cubicBezTo>
                    <a:pt x="4068" y="0"/>
                    <a:pt x="0" y="1345"/>
                    <a:pt x="217" y="1937"/>
                  </a:cubicBezTo>
                  <a:cubicBezTo>
                    <a:pt x="371" y="2390"/>
                    <a:pt x="717" y="2783"/>
                    <a:pt x="1026" y="3128"/>
                  </a:cubicBezTo>
                  <a:cubicBezTo>
                    <a:pt x="1610" y="3795"/>
                    <a:pt x="2550" y="4140"/>
                    <a:pt x="3396" y="4188"/>
                  </a:cubicBezTo>
                  <a:cubicBezTo>
                    <a:pt x="4384" y="4247"/>
                    <a:pt x="7015" y="4259"/>
                    <a:pt x="9706" y="4259"/>
                  </a:cubicBezTo>
                  <a:lnTo>
                    <a:pt x="9706" y="4223"/>
                  </a:lnTo>
                  <a:cubicBezTo>
                    <a:pt x="9551" y="3235"/>
                    <a:pt x="9468" y="2116"/>
                    <a:pt x="9753" y="1128"/>
                  </a:cubicBezTo>
                  <a:cubicBezTo>
                    <a:pt x="9813" y="866"/>
                    <a:pt x="9896" y="628"/>
                    <a:pt x="10003" y="378"/>
                  </a:cubicBezTo>
                  <a:cubicBezTo>
                    <a:pt x="8825" y="187"/>
                    <a:pt x="7646" y="56"/>
                    <a:pt x="6467" y="8"/>
                  </a:cubicBezTo>
                  <a:cubicBezTo>
                    <a:pt x="6380" y="3"/>
                    <a:pt x="6288" y="0"/>
                    <a:pt x="6193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82;p69">
              <a:extLst>
                <a:ext uri="{FF2B5EF4-FFF2-40B4-BE49-F238E27FC236}">
                  <a16:creationId xmlns:a16="http://schemas.microsoft.com/office/drawing/2014/main" xmlns="" id="{81C0E37E-B2A1-1D53-6CAC-9C1F62BB414C}"/>
                </a:ext>
              </a:extLst>
            </p:cNvPr>
            <p:cNvSpPr/>
            <p:nvPr/>
          </p:nvSpPr>
          <p:spPr>
            <a:xfrm>
              <a:off x="7651245" y="3892840"/>
              <a:ext cx="48665" cy="147242"/>
            </a:xfrm>
            <a:custGeom>
              <a:avLst/>
              <a:gdLst/>
              <a:ahLst/>
              <a:cxnLst/>
              <a:rect l="l" t="t" r="r" b="b"/>
              <a:pathLst>
                <a:path w="1287" h="3894" extrusionOk="0">
                  <a:moveTo>
                    <a:pt x="536" y="0"/>
                  </a:moveTo>
                  <a:cubicBezTo>
                    <a:pt x="429" y="239"/>
                    <a:pt x="346" y="489"/>
                    <a:pt x="286" y="739"/>
                  </a:cubicBezTo>
                  <a:cubicBezTo>
                    <a:pt x="1" y="1739"/>
                    <a:pt x="84" y="2846"/>
                    <a:pt x="227" y="3858"/>
                  </a:cubicBezTo>
                  <a:lnTo>
                    <a:pt x="227" y="3894"/>
                  </a:lnTo>
                  <a:lnTo>
                    <a:pt x="1025" y="3894"/>
                  </a:lnTo>
                  <a:cubicBezTo>
                    <a:pt x="989" y="3549"/>
                    <a:pt x="965" y="3203"/>
                    <a:pt x="953" y="2882"/>
                  </a:cubicBezTo>
                  <a:cubicBezTo>
                    <a:pt x="917" y="2167"/>
                    <a:pt x="917" y="965"/>
                    <a:pt x="1287" y="155"/>
                  </a:cubicBezTo>
                  <a:cubicBezTo>
                    <a:pt x="1037" y="96"/>
                    <a:pt x="787" y="48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83;p69">
              <a:extLst>
                <a:ext uri="{FF2B5EF4-FFF2-40B4-BE49-F238E27FC236}">
                  <a16:creationId xmlns:a16="http://schemas.microsoft.com/office/drawing/2014/main" xmlns="" id="{4528B7D7-F5AA-B401-A967-A6A7DDAF5C3C}"/>
                </a:ext>
              </a:extLst>
            </p:cNvPr>
            <p:cNvSpPr/>
            <p:nvPr/>
          </p:nvSpPr>
          <p:spPr>
            <a:xfrm>
              <a:off x="7704824" y="3903200"/>
              <a:ext cx="235950" cy="136881"/>
            </a:xfrm>
            <a:custGeom>
              <a:avLst/>
              <a:gdLst/>
              <a:ahLst/>
              <a:cxnLst/>
              <a:rect l="l" t="t" r="r" b="b"/>
              <a:pathLst>
                <a:path w="6240" h="3620" extrusionOk="0">
                  <a:moveTo>
                    <a:pt x="322" y="0"/>
                  </a:moveTo>
                  <a:cubicBezTo>
                    <a:pt x="1" y="798"/>
                    <a:pt x="1" y="1929"/>
                    <a:pt x="36" y="2608"/>
                  </a:cubicBezTo>
                  <a:cubicBezTo>
                    <a:pt x="48" y="2929"/>
                    <a:pt x="72" y="3263"/>
                    <a:pt x="108" y="3608"/>
                  </a:cubicBezTo>
                  <a:cubicBezTo>
                    <a:pt x="1566" y="3608"/>
                    <a:pt x="2968" y="3605"/>
                    <a:pt x="4053" y="3605"/>
                  </a:cubicBezTo>
                  <a:cubicBezTo>
                    <a:pt x="5138" y="3605"/>
                    <a:pt x="5906" y="3608"/>
                    <a:pt x="6097" y="3620"/>
                  </a:cubicBezTo>
                  <a:cubicBezTo>
                    <a:pt x="6239" y="2513"/>
                    <a:pt x="5966" y="2084"/>
                    <a:pt x="5739" y="1631"/>
                  </a:cubicBezTo>
                  <a:cubicBezTo>
                    <a:pt x="5608" y="1358"/>
                    <a:pt x="5525" y="953"/>
                    <a:pt x="5287" y="762"/>
                  </a:cubicBezTo>
                  <a:cubicBezTo>
                    <a:pt x="5147" y="648"/>
                    <a:pt x="4954" y="618"/>
                    <a:pt x="4750" y="618"/>
                  </a:cubicBezTo>
                  <a:cubicBezTo>
                    <a:pt x="4516" y="618"/>
                    <a:pt x="4265" y="657"/>
                    <a:pt x="4057" y="657"/>
                  </a:cubicBezTo>
                  <a:cubicBezTo>
                    <a:pt x="4030" y="657"/>
                    <a:pt x="4003" y="657"/>
                    <a:pt x="3977" y="655"/>
                  </a:cubicBezTo>
                  <a:cubicBezTo>
                    <a:pt x="2870" y="596"/>
                    <a:pt x="1786" y="405"/>
                    <a:pt x="739" y="107"/>
                  </a:cubicBezTo>
                  <a:cubicBezTo>
                    <a:pt x="584" y="60"/>
                    <a:pt x="453" y="3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84;p69">
              <a:extLst>
                <a:ext uri="{FF2B5EF4-FFF2-40B4-BE49-F238E27FC236}">
                  <a16:creationId xmlns:a16="http://schemas.microsoft.com/office/drawing/2014/main" xmlns="" id="{18F6714E-0A03-4539-2AB5-473D7F87A5F8}"/>
                </a:ext>
              </a:extLst>
            </p:cNvPr>
            <p:cNvSpPr/>
            <p:nvPr/>
          </p:nvSpPr>
          <p:spPr>
            <a:xfrm>
              <a:off x="7685918" y="3899154"/>
              <a:ext cx="30666" cy="140927"/>
            </a:xfrm>
            <a:custGeom>
              <a:avLst/>
              <a:gdLst/>
              <a:ahLst/>
              <a:cxnLst/>
              <a:rect l="l" t="t" r="r" b="b"/>
              <a:pathLst>
                <a:path w="811" h="3727" extrusionOk="0">
                  <a:moveTo>
                    <a:pt x="370" y="0"/>
                  </a:moveTo>
                  <a:cubicBezTo>
                    <a:pt x="0" y="810"/>
                    <a:pt x="0" y="2000"/>
                    <a:pt x="36" y="2715"/>
                  </a:cubicBezTo>
                  <a:cubicBezTo>
                    <a:pt x="48" y="3036"/>
                    <a:pt x="72" y="3382"/>
                    <a:pt x="108" y="3727"/>
                  </a:cubicBezTo>
                  <a:lnTo>
                    <a:pt x="596" y="3727"/>
                  </a:lnTo>
                  <a:cubicBezTo>
                    <a:pt x="560" y="3382"/>
                    <a:pt x="536" y="3036"/>
                    <a:pt x="524" y="2715"/>
                  </a:cubicBezTo>
                  <a:cubicBezTo>
                    <a:pt x="489" y="2036"/>
                    <a:pt x="489" y="905"/>
                    <a:pt x="810" y="107"/>
                  </a:cubicBezTo>
                  <a:cubicBezTo>
                    <a:pt x="667" y="72"/>
                    <a:pt x="512" y="36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85;p69">
              <a:extLst>
                <a:ext uri="{FF2B5EF4-FFF2-40B4-BE49-F238E27FC236}">
                  <a16:creationId xmlns:a16="http://schemas.microsoft.com/office/drawing/2014/main" xmlns="" id="{833DC979-4825-7E53-FD4A-B12D0F2C5D40}"/>
                </a:ext>
              </a:extLst>
            </p:cNvPr>
            <p:cNvSpPr/>
            <p:nvPr/>
          </p:nvSpPr>
          <p:spPr>
            <a:xfrm>
              <a:off x="7399498" y="3874161"/>
              <a:ext cx="106518" cy="43711"/>
            </a:xfrm>
            <a:custGeom>
              <a:avLst/>
              <a:gdLst/>
              <a:ahLst/>
              <a:cxnLst/>
              <a:rect l="l" t="t" r="r" b="b"/>
              <a:pathLst>
                <a:path w="2817" h="1156" extrusionOk="0">
                  <a:moveTo>
                    <a:pt x="2742" y="0"/>
                  </a:moveTo>
                  <a:cubicBezTo>
                    <a:pt x="2734" y="0"/>
                    <a:pt x="2726" y="2"/>
                    <a:pt x="2718" y="6"/>
                  </a:cubicBezTo>
                  <a:cubicBezTo>
                    <a:pt x="1813" y="292"/>
                    <a:pt x="956" y="697"/>
                    <a:pt x="63" y="1030"/>
                  </a:cubicBezTo>
                  <a:cubicBezTo>
                    <a:pt x="0" y="1061"/>
                    <a:pt x="10" y="1156"/>
                    <a:pt x="69" y="1156"/>
                  </a:cubicBezTo>
                  <a:cubicBezTo>
                    <a:pt x="78" y="1156"/>
                    <a:pt x="88" y="1154"/>
                    <a:pt x="98" y="1149"/>
                  </a:cubicBezTo>
                  <a:cubicBezTo>
                    <a:pt x="991" y="816"/>
                    <a:pt x="1849" y="411"/>
                    <a:pt x="2753" y="125"/>
                  </a:cubicBezTo>
                  <a:cubicBezTo>
                    <a:pt x="2816" y="104"/>
                    <a:pt x="2796" y="0"/>
                    <a:pt x="2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86;p69">
              <a:extLst>
                <a:ext uri="{FF2B5EF4-FFF2-40B4-BE49-F238E27FC236}">
                  <a16:creationId xmlns:a16="http://schemas.microsoft.com/office/drawing/2014/main" xmlns="" id="{C46A117B-B2BE-E982-529E-983BB78863D6}"/>
                </a:ext>
              </a:extLst>
            </p:cNvPr>
            <p:cNvSpPr/>
            <p:nvPr/>
          </p:nvSpPr>
          <p:spPr>
            <a:xfrm>
              <a:off x="7872743" y="3877904"/>
              <a:ext cx="296715" cy="215304"/>
            </a:xfrm>
            <a:custGeom>
              <a:avLst/>
              <a:gdLst/>
              <a:ahLst/>
              <a:cxnLst/>
              <a:rect l="l" t="t" r="r" b="b"/>
              <a:pathLst>
                <a:path w="7847" h="5694" extrusionOk="0">
                  <a:moveTo>
                    <a:pt x="848" y="0"/>
                  </a:moveTo>
                  <a:cubicBezTo>
                    <a:pt x="823" y="0"/>
                    <a:pt x="799" y="1"/>
                    <a:pt x="774" y="3"/>
                  </a:cubicBezTo>
                  <a:cubicBezTo>
                    <a:pt x="501" y="14"/>
                    <a:pt x="239" y="122"/>
                    <a:pt x="24" y="300"/>
                  </a:cubicBezTo>
                  <a:cubicBezTo>
                    <a:pt x="1" y="407"/>
                    <a:pt x="12" y="503"/>
                    <a:pt x="48" y="598"/>
                  </a:cubicBezTo>
                  <a:cubicBezTo>
                    <a:pt x="143" y="872"/>
                    <a:pt x="644" y="1324"/>
                    <a:pt x="834" y="1574"/>
                  </a:cubicBezTo>
                  <a:cubicBezTo>
                    <a:pt x="1060" y="1848"/>
                    <a:pt x="1298" y="2122"/>
                    <a:pt x="1548" y="2372"/>
                  </a:cubicBezTo>
                  <a:cubicBezTo>
                    <a:pt x="2203" y="3039"/>
                    <a:pt x="3037" y="3503"/>
                    <a:pt x="3787" y="4063"/>
                  </a:cubicBezTo>
                  <a:cubicBezTo>
                    <a:pt x="4430" y="4586"/>
                    <a:pt x="5156" y="5015"/>
                    <a:pt x="5930" y="5348"/>
                  </a:cubicBezTo>
                  <a:cubicBezTo>
                    <a:pt x="6168" y="5444"/>
                    <a:pt x="6489" y="5587"/>
                    <a:pt x="6835" y="5694"/>
                  </a:cubicBezTo>
                  <a:cubicBezTo>
                    <a:pt x="7454" y="5372"/>
                    <a:pt x="7847" y="4813"/>
                    <a:pt x="7323" y="4134"/>
                  </a:cubicBezTo>
                  <a:cubicBezTo>
                    <a:pt x="6549" y="3122"/>
                    <a:pt x="4727" y="2562"/>
                    <a:pt x="3870" y="1741"/>
                  </a:cubicBezTo>
                  <a:cubicBezTo>
                    <a:pt x="3311" y="1205"/>
                    <a:pt x="2668" y="800"/>
                    <a:pt x="2013" y="407"/>
                  </a:cubicBezTo>
                  <a:cubicBezTo>
                    <a:pt x="1632" y="172"/>
                    <a:pt x="1231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87;p69">
              <a:extLst>
                <a:ext uri="{FF2B5EF4-FFF2-40B4-BE49-F238E27FC236}">
                  <a16:creationId xmlns:a16="http://schemas.microsoft.com/office/drawing/2014/main" xmlns="" id="{3FBCD551-B77E-0D0D-026B-C756DCD4327F}"/>
                </a:ext>
              </a:extLst>
            </p:cNvPr>
            <p:cNvSpPr/>
            <p:nvPr/>
          </p:nvSpPr>
          <p:spPr>
            <a:xfrm>
              <a:off x="7897887" y="3903351"/>
              <a:ext cx="65453" cy="28511"/>
            </a:xfrm>
            <a:custGeom>
              <a:avLst/>
              <a:gdLst/>
              <a:ahLst/>
              <a:cxnLst/>
              <a:rect l="l" t="t" r="r" b="b"/>
              <a:pathLst>
                <a:path w="1731" h="754" extrusionOk="0">
                  <a:moveTo>
                    <a:pt x="1639" y="1"/>
                  </a:moveTo>
                  <a:cubicBezTo>
                    <a:pt x="1630" y="1"/>
                    <a:pt x="1620" y="3"/>
                    <a:pt x="1610" y="8"/>
                  </a:cubicBezTo>
                  <a:cubicBezTo>
                    <a:pt x="1110" y="246"/>
                    <a:pt x="550" y="342"/>
                    <a:pt x="62" y="639"/>
                  </a:cubicBezTo>
                  <a:cubicBezTo>
                    <a:pt x="0" y="670"/>
                    <a:pt x="36" y="754"/>
                    <a:pt x="92" y="754"/>
                  </a:cubicBezTo>
                  <a:cubicBezTo>
                    <a:pt x="102" y="754"/>
                    <a:pt x="111" y="751"/>
                    <a:pt x="121" y="746"/>
                  </a:cubicBezTo>
                  <a:cubicBezTo>
                    <a:pt x="610" y="449"/>
                    <a:pt x="1169" y="353"/>
                    <a:pt x="1669" y="103"/>
                  </a:cubicBezTo>
                  <a:cubicBezTo>
                    <a:pt x="1731" y="83"/>
                    <a:pt x="1695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88;p69">
              <a:extLst>
                <a:ext uri="{FF2B5EF4-FFF2-40B4-BE49-F238E27FC236}">
                  <a16:creationId xmlns:a16="http://schemas.microsoft.com/office/drawing/2014/main" xmlns="" id="{D42A94B0-7B4A-ABFA-206B-4D8AD09957F2}"/>
                </a:ext>
              </a:extLst>
            </p:cNvPr>
            <p:cNvSpPr/>
            <p:nvPr/>
          </p:nvSpPr>
          <p:spPr>
            <a:xfrm>
              <a:off x="7935661" y="3930084"/>
              <a:ext cx="67873" cy="31460"/>
            </a:xfrm>
            <a:custGeom>
              <a:avLst/>
              <a:gdLst/>
              <a:ahLst/>
              <a:cxnLst/>
              <a:rect l="l" t="t" r="r" b="b"/>
              <a:pathLst>
                <a:path w="1795" h="832" extrusionOk="0">
                  <a:moveTo>
                    <a:pt x="1715" y="1"/>
                  </a:moveTo>
                  <a:cubicBezTo>
                    <a:pt x="1709" y="1"/>
                    <a:pt x="1702" y="2"/>
                    <a:pt x="1694" y="4"/>
                  </a:cubicBezTo>
                  <a:cubicBezTo>
                    <a:pt x="1099" y="123"/>
                    <a:pt x="634" y="528"/>
                    <a:pt x="63" y="706"/>
                  </a:cubicBezTo>
                  <a:cubicBezTo>
                    <a:pt x="1" y="737"/>
                    <a:pt x="11" y="832"/>
                    <a:pt x="70" y="832"/>
                  </a:cubicBezTo>
                  <a:cubicBezTo>
                    <a:pt x="78" y="832"/>
                    <a:pt x="88" y="830"/>
                    <a:pt x="99" y="825"/>
                  </a:cubicBezTo>
                  <a:lnTo>
                    <a:pt x="87" y="825"/>
                  </a:lnTo>
                  <a:cubicBezTo>
                    <a:pt x="658" y="647"/>
                    <a:pt x="1135" y="230"/>
                    <a:pt x="1730" y="123"/>
                  </a:cubicBezTo>
                  <a:cubicBezTo>
                    <a:pt x="1795" y="101"/>
                    <a:pt x="1781" y="1"/>
                    <a:pt x="1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89;p69">
              <a:extLst>
                <a:ext uri="{FF2B5EF4-FFF2-40B4-BE49-F238E27FC236}">
                  <a16:creationId xmlns:a16="http://schemas.microsoft.com/office/drawing/2014/main" xmlns="" id="{DC17DBAF-ABD3-C9B0-F545-56E0988BB08A}"/>
                </a:ext>
              </a:extLst>
            </p:cNvPr>
            <p:cNvSpPr/>
            <p:nvPr/>
          </p:nvSpPr>
          <p:spPr>
            <a:xfrm>
              <a:off x="7971052" y="3961013"/>
              <a:ext cx="61218" cy="22385"/>
            </a:xfrm>
            <a:custGeom>
              <a:avLst/>
              <a:gdLst/>
              <a:ahLst/>
              <a:cxnLst/>
              <a:rect l="l" t="t" r="r" b="b"/>
              <a:pathLst>
                <a:path w="1619" h="592" extrusionOk="0">
                  <a:moveTo>
                    <a:pt x="1546" y="1"/>
                  </a:moveTo>
                  <a:cubicBezTo>
                    <a:pt x="1538" y="1"/>
                    <a:pt x="1529" y="3"/>
                    <a:pt x="1520" y="7"/>
                  </a:cubicBezTo>
                  <a:cubicBezTo>
                    <a:pt x="1044" y="162"/>
                    <a:pt x="556" y="329"/>
                    <a:pt x="79" y="472"/>
                  </a:cubicBezTo>
                  <a:cubicBezTo>
                    <a:pt x="0" y="494"/>
                    <a:pt x="28" y="592"/>
                    <a:pt x="92" y="592"/>
                  </a:cubicBezTo>
                  <a:cubicBezTo>
                    <a:pt x="96" y="592"/>
                    <a:pt x="100" y="591"/>
                    <a:pt x="103" y="591"/>
                  </a:cubicBezTo>
                  <a:cubicBezTo>
                    <a:pt x="591" y="448"/>
                    <a:pt x="1068" y="281"/>
                    <a:pt x="1556" y="114"/>
                  </a:cubicBezTo>
                  <a:cubicBezTo>
                    <a:pt x="1618" y="94"/>
                    <a:pt x="1599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90;p69">
              <a:extLst>
                <a:ext uri="{FF2B5EF4-FFF2-40B4-BE49-F238E27FC236}">
                  <a16:creationId xmlns:a16="http://schemas.microsoft.com/office/drawing/2014/main" xmlns="" id="{1A3C9D6A-5908-B522-2286-A467EC6E727C}"/>
                </a:ext>
              </a:extLst>
            </p:cNvPr>
            <p:cNvSpPr/>
            <p:nvPr/>
          </p:nvSpPr>
          <p:spPr>
            <a:xfrm>
              <a:off x="8010300" y="3982830"/>
              <a:ext cx="61332" cy="25864"/>
            </a:xfrm>
            <a:custGeom>
              <a:avLst/>
              <a:gdLst/>
              <a:ahLst/>
              <a:cxnLst/>
              <a:rect l="l" t="t" r="r" b="b"/>
              <a:pathLst>
                <a:path w="1622" h="684" extrusionOk="0">
                  <a:moveTo>
                    <a:pt x="1528" y="1"/>
                  </a:moveTo>
                  <a:cubicBezTo>
                    <a:pt x="1525" y="1"/>
                    <a:pt x="1521" y="1"/>
                    <a:pt x="1518" y="2"/>
                  </a:cubicBezTo>
                  <a:cubicBezTo>
                    <a:pt x="994" y="85"/>
                    <a:pt x="542" y="359"/>
                    <a:pt x="65" y="561"/>
                  </a:cubicBezTo>
                  <a:cubicBezTo>
                    <a:pt x="0" y="583"/>
                    <a:pt x="14" y="683"/>
                    <a:pt x="80" y="683"/>
                  </a:cubicBezTo>
                  <a:cubicBezTo>
                    <a:pt x="87" y="683"/>
                    <a:pt x="94" y="682"/>
                    <a:pt x="101" y="680"/>
                  </a:cubicBezTo>
                  <a:cubicBezTo>
                    <a:pt x="577" y="478"/>
                    <a:pt x="1030" y="204"/>
                    <a:pt x="1542" y="121"/>
                  </a:cubicBezTo>
                  <a:cubicBezTo>
                    <a:pt x="1621" y="109"/>
                    <a:pt x="1593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91;p69">
              <a:extLst>
                <a:ext uri="{FF2B5EF4-FFF2-40B4-BE49-F238E27FC236}">
                  <a16:creationId xmlns:a16="http://schemas.microsoft.com/office/drawing/2014/main" xmlns="" id="{EC713223-077E-3141-8A34-6BC2786D3648}"/>
                </a:ext>
              </a:extLst>
            </p:cNvPr>
            <p:cNvSpPr/>
            <p:nvPr/>
          </p:nvSpPr>
          <p:spPr>
            <a:xfrm>
              <a:off x="8049132" y="4004798"/>
              <a:ext cx="61559" cy="25675"/>
            </a:xfrm>
            <a:custGeom>
              <a:avLst/>
              <a:gdLst/>
              <a:ahLst/>
              <a:cxnLst/>
              <a:rect l="l" t="t" r="r" b="b"/>
              <a:pathLst>
                <a:path w="1628" h="679" extrusionOk="0">
                  <a:moveTo>
                    <a:pt x="1545" y="1"/>
                  </a:moveTo>
                  <a:cubicBezTo>
                    <a:pt x="1539" y="1"/>
                    <a:pt x="1533" y="2"/>
                    <a:pt x="1527" y="4"/>
                  </a:cubicBezTo>
                  <a:cubicBezTo>
                    <a:pt x="1027" y="171"/>
                    <a:pt x="515" y="302"/>
                    <a:pt x="62" y="564"/>
                  </a:cubicBezTo>
                  <a:cubicBezTo>
                    <a:pt x="1" y="594"/>
                    <a:pt x="36" y="678"/>
                    <a:pt x="93" y="678"/>
                  </a:cubicBezTo>
                  <a:cubicBezTo>
                    <a:pt x="102" y="678"/>
                    <a:pt x="112" y="676"/>
                    <a:pt x="122" y="671"/>
                  </a:cubicBezTo>
                  <a:cubicBezTo>
                    <a:pt x="574" y="409"/>
                    <a:pt x="1074" y="278"/>
                    <a:pt x="1563" y="123"/>
                  </a:cubicBezTo>
                  <a:cubicBezTo>
                    <a:pt x="1628" y="101"/>
                    <a:pt x="160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92;p69">
              <a:extLst>
                <a:ext uri="{FF2B5EF4-FFF2-40B4-BE49-F238E27FC236}">
                  <a16:creationId xmlns:a16="http://schemas.microsoft.com/office/drawing/2014/main" xmlns="" id="{1966F769-FCA5-8A9C-2C85-C9B7A0C51AC5}"/>
                </a:ext>
              </a:extLst>
            </p:cNvPr>
            <p:cNvSpPr/>
            <p:nvPr/>
          </p:nvSpPr>
          <p:spPr>
            <a:xfrm>
              <a:off x="8091140" y="4034404"/>
              <a:ext cx="50064" cy="24616"/>
            </a:xfrm>
            <a:custGeom>
              <a:avLst/>
              <a:gdLst/>
              <a:ahLst/>
              <a:cxnLst/>
              <a:rect l="l" t="t" r="r" b="b"/>
              <a:pathLst>
                <a:path w="1324" h="651" extrusionOk="0">
                  <a:moveTo>
                    <a:pt x="1251" y="0"/>
                  </a:moveTo>
                  <a:cubicBezTo>
                    <a:pt x="1243" y="0"/>
                    <a:pt x="1235" y="2"/>
                    <a:pt x="1225" y="7"/>
                  </a:cubicBezTo>
                  <a:cubicBezTo>
                    <a:pt x="1011" y="78"/>
                    <a:pt x="785" y="138"/>
                    <a:pt x="583" y="209"/>
                  </a:cubicBezTo>
                  <a:cubicBezTo>
                    <a:pt x="368" y="281"/>
                    <a:pt x="178" y="400"/>
                    <a:pt x="35" y="555"/>
                  </a:cubicBezTo>
                  <a:cubicBezTo>
                    <a:pt x="1" y="606"/>
                    <a:pt x="46" y="650"/>
                    <a:pt x="91" y="650"/>
                  </a:cubicBezTo>
                  <a:cubicBezTo>
                    <a:pt x="110" y="650"/>
                    <a:pt x="128" y="643"/>
                    <a:pt x="142" y="626"/>
                  </a:cubicBezTo>
                  <a:cubicBezTo>
                    <a:pt x="285" y="471"/>
                    <a:pt x="463" y="364"/>
                    <a:pt x="666" y="316"/>
                  </a:cubicBezTo>
                  <a:cubicBezTo>
                    <a:pt x="856" y="245"/>
                    <a:pt x="1059" y="197"/>
                    <a:pt x="1261" y="126"/>
                  </a:cubicBezTo>
                  <a:cubicBezTo>
                    <a:pt x="1323" y="95"/>
                    <a:pt x="1304" y="0"/>
                    <a:pt x="1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3;p69">
              <a:extLst>
                <a:ext uri="{FF2B5EF4-FFF2-40B4-BE49-F238E27FC236}">
                  <a16:creationId xmlns:a16="http://schemas.microsoft.com/office/drawing/2014/main" xmlns="" id="{E42D7039-13A3-52B4-5791-BFEF5B433B8E}"/>
                </a:ext>
              </a:extLst>
            </p:cNvPr>
            <p:cNvSpPr/>
            <p:nvPr/>
          </p:nvSpPr>
          <p:spPr>
            <a:xfrm>
              <a:off x="7853837" y="3889248"/>
              <a:ext cx="277808" cy="216136"/>
            </a:xfrm>
            <a:custGeom>
              <a:avLst/>
              <a:gdLst/>
              <a:ahLst/>
              <a:cxnLst/>
              <a:rect l="l" t="t" r="r" b="b"/>
              <a:pathLst>
                <a:path w="7347" h="5716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89" y="48"/>
                    <a:pt x="429" y="95"/>
                    <a:pt x="393" y="155"/>
                  </a:cubicBezTo>
                  <a:cubicBezTo>
                    <a:pt x="274" y="274"/>
                    <a:pt x="143" y="393"/>
                    <a:pt x="12" y="500"/>
                  </a:cubicBezTo>
                  <a:cubicBezTo>
                    <a:pt x="1" y="584"/>
                    <a:pt x="1" y="679"/>
                    <a:pt x="36" y="762"/>
                  </a:cubicBezTo>
                  <a:cubicBezTo>
                    <a:pt x="131" y="1036"/>
                    <a:pt x="632" y="1488"/>
                    <a:pt x="834" y="1739"/>
                  </a:cubicBezTo>
                  <a:cubicBezTo>
                    <a:pt x="1048" y="2024"/>
                    <a:pt x="1286" y="2286"/>
                    <a:pt x="1548" y="2536"/>
                  </a:cubicBezTo>
                  <a:cubicBezTo>
                    <a:pt x="2191" y="3203"/>
                    <a:pt x="3037" y="3679"/>
                    <a:pt x="3775" y="4227"/>
                  </a:cubicBezTo>
                  <a:cubicBezTo>
                    <a:pt x="4430" y="4751"/>
                    <a:pt x="5144" y="5179"/>
                    <a:pt x="5918" y="5513"/>
                  </a:cubicBezTo>
                  <a:cubicBezTo>
                    <a:pt x="6073" y="5572"/>
                    <a:pt x="6239" y="5644"/>
                    <a:pt x="6430" y="5715"/>
                  </a:cubicBezTo>
                  <a:cubicBezTo>
                    <a:pt x="6751" y="5668"/>
                    <a:pt x="7061" y="5560"/>
                    <a:pt x="7347" y="5406"/>
                  </a:cubicBezTo>
                  <a:cubicBezTo>
                    <a:pt x="7001" y="5287"/>
                    <a:pt x="6668" y="5144"/>
                    <a:pt x="6430" y="5048"/>
                  </a:cubicBezTo>
                  <a:cubicBezTo>
                    <a:pt x="5668" y="4715"/>
                    <a:pt x="4942" y="4286"/>
                    <a:pt x="4287" y="3763"/>
                  </a:cubicBezTo>
                  <a:cubicBezTo>
                    <a:pt x="3549" y="3215"/>
                    <a:pt x="2703" y="2739"/>
                    <a:pt x="2060" y="2072"/>
                  </a:cubicBezTo>
                  <a:cubicBezTo>
                    <a:pt x="1810" y="1822"/>
                    <a:pt x="1572" y="1560"/>
                    <a:pt x="1346" y="1274"/>
                  </a:cubicBezTo>
                  <a:cubicBezTo>
                    <a:pt x="1144" y="1024"/>
                    <a:pt x="655" y="572"/>
                    <a:pt x="548" y="298"/>
                  </a:cubicBezTo>
                  <a:cubicBezTo>
                    <a:pt x="512" y="203"/>
                    <a:pt x="512" y="107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4;p69">
              <a:extLst>
                <a:ext uri="{FF2B5EF4-FFF2-40B4-BE49-F238E27FC236}">
                  <a16:creationId xmlns:a16="http://schemas.microsoft.com/office/drawing/2014/main" xmlns="" id="{E52327A2-58D2-6D77-DF6F-0405A626D332}"/>
                </a:ext>
              </a:extLst>
            </p:cNvPr>
            <p:cNvSpPr/>
            <p:nvPr/>
          </p:nvSpPr>
          <p:spPr>
            <a:xfrm>
              <a:off x="7828617" y="3907699"/>
              <a:ext cx="197684" cy="181462"/>
            </a:xfrm>
            <a:custGeom>
              <a:avLst/>
              <a:gdLst/>
              <a:ahLst/>
              <a:cxnLst/>
              <a:rect l="l" t="t" r="r" b="b"/>
              <a:pathLst>
                <a:path w="5228" h="4799" extrusionOk="0">
                  <a:moveTo>
                    <a:pt x="679" y="0"/>
                  </a:moveTo>
                  <a:lnTo>
                    <a:pt x="679" y="0"/>
                  </a:lnTo>
                  <a:cubicBezTo>
                    <a:pt x="310" y="322"/>
                    <a:pt x="1" y="584"/>
                    <a:pt x="322" y="1239"/>
                  </a:cubicBezTo>
                  <a:cubicBezTo>
                    <a:pt x="668" y="1965"/>
                    <a:pt x="1882" y="2036"/>
                    <a:pt x="2108" y="2834"/>
                  </a:cubicBezTo>
                  <a:cubicBezTo>
                    <a:pt x="2275" y="3429"/>
                    <a:pt x="1215" y="3346"/>
                    <a:pt x="906" y="3727"/>
                  </a:cubicBezTo>
                  <a:cubicBezTo>
                    <a:pt x="1000" y="3916"/>
                    <a:pt x="1306" y="3960"/>
                    <a:pt x="1609" y="3960"/>
                  </a:cubicBezTo>
                  <a:cubicBezTo>
                    <a:pt x="1840" y="3960"/>
                    <a:pt x="2070" y="3935"/>
                    <a:pt x="2203" y="3929"/>
                  </a:cubicBezTo>
                  <a:cubicBezTo>
                    <a:pt x="2249" y="3927"/>
                    <a:pt x="2295" y="3926"/>
                    <a:pt x="2341" y="3926"/>
                  </a:cubicBezTo>
                  <a:cubicBezTo>
                    <a:pt x="2795" y="3926"/>
                    <a:pt x="3245" y="4031"/>
                    <a:pt x="3656" y="4215"/>
                  </a:cubicBezTo>
                  <a:cubicBezTo>
                    <a:pt x="4108" y="4418"/>
                    <a:pt x="4537" y="4620"/>
                    <a:pt x="4966" y="4799"/>
                  </a:cubicBezTo>
                  <a:cubicBezTo>
                    <a:pt x="5049" y="4632"/>
                    <a:pt x="5132" y="4453"/>
                    <a:pt x="5228" y="4299"/>
                  </a:cubicBezTo>
                  <a:cubicBezTo>
                    <a:pt x="4966" y="4120"/>
                    <a:pt x="4704" y="3941"/>
                    <a:pt x="4442" y="3739"/>
                  </a:cubicBezTo>
                  <a:cubicBezTo>
                    <a:pt x="3692" y="3179"/>
                    <a:pt x="2858" y="2715"/>
                    <a:pt x="2203" y="2048"/>
                  </a:cubicBezTo>
                  <a:cubicBezTo>
                    <a:pt x="1953" y="1786"/>
                    <a:pt x="1715" y="1524"/>
                    <a:pt x="1489" y="1251"/>
                  </a:cubicBezTo>
                  <a:cubicBezTo>
                    <a:pt x="1299" y="989"/>
                    <a:pt x="798" y="536"/>
                    <a:pt x="703" y="274"/>
                  </a:cubicBezTo>
                  <a:cubicBezTo>
                    <a:pt x="668" y="191"/>
                    <a:pt x="656" y="96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95;p69">
              <a:extLst>
                <a:ext uri="{FF2B5EF4-FFF2-40B4-BE49-F238E27FC236}">
                  <a16:creationId xmlns:a16="http://schemas.microsoft.com/office/drawing/2014/main" xmlns="" id="{3985EA94-630D-D2EB-2A37-5C695F2BCBB2}"/>
                </a:ext>
              </a:extLst>
            </p:cNvPr>
            <p:cNvSpPr/>
            <p:nvPr/>
          </p:nvSpPr>
          <p:spPr>
            <a:xfrm>
              <a:off x="8016350" y="4070211"/>
              <a:ext cx="80616" cy="36224"/>
            </a:xfrm>
            <a:custGeom>
              <a:avLst/>
              <a:gdLst/>
              <a:ahLst/>
              <a:cxnLst/>
              <a:rect l="l" t="t" r="r" b="b"/>
              <a:pathLst>
                <a:path w="2132" h="958" extrusionOk="0">
                  <a:moveTo>
                    <a:pt x="263" y="1"/>
                  </a:moveTo>
                  <a:cubicBezTo>
                    <a:pt x="167" y="155"/>
                    <a:pt x="84" y="334"/>
                    <a:pt x="1" y="501"/>
                  </a:cubicBezTo>
                  <a:cubicBezTo>
                    <a:pt x="513" y="727"/>
                    <a:pt x="1048" y="882"/>
                    <a:pt x="1608" y="953"/>
                  </a:cubicBezTo>
                  <a:cubicBezTo>
                    <a:pt x="1653" y="956"/>
                    <a:pt x="1698" y="958"/>
                    <a:pt x="1744" y="958"/>
                  </a:cubicBezTo>
                  <a:cubicBezTo>
                    <a:pt x="1870" y="958"/>
                    <a:pt x="2001" y="947"/>
                    <a:pt x="2132" y="929"/>
                  </a:cubicBezTo>
                  <a:cubicBezTo>
                    <a:pt x="1929" y="846"/>
                    <a:pt x="1763" y="774"/>
                    <a:pt x="1620" y="715"/>
                  </a:cubicBezTo>
                  <a:cubicBezTo>
                    <a:pt x="1144" y="524"/>
                    <a:pt x="691" y="286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96;p69">
              <a:extLst>
                <a:ext uri="{FF2B5EF4-FFF2-40B4-BE49-F238E27FC236}">
                  <a16:creationId xmlns:a16="http://schemas.microsoft.com/office/drawing/2014/main" xmlns="" id="{D4F86C80-B415-A959-2317-215755557647}"/>
                </a:ext>
              </a:extLst>
            </p:cNvPr>
            <p:cNvSpPr/>
            <p:nvPr/>
          </p:nvSpPr>
          <p:spPr>
            <a:xfrm>
              <a:off x="7350987" y="2458521"/>
              <a:ext cx="152649" cy="149548"/>
            </a:xfrm>
            <a:custGeom>
              <a:avLst/>
              <a:gdLst/>
              <a:ahLst/>
              <a:cxnLst/>
              <a:rect l="l" t="t" r="r" b="b"/>
              <a:pathLst>
                <a:path w="4037" h="3955" extrusionOk="0">
                  <a:moveTo>
                    <a:pt x="2391" y="0"/>
                  </a:moveTo>
                  <a:cubicBezTo>
                    <a:pt x="1469" y="0"/>
                    <a:pt x="508" y="845"/>
                    <a:pt x="274" y="1668"/>
                  </a:cubicBezTo>
                  <a:cubicBezTo>
                    <a:pt x="0" y="2609"/>
                    <a:pt x="465" y="3204"/>
                    <a:pt x="881" y="3954"/>
                  </a:cubicBezTo>
                  <a:cubicBezTo>
                    <a:pt x="1953" y="3561"/>
                    <a:pt x="3917" y="3049"/>
                    <a:pt x="4001" y="1620"/>
                  </a:cubicBezTo>
                  <a:cubicBezTo>
                    <a:pt x="4036" y="930"/>
                    <a:pt x="3263" y="96"/>
                    <a:pt x="2584" y="13"/>
                  </a:cubicBezTo>
                  <a:cubicBezTo>
                    <a:pt x="2520" y="5"/>
                    <a:pt x="2456" y="0"/>
                    <a:pt x="2391" y="0"/>
                  </a:cubicBezTo>
                  <a:close/>
                </a:path>
              </a:pathLst>
            </a:custGeom>
            <a:solidFill>
              <a:srgbClr val="8F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97;p69">
              <a:extLst>
                <a:ext uri="{FF2B5EF4-FFF2-40B4-BE49-F238E27FC236}">
                  <a16:creationId xmlns:a16="http://schemas.microsoft.com/office/drawing/2014/main" xmlns="" id="{1A4E97A0-705A-8B0E-3680-D597843B72E7}"/>
                </a:ext>
              </a:extLst>
            </p:cNvPr>
            <p:cNvSpPr/>
            <p:nvPr/>
          </p:nvSpPr>
          <p:spPr>
            <a:xfrm>
              <a:off x="7259143" y="2513385"/>
              <a:ext cx="587115" cy="527333"/>
            </a:xfrm>
            <a:custGeom>
              <a:avLst/>
              <a:gdLst/>
              <a:ahLst/>
              <a:cxnLst/>
              <a:rect l="l" t="t" r="r" b="b"/>
              <a:pathLst>
                <a:path w="15527" h="13946" extrusionOk="0">
                  <a:moveTo>
                    <a:pt x="9092" y="1"/>
                  </a:moveTo>
                  <a:cubicBezTo>
                    <a:pt x="8432" y="1"/>
                    <a:pt x="7785" y="113"/>
                    <a:pt x="7358" y="396"/>
                  </a:cubicBezTo>
                  <a:cubicBezTo>
                    <a:pt x="7173" y="315"/>
                    <a:pt x="6989" y="282"/>
                    <a:pt x="6804" y="282"/>
                  </a:cubicBezTo>
                  <a:cubicBezTo>
                    <a:pt x="6311" y="282"/>
                    <a:pt x="5819" y="514"/>
                    <a:pt x="5334" y="670"/>
                  </a:cubicBezTo>
                  <a:cubicBezTo>
                    <a:pt x="4060" y="1098"/>
                    <a:pt x="2941" y="1884"/>
                    <a:pt x="2096" y="2932"/>
                  </a:cubicBezTo>
                  <a:cubicBezTo>
                    <a:pt x="1655" y="3479"/>
                    <a:pt x="1381" y="4122"/>
                    <a:pt x="941" y="4658"/>
                  </a:cubicBezTo>
                  <a:cubicBezTo>
                    <a:pt x="536" y="5170"/>
                    <a:pt x="500" y="5753"/>
                    <a:pt x="286" y="6349"/>
                  </a:cubicBezTo>
                  <a:cubicBezTo>
                    <a:pt x="0" y="7087"/>
                    <a:pt x="108" y="7754"/>
                    <a:pt x="405" y="8456"/>
                  </a:cubicBezTo>
                  <a:cubicBezTo>
                    <a:pt x="608" y="8968"/>
                    <a:pt x="1239" y="9385"/>
                    <a:pt x="1251" y="9968"/>
                  </a:cubicBezTo>
                  <a:cubicBezTo>
                    <a:pt x="1251" y="10171"/>
                    <a:pt x="1167" y="10397"/>
                    <a:pt x="1251" y="10587"/>
                  </a:cubicBezTo>
                  <a:cubicBezTo>
                    <a:pt x="1346" y="10730"/>
                    <a:pt x="1477" y="10837"/>
                    <a:pt x="1643" y="10909"/>
                  </a:cubicBezTo>
                  <a:cubicBezTo>
                    <a:pt x="1953" y="11099"/>
                    <a:pt x="2155" y="11409"/>
                    <a:pt x="2453" y="11635"/>
                  </a:cubicBezTo>
                  <a:cubicBezTo>
                    <a:pt x="4001" y="12808"/>
                    <a:pt x="5549" y="13946"/>
                    <a:pt x="7574" y="13946"/>
                  </a:cubicBezTo>
                  <a:cubicBezTo>
                    <a:pt x="7605" y="13946"/>
                    <a:pt x="7637" y="13946"/>
                    <a:pt x="7668" y="13945"/>
                  </a:cubicBezTo>
                  <a:cubicBezTo>
                    <a:pt x="8549" y="13909"/>
                    <a:pt x="9406" y="13683"/>
                    <a:pt x="10192" y="13290"/>
                  </a:cubicBezTo>
                  <a:cubicBezTo>
                    <a:pt x="10474" y="13149"/>
                    <a:pt x="10570" y="13038"/>
                    <a:pt x="10797" y="13038"/>
                  </a:cubicBezTo>
                  <a:cubicBezTo>
                    <a:pt x="10858" y="13038"/>
                    <a:pt x="10928" y="13046"/>
                    <a:pt x="11014" y="13064"/>
                  </a:cubicBezTo>
                  <a:cubicBezTo>
                    <a:pt x="11306" y="13139"/>
                    <a:pt x="11529" y="13262"/>
                    <a:pt x="11792" y="13262"/>
                  </a:cubicBezTo>
                  <a:cubicBezTo>
                    <a:pt x="11903" y="13262"/>
                    <a:pt x="12022" y="13240"/>
                    <a:pt x="12157" y="13183"/>
                  </a:cubicBezTo>
                  <a:cubicBezTo>
                    <a:pt x="12204" y="13159"/>
                    <a:pt x="12264" y="13147"/>
                    <a:pt x="12311" y="13147"/>
                  </a:cubicBezTo>
                  <a:cubicBezTo>
                    <a:pt x="12395" y="13147"/>
                    <a:pt x="12454" y="13231"/>
                    <a:pt x="12526" y="13290"/>
                  </a:cubicBezTo>
                  <a:cubicBezTo>
                    <a:pt x="12572" y="13336"/>
                    <a:pt x="12633" y="13368"/>
                    <a:pt x="12687" y="13368"/>
                  </a:cubicBezTo>
                  <a:cubicBezTo>
                    <a:pt x="12716" y="13368"/>
                    <a:pt x="12743" y="13359"/>
                    <a:pt x="12764" y="13338"/>
                  </a:cubicBezTo>
                  <a:cubicBezTo>
                    <a:pt x="12728" y="13183"/>
                    <a:pt x="12704" y="13040"/>
                    <a:pt x="12716" y="12885"/>
                  </a:cubicBezTo>
                  <a:lnTo>
                    <a:pt x="12716" y="12885"/>
                  </a:lnTo>
                  <a:cubicBezTo>
                    <a:pt x="12804" y="12986"/>
                    <a:pt x="12929" y="13038"/>
                    <a:pt x="13058" y="13038"/>
                  </a:cubicBezTo>
                  <a:cubicBezTo>
                    <a:pt x="13157" y="13038"/>
                    <a:pt x="13259" y="13007"/>
                    <a:pt x="13347" y="12945"/>
                  </a:cubicBezTo>
                  <a:cubicBezTo>
                    <a:pt x="13050" y="12802"/>
                    <a:pt x="12871" y="12480"/>
                    <a:pt x="12895" y="12159"/>
                  </a:cubicBezTo>
                  <a:cubicBezTo>
                    <a:pt x="12978" y="11326"/>
                    <a:pt x="14169" y="11064"/>
                    <a:pt x="14347" y="10266"/>
                  </a:cubicBezTo>
                  <a:cubicBezTo>
                    <a:pt x="14359" y="10040"/>
                    <a:pt x="14359" y="9814"/>
                    <a:pt x="14347" y="9599"/>
                  </a:cubicBezTo>
                  <a:cubicBezTo>
                    <a:pt x="14359" y="9206"/>
                    <a:pt x="14550" y="8837"/>
                    <a:pt x="14705" y="8480"/>
                  </a:cubicBezTo>
                  <a:cubicBezTo>
                    <a:pt x="15205" y="7373"/>
                    <a:pt x="15526" y="6099"/>
                    <a:pt x="15157" y="4944"/>
                  </a:cubicBezTo>
                  <a:cubicBezTo>
                    <a:pt x="14871" y="4146"/>
                    <a:pt x="14466" y="3396"/>
                    <a:pt x="13943" y="2729"/>
                  </a:cubicBezTo>
                  <a:cubicBezTo>
                    <a:pt x="13514" y="2182"/>
                    <a:pt x="13026" y="1503"/>
                    <a:pt x="12454" y="1074"/>
                  </a:cubicBezTo>
                  <a:cubicBezTo>
                    <a:pt x="12002" y="753"/>
                    <a:pt x="11514" y="503"/>
                    <a:pt x="10990" y="312"/>
                  </a:cubicBezTo>
                  <a:cubicBezTo>
                    <a:pt x="10511" y="128"/>
                    <a:pt x="9795" y="1"/>
                    <a:pt x="9092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98;p69">
              <a:extLst>
                <a:ext uri="{FF2B5EF4-FFF2-40B4-BE49-F238E27FC236}">
                  <a16:creationId xmlns:a16="http://schemas.microsoft.com/office/drawing/2014/main" xmlns="" id="{27EC9BEB-0EEF-26E9-6D01-660BDF1D1900}"/>
                </a:ext>
              </a:extLst>
            </p:cNvPr>
            <p:cNvSpPr/>
            <p:nvPr/>
          </p:nvSpPr>
          <p:spPr>
            <a:xfrm>
              <a:off x="7618841" y="2945601"/>
              <a:ext cx="124290" cy="157829"/>
            </a:xfrm>
            <a:custGeom>
              <a:avLst/>
              <a:gdLst/>
              <a:ahLst/>
              <a:cxnLst/>
              <a:rect l="l" t="t" r="r" b="b"/>
              <a:pathLst>
                <a:path w="3287" h="4174" extrusionOk="0">
                  <a:moveTo>
                    <a:pt x="1681" y="0"/>
                  </a:moveTo>
                  <a:cubicBezTo>
                    <a:pt x="1636" y="0"/>
                    <a:pt x="1582" y="39"/>
                    <a:pt x="1477" y="109"/>
                  </a:cubicBezTo>
                  <a:cubicBezTo>
                    <a:pt x="1084" y="359"/>
                    <a:pt x="631" y="752"/>
                    <a:pt x="0" y="1942"/>
                  </a:cubicBezTo>
                  <a:cubicBezTo>
                    <a:pt x="274" y="2645"/>
                    <a:pt x="584" y="3335"/>
                    <a:pt x="941" y="4014"/>
                  </a:cubicBezTo>
                  <a:cubicBezTo>
                    <a:pt x="1009" y="4135"/>
                    <a:pt x="1051" y="4173"/>
                    <a:pt x="1099" y="4173"/>
                  </a:cubicBezTo>
                  <a:cubicBezTo>
                    <a:pt x="1170" y="4173"/>
                    <a:pt x="1255" y="4090"/>
                    <a:pt x="1453" y="4062"/>
                  </a:cubicBezTo>
                  <a:cubicBezTo>
                    <a:pt x="1786" y="4002"/>
                    <a:pt x="2108" y="3907"/>
                    <a:pt x="2429" y="3776"/>
                  </a:cubicBezTo>
                  <a:cubicBezTo>
                    <a:pt x="2596" y="3716"/>
                    <a:pt x="2989" y="3621"/>
                    <a:pt x="3096" y="3466"/>
                  </a:cubicBezTo>
                  <a:cubicBezTo>
                    <a:pt x="3287" y="3181"/>
                    <a:pt x="2798" y="2443"/>
                    <a:pt x="2644" y="2157"/>
                  </a:cubicBezTo>
                  <a:cubicBezTo>
                    <a:pt x="2394" y="1645"/>
                    <a:pt x="1941" y="240"/>
                    <a:pt x="1846" y="133"/>
                  </a:cubicBezTo>
                  <a:cubicBezTo>
                    <a:pt x="1767" y="42"/>
                    <a:pt x="1728" y="0"/>
                    <a:pt x="1681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99;p69">
              <a:extLst>
                <a:ext uri="{FF2B5EF4-FFF2-40B4-BE49-F238E27FC236}">
                  <a16:creationId xmlns:a16="http://schemas.microsoft.com/office/drawing/2014/main" xmlns="" id="{442E959F-11ED-AEA8-778E-838485F676EE}"/>
                </a:ext>
              </a:extLst>
            </p:cNvPr>
            <p:cNvSpPr/>
            <p:nvPr/>
          </p:nvSpPr>
          <p:spPr>
            <a:xfrm>
              <a:off x="7320813" y="2623415"/>
              <a:ext cx="405237" cy="468610"/>
            </a:xfrm>
            <a:custGeom>
              <a:avLst/>
              <a:gdLst/>
              <a:ahLst/>
              <a:cxnLst/>
              <a:rect l="l" t="t" r="r" b="b"/>
              <a:pathLst>
                <a:path w="10717" h="12393" extrusionOk="0">
                  <a:moveTo>
                    <a:pt x="5997" y="1"/>
                  </a:moveTo>
                  <a:cubicBezTo>
                    <a:pt x="5698" y="1"/>
                    <a:pt x="5399" y="17"/>
                    <a:pt x="5096" y="46"/>
                  </a:cubicBezTo>
                  <a:cubicBezTo>
                    <a:pt x="3751" y="165"/>
                    <a:pt x="2715" y="557"/>
                    <a:pt x="1739" y="1498"/>
                  </a:cubicBezTo>
                  <a:cubicBezTo>
                    <a:pt x="1274" y="1927"/>
                    <a:pt x="715" y="2439"/>
                    <a:pt x="477" y="3022"/>
                  </a:cubicBezTo>
                  <a:cubicBezTo>
                    <a:pt x="12" y="4165"/>
                    <a:pt x="1" y="5570"/>
                    <a:pt x="310" y="6737"/>
                  </a:cubicBezTo>
                  <a:cubicBezTo>
                    <a:pt x="465" y="7285"/>
                    <a:pt x="667" y="7820"/>
                    <a:pt x="905" y="8332"/>
                  </a:cubicBezTo>
                  <a:cubicBezTo>
                    <a:pt x="1310" y="9249"/>
                    <a:pt x="1274" y="10392"/>
                    <a:pt x="1917" y="11202"/>
                  </a:cubicBezTo>
                  <a:cubicBezTo>
                    <a:pt x="2798" y="12321"/>
                    <a:pt x="4203" y="12214"/>
                    <a:pt x="5489" y="12357"/>
                  </a:cubicBezTo>
                  <a:cubicBezTo>
                    <a:pt x="5644" y="12380"/>
                    <a:pt x="5802" y="12392"/>
                    <a:pt x="5958" y="12392"/>
                  </a:cubicBezTo>
                  <a:cubicBezTo>
                    <a:pt x="6114" y="12392"/>
                    <a:pt x="6269" y="12380"/>
                    <a:pt x="6418" y="12357"/>
                  </a:cubicBezTo>
                  <a:cubicBezTo>
                    <a:pt x="7049" y="12226"/>
                    <a:pt x="8204" y="11214"/>
                    <a:pt x="8680" y="10737"/>
                  </a:cubicBezTo>
                  <a:cubicBezTo>
                    <a:pt x="9395" y="10023"/>
                    <a:pt x="9835" y="9070"/>
                    <a:pt x="10109" y="8106"/>
                  </a:cubicBezTo>
                  <a:cubicBezTo>
                    <a:pt x="10716" y="5999"/>
                    <a:pt x="10454" y="2367"/>
                    <a:pt x="8418" y="808"/>
                  </a:cubicBezTo>
                  <a:cubicBezTo>
                    <a:pt x="7668" y="236"/>
                    <a:pt x="7501" y="105"/>
                    <a:pt x="6585" y="22"/>
                  </a:cubicBezTo>
                  <a:cubicBezTo>
                    <a:pt x="6387" y="8"/>
                    <a:pt x="6192" y="1"/>
                    <a:pt x="5997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00;p69">
              <a:extLst>
                <a:ext uri="{FF2B5EF4-FFF2-40B4-BE49-F238E27FC236}">
                  <a16:creationId xmlns:a16="http://schemas.microsoft.com/office/drawing/2014/main" xmlns="" id="{AC65EF5A-D545-24E9-E56E-E60F87B9D281}"/>
                </a:ext>
              </a:extLst>
            </p:cNvPr>
            <p:cNvSpPr/>
            <p:nvPr/>
          </p:nvSpPr>
          <p:spPr>
            <a:xfrm>
              <a:off x="7569913" y="2881739"/>
              <a:ext cx="72827" cy="49572"/>
            </a:xfrm>
            <a:custGeom>
              <a:avLst/>
              <a:gdLst/>
              <a:ahLst/>
              <a:cxnLst/>
              <a:rect l="l" t="t" r="r" b="b"/>
              <a:pathLst>
                <a:path w="1926" h="1311" extrusionOk="0">
                  <a:moveTo>
                    <a:pt x="1140" y="0"/>
                  </a:moveTo>
                  <a:cubicBezTo>
                    <a:pt x="735" y="24"/>
                    <a:pt x="366" y="274"/>
                    <a:pt x="175" y="643"/>
                  </a:cubicBezTo>
                  <a:cubicBezTo>
                    <a:pt x="0" y="1017"/>
                    <a:pt x="146" y="1310"/>
                    <a:pt x="555" y="1310"/>
                  </a:cubicBezTo>
                  <a:cubicBezTo>
                    <a:pt x="564" y="1310"/>
                    <a:pt x="572" y="1310"/>
                    <a:pt x="580" y="1310"/>
                  </a:cubicBezTo>
                  <a:cubicBezTo>
                    <a:pt x="1021" y="1310"/>
                    <a:pt x="1568" y="1012"/>
                    <a:pt x="1747" y="607"/>
                  </a:cubicBezTo>
                  <a:cubicBezTo>
                    <a:pt x="1925" y="202"/>
                    <a:pt x="1521" y="0"/>
                    <a:pt x="1163" y="0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01;p69">
              <a:extLst>
                <a:ext uri="{FF2B5EF4-FFF2-40B4-BE49-F238E27FC236}">
                  <a16:creationId xmlns:a16="http://schemas.microsoft.com/office/drawing/2014/main" xmlns="" id="{5B3AE7DC-7E1B-ED54-3F4A-63AA7EFCFDFC}"/>
                </a:ext>
              </a:extLst>
            </p:cNvPr>
            <p:cNvSpPr/>
            <p:nvPr/>
          </p:nvSpPr>
          <p:spPr>
            <a:xfrm>
              <a:off x="7380063" y="2965717"/>
              <a:ext cx="53353" cy="35884"/>
            </a:xfrm>
            <a:custGeom>
              <a:avLst/>
              <a:gdLst/>
              <a:ahLst/>
              <a:cxnLst/>
              <a:rect l="l" t="t" r="r" b="b"/>
              <a:pathLst>
                <a:path w="1411" h="949" extrusionOk="0">
                  <a:moveTo>
                    <a:pt x="800" y="1"/>
                  </a:moveTo>
                  <a:cubicBezTo>
                    <a:pt x="750" y="1"/>
                    <a:pt x="702" y="9"/>
                    <a:pt x="660" y="17"/>
                  </a:cubicBezTo>
                  <a:cubicBezTo>
                    <a:pt x="398" y="53"/>
                    <a:pt x="196" y="232"/>
                    <a:pt x="100" y="482"/>
                  </a:cubicBezTo>
                  <a:cubicBezTo>
                    <a:pt x="0" y="793"/>
                    <a:pt x="180" y="949"/>
                    <a:pt x="476" y="949"/>
                  </a:cubicBezTo>
                  <a:cubicBezTo>
                    <a:pt x="497" y="949"/>
                    <a:pt x="519" y="948"/>
                    <a:pt x="541" y="946"/>
                  </a:cubicBezTo>
                  <a:cubicBezTo>
                    <a:pt x="815" y="922"/>
                    <a:pt x="1172" y="768"/>
                    <a:pt x="1279" y="494"/>
                  </a:cubicBezTo>
                  <a:cubicBezTo>
                    <a:pt x="1410" y="196"/>
                    <a:pt x="1112" y="41"/>
                    <a:pt x="862" y="6"/>
                  </a:cubicBezTo>
                  <a:cubicBezTo>
                    <a:pt x="841" y="2"/>
                    <a:pt x="821" y="1"/>
                    <a:pt x="800" y="1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02;p69">
              <a:extLst>
                <a:ext uri="{FF2B5EF4-FFF2-40B4-BE49-F238E27FC236}">
                  <a16:creationId xmlns:a16="http://schemas.microsoft.com/office/drawing/2014/main" xmlns="" id="{99F1CAAC-28CC-7286-A866-1B313EDF357D}"/>
                </a:ext>
              </a:extLst>
            </p:cNvPr>
            <p:cNvSpPr/>
            <p:nvPr/>
          </p:nvSpPr>
          <p:spPr>
            <a:xfrm>
              <a:off x="7664479" y="2807705"/>
              <a:ext cx="84965" cy="142667"/>
            </a:xfrm>
            <a:custGeom>
              <a:avLst/>
              <a:gdLst/>
              <a:ahLst/>
              <a:cxnLst/>
              <a:rect l="l" t="t" r="r" b="b"/>
              <a:pathLst>
                <a:path w="2247" h="3773" extrusionOk="0">
                  <a:moveTo>
                    <a:pt x="790" y="1"/>
                  </a:moveTo>
                  <a:cubicBezTo>
                    <a:pt x="109" y="1"/>
                    <a:pt x="0" y="1311"/>
                    <a:pt x="210" y="1851"/>
                  </a:cubicBezTo>
                  <a:cubicBezTo>
                    <a:pt x="258" y="2649"/>
                    <a:pt x="353" y="3637"/>
                    <a:pt x="758" y="3756"/>
                  </a:cubicBezTo>
                  <a:cubicBezTo>
                    <a:pt x="793" y="3767"/>
                    <a:pt x="827" y="3772"/>
                    <a:pt x="861" y="3772"/>
                  </a:cubicBezTo>
                  <a:cubicBezTo>
                    <a:pt x="1115" y="3772"/>
                    <a:pt x="1333" y="3481"/>
                    <a:pt x="1449" y="3292"/>
                  </a:cubicBezTo>
                  <a:cubicBezTo>
                    <a:pt x="1984" y="2446"/>
                    <a:pt x="2246" y="803"/>
                    <a:pt x="1246" y="160"/>
                  </a:cubicBezTo>
                  <a:cubicBezTo>
                    <a:pt x="1072" y="49"/>
                    <a:pt x="920" y="1"/>
                    <a:pt x="790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03;p69">
              <a:extLst>
                <a:ext uri="{FF2B5EF4-FFF2-40B4-BE49-F238E27FC236}">
                  <a16:creationId xmlns:a16="http://schemas.microsoft.com/office/drawing/2014/main" xmlns="" id="{B5C26DA8-A964-C2E7-3CF7-87147C598F96}"/>
                </a:ext>
              </a:extLst>
            </p:cNvPr>
            <p:cNvSpPr/>
            <p:nvPr/>
          </p:nvSpPr>
          <p:spPr>
            <a:xfrm>
              <a:off x="7323498" y="2533803"/>
              <a:ext cx="450271" cy="340313"/>
            </a:xfrm>
            <a:custGeom>
              <a:avLst/>
              <a:gdLst/>
              <a:ahLst/>
              <a:cxnLst/>
              <a:rect l="l" t="t" r="r" b="b"/>
              <a:pathLst>
                <a:path w="11908" h="9000" extrusionOk="0">
                  <a:moveTo>
                    <a:pt x="6548" y="1"/>
                  </a:moveTo>
                  <a:cubicBezTo>
                    <a:pt x="4703" y="1"/>
                    <a:pt x="2656" y="860"/>
                    <a:pt x="1001" y="2451"/>
                  </a:cubicBezTo>
                  <a:cubicBezTo>
                    <a:pt x="1" y="3797"/>
                    <a:pt x="870" y="6166"/>
                    <a:pt x="2585" y="6392"/>
                  </a:cubicBezTo>
                  <a:cubicBezTo>
                    <a:pt x="2585" y="5868"/>
                    <a:pt x="2299" y="5273"/>
                    <a:pt x="2049" y="4821"/>
                  </a:cubicBezTo>
                  <a:lnTo>
                    <a:pt x="2049" y="4821"/>
                  </a:lnTo>
                  <a:cubicBezTo>
                    <a:pt x="3033" y="5805"/>
                    <a:pt x="4510" y="6639"/>
                    <a:pt x="5971" y="6639"/>
                  </a:cubicBezTo>
                  <a:cubicBezTo>
                    <a:pt x="6101" y="6639"/>
                    <a:pt x="6230" y="6632"/>
                    <a:pt x="6359" y="6618"/>
                  </a:cubicBezTo>
                  <a:cubicBezTo>
                    <a:pt x="6276" y="6214"/>
                    <a:pt x="5954" y="5821"/>
                    <a:pt x="5764" y="5428"/>
                  </a:cubicBezTo>
                  <a:lnTo>
                    <a:pt x="5764" y="5428"/>
                  </a:lnTo>
                  <a:cubicBezTo>
                    <a:pt x="7609" y="5583"/>
                    <a:pt x="9121" y="7309"/>
                    <a:pt x="9383" y="9000"/>
                  </a:cubicBezTo>
                  <a:cubicBezTo>
                    <a:pt x="11050" y="7214"/>
                    <a:pt x="11907" y="4237"/>
                    <a:pt x="10538" y="2070"/>
                  </a:cubicBezTo>
                  <a:cubicBezTo>
                    <a:pt x="9631" y="662"/>
                    <a:pt x="8167" y="1"/>
                    <a:pt x="6548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04;p69">
              <a:extLst>
                <a:ext uri="{FF2B5EF4-FFF2-40B4-BE49-F238E27FC236}">
                  <a16:creationId xmlns:a16="http://schemas.microsoft.com/office/drawing/2014/main" xmlns="" id="{8E6F7B35-009E-042B-636E-A5C2EC05DDB4}"/>
                </a:ext>
              </a:extLst>
            </p:cNvPr>
            <p:cNvSpPr/>
            <p:nvPr/>
          </p:nvSpPr>
          <p:spPr>
            <a:xfrm>
              <a:off x="7668752" y="2511079"/>
              <a:ext cx="148679" cy="116463"/>
            </a:xfrm>
            <a:custGeom>
              <a:avLst/>
              <a:gdLst/>
              <a:ahLst/>
              <a:cxnLst/>
              <a:rect l="l" t="t" r="r" b="b"/>
              <a:pathLst>
                <a:path w="3932" h="3080" extrusionOk="0">
                  <a:moveTo>
                    <a:pt x="836" y="1"/>
                  </a:moveTo>
                  <a:cubicBezTo>
                    <a:pt x="326" y="1"/>
                    <a:pt x="1" y="732"/>
                    <a:pt x="169" y="1266"/>
                  </a:cubicBezTo>
                  <a:cubicBezTo>
                    <a:pt x="419" y="2016"/>
                    <a:pt x="1514" y="2921"/>
                    <a:pt x="2252" y="3052"/>
                  </a:cubicBezTo>
                  <a:cubicBezTo>
                    <a:pt x="2367" y="3071"/>
                    <a:pt x="2482" y="3080"/>
                    <a:pt x="2595" y="3080"/>
                  </a:cubicBezTo>
                  <a:cubicBezTo>
                    <a:pt x="3290" y="3080"/>
                    <a:pt x="3909" y="2729"/>
                    <a:pt x="3919" y="1981"/>
                  </a:cubicBezTo>
                  <a:cubicBezTo>
                    <a:pt x="3931" y="1064"/>
                    <a:pt x="2824" y="373"/>
                    <a:pt x="1169" y="99"/>
                  </a:cubicBezTo>
                  <a:cubicBezTo>
                    <a:pt x="1052" y="31"/>
                    <a:pt x="940" y="1"/>
                    <a:pt x="836" y="1"/>
                  </a:cubicBezTo>
                  <a:close/>
                </a:path>
              </a:pathLst>
            </a:custGeom>
            <a:solidFill>
              <a:srgbClr val="F9C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05;p69">
              <a:extLst>
                <a:ext uri="{FF2B5EF4-FFF2-40B4-BE49-F238E27FC236}">
                  <a16:creationId xmlns:a16="http://schemas.microsoft.com/office/drawing/2014/main" xmlns="" id="{E8942A0F-76A7-BD34-29DA-6ADBFFEFA36B}"/>
                </a:ext>
              </a:extLst>
            </p:cNvPr>
            <p:cNvSpPr/>
            <p:nvPr/>
          </p:nvSpPr>
          <p:spPr>
            <a:xfrm>
              <a:off x="7685010" y="2433339"/>
              <a:ext cx="196323" cy="175715"/>
            </a:xfrm>
            <a:custGeom>
              <a:avLst/>
              <a:gdLst/>
              <a:ahLst/>
              <a:cxnLst/>
              <a:rect l="l" t="t" r="r" b="b"/>
              <a:pathLst>
                <a:path w="5192" h="4647" extrusionOk="0">
                  <a:moveTo>
                    <a:pt x="2497" y="0"/>
                  </a:moveTo>
                  <a:cubicBezTo>
                    <a:pt x="1915" y="0"/>
                    <a:pt x="1166" y="250"/>
                    <a:pt x="822" y="655"/>
                  </a:cubicBezTo>
                  <a:cubicBezTo>
                    <a:pt x="560" y="965"/>
                    <a:pt x="370" y="1310"/>
                    <a:pt x="263" y="1691"/>
                  </a:cubicBezTo>
                  <a:cubicBezTo>
                    <a:pt x="96" y="2227"/>
                    <a:pt x="1" y="2894"/>
                    <a:pt x="322" y="3358"/>
                  </a:cubicBezTo>
                  <a:cubicBezTo>
                    <a:pt x="417" y="3489"/>
                    <a:pt x="525" y="3620"/>
                    <a:pt x="644" y="3739"/>
                  </a:cubicBezTo>
                  <a:cubicBezTo>
                    <a:pt x="1167" y="4277"/>
                    <a:pt x="1892" y="4647"/>
                    <a:pt x="2598" y="4647"/>
                  </a:cubicBezTo>
                  <a:cubicBezTo>
                    <a:pt x="3097" y="4647"/>
                    <a:pt x="3586" y="4463"/>
                    <a:pt x="3989" y="4025"/>
                  </a:cubicBezTo>
                  <a:cubicBezTo>
                    <a:pt x="4656" y="3298"/>
                    <a:pt x="5192" y="2465"/>
                    <a:pt x="4763" y="1453"/>
                  </a:cubicBezTo>
                  <a:cubicBezTo>
                    <a:pt x="4442" y="667"/>
                    <a:pt x="3596" y="179"/>
                    <a:pt x="2787" y="24"/>
                  </a:cubicBezTo>
                  <a:cubicBezTo>
                    <a:pt x="2698" y="8"/>
                    <a:pt x="2600" y="0"/>
                    <a:pt x="2497" y="0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06;p69">
              <a:extLst>
                <a:ext uri="{FF2B5EF4-FFF2-40B4-BE49-F238E27FC236}">
                  <a16:creationId xmlns:a16="http://schemas.microsoft.com/office/drawing/2014/main" xmlns="" id="{66914248-0DAC-D5B8-35C1-3A5A8E5CC072}"/>
                </a:ext>
              </a:extLst>
            </p:cNvPr>
            <p:cNvSpPr/>
            <p:nvPr/>
          </p:nvSpPr>
          <p:spPr>
            <a:xfrm>
              <a:off x="7468920" y="3037028"/>
              <a:ext cx="608252" cy="597513"/>
            </a:xfrm>
            <a:custGeom>
              <a:avLst/>
              <a:gdLst/>
              <a:ahLst/>
              <a:cxnLst/>
              <a:rect l="l" t="t" r="r" b="b"/>
              <a:pathLst>
                <a:path w="16086" h="15802" extrusionOk="0">
                  <a:moveTo>
                    <a:pt x="8047" y="1"/>
                  </a:moveTo>
                  <a:cubicBezTo>
                    <a:pt x="7969" y="1"/>
                    <a:pt x="7891" y="5"/>
                    <a:pt x="7811" y="13"/>
                  </a:cubicBezTo>
                  <a:cubicBezTo>
                    <a:pt x="7144" y="72"/>
                    <a:pt x="6501" y="394"/>
                    <a:pt x="5835" y="513"/>
                  </a:cubicBezTo>
                  <a:cubicBezTo>
                    <a:pt x="5180" y="620"/>
                    <a:pt x="4501" y="632"/>
                    <a:pt x="3834" y="727"/>
                  </a:cubicBezTo>
                  <a:cubicBezTo>
                    <a:pt x="3537" y="775"/>
                    <a:pt x="3203" y="727"/>
                    <a:pt x="2918" y="822"/>
                  </a:cubicBezTo>
                  <a:cubicBezTo>
                    <a:pt x="2489" y="953"/>
                    <a:pt x="548" y="2418"/>
                    <a:pt x="1" y="3049"/>
                  </a:cubicBezTo>
                  <a:cubicBezTo>
                    <a:pt x="1394" y="5942"/>
                    <a:pt x="1822" y="8478"/>
                    <a:pt x="2299" y="10645"/>
                  </a:cubicBezTo>
                  <a:cubicBezTo>
                    <a:pt x="2489" y="11526"/>
                    <a:pt x="2656" y="12300"/>
                    <a:pt x="3061" y="13086"/>
                  </a:cubicBezTo>
                  <a:cubicBezTo>
                    <a:pt x="3227" y="13431"/>
                    <a:pt x="3311" y="13824"/>
                    <a:pt x="3275" y="14217"/>
                  </a:cubicBezTo>
                  <a:cubicBezTo>
                    <a:pt x="3251" y="14348"/>
                    <a:pt x="3239" y="14479"/>
                    <a:pt x="3251" y="14622"/>
                  </a:cubicBezTo>
                  <a:cubicBezTo>
                    <a:pt x="3263" y="14753"/>
                    <a:pt x="3346" y="14872"/>
                    <a:pt x="3477" y="14931"/>
                  </a:cubicBezTo>
                  <a:cubicBezTo>
                    <a:pt x="3608" y="14979"/>
                    <a:pt x="3811" y="14943"/>
                    <a:pt x="3846" y="15086"/>
                  </a:cubicBezTo>
                  <a:cubicBezTo>
                    <a:pt x="3846" y="15134"/>
                    <a:pt x="3846" y="15181"/>
                    <a:pt x="3823" y="15229"/>
                  </a:cubicBezTo>
                  <a:cubicBezTo>
                    <a:pt x="3739" y="15479"/>
                    <a:pt x="3513" y="15776"/>
                    <a:pt x="3763" y="15800"/>
                  </a:cubicBezTo>
                  <a:cubicBezTo>
                    <a:pt x="3772" y="15801"/>
                    <a:pt x="3781" y="15801"/>
                    <a:pt x="3790" y="15801"/>
                  </a:cubicBezTo>
                  <a:cubicBezTo>
                    <a:pt x="4239" y="15801"/>
                    <a:pt x="5393" y="14962"/>
                    <a:pt x="5906" y="14741"/>
                  </a:cubicBezTo>
                  <a:cubicBezTo>
                    <a:pt x="8502" y="13635"/>
                    <a:pt x="10558" y="13293"/>
                    <a:pt x="12131" y="13293"/>
                  </a:cubicBezTo>
                  <a:cubicBezTo>
                    <a:pt x="14267" y="13293"/>
                    <a:pt x="15514" y="13923"/>
                    <a:pt x="16015" y="14121"/>
                  </a:cubicBezTo>
                  <a:cubicBezTo>
                    <a:pt x="16086" y="13621"/>
                    <a:pt x="15955" y="13109"/>
                    <a:pt x="15657" y="12717"/>
                  </a:cubicBezTo>
                  <a:cubicBezTo>
                    <a:pt x="15395" y="12395"/>
                    <a:pt x="15026" y="12145"/>
                    <a:pt x="14836" y="11776"/>
                  </a:cubicBezTo>
                  <a:cubicBezTo>
                    <a:pt x="14705" y="11514"/>
                    <a:pt x="14669" y="11204"/>
                    <a:pt x="14562" y="10919"/>
                  </a:cubicBezTo>
                  <a:cubicBezTo>
                    <a:pt x="14450" y="10661"/>
                    <a:pt x="14222" y="10404"/>
                    <a:pt x="13948" y="10404"/>
                  </a:cubicBezTo>
                  <a:cubicBezTo>
                    <a:pt x="13930" y="10404"/>
                    <a:pt x="13913" y="10405"/>
                    <a:pt x="13895" y="10407"/>
                  </a:cubicBezTo>
                  <a:cubicBezTo>
                    <a:pt x="14002" y="10300"/>
                    <a:pt x="14014" y="10121"/>
                    <a:pt x="13919" y="9990"/>
                  </a:cubicBezTo>
                  <a:cubicBezTo>
                    <a:pt x="13824" y="9883"/>
                    <a:pt x="13705" y="9776"/>
                    <a:pt x="13586" y="9692"/>
                  </a:cubicBezTo>
                  <a:cubicBezTo>
                    <a:pt x="12990" y="9204"/>
                    <a:pt x="12883" y="8323"/>
                    <a:pt x="12693" y="7633"/>
                  </a:cubicBezTo>
                  <a:cubicBezTo>
                    <a:pt x="12216" y="5835"/>
                    <a:pt x="11633" y="4073"/>
                    <a:pt x="10919" y="2358"/>
                  </a:cubicBezTo>
                  <a:cubicBezTo>
                    <a:pt x="10585" y="1549"/>
                    <a:pt x="10585" y="834"/>
                    <a:pt x="9764" y="477"/>
                  </a:cubicBezTo>
                  <a:cubicBezTo>
                    <a:pt x="9215" y="234"/>
                    <a:pt x="8657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07;p69">
              <a:extLst>
                <a:ext uri="{FF2B5EF4-FFF2-40B4-BE49-F238E27FC236}">
                  <a16:creationId xmlns:a16="http://schemas.microsoft.com/office/drawing/2014/main" xmlns="" id="{E6855EE9-3486-48CE-555B-ABB6319F2EA6}"/>
                </a:ext>
              </a:extLst>
            </p:cNvPr>
            <p:cNvSpPr/>
            <p:nvPr/>
          </p:nvSpPr>
          <p:spPr>
            <a:xfrm>
              <a:off x="7679074" y="3424249"/>
              <a:ext cx="289455" cy="55168"/>
            </a:xfrm>
            <a:custGeom>
              <a:avLst/>
              <a:gdLst/>
              <a:ahLst/>
              <a:cxnLst/>
              <a:rect l="l" t="t" r="r" b="b"/>
              <a:pathLst>
                <a:path w="7655" h="1459" extrusionOk="0">
                  <a:moveTo>
                    <a:pt x="6117" y="0"/>
                  </a:moveTo>
                  <a:cubicBezTo>
                    <a:pt x="4615" y="0"/>
                    <a:pt x="3121" y="380"/>
                    <a:pt x="1682" y="821"/>
                  </a:cubicBezTo>
                  <a:cubicBezTo>
                    <a:pt x="1146" y="987"/>
                    <a:pt x="610" y="1166"/>
                    <a:pt x="62" y="1333"/>
                  </a:cubicBezTo>
                  <a:cubicBezTo>
                    <a:pt x="0" y="1364"/>
                    <a:pt x="19" y="1458"/>
                    <a:pt x="73" y="1458"/>
                  </a:cubicBezTo>
                  <a:cubicBezTo>
                    <a:pt x="80" y="1458"/>
                    <a:pt x="89" y="1456"/>
                    <a:pt x="98" y="1452"/>
                  </a:cubicBezTo>
                  <a:cubicBezTo>
                    <a:pt x="1967" y="856"/>
                    <a:pt x="3872" y="190"/>
                    <a:pt x="5861" y="130"/>
                  </a:cubicBezTo>
                  <a:cubicBezTo>
                    <a:pt x="5957" y="126"/>
                    <a:pt x="6053" y="124"/>
                    <a:pt x="6150" y="124"/>
                  </a:cubicBezTo>
                  <a:cubicBezTo>
                    <a:pt x="6616" y="124"/>
                    <a:pt x="7088" y="170"/>
                    <a:pt x="7551" y="249"/>
                  </a:cubicBezTo>
                  <a:cubicBezTo>
                    <a:pt x="7555" y="250"/>
                    <a:pt x="7558" y="250"/>
                    <a:pt x="7561" y="250"/>
                  </a:cubicBezTo>
                  <a:cubicBezTo>
                    <a:pt x="7626" y="250"/>
                    <a:pt x="7655" y="141"/>
                    <a:pt x="7575" y="130"/>
                  </a:cubicBezTo>
                  <a:cubicBezTo>
                    <a:pt x="7089" y="40"/>
                    <a:pt x="6603" y="0"/>
                    <a:pt x="6117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08;p69">
              <a:extLst>
                <a:ext uri="{FF2B5EF4-FFF2-40B4-BE49-F238E27FC236}">
                  <a16:creationId xmlns:a16="http://schemas.microsoft.com/office/drawing/2014/main" xmlns="" id="{C66BE31C-E69B-CAA7-FBD8-86A4320A8084}"/>
                </a:ext>
              </a:extLst>
            </p:cNvPr>
            <p:cNvSpPr/>
            <p:nvPr/>
          </p:nvSpPr>
          <p:spPr>
            <a:xfrm>
              <a:off x="7759990" y="3457069"/>
              <a:ext cx="169967" cy="50555"/>
            </a:xfrm>
            <a:custGeom>
              <a:avLst/>
              <a:gdLst/>
              <a:ahLst/>
              <a:cxnLst/>
              <a:rect l="l" t="t" r="r" b="b"/>
              <a:pathLst>
                <a:path w="4495" h="1337" extrusionOk="0">
                  <a:moveTo>
                    <a:pt x="4411" y="0"/>
                  </a:moveTo>
                  <a:cubicBezTo>
                    <a:pt x="2887" y="84"/>
                    <a:pt x="1470" y="619"/>
                    <a:pt x="66" y="1215"/>
                  </a:cubicBezTo>
                  <a:cubicBezTo>
                    <a:pt x="1" y="1236"/>
                    <a:pt x="24" y="1337"/>
                    <a:pt x="83" y="1337"/>
                  </a:cubicBezTo>
                  <a:cubicBezTo>
                    <a:pt x="89" y="1337"/>
                    <a:pt x="95" y="1336"/>
                    <a:pt x="101" y="1334"/>
                  </a:cubicBezTo>
                  <a:cubicBezTo>
                    <a:pt x="1482" y="750"/>
                    <a:pt x="2899" y="203"/>
                    <a:pt x="4411" y="119"/>
                  </a:cubicBezTo>
                  <a:cubicBezTo>
                    <a:pt x="4495" y="119"/>
                    <a:pt x="4495" y="0"/>
                    <a:pt x="4411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09;p69">
              <a:extLst>
                <a:ext uri="{FF2B5EF4-FFF2-40B4-BE49-F238E27FC236}">
                  <a16:creationId xmlns:a16="http://schemas.microsoft.com/office/drawing/2014/main" xmlns="" id="{46097CB4-6C5F-7C54-469F-6E3C9C9D814B}"/>
                </a:ext>
              </a:extLst>
            </p:cNvPr>
            <p:cNvSpPr/>
            <p:nvPr/>
          </p:nvSpPr>
          <p:spPr>
            <a:xfrm>
              <a:off x="6975635" y="2959175"/>
              <a:ext cx="695939" cy="313541"/>
            </a:xfrm>
            <a:custGeom>
              <a:avLst/>
              <a:gdLst/>
              <a:ahLst/>
              <a:cxnLst/>
              <a:rect l="l" t="t" r="r" b="b"/>
              <a:pathLst>
                <a:path w="18405" h="8292" extrusionOk="0">
                  <a:moveTo>
                    <a:pt x="466" y="1"/>
                  </a:moveTo>
                  <a:cubicBezTo>
                    <a:pt x="1" y="1"/>
                    <a:pt x="295" y="476"/>
                    <a:pt x="486" y="857"/>
                  </a:cubicBezTo>
                  <a:cubicBezTo>
                    <a:pt x="188" y="1024"/>
                    <a:pt x="438" y="1345"/>
                    <a:pt x="521" y="1560"/>
                  </a:cubicBezTo>
                  <a:cubicBezTo>
                    <a:pt x="593" y="1762"/>
                    <a:pt x="581" y="1953"/>
                    <a:pt x="640" y="2179"/>
                  </a:cubicBezTo>
                  <a:cubicBezTo>
                    <a:pt x="867" y="2965"/>
                    <a:pt x="1795" y="3846"/>
                    <a:pt x="2450" y="4262"/>
                  </a:cubicBezTo>
                  <a:cubicBezTo>
                    <a:pt x="3057" y="4655"/>
                    <a:pt x="3926" y="4620"/>
                    <a:pt x="4415" y="5167"/>
                  </a:cubicBezTo>
                  <a:cubicBezTo>
                    <a:pt x="5236" y="6108"/>
                    <a:pt x="7570" y="7870"/>
                    <a:pt x="8391" y="8132"/>
                  </a:cubicBezTo>
                  <a:cubicBezTo>
                    <a:pt x="8743" y="8245"/>
                    <a:pt x="9272" y="8292"/>
                    <a:pt x="9887" y="8292"/>
                  </a:cubicBezTo>
                  <a:cubicBezTo>
                    <a:pt x="11919" y="8292"/>
                    <a:pt x="14890" y="7784"/>
                    <a:pt x="15511" y="7501"/>
                  </a:cubicBezTo>
                  <a:cubicBezTo>
                    <a:pt x="16095" y="7251"/>
                    <a:pt x="16892" y="7072"/>
                    <a:pt x="17238" y="6501"/>
                  </a:cubicBezTo>
                  <a:cubicBezTo>
                    <a:pt x="17881" y="5429"/>
                    <a:pt x="18404" y="3893"/>
                    <a:pt x="17428" y="3346"/>
                  </a:cubicBezTo>
                  <a:cubicBezTo>
                    <a:pt x="17261" y="3252"/>
                    <a:pt x="17056" y="3212"/>
                    <a:pt x="16828" y="3212"/>
                  </a:cubicBezTo>
                  <a:cubicBezTo>
                    <a:pt x="15840" y="3212"/>
                    <a:pt x="14419" y="3949"/>
                    <a:pt x="13713" y="4191"/>
                  </a:cubicBezTo>
                  <a:cubicBezTo>
                    <a:pt x="13237" y="4358"/>
                    <a:pt x="10999" y="5096"/>
                    <a:pt x="10344" y="5167"/>
                  </a:cubicBezTo>
                  <a:cubicBezTo>
                    <a:pt x="9885" y="5218"/>
                    <a:pt x="9487" y="5293"/>
                    <a:pt x="9098" y="5293"/>
                  </a:cubicBezTo>
                  <a:cubicBezTo>
                    <a:pt x="8760" y="5293"/>
                    <a:pt x="8429" y="5237"/>
                    <a:pt x="8070" y="5060"/>
                  </a:cubicBezTo>
                  <a:cubicBezTo>
                    <a:pt x="7987" y="5024"/>
                    <a:pt x="5820" y="4048"/>
                    <a:pt x="4796" y="3119"/>
                  </a:cubicBezTo>
                  <a:cubicBezTo>
                    <a:pt x="4736" y="2715"/>
                    <a:pt x="4819" y="2334"/>
                    <a:pt x="4641" y="1929"/>
                  </a:cubicBezTo>
                  <a:cubicBezTo>
                    <a:pt x="4534" y="1703"/>
                    <a:pt x="4379" y="1512"/>
                    <a:pt x="4177" y="1357"/>
                  </a:cubicBezTo>
                  <a:cubicBezTo>
                    <a:pt x="4022" y="1202"/>
                    <a:pt x="3903" y="1024"/>
                    <a:pt x="3843" y="810"/>
                  </a:cubicBezTo>
                  <a:cubicBezTo>
                    <a:pt x="3761" y="600"/>
                    <a:pt x="3379" y="62"/>
                    <a:pt x="3103" y="62"/>
                  </a:cubicBezTo>
                  <a:cubicBezTo>
                    <a:pt x="3018" y="62"/>
                    <a:pt x="2944" y="113"/>
                    <a:pt x="2891" y="238"/>
                  </a:cubicBezTo>
                  <a:cubicBezTo>
                    <a:pt x="2724" y="607"/>
                    <a:pt x="3069" y="964"/>
                    <a:pt x="3153" y="1310"/>
                  </a:cubicBezTo>
                  <a:cubicBezTo>
                    <a:pt x="3117" y="1286"/>
                    <a:pt x="3081" y="1262"/>
                    <a:pt x="3045" y="1238"/>
                  </a:cubicBezTo>
                  <a:cubicBezTo>
                    <a:pt x="2676" y="976"/>
                    <a:pt x="2283" y="738"/>
                    <a:pt x="1891" y="524"/>
                  </a:cubicBezTo>
                  <a:cubicBezTo>
                    <a:pt x="1510" y="298"/>
                    <a:pt x="1105" y="119"/>
                    <a:pt x="676" y="24"/>
                  </a:cubicBezTo>
                  <a:cubicBezTo>
                    <a:pt x="593" y="8"/>
                    <a:pt x="524" y="1"/>
                    <a:pt x="466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10;p69">
              <a:extLst>
                <a:ext uri="{FF2B5EF4-FFF2-40B4-BE49-F238E27FC236}">
                  <a16:creationId xmlns:a16="http://schemas.microsoft.com/office/drawing/2014/main" xmlns="" id="{AF7F6429-BE6A-5918-AF2B-DF76CCCE74E6}"/>
                </a:ext>
              </a:extLst>
            </p:cNvPr>
            <p:cNvSpPr/>
            <p:nvPr/>
          </p:nvSpPr>
          <p:spPr>
            <a:xfrm>
              <a:off x="7387890" y="3066256"/>
              <a:ext cx="282762" cy="213981"/>
            </a:xfrm>
            <a:custGeom>
              <a:avLst/>
              <a:gdLst/>
              <a:ahLst/>
              <a:cxnLst/>
              <a:rect l="l" t="t" r="r" b="b"/>
              <a:pathLst>
                <a:path w="7478" h="5659" extrusionOk="0">
                  <a:moveTo>
                    <a:pt x="5505" y="0"/>
                  </a:moveTo>
                  <a:cubicBezTo>
                    <a:pt x="4613" y="0"/>
                    <a:pt x="3721" y="556"/>
                    <a:pt x="2775" y="930"/>
                  </a:cubicBezTo>
                  <a:cubicBezTo>
                    <a:pt x="2251" y="1145"/>
                    <a:pt x="1298" y="1347"/>
                    <a:pt x="310" y="1680"/>
                  </a:cubicBezTo>
                  <a:cubicBezTo>
                    <a:pt x="1" y="1788"/>
                    <a:pt x="1370" y="5383"/>
                    <a:pt x="1572" y="5550"/>
                  </a:cubicBezTo>
                  <a:cubicBezTo>
                    <a:pt x="1666" y="5630"/>
                    <a:pt x="1759" y="5659"/>
                    <a:pt x="1857" y="5659"/>
                  </a:cubicBezTo>
                  <a:cubicBezTo>
                    <a:pt x="2021" y="5659"/>
                    <a:pt x="2197" y="5578"/>
                    <a:pt x="2406" y="5526"/>
                  </a:cubicBezTo>
                  <a:cubicBezTo>
                    <a:pt x="3751" y="5157"/>
                    <a:pt x="5239" y="5145"/>
                    <a:pt x="6358" y="4264"/>
                  </a:cubicBezTo>
                  <a:cubicBezTo>
                    <a:pt x="7013" y="3752"/>
                    <a:pt x="7323" y="3014"/>
                    <a:pt x="7406" y="2204"/>
                  </a:cubicBezTo>
                  <a:cubicBezTo>
                    <a:pt x="7478" y="1383"/>
                    <a:pt x="7192" y="204"/>
                    <a:pt x="5894" y="37"/>
                  </a:cubicBezTo>
                  <a:cubicBezTo>
                    <a:pt x="5764" y="12"/>
                    <a:pt x="5635" y="0"/>
                    <a:pt x="5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2111;p69">
              <a:extLst>
                <a:ext uri="{FF2B5EF4-FFF2-40B4-BE49-F238E27FC236}">
                  <a16:creationId xmlns:a16="http://schemas.microsoft.com/office/drawing/2014/main" xmlns="" id="{E260CBF2-39BC-A8B8-2FEA-EAB0BFC7991A}"/>
                </a:ext>
              </a:extLst>
            </p:cNvPr>
            <p:cNvGrpSpPr/>
            <p:nvPr/>
          </p:nvGrpSpPr>
          <p:grpSpPr>
            <a:xfrm>
              <a:off x="6988238" y="2445753"/>
              <a:ext cx="876761" cy="819825"/>
              <a:chOff x="3450419" y="2769417"/>
              <a:chExt cx="885975" cy="828441"/>
            </a:xfrm>
          </p:grpSpPr>
          <p:sp>
            <p:nvSpPr>
              <p:cNvPr id="140" name="Google Shape;2112;p69">
                <a:extLst>
                  <a:ext uri="{FF2B5EF4-FFF2-40B4-BE49-F238E27FC236}">
                    <a16:creationId xmlns:a16="http://schemas.microsoft.com/office/drawing/2014/main" xmlns="" id="{CF50F74A-D4BA-2A15-32CE-76AD72BD6DC7}"/>
                  </a:ext>
                </a:extLst>
              </p:cNvPr>
              <p:cNvSpPr/>
              <p:nvPr/>
            </p:nvSpPr>
            <p:spPr>
              <a:xfrm>
                <a:off x="3881050" y="2788824"/>
                <a:ext cx="39616" cy="1172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68" extrusionOk="0">
                    <a:moveTo>
                      <a:pt x="949" y="1"/>
                    </a:moveTo>
                    <a:cubicBezTo>
                      <a:pt x="939" y="1"/>
                      <a:pt x="928" y="4"/>
                      <a:pt x="918" y="13"/>
                    </a:cubicBezTo>
                    <a:cubicBezTo>
                      <a:pt x="1" y="679"/>
                      <a:pt x="275" y="2108"/>
                      <a:pt x="572" y="3025"/>
                    </a:cubicBezTo>
                    <a:cubicBezTo>
                      <a:pt x="582" y="3054"/>
                      <a:pt x="609" y="3067"/>
                      <a:pt x="636" y="3067"/>
                    </a:cubicBezTo>
                    <a:cubicBezTo>
                      <a:pt x="675" y="3067"/>
                      <a:pt x="713" y="3039"/>
                      <a:pt x="691" y="2989"/>
                    </a:cubicBezTo>
                    <a:cubicBezTo>
                      <a:pt x="525" y="2513"/>
                      <a:pt x="430" y="2013"/>
                      <a:pt x="418" y="1513"/>
                    </a:cubicBezTo>
                    <a:cubicBezTo>
                      <a:pt x="418" y="1001"/>
                      <a:pt x="537" y="441"/>
                      <a:pt x="977" y="120"/>
                    </a:cubicBezTo>
                    <a:cubicBezTo>
                      <a:pt x="1036" y="81"/>
                      <a:pt x="998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13;p69">
                <a:extLst>
                  <a:ext uri="{FF2B5EF4-FFF2-40B4-BE49-F238E27FC236}">
                    <a16:creationId xmlns:a16="http://schemas.microsoft.com/office/drawing/2014/main" xmlns="" id="{3DA1119E-F811-A4F2-4E3A-AB01A9C4C034}"/>
                  </a:ext>
                </a:extLst>
              </p:cNvPr>
              <p:cNvSpPr/>
              <p:nvPr/>
            </p:nvSpPr>
            <p:spPr>
              <a:xfrm>
                <a:off x="3851939" y="2805328"/>
                <a:ext cx="23151" cy="91571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97" extrusionOk="0">
                    <a:moveTo>
                      <a:pt x="419" y="1"/>
                    </a:moveTo>
                    <a:cubicBezTo>
                      <a:pt x="400" y="1"/>
                      <a:pt x="381" y="10"/>
                      <a:pt x="370" y="33"/>
                    </a:cubicBezTo>
                    <a:cubicBezTo>
                      <a:pt x="1" y="771"/>
                      <a:pt x="37" y="1652"/>
                      <a:pt x="465" y="2367"/>
                    </a:cubicBezTo>
                    <a:cubicBezTo>
                      <a:pt x="476" y="2388"/>
                      <a:pt x="494" y="2397"/>
                      <a:pt x="513" y="2397"/>
                    </a:cubicBezTo>
                    <a:cubicBezTo>
                      <a:pt x="557" y="2397"/>
                      <a:pt x="606" y="2349"/>
                      <a:pt x="572" y="2307"/>
                    </a:cubicBezTo>
                    <a:cubicBezTo>
                      <a:pt x="168" y="1629"/>
                      <a:pt x="132" y="795"/>
                      <a:pt x="477" y="93"/>
                    </a:cubicBezTo>
                    <a:cubicBezTo>
                      <a:pt x="501" y="44"/>
                      <a:pt x="46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14;p69">
                <a:extLst>
                  <a:ext uri="{FF2B5EF4-FFF2-40B4-BE49-F238E27FC236}">
                    <a16:creationId xmlns:a16="http://schemas.microsoft.com/office/drawing/2014/main" xmlns="" id="{93E065F8-B483-449C-1D80-4F34D63075E9}"/>
                  </a:ext>
                </a:extLst>
              </p:cNvPr>
              <p:cNvSpPr/>
              <p:nvPr/>
            </p:nvSpPr>
            <p:spPr>
              <a:xfrm>
                <a:off x="3899732" y="2827716"/>
                <a:ext cx="51535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329" extrusionOk="0">
                    <a:moveTo>
                      <a:pt x="1274" y="1"/>
                    </a:moveTo>
                    <a:cubicBezTo>
                      <a:pt x="1267" y="1"/>
                      <a:pt x="1259" y="3"/>
                      <a:pt x="1250" y="7"/>
                    </a:cubicBezTo>
                    <a:cubicBezTo>
                      <a:pt x="857" y="102"/>
                      <a:pt x="464" y="173"/>
                      <a:pt x="72" y="197"/>
                    </a:cubicBezTo>
                    <a:cubicBezTo>
                      <a:pt x="0" y="209"/>
                      <a:pt x="0" y="328"/>
                      <a:pt x="72" y="328"/>
                    </a:cubicBezTo>
                    <a:cubicBezTo>
                      <a:pt x="476" y="292"/>
                      <a:pt x="881" y="221"/>
                      <a:pt x="1286" y="126"/>
                    </a:cubicBezTo>
                    <a:cubicBezTo>
                      <a:pt x="1349" y="105"/>
                      <a:pt x="1329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15;p69">
                <a:extLst>
                  <a:ext uri="{FF2B5EF4-FFF2-40B4-BE49-F238E27FC236}">
                    <a16:creationId xmlns:a16="http://schemas.microsoft.com/office/drawing/2014/main" xmlns="" id="{8CE48E49-2EB7-919D-3491-E9088C7F229A}"/>
                  </a:ext>
                </a:extLst>
              </p:cNvPr>
              <p:cNvSpPr/>
              <p:nvPr/>
            </p:nvSpPr>
            <p:spPr>
              <a:xfrm>
                <a:off x="3921011" y="3299149"/>
                <a:ext cx="80684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937" extrusionOk="0">
                    <a:moveTo>
                      <a:pt x="2023" y="1"/>
                    </a:moveTo>
                    <a:cubicBezTo>
                      <a:pt x="2006" y="1"/>
                      <a:pt x="1990" y="8"/>
                      <a:pt x="1979" y="25"/>
                    </a:cubicBezTo>
                    <a:cubicBezTo>
                      <a:pt x="1789" y="347"/>
                      <a:pt x="1503" y="597"/>
                      <a:pt x="1169" y="740"/>
                    </a:cubicBezTo>
                    <a:cubicBezTo>
                      <a:pt x="1030" y="793"/>
                      <a:pt x="884" y="818"/>
                      <a:pt x="739" y="818"/>
                    </a:cubicBezTo>
                    <a:cubicBezTo>
                      <a:pt x="526" y="818"/>
                      <a:pt x="313" y="763"/>
                      <a:pt x="122" y="656"/>
                    </a:cubicBezTo>
                    <a:cubicBezTo>
                      <a:pt x="112" y="651"/>
                      <a:pt x="102" y="649"/>
                      <a:pt x="93" y="649"/>
                    </a:cubicBezTo>
                    <a:cubicBezTo>
                      <a:pt x="36" y="649"/>
                      <a:pt x="1" y="733"/>
                      <a:pt x="62" y="764"/>
                    </a:cubicBezTo>
                    <a:cubicBezTo>
                      <a:pt x="270" y="878"/>
                      <a:pt x="503" y="937"/>
                      <a:pt x="737" y="937"/>
                    </a:cubicBezTo>
                    <a:cubicBezTo>
                      <a:pt x="892" y="937"/>
                      <a:pt x="1046" y="911"/>
                      <a:pt x="1193" y="859"/>
                    </a:cubicBezTo>
                    <a:cubicBezTo>
                      <a:pt x="1562" y="704"/>
                      <a:pt x="1884" y="430"/>
                      <a:pt x="2086" y="85"/>
                    </a:cubicBezTo>
                    <a:cubicBezTo>
                      <a:pt x="2112" y="43"/>
                      <a:pt x="2065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16;p69">
                <a:extLst>
                  <a:ext uri="{FF2B5EF4-FFF2-40B4-BE49-F238E27FC236}">
                    <a16:creationId xmlns:a16="http://schemas.microsoft.com/office/drawing/2014/main" xmlns="" id="{DDC2489F-DC3F-3007-26FA-FD76569B864D}"/>
                  </a:ext>
                </a:extLst>
              </p:cNvPr>
              <p:cNvSpPr/>
              <p:nvPr/>
            </p:nvSpPr>
            <p:spPr>
              <a:xfrm>
                <a:off x="3906991" y="3256857"/>
                <a:ext cx="45155" cy="469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28" extrusionOk="0">
                    <a:moveTo>
                      <a:pt x="612" y="0"/>
                    </a:moveTo>
                    <a:cubicBezTo>
                      <a:pt x="593" y="0"/>
                      <a:pt x="574" y="8"/>
                      <a:pt x="560" y="25"/>
                    </a:cubicBezTo>
                    <a:cubicBezTo>
                      <a:pt x="382" y="287"/>
                      <a:pt x="1" y="466"/>
                      <a:pt x="60" y="847"/>
                    </a:cubicBezTo>
                    <a:cubicBezTo>
                      <a:pt x="108" y="1121"/>
                      <a:pt x="441" y="1216"/>
                      <a:pt x="691" y="1228"/>
                    </a:cubicBezTo>
                    <a:cubicBezTo>
                      <a:pt x="834" y="1228"/>
                      <a:pt x="989" y="1216"/>
                      <a:pt x="1120" y="1156"/>
                    </a:cubicBezTo>
                    <a:cubicBezTo>
                      <a:pt x="1182" y="1135"/>
                      <a:pt x="1172" y="1042"/>
                      <a:pt x="1113" y="1042"/>
                    </a:cubicBezTo>
                    <a:cubicBezTo>
                      <a:pt x="1105" y="1042"/>
                      <a:pt x="1095" y="1044"/>
                      <a:pt x="1084" y="1049"/>
                    </a:cubicBezTo>
                    <a:cubicBezTo>
                      <a:pt x="977" y="1091"/>
                      <a:pt x="861" y="1112"/>
                      <a:pt x="745" y="1112"/>
                    </a:cubicBezTo>
                    <a:cubicBezTo>
                      <a:pt x="629" y="1112"/>
                      <a:pt x="513" y="1091"/>
                      <a:pt x="405" y="1049"/>
                    </a:cubicBezTo>
                    <a:cubicBezTo>
                      <a:pt x="298" y="1013"/>
                      <a:pt x="227" y="942"/>
                      <a:pt x="191" y="847"/>
                    </a:cubicBezTo>
                    <a:cubicBezTo>
                      <a:pt x="167" y="716"/>
                      <a:pt x="203" y="573"/>
                      <a:pt x="310" y="478"/>
                    </a:cubicBezTo>
                    <a:cubicBezTo>
                      <a:pt x="429" y="347"/>
                      <a:pt x="560" y="216"/>
                      <a:pt x="667" y="85"/>
                    </a:cubicBezTo>
                    <a:cubicBezTo>
                      <a:pt x="701" y="43"/>
                      <a:pt x="657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17;p69">
                <a:extLst>
                  <a:ext uri="{FF2B5EF4-FFF2-40B4-BE49-F238E27FC236}">
                    <a16:creationId xmlns:a16="http://schemas.microsoft.com/office/drawing/2014/main" xmlns="" id="{6BBFC4E6-AFC3-B8EA-4118-D9BAED1672A0}"/>
                  </a:ext>
                </a:extLst>
              </p:cNvPr>
              <p:cNvSpPr/>
              <p:nvPr/>
            </p:nvSpPr>
            <p:spPr>
              <a:xfrm>
                <a:off x="3896485" y="3186372"/>
                <a:ext cx="28270" cy="4515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82" extrusionOk="0">
                    <a:moveTo>
                      <a:pt x="84" y="0"/>
                    </a:moveTo>
                    <a:cubicBezTo>
                      <a:pt x="41" y="0"/>
                      <a:pt x="0" y="45"/>
                      <a:pt x="26" y="96"/>
                    </a:cubicBezTo>
                    <a:cubicBezTo>
                      <a:pt x="145" y="251"/>
                      <a:pt x="276" y="406"/>
                      <a:pt x="383" y="572"/>
                    </a:cubicBezTo>
                    <a:cubicBezTo>
                      <a:pt x="502" y="739"/>
                      <a:pt x="585" y="930"/>
                      <a:pt x="621" y="1120"/>
                    </a:cubicBezTo>
                    <a:cubicBezTo>
                      <a:pt x="621" y="1156"/>
                      <a:pt x="645" y="1180"/>
                      <a:pt x="680" y="1180"/>
                    </a:cubicBezTo>
                    <a:cubicBezTo>
                      <a:pt x="685" y="1181"/>
                      <a:pt x="690" y="1182"/>
                      <a:pt x="694" y="1182"/>
                    </a:cubicBezTo>
                    <a:cubicBezTo>
                      <a:pt x="722" y="1182"/>
                      <a:pt x="740" y="1151"/>
                      <a:pt x="740" y="1120"/>
                    </a:cubicBezTo>
                    <a:cubicBezTo>
                      <a:pt x="692" y="703"/>
                      <a:pt x="383" y="358"/>
                      <a:pt x="133" y="25"/>
                    </a:cubicBezTo>
                    <a:cubicBezTo>
                      <a:pt x="119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18;p69">
                <a:extLst>
                  <a:ext uri="{FF2B5EF4-FFF2-40B4-BE49-F238E27FC236}">
                    <a16:creationId xmlns:a16="http://schemas.microsoft.com/office/drawing/2014/main" xmlns="" id="{F9C99635-2EF5-0EAF-810A-3B8776463131}"/>
                  </a:ext>
                </a:extLst>
              </p:cNvPr>
              <p:cNvSpPr/>
              <p:nvPr/>
            </p:nvSpPr>
            <p:spPr>
              <a:xfrm>
                <a:off x="3959444" y="3094874"/>
                <a:ext cx="78888" cy="22501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89" extrusionOk="0">
                    <a:moveTo>
                      <a:pt x="1193" y="0"/>
                    </a:moveTo>
                    <a:cubicBezTo>
                      <a:pt x="1124" y="0"/>
                      <a:pt x="1054" y="5"/>
                      <a:pt x="985" y="15"/>
                    </a:cubicBezTo>
                    <a:cubicBezTo>
                      <a:pt x="628" y="27"/>
                      <a:pt x="306" y="181"/>
                      <a:pt x="56" y="431"/>
                    </a:cubicBezTo>
                    <a:cubicBezTo>
                      <a:pt x="1" y="496"/>
                      <a:pt x="67" y="589"/>
                      <a:pt x="133" y="589"/>
                    </a:cubicBezTo>
                    <a:cubicBezTo>
                      <a:pt x="152" y="589"/>
                      <a:pt x="171" y="581"/>
                      <a:pt x="187" y="562"/>
                    </a:cubicBezTo>
                    <a:cubicBezTo>
                      <a:pt x="402" y="336"/>
                      <a:pt x="687" y="205"/>
                      <a:pt x="997" y="193"/>
                    </a:cubicBezTo>
                    <a:cubicBezTo>
                      <a:pt x="1059" y="184"/>
                      <a:pt x="1122" y="179"/>
                      <a:pt x="1185" y="179"/>
                    </a:cubicBezTo>
                    <a:cubicBezTo>
                      <a:pt x="1434" y="179"/>
                      <a:pt x="1681" y="253"/>
                      <a:pt x="1890" y="396"/>
                    </a:cubicBezTo>
                    <a:cubicBezTo>
                      <a:pt x="1906" y="408"/>
                      <a:pt x="1922" y="413"/>
                      <a:pt x="1938" y="413"/>
                    </a:cubicBezTo>
                    <a:cubicBezTo>
                      <a:pt x="2012" y="413"/>
                      <a:pt x="2064" y="288"/>
                      <a:pt x="1985" y="229"/>
                    </a:cubicBezTo>
                    <a:cubicBezTo>
                      <a:pt x="1747" y="77"/>
                      <a:pt x="1471" y="0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19;p69">
                <a:extLst>
                  <a:ext uri="{FF2B5EF4-FFF2-40B4-BE49-F238E27FC236}">
                    <a16:creationId xmlns:a16="http://schemas.microsoft.com/office/drawing/2014/main" xmlns="" id="{E71D462D-C4CC-806B-F439-73CE10BDDBCE}"/>
                  </a:ext>
                </a:extLst>
              </p:cNvPr>
              <p:cNvSpPr/>
              <p:nvPr/>
            </p:nvSpPr>
            <p:spPr>
              <a:xfrm>
                <a:off x="3810106" y="3141788"/>
                <a:ext cx="32625" cy="5715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96" extrusionOk="0">
                    <a:moveTo>
                      <a:pt x="702" y="0"/>
                    </a:moveTo>
                    <a:cubicBezTo>
                      <a:pt x="699" y="0"/>
                      <a:pt x="695" y="1"/>
                      <a:pt x="691" y="1"/>
                    </a:cubicBezTo>
                    <a:cubicBezTo>
                      <a:pt x="429" y="49"/>
                      <a:pt x="274" y="346"/>
                      <a:pt x="179" y="561"/>
                    </a:cubicBezTo>
                    <a:cubicBezTo>
                      <a:pt x="60" y="823"/>
                      <a:pt x="1" y="1120"/>
                      <a:pt x="12" y="1406"/>
                    </a:cubicBezTo>
                    <a:cubicBezTo>
                      <a:pt x="12" y="1466"/>
                      <a:pt x="60" y="1495"/>
                      <a:pt x="106" y="1495"/>
                    </a:cubicBezTo>
                    <a:cubicBezTo>
                      <a:pt x="152" y="1495"/>
                      <a:pt x="197" y="1466"/>
                      <a:pt x="191" y="1406"/>
                    </a:cubicBezTo>
                    <a:cubicBezTo>
                      <a:pt x="191" y="1156"/>
                      <a:pt x="239" y="894"/>
                      <a:pt x="346" y="668"/>
                    </a:cubicBezTo>
                    <a:cubicBezTo>
                      <a:pt x="417" y="489"/>
                      <a:pt x="536" y="215"/>
                      <a:pt x="739" y="192"/>
                    </a:cubicBezTo>
                    <a:cubicBezTo>
                      <a:pt x="854" y="168"/>
                      <a:pt x="813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20;p69">
                <a:extLst>
                  <a:ext uri="{FF2B5EF4-FFF2-40B4-BE49-F238E27FC236}">
                    <a16:creationId xmlns:a16="http://schemas.microsoft.com/office/drawing/2014/main" xmlns="" id="{A1BC2615-42E2-7D64-8749-CCE1AF6048F9}"/>
                  </a:ext>
                </a:extLst>
              </p:cNvPr>
              <p:cNvSpPr/>
              <p:nvPr/>
            </p:nvSpPr>
            <p:spPr>
              <a:xfrm>
                <a:off x="3977591" y="3182246"/>
                <a:ext cx="79920" cy="35719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935" extrusionOk="0">
                    <a:moveTo>
                      <a:pt x="1978" y="1"/>
                    </a:moveTo>
                    <a:cubicBezTo>
                      <a:pt x="1941" y="1"/>
                      <a:pt x="1905" y="19"/>
                      <a:pt x="1891" y="61"/>
                    </a:cubicBezTo>
                    <a:cubicBezTo>
                      <a:pt x="1725" y="529"/>
                      <a:pt x="1290" y="754"/>
                      <a:pt x="838" y="754"/>
                    </a:cubicBezTo>
                    <a:cubicBezTo>
                      <a:pt x="611" y="754"/>
                      <a:pt x="380" y="697"/>
                      <a:pt x="177" y="585"/>
                    </a:cubicBezTo>
                    <a:cubicBezTo>
                      <a:pt x="164" y="579"/>
                      <a:pt x="152" y="576"/>
                      <a:pt x="140" y="576"/>
                    </a:cubicBezTo>
                    <a:cubicBezTo>
                      <a:pt x="60" y="576"/>
                      <a:pt x="0" y="700"/>
                      <a:pt x="93" y="752"/>
                    </a:cubicBezTo>
                    <a:cubicBezTo>
                      <a:pt x="322" y="874"/>
                      <a:pt x="576" y="935"/>
                      <a:pt x="826" y="935"/>
                    </a:cubicBezTo>
                    <a:cubicBezTo>
                      <a:pt x="1357" y="935"/>
                      <a:pt x="1867" y="659"/>
                      <a:pt x="2070" y="109"/>
                    </a:cubicBezTo>
                    <a:cubicBezTo>
                      <a:pt x="2091" y="44"/>
                      <a:pt x="2034" y="1"/>
                      <a:pt x="1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21;p69">
                <a:extLst>
                  <a:ext uri="{FF2B5EF4-FFF2-40B4-BE49-F238E27FC236}">
                    <a16:creationId xmlns:a16="http://schemas.microsoft.com/office/drawing/2014/main" xmlns="" id="{EB098B1D-B8B8-6D10-6E5D-5AC75604A1AC}"/>
                  </a:ext>
                </a:extLst>
              </p:cNvPr>
              <p:cNvSpPr/>
              <p:nvPr/>
            </p:nvSpPr>
            <p:spPr>
              <a:xfrm>
                <a:off x="3838453" y="3234164"/>
                <a:ext cx="59023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43" extrusionOk="0">
                    <a:moveTo>
                      <a:pt x="1449" y="0"/>
                    </a:moveTo>
                    <a:cubicBezTo>
                      <a:pt x="1402" y="0"/>
                      <a:pt x="1366" y="36"/>
                      <a:pt x="1354" y="83"/>
                    </a:cubicBezTo>
                    <a:cubicBezTo>
                      <a:pt x="1308" y="504"/>
                      <a:pt x="932" y="764"/>
                      <a:pt x="538" y="764"/>
                    </a:cubicBezTo>
                    <a:cubicBezTo>
                      <a:pt x="420" y="764"/>
                      <a:pt x="300" y="740"/>
                      <a:pt x="187" y="691"/>
                    </a:cubicBezTo>
                    <a:cubicBezTo>
                      <a:pt x="173" y="684"/>
                      <a:pt x="159" y="682"/>
                      <a:pt x="146" y="682"/>
                    </a:cubicBezTo>
                    <a:cubicBezTo>
                      <a:pt x="59" y="682"/>
                      <a:pt x="0" y="804"/>
                      <a:pt x="104" y="845"/>
                    </a:cubicBezTo>
                    <a:cubicBezTo>
                      <a:pt x="244" y="909"/>
                      <a:pt x="398" y="942"/>
                      <a:pt x="552" y="942"/>
                    </a:cubicBezTo>
                    <a:cubicBezTo>
                      <a:pt x="713" y="942"/>
                      <a:pt x="875" y="906"/>
                      <a:pt x="1021" y="833"/>
                    </a:cubicBezTo>
                    <a:cubicBezTo>
                      <a:pt x="1306" y="679"/>
                      <a:pt x="1509" y="405"/>
                      <a:pt x="1545" y="83"/>
                    </a:cubicBezTo>
                    <a:cubicBezTo>
                      <a:pt x="1545" y="36"/>
                      <a:pt x="1497" y="0"/>
                      <a:pt x="1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22;p69">
                <a:extLst>
                  <a:ext uri="{FF2B5EF4-FFF2-40B4-BE49-F238E27FC236}">
                    <a16:creationId xmlns:a16="http://schemas.microsoft.com/office/drawing/2014/main" xmlns="" id="{D4EBB467-175B-D2E4-F127-21DCD6CC5560}"/>
                  </a:ext>
                </a:extLst>
              </p:cNvPr>
              <p:cNvSpPr/>
              <p:nvPr/>
            </p:nvSpPr>
            <p:spPr>
              <a:xfrm>
                <a:off x="4116308" y="3295902"/>
                <a:ext cx="30524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474" extrusionOk="0">
                    <a:moveTo>
                      <a:pt x="721" y="0"/>
                    </a:moveTo>
                    <a:cubicBezTo>
                      <a:pt x="697" y="0"/>
                      <a:pt x="674" y="12"/>
                      <a:pt x="665" y="39"/>
                    </a:cubicBezTo>
                    <a:cubicBezTo>
                      <a:pt x="570" y="539"/>
                      <a:pt x="308" y="968"/>
                      <a:pt x="34" y="1384"/>
                    </a:cubicBezTo>
                    <a:cubicBezTo>
                      <a:pt x="1" y="1426"/>
                      <a:pt x="44" y="1474"/>
                      <a:pt x="89" y="1474"/>
                    </a:cubicBezTo>
                    <a:cubicBezTo>
                      <a:pt x="108" y="1474"/>
                      <a:pt x="127" y="1465"/>
                      <a:pt x="141" y="1444"/>
                    </a:cubicBezTo>
                    <a:cubicBezTo>
                      <a:pt x="415" y="1015"/>
                      <a:pt x="677" y="575"/>
                      <a:pt x="784" y="75"/>
                    </a:cubicBezTo>
                    <a:cubicBezTo>
                      <a:pt x="799" y="31"/>
                      <a:pt x="759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23;p69">
                <a:extLst>
                  <a:ext uri="{FF2B5EF4-FFF2-40B4-BE49-F238E27FC236}">
                    <a16:creationId xmlns:a16="http://schemas.microsoft.com/office/drawing/2014/main" xmlns="" id="{12AFAF6A-4835-AC72-4CEF-7BFEBCBA3E53}"/>
                  </a:ext>
                </a:extLst>
              </p:cNvPr>
              <p:cNvSpPr/>
              <p:nvPr/>
            </p:nvSpPr>
            <p:spPr>
              <a:xfrm>
                <a:off x="4157377" y="3163106"/>
                <a:ext cx="22921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54" extrusionOk="0">
                    <a:moveTo>
                      <a:pt x="513" y="1"/>
                    </a:moveTo>
                    <a:cubicBezTo>
                      <a:pt x="498" y="1"/>
                      <a:pt x="483" y="8"/>
                      <a:pt x="471" y="26"/>
                    </a:cubicBezTo>
                    <a:cubicBezTo>
                      <a:pt x="293" y="217"/>
                      <a:pt x="162" y="455"/>
                      <a:pt x="102" y="705"/>
                    </a:cubicBezTo>
                    <a:cubicBezTo>
                      <a:pt x="43" y="967"/>
                      <a:pt x="19" y="1229"/>
                      <a:pt x="7" y="1491"/>
                    </a:cubicBezTo>
                    <a:cubicBezTo>
                      <a:pt x="1" y="1533"/>
                      <a:pt x="28" y="1553"/>
                      <a:pt x="58" y="1553"/>
                    </a:cubicBezTo>
                    <a:cubicBezTo>
                      <a:pt x="87" y="1553"/>
                      <a:pt x="120" y="1533"/>
                      <a:pt x="126" y="1491"/>
                    </a:cubicBezTo>
                    <a:cubicBezTo>
                      <a:pt x="138" y="1241"/>
                      <a:pt x="162" y="1003"/>
                      <a:pt x="209" y="753"/>
                    </a:cubicBezTo>
                    <a:cubicBezTo>
                      <a:pt x="269" y="515"/>
                      <a:pt x="388" y="288"/>
                      <a:pt x="555" y="110"/>
                    </a:cubicBezTo>
                    <a:cubicBezTo>
                      <a:pt x="599" y="65"/>
                      <a:pt x="55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24;p69">
                <a:extLst>
                  <a:ext uri="{FF2B5EF4-FFF2-40B4-BE49-F238E27FC236}">
                    <a16:creationId xmlns:a16="http://schemas.microsoft.com/office/drawing/2014/main" xmlns="" id="{CFF5DE9F-EDF2-9E79-29D6-EE81090BA8F7}"/>
                  </a:ext>
                </a:extLst>
              </p:cNvPr>
              <p:cNvSpPr/>
              <p:nvPr/>
            </p:nvSpPr>
            <p:spPr>
              <a:xfrm>
                <a:off x="3752763" y="3072104"/>
                <a:ext cx="2189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55" extrusionOk="0">
                    <a:moveTo>
                      <a:pt x="466" y="0"/>
                    </a:moveTo>
                    <a:cubicBezTo>
                      <a:pt x="436" y="0"/>
                      <a:pt x="406" y="21"/>
                      <a:pt x="406" y="63"/>
                    </a:cubicBezTo>
                    <a:cubicBezTo>
                      <a:pt x="442" y="587"/>
                      <a:pt x="251" y="1111"/>
                      <a:pt x="25" y="1563"/>
                    </a:cubicBezTo>
                    <a:cubicBezTo>
                      <a:pt x="1" y="1612"/>
                      <a:pt x="43" y="1655"/>
                      <a:pt x="83" y="1655"/>
                    </a:cubicBezTo>
                    <a:cubicBezTo>
                      <a:pt x="102" y="1655"/>
                      <a:pt x="121" y="1645"/>
                      <a:pt x="132" y="1623"/>
                    </a:cubicBezTo>
                    <a:cubicBezTo>
                      <a:pt x="370" y="1146"/>
                      <a:pt x="573" y="599"/>
                      <a:pt x="525" y="63"/>
                    </a:cubicBezTo>
                    <a:cubicBezTo>
                      <a:pt x="525" y="21"/>
                      <a:pt x="49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25;p69">
                <a:extLst>
                  <a:ext uri="{FF2B5EF4-FFF2-40B4-BE49-F238E27FC236}">
                    <a16:creationId xmlns:a16="http://schemas.microsoft.com/office/drawing/2014/main" xmlns="" id="{2B4D9519-7B17-C889-9CFA-69775E38BDE6}"/>
                  </a:ext>
                </a:extLst>
              </p:cNvPr>
              <p:cNvSpPr/>
              <p:nvPr/>
            </p:nvSpPr>
            <p:spPr>
              <a:xfrm>
                <a:off x="3777824" y="3177165"/>
                <a:ext cx="5043" cy="2758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722" extrusionOk="0">
                    <a:moveTo>
                      <a:pt x="72" y="1"/>
                    </a:moveTo>
                    <a:cubicBezTo>
                      <a:pt x="42" y="1"/>
                      <a:pt x="12" y="22"/>
                      <a:pt x="12" y="63"/>
                    </a:cubicBezTo>
                    <a:lnTo>
                      <a:pt x="0" y="659"/>
                    </a:lnTo>
                    <a:cubicBezTo>
                      <a:pt x="0" y="700"/>
                      <a:pt x="30" y="721"/>
                      <a:pt x="60" y="721"/>
                    </a:cubicBezTo>
                    <a:cubicBezTo>
                      <a:pt x="89" y="721"/>
                      <a:pt x="119" y="700"/>
                      <a:pt x="119" y="659"/>
                    </a:cubicBezTo>
                    <a:lnTo>
                      <a:pt x="131" y="63"/>
                    </a:lnTo>
                    <a:cubicBezTo>
                      <a:pt x="131" y="22"/>
                      <a:pt x="10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26;p69">
                <a:extLst>
                  <a:ext uri="{FF2B5EF4-FFF2-40B4-BE49-F238E27FC236}">
                    <a16:creationId xmlns:a16="http://schemas.microsoft.com/office/drawing/2014/main" xmlns="" id="{2D87A37E-8CA2-ED39-0760-88D48A555396}"/>
                  </a:ext>
                </a:extLst>
              </p:cNvPr>
              <p:cNvSpPr/>
              <p:nvPr/>
            </p:nvSpPr>
            <p:spPr>
              <a:xfrm>
                <a:off x="3845597" y="2963186"/>
                <a:ext cx="30524" cy="8393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197" extrusionOk="0">
                    <a:moveTo>
                      <a:pt x="255" y="0"/>
                    </a:moveTo>
                    <a:cubicBezTo>
                      <a:pt x="238" y="0"/>
                      <a:pt x="222" y="10"/>
                      <a:pt x="215" y="33"/>
                    </a:cubicBezTo>
                    <a:cubicBezTo>
                      <a:pt x="60" y="378"/>
                      <a:pt x="36" y="771"/>
                      <a:pt x="143" y="1128"/>
                    </a:cubicBezTo>
                    <a:cubicBezTo>
                      <a:pt x="274" y="1497"/>
                      <a:pt x="453" y="1842"/>
                      <a:pt x="667" y="2164"/>
                    </a:cubicBezTo>
                    <a:cubicBezTo>
                      <a:pt x="678" y="2187"/>
                      <a:pt x="697" y="2196"/>
                      <a:pt x="716" y="2196"/>
                    </a:cubicBezTo>
                    <a:cubicBezTo>
                      <a:pt x="757" y="2196"/>
                      <a:pt x="798" y="2153"/>
                      <a:pt x="774" y="2104"/>
                    </a:cubicBezTo>
                    <a:cubicBezTo>
                      <a:pt x="405" y="1497"/>
                      <a:pt x="0" y="807"/>
                      <a:pt x="310" y="92"/>
                    </a:cubicBezTo>
                    <a:cubicBezTo>
                      <a:pt x="334" y="43"/>
                      <a:pt x="292" y="0"/>
                      <a:pt x="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27;p69">
                <a:extLst>
                  <a:ext uri="{FF2B5EF4-FFF2-40B4-BE49-F238E27FC236}">
                    <a16:creationId xmlns:a16="http://schemas.microsoft.com/office/drawing/2014/main" xmlns="" id="{51FB102C-39E0-B953-EBC0-6B8C274E3CEE}"/>
                  </a:ext>
                </a:extLst>
              </p:cNvPr>
              <p:cNvSpPr/>
              <p:nvPr/>
            </p:nvSpPr>
            <p:spPr>
              <a:xfrm>
                <a:off x="3918910" y="2939156"/>
                <a:ext cx="94780" cy="105477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761" extrusionOk="0">
                    <a:moveTo>
                      <a:pt x="72" y="0"/>
                    </a:moveTo>
                    <a:cubicBezTo>
                      <a:pt x="34" y="0"/>
                      <a:pt x="1" y="29"/>
                      <a:pt x="22" y="78"/>
                    </a:cubicBezTo>
                    <a:cubicBezTo>
                      <a:pt x="224" y="650"/>
                      <a:pt x="510" y="1197"/>
                      <a:pt x="891" y="1686"/>
                    </a:cubicBezTo>
                    <a:cubicBezTo>
                      <a:pt x="1284" y="2162"/>
                      <a:pt x="1808" y="2531"/>
                      <a:pt x="2379" y="2757"/>
                    </a:cubicBezTo>
                    <a:cubicBezTo>
                      <a:pt x="2387" y="2759"/>
                      <a:pt x="2394" y="2760"/>
                      <a:pt x="2400" y="2760"/>
                    </a:cubicBezTo>
                    <a:cubicBezTo>
                      <a:pt x="2466" y="2760"/>
                      <a:pt x="2480" y="2660"/>
                      <a:pt x="2415" y="2638"/>
                    </a:cubicBezTo>
                    <a:cubicBezTo>
                      <a:pt x="1856" y="2412"/>
                      <a:pt x="1355" y="2055"/>
                      <a:pt x="974" y="1602"/>
                    </a:cubicBezTo>
                    <a:cubicBezTo>
                      <a:pt x="617" y="1126"/>
                      <a:pt x="332" y="602"/>
                      <a:pt x="141" y="42"/>
                    </a:cubicBezTo>
                    <a:cubicBezTo>
                      <a:pt x="127" y="13"/>
                      <a:pt x="9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28;p69">
                <a:extLst>
                  <a:ext uri="{FF2B5EF4-FFF2-40B4-BE49-F238E27FC236}">
                    <a16:creationId xmlns:a16="http://schemas.microsoft.com/office/drawing/2014/main" xmlns="" id="{DB9C032B-BEDB-3530-DB75-017C6F41E137}"/>
                  </a:ext>
                </a:extLst>
              </p:cNvPr>
              <p:cNvSpPr/>
              <p:nvPr/>
            </p:nvSpPr>
            <p:spPr>
              <a:xfrm>
                <a:off x="3942367" y="2859348"/>
                <a:ext cx="56960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40" extrusionOk="0">
                    <a:moveTo>
                      <a:pt x="1404" y="0"/>
                    </a:moveTo>
                    <a:cubicBezTo>
                      <a:pt x="1394" y="0"/>
                      <a:pt x="1383" y="4"/>
                      <a:pt x="1372" y="12"/>
                    </a:cubicBezTo>
                    <a:cubicBezTo>
                      <a:pt x="1099" y="203"/>
                      <a:pt x="825" y="417"/>
                      <a:pt x="587" y="655"/>
                    </a:cubicBezTo>
                    <a:cubicBezTo>
                      <a:pt x="337" y="881"/>
                      <a:pt x="146" y="1155"/>
                      <a:pt x="15" y="1465"/>
                    </a:cubicBezTo>
                    <a:cubicBezTo>
                      <a:pt x="0" y="1509"/>
                      <a:pt x="40" y="1539"/>
                      <a:pt x="79" y="1539"/>
                    </a:cubicBezTo>
                    <a:cubicBezTo>
                      <a:pt x="102" y="1539"/>
                      <a:pt x="125" y="1528"/>
                      <a:pt x="134" y="1500"/>
                    </a:cubicBezTo>
                    <a:lnTo>
                      <a:pt x="146" y="1489"/>
                    </a:lnTo>
                    <a:cubicBezTo>
                      <a:pt x="265" y="1191"/>
                      <a:pt x="444" y="929"/>
                      <a:pt x="694" y="715"/>
                    </a:cubicBezTo>
                    <a:cubicBezTo>
                      <a:pt x="920" y="488"/>
                      <a:pt x="1170" y="298"/>
                      <a:pt x="1432" y="119"/>
                    </a:cubicBezTo>
                    <a:cubicBezTo>
                      <a:pt x="1491" y="80"/>
                      <a:pt x="1453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29;p69">
                <a:extLst>
                  <a:ext uri="{FF2B5EF4-FFF2-40B4-BE49-F238E27FC236}">
                    <a16:creationId xmlns:a16="http://schemas.microsoft.com/office/drawing/2014/main" xmlns="" id="{6C5BD1D2-0E35-90B9-120D-C138172EF0B5}"/>
                  </a:ext>
                </a:extLst>
              </p:cNvPr>
              <p:cNvSpPr/>
              <p:nvPr/>
            </p:nvSpPr>
            <p:spPr>
              <a:xfrm>
                <a:off x="3947868" y="2907790"/>
                <a:ext cx="26592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2188" extrusionOk="0">
                    <a:moveTo>
                      <a:pt x="6879" y="0"/>
                    </a:moveTo>
                    <a:cubicBezTo>
                      <a:pt x="6862" y="0"/>
                      <a:pt x="6847" y="9"/>
                      <a:pt x="6836" y="30"/>
                    </a:cubicBezTo>
                    <a:cubicBezTo>
                      <a:pt x="6372" y="994"/>
                      <a:pt x="5610" y="1745"/>
                      <a:pt x="4562" y="1971"/>
                    </a:cubicBezTo>
                    <a:cubicBezTo>
                      <a:pt x="4299" y="2029"/>
                      <a:pt x="4033" y="2054"/>
                      <a:pt x="3767" y="2054"/>
                    </a:cubicBezTo>
                    <a:cubicBezTo>
                      <a:pt x="3048" y="2054"/>
                      <a:pt x="2330" y="1866"/>
                      <a:pt x="1669" y="1614"/>
                    </a:cubicBezTo>
                    <a:cubicBezTo>
                      <a:pt x="1133" y="1399"/>
                      <a:pt x="609" y="1149"/>
                      <a:pt x="121" y="840"/>
                    </a:cubicBezTo>
                    <a:cubicBezTo>
                      <a:pt x="111" y="835"/>
                      <a:pt x="101" y="832"/>
                      <a:pt x="92" y="832"/>
                    </a:cubicBezTo>
                    <a:cubicBezTo>
                      <a:pt x="36" y="832"/>
                      <a:pt x="0" y="916"/>
                      <a:pt x="62" y="947"/>
                    </a:cubicBezTo>
                    <a:cubicBezTo>
                      <a:pt x="1111" y="1587"/>
                      <a:pt x="2480" y="2187"/>
                      <a:pt x="3780" y="2187"/>
                    </a:cubicBezTo>
                    <a:cubicBezTo>
                      <a:pt x="4487" y="2187"/>
                      <a:pt x="5173" y="2010"/>
                      <a:pt x="5777" y="1566"/>
                    </a:cubicBezTo>
                    <a:cubicBezTo>
                      <a:pt x="6277" y="1173"/>
                      <a:pt x="6682" y="673"/>
                      <a:pt x="6943" y="101"/>
                    </a:cubicBezTo>
                    <a:cubicBezTo>
                      <a:pt x="6960" y="51"/>
                      <a:pt x="6918" y="0"/>
                      <a:pt x="6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130;p69">
                <a:extLst>
                  <a:ext uri="{FF2B5EF4-FFF2-40B4-BE49-F238E27FC236}">
                    <a16:creationId xmlns:a16="http://schemas.microsoft.com/office/drawing/2014/main" xmlns="" id="{8527C550-0934-5A28-9F56-D671279B3EEA}"/>
                  </a:ext>
                </a:extLst>
              </p:cNvPr>
              <p:cNvSpPr/>
              <p:nvPr/>
            </p:nvSpPr>
            <p:spPr>
              <a:xfrm>
                <a:off x="4147559" y="2931095"/>
                <a:ext cx="74686" cy="14024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671" extrusionOk="0">
                    <a:moveTo>
                      <a:pt x="1895" y="0"/>
                    </a:moveTo>
                    <a:cubicBezTo>
                      <a:pt x="1865" y="0"/>
                      <a:pt x="1836" y="21"/>
                      <a:pt x="1836" y="63"/>
                    </a:cubicBezTo>
                    <a:cubicBezTo>
                      <a:pt x="1812" y="742"/>
                      <a:pt x="1764" y="1444"/>
                      <a:pt x="1478" y="2063"/>
                    </a:cubicBezTo>
                    <a:cubicBezTo>
                      <a:pt x="1181" y="2682"/>
                      <a:pt x="621" y="3171"/>
                      <a:pt x="50" y="3552"/>
                    </a:cubicBezTo>
                    <a:cubicBezTo>
                      <a:pt x="0" y="3591"/>
                      <a:pt x="32" y="3671"/>
                      <a:pt x="79" y="3671"/>
                    </a:cubicBezTo>
                    <a:cubicBezTo>
                      <a:pt x="88" y="3671"/>
                      <a:pt x="99" y="3667"/>
                      <a:pt x="109" y="3659"/>
                    </a:cubicBezTo>
                    <a:cubicBezTo>
                      <a:pt x="704" y="3254"/>
                      <a:pt x="1264" y="2778"/>
                      <a:pt x="1574" y="2123"/>
                    </a:cubicBezTo>
                    <a:cubicBezTo>
                      <a:pt x="1895" y="1468"/>
                      <a:pt x="1943" y="754"/>
                      <a:pt x="1955" y="63"/>
                    </a:cubicBezTo>
                    <a:cubicBezTo>
                      <a:pt x="1955" y="21"/>
                      <a:pt x="192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31;p69">
                <a:extLst>
                  <a:ext uri="{FF2B5EF4-FFF2-40B4-BE49-F238E27FC236}">
                    <a16:creationId xmlns:a16="http://schemas.microsoft.com/office/drawing/2014/main" xmlns="" id="{2D26225B-A4C0-F329-4494-E233C61D1542}"/>
                  </a:ext>
                </a:extLst>
              </p:cNvPr>
              <p:cNvSpPr/>
              <p:nvPr/>
            </p:nvSpPr>
            <p:spPr>
              <a:xfrm>
                <a:off x="4230919" y="2965211"/>
                <a:ext cx="44544" cy="16778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4392" extrusionOk="0">
                    <a:moveTo>
                      <a:pt x="642" y="0"/>
                    </a:moveTo>
                    <a:cubicBezTo>
                      <a:pt x="602" y="0"/>
                      <a:pt x="560" y="31"/>
                      <a:pt x="582" y="75"/>
                    </a:cubicBezTo>
                    <a:cubicBezTo>
                      <a:pt x="820" y="777"/>
                      <a:pt x="1035" y="1516"/>
                      <a:pt x="999" y="2254"/>
                    </a:cubicBezTo>
                    <a:cubicBezTo>
                      <a:pt x="975" y="3040"/>
                      <a:pt x="630" y="3766"/>
                      <a:pt x="46" y="4290"/>
                    </a:cubicBezTo>
                    <a:cubicBezTo>
                      <a:pt x="0" y="4327"/>
                      <a:pt x="40" y="4392"/>
                      <a:pt x="88" y="4392"/>
                    </a:cubicBezTo>
                    <a:cubicBezTo>
                      <a:pt x="102" y="4392"/>
                      <a:pt x="116" y="4386"/>
                      <a:pt x="130" y="4373"/>
                    </a:cubicBezTo>
                    <a:cubicBezTo>
                      <a:pt x="713" y="3849"/>
                      <a:pt x="1070" y="3123"/>
                      <a:pt x="1118" y="2349"/>
                    </a:cubicBezTo>
                    <a:cubicBezTo>
                      <a:pt x="1166" y="1563"/>
                      <a:pt x="951" y="777"/>
                      <a:pt x="701" y="39"/>
                    </a:cubicBezTo>
                    <a:cubicBezTo>
                      <a:pt x="692" y="12"/>
                      <a:pt x="667" y="0"/>
                      <a:pt x="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32;p69">
                <a:extLst>
                  <a:ext uri="{FF2B5EF4-FFF2-40B4-BE49-F238E27FC236}">
                    <a16:creationId xmlns:a16="http://schemas.microsoft.com/office/drawing/2014/main" xmlns="" id="{19256004-D37B-AB01-A589-B86E1853FC2D}"/>
                  </a:ext>
                </a:extLst>
              </p:cNvPr>
              <p:cNvSpPr/>
              <p:nvPr/>
            </p:nvSpPr>
            <p:spPr>
              <a:xfrm>
                <a:off x="4093118" y="3016021"/>
                <a:ext cx="64524" cy="127214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3330" extrusionOk="0">
                    <a:moveTo>
                      <a:pt x="94" y="1"/>
                    </a:moveTo>
                    <a:cubicBezTo>
                      <a:pt x="49" y="1"/>
                      <a:pt x="1" y="48"/>
                      <a:pt x="34" y="90"/>
                    </a:cubicBezTo>
                    <a:cubicBezTo>
                      <a:pt x="332" y="578"/>
                      <a:pt x="677" y="1043"/>
                      <a:pt x="939" y="1543"/>
                    </a:cubicBezTo>
                    <a:cubicBezTo>
                      <a:pt x="1213" y="2043"/>
                      <a:pt x="1439" y="2662"/>
                      <a:pt x="1308" y="3257"/>
                    </a:cubicBezTo>
                    <a:cubicBezTo>
                      <a:pt x="1301" y="3300"/>
                      <a:pt x="1340" y="3329"/>
                      <a:pt x="1375" y="3329"/>
                    </a:cubicBezTo>
                    <a:cubicBezTo>
                      <a:pt x="1399" y="3329"/>
                      <a:pt x="1422" y="3315"/>
                      <a:pt x="1427" y="3281"/>
                    </a:cubicBezTo>
                    <a:cubicBezTo>
                      <a:pt x="1689" y="2067"/>
                      <a:pt x="725" y="995"/>
                      <a:pt x="141" y="31"/>
                    </a:cubicBezTo>
                    <a:cubicBezTo>
                      <a:pt x="130" y="9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33;p69">
                <a:extLst>
                  <a:ext uri="{FF2B5EF4-FFF2-40B4-BE49-F238E27FC236}">
                    <a16:creationId xmlns:a16="http://schemas.microsoft.com/office/drawing/2014/main" xmlns="" id="{5319D599-1EE8-A285-5907-87421C22CC6B}"/>
                  </a:ext>
                </a:extLst>
              </p:cNvPr>
              <p:cNvSpPr/>
              <p:nvPr/>
            </p:nvSpPr>
            <p:spPr>
              <a:xfrm>
                <a:off x="4221330" y="3164443"/>
                <a:ext cx="27773" cy="697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26" extrusionOk="0">
                    <a:moveTo>
                      <a:pt x="572" y="0"/>
                    </a:moveTo>
                    <a:cubicBezTo>
                      <a:pt x="535" y="0"/>
                      <a:pt x="492" y="31"/>
                      <a:pt x="500" y="75"/>
                    </a:cubicBezTo>
                    <a:cubicBezTo>
                      <a:pt x="583" y="361"/>
                      <a:pt x="595" y="670"/>
                      <a:pt x="547" y="968"/>
                    </a:cubicBezTo>
                    <a:cubicBezTo>
                      <a:pt x="488" y="1265"/>
                      <a:pt x="309" y="1527"/>
                      <a:pt x="59" y="1706"/>
                    </a:cubicBezTo>
                    <a:cubicBezTo>
                      <a:pt x="0" y="1745"/>
                      <a:pt x="39" y="1825"/>
                      <a:pt x="87" y="1825"/>
                    </a:cubicBezTo>
                    <a:cubicBezTo>
                      <a:pt x="98" y="1825"/>
                      <a:pt x="108" y="1821"/>
                      <a:pt x="119" y="1813"/>
                    </a:cubicBezTo>
                    <a:cubicBezTo>
                      <a:pt x="393" y="1623"/>
                      <a:pt x="583" y="1337"/>
                      <a:pt x="655" y="1027"/>
                    </a:cubicBezTo>
                    <a:cubicBezTo>
                      <a:pt x="726" y="694"/>
                      <a:pt x="702" y="361"/>
                      <a:pt x="619" y="39"/>
                    </a:cubicBezTo>
                    <a:cubicBezTo>
                      <a:pt x="614" y="12"/>
                      <a:pt x="594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34;p69">
                <a:extLst>
                  <a:ext uri="{FF2B5EF4-FFF2-40B4-BE49-F238E27FC236}">
                    <a16:creationId xmlns:a16="http://schemas.microsoft.com/office/drawing/2014/main" xmlns="" id="{12F6C7CE-9B68-87FA-B71A-5C4537D3DC5D}"/>
                  </a:ext>
                </a:extLst>
              </p:cNvPr>
              <p:cNvSpPr/>
              <p:nvPr/>
            </p:nvSpPr>
            <p:spPr>
              <a:xfrm>
                <a:off x="4273592" y="3037874"/>
                <a:ext cx="20056" cy="9290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432" extrusionOk="0">
                    <a:moveTo>
                      <a:pt x="227" y="0"/>
                    </a:moveTo>
                    <a:cubicBezTo>
                      <a:pt x="197" y="0"/>
                      <a:pt x="168" y="18"/>
                      <a:pt x="168" y="54"/>
                    </a:cubicBezTo>
                    <a:cubicBezTo>
                      <a:pt x="203" y="804"/>
                      <a:pt x="406" y="1649"/>
                      <a:pt x="25" y="2340"/>
                    </a:cubicBezTo>
                    <a:cubicBezTo>
                      <a:pt x="0" y="2389"/>
                      <a:pt x="42" y="2432"/>
                      <a:pt x="83" y="2432"/>
                    </a:cubicBezTo>
                    <a:cubicBezTo>
                      <a:pt x="102" y="2432"/>
                      <a:pt x="121" y="2422"/>
                      <a:pt x="132" y="2400"/>
                    </a:cubicBezTo>
                    <a:cubicBezTo>
                      <a:pt x="525" y="1685"/>
                      <a:pt x="322" y="828"/>
                      <a:pt x="287" y="54"/>
                    </a:cubicBezTo>
                    <a:cubicBezTo>
                      <a:pt x="287" y="18"/>
                      <a:pt x="25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35;p69">
                <a:extLst>
                  <a:ext uri="{FF2B5EF4-FFF2-40B4-BE49-F238E27FC236}">
                    <a16:creationId xmlns:a16="http://schemas.microsoft.com/office/drawing/2014/main" xmlns="" id="{6D92B234-B3B6-2220-CCE7-601DCF0DAB30}"/>
                  </a:ext>
                </a:extLst>
              </p:cNvPr>
              <p:cNvSpPr/>
              <p:nvPr/>
            </p:nvSpPr>
            <p:spPr>
              <a:xfrm>
                <a:off x="4215828" y="3013882"/>
                <a:ext cx="30982" cy="8232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2155" extrusionOk="0">
                    <a:moveTo>
                      <a:pt x="739" y="0"/>
                    </a:moveTo>
                    <a:cubicBezTo>
                      <a:pt x="709" y="0"/>
                      <a:pt x="680" y="21"/>
                      <a:pt x="680" y="63"/>
                    </a:cubicBezTo>
                    <a:cubicBezTo>
                      <a:pt x="680" y="765"/>
                      <a:pt x="358" y="1456"/>
                      <a:pt x="25" y="2063"/>
                    </a:cubicBezTo>
                    <a:cubicBezTo>
                      <a:pt x="0" y="2112"/>
                      <a:pt x="42" y="2155"/>
                      <a:pt x="83" y="2155"/>
                    </a:cubicBezTo>
                    <a:cubicBezTo>
                      <a:pt x="102" y="2155"/>
                      <a:pt x="120" y="2145"/>
                      <a:pt x="132" y="2123"/>
                    </a:cubicBezTo>
                    <a:cubicBezTo>
                      <a:pt x="477" y="1492"/>
                      <a:pt x="811" y="789"/>
                      <a:pt x="799" y="63"/>
                    </a:cubicBezTo>
                    <a:cubicBezTo>
                      <a:pt x="799" y="21"/>
                      <a:pt x="769" y="0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36;p69">
                <a:extLst>
                  <a:ext uri="{FF2B5EF4-FFF2-40B4-BE49-F238E27FC236}">
                    <a16:creationId xmlns:a16="http://schemas.microsoft.com/office/drawing/2014/main" xmlns="" id="{397B1AFD-3956-FF0B-51BF-A543ED198F66}"/>
                  </a:ext>
                </a:extLst>
              </p:cNvPr>
              <p:cNvSpPr/>
              <p:nvPr/>
            </p:nvSpPr>
            <p:spPr>
              <a:xfrm>
                <a:off x="3803268" y="2955736"/>
                <a:ext cx="19254" cy="764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02" extrusionOk="0">
                    <a:moveTo>
                      <a:pt x="431" y="1"/>
                    </a:moveTo>
                    <a:cubicBezTo>
                      <a:pt x="405" y="1"/>
                      <a:pt x="380" y="15"/>
                      <a:pt x="370" y="49"/>
                    </a:cubicBezTo>
                    <a:cubicBezTo>
                      <a:pt x="227" y="668"/>
                      <a:pt x="1" y="1311"/>
                      <a:pt x="144" y="1954"/>
                    </a:cubicBezTo>
                    <a:cubicBezTo>
                      <a:pt x="153" y="1987"/>
                      <a:pt x="178" y="2001"/>
                      <a:pt x="202" y="2001"/>
                    </a:cubicBezTo>
                    <a:cubicBezTo>
                      <a:pt x="240" y="2001"/>
                      <a:pt x="277" y="1969"/>
                      <a:pt x="263" y="1918"/>
                    </a:cubicBezTo>
                    <a:cubicBezTo>
                      <a:pt x="132" y="1299"/>
                      <a:pt x="346" y="668"/>
                      <a:pt x="489" y="73"/>
                    </a:cubicBezTo>
                    <a:cubicBezTo>
                      <a:pt x="503" y="31"/>
                      <a:pt x="467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7;p69">
                <a:extLst>
                  <a:ext uri="{FF2B5EF4-FFF2-40B4-BE49-F238E27FC236}">
                    <a16:creationId xmlns:a16="http://schemas.microsoft.com/office/drawing/2014/main" xmlns="" id="{90FF3FBA-8EF0-D64E-5815-86969BB63126}"/>
                  </a:ext>
                </a:extLst>
              </p:cNvPr>
              <p:cNvSpPr/>
              <p:nvPr/>
            </p:nvSpPr>
            <p:spPr>
              <a:xfrm>
                <a:off x="3992872" y="2865079"/>
                <a:ext cx="147347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572" extrusionOk="0">
                    <a:moveTo>
                      <a:pt x="2438" y="1"/>
                    </a:moveTo>
                    <a:cubicBezTo>
                      <a:pt x="1621" y="1"/>
                      <a:pt x="797" y="139"/>
                      <a:pt x="62" y="446"/>
                    </a:cubicBezTo>
                    <a:cubicBezTo>
                      <a:pt x="0" y="477"/>
                      <a:pt x="10" y="571"/>
                      <a:pt x="69" y="571"/>
                    </a:cubicBezTo>
                    <a:cubicBezTo>
                      <a:pt x="78" y="571"/>
                      <a:pt x="87" y="569"/>
                      <a:pt x="98" y="565"/>
                    </a:cubicBezTo>
                    <a:lnTo>
                      <a:pt x="86" y="565"/>
                    </a:lnTo>
                    <a:cubicBezTo>
                      <a:pt x="812" y="259"/>
                      <a:pt x="1622" y="125"/>
                      <a:pt x="2427" y="125"/>
                    </a:cubicBezTo>
                    <a:cubicBezTo>
                      <a:pt x="2876" y="125"/>
                      <a:pt x="3323" y="166"/>
                      <a:pt x="3753" y="243"/>
                    </a:cubicBezTo>
                    <a:cubicBezTo>
                      <a:pt x="3757" y="244"/>
                      <a:pt x="3760" y="244"/>
                      <a:pt x="3763" y="244"/>
                    </a:cubicBezTo>
                    <a:cubicBezTo>
                      <a:pt x="3828" y="244"/>
                      <a:pt x="3857" y="135"/>
                      <a:pt x="3777" y="124"/>
                    </a:cubicBezTo>
                    <a:cubicBezTo>
                      <a:pt x="3344" y="43"/>
                      <a:pt x="2892" y="1"/>
                      <a:pt x="2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8;p69">
                <a:extLst>
                  <a:ext uri="{FF2B5EF4-FFF2-40B4-BE49-F238E27FC236}">
                    <a16:creationId xmlns:a16="http://schemas.microsoft.com/office/drawing/2014/main" xmlns="" id="{DC25F9FF-29B0-D491-F59B-A9747DB9151F}"/>
                  </a:ext>
                </a:extLst>
              </p:cNvPr>
              <p:cNvSpPr/>
              <p:nvPr/>
            </p:nvSpPr>
            <p:spPr>
              <a:xfrm>
                <a:off x="4047198" y="2886855"/>
                <a:ext cx="111857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987" extrusionOk="0">
                    <a:moveTo>
                      <a:pt x="2841" y="0"/>
                    </a:moveTo>
                    <a:cubicBezTo>
                      <a:pt x="2823" y="0"/>
                      <a:pt x="2806" y="9"/>
                      <a:pt x="2796" y="30"/>
                    </a:cubicBezTo>
                    <a:cubicBezTo>
                      <a:pt x="2498" y="435"/>
                      <a:pt x="2022" y="649"/>
                      <a:pt x="1557" y="769"/>
                    </a:cubicBezTo>
                    <a:cubicBezTo>
                      <a:pt x="1301" y="831"/>
                      <a:pt x="1042" y="864"/>
                      <a:pt x="784" y="864"/>
                    </a:cubicBezTo>
                    <a:cubicBezTo>
                      <a:pt x="551" y="864"/>
                      <a:pt x="319" y="837"/>
                      <a:pt x="93" y="780"/>
                    </a:cubicBezTo>
                    <a:cubicBezTo>
                      <a:pt x="89" y="780"/>
                      <a:pt x="86" y="780"/>
                      <a:pt x="82" y="780"/>
                    </a:cubicBezTo>
                    <a:cubicBezTo>
                      <a:pt x="19" y="780"/>
                      <a:pt x="1" y="877"/>
                      <a:pt x="57" y="900"/>
                    </a:cubicBezTo>
                    <a:cubicBezTo>
                      <a:pt x="302" y="956"/>
                      <a:pt x="551" y="986"/>
                      <a:pt x="801" y="986"/>
                    </a:cubicBezTo>
                    <a:cubicBezTo>
                      <a:pt x="1075" y="986"/>
                      <a:pt x="1349" y="950"/>
                      <a:pt x="1617" y="876"/>
                    </a:cubicBezTo>
                    <a:cubicBezTo>
                      <a:pt x="2129" y="769"/>
                      <a:pt x="2581" y="495"/>
                      <a:pt x="2903" y="90"/>
                    </a:cubicBezTo>
                    <a:cubicBezTo>
                      <a:pt x="2928" y="48"/>
                      <a:pt x="2883" y="0"/>
                      <a:pt x="2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9;p69">
                <a:extLst>
                  <a:ext uri="{FF2B5EF4-FFF2-40B4-BE49-F238E27FC236}">
                    <a16:creationId xmlns:a16="http://schemas.microsoft.com/office/drawing/2014/main" xmlns="" id="{AD64F193-B0B5-B1D8-EA06-7CE7811B8963}"/>
                  </a:ext>
                </a:extLst>
              </p:cNvPr>
              <p:cNvSpPr/>
              <p:nvPr/>
            </p:nvSpPr>
            <p:spPr>
              <a:xfrm>
                <a:off x="4174377" y="2852892"/>
                <a:ext cx="162017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097" extrusionOk="0">
                    <a:moveTo>
                      <a:pt x="4149" y="0"/>
                    </a:moveTo>
                    <a:cubicBezTo>
                      <a:pt x="4136" y="0"/>
                      <a:pt x="4123" y="5"/>
                      <a:pt x="4110" y="14"/>
                    </a:cubicBezTo>
                    <a:cubicBezTo>
                      <a:pt x="3389" y="591"/>
                      <a:pt x="2409" y="974"/>
                      <a:pt x="1457" y="974"/>
                    </a:cubicBezTo>
                    <a:cubicBezTo>
                      <a:pt x="994" y="974"/>
                      <a:pt x="538" y="884"/>
                      <a:pt x="122" y="681"/>
                    </a:cubicBezTo>
                    <a:cubicBezTo>
                      <a:pt x="112" y="676"/>
                      <a:pt x="102" y="674"/>
                      <a:pt x="93" y="674"/>
                    </a:cubicBezTo>
                    <a:cubicBezTo>
                      <a:pt x="36" y="674"/>
                      <a:pt x="1" y="758"/>
                      <a:pt x="62" y="788"/>
                    </a:cubicBezTo>
                    <a:cubicBezTo>
                      <a:pt x="502" y="1001"/>
                      <a:pt x="982" y="1096"/>
                      <a:pt x="1466" y="1096"/>
                    </a:cubicBezTo>
                    <a:cubicBezTo>
                      <a:pt x="2449" y="1096"/>
                      <a:pt x="3452" y="704"/>
                      <a:pt x="4193" y="98"/>
                    </a:cubicBezTo>
                    <a:cubicBezTo>
                      <a:pt x="4240" y="60"/>
                      <a:pt x="4198" y="0"/>
                      <a:pt x="4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40;p69">
                <a:extLst>
                  <a:ext uri="{FF2B5EF4-FFF2-40B4-BE49-F238E27FC236}">
                    <a16:creationId xmlns:a16="http://schemas.microsoft.com/office/drawing/2014/main" xmlns="" id="{0577D19B-E9A8-07E6-6F53-00E0447CED88}"/>
                  </a:ext>
                </a:extLst>
              </p:cNvPr>
              <p:cNvSpPr/>
              <p:nvPr/>
            </p:nvSpPr>
            <p:spPr>
              <a:xfrm>
                <a:off x="4216669" y="2789741"/>
                <a:ext cx="98028" cy="97646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56" extrusionOk="0">
                    <a:moveTo>
                      <a:pt x="2490" y="1"/>
                    </a:moveTo>
                    <a:cubicBezTo>
                      <a:pt x="2466" y="1"/>
                      <a:pt x="2441" y="15"/>
                      <a:pt x="2432" y="48"/>
                    </a:cubicBezTo>
                    <a:cubicBezTo>
                      <a:pt x="2313" y="608"/>
                      <a:pt x="1920" y="1084"/>
                      <a:pt x="1515" y="1477"/>
                    </a:cubicBezTo>
                    <a:cubicBezTo>
                      <a:pt x="1098" y="1882"/>
                      <a:pt x="598" y="2215"/>
                      <a:pt x="62" y="2441"/>
                    </a:cubicBezTo>
                    <a:cubicBezTo>
                      <a:pt x="0" y="2462"/>
                      <a:pt x="19" y="2555"/>
                      <a:pt x="72" y="2555"/>
                    </a:cubicBezTo>
                    <a:cubicBezTo>
                      <a:pt x="80" y="2555"/>
                      <a:pt x="89" y="2553"/>
                      <a:pt x="98" y="2549"/>
                    </a:cubicBezTo>
                    <a:cubicBezTo>
                      <a:pt x="658" y="2322"/>
                      <a:pt x="1158" y="1989"/>
                      <a:pt x="1598" y="1572"/>
                    </a:cubicBezTo>
                    <a:cubicBezTo>
                      <a:pt x="2027" y="1167"/>
                      <a:pt x="2432" y="679"/>
                      <a:pt x="2551" y="84"/>
                    </a:cubicBezTo>
                    <a:cubicBezTo>
                      <a:pt x="2565" y="34"/>
                      <a:pt x="2527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41;p69">
                <a:extLst>
                  <a:ext uri="{FF2B5EF4-FFF2-40B4-BE49-F238E27FC236}">
                    <a16:creationId xmlns:a16="http://schemas.microsoft.com/office/drawing/2014/main" xmlns="" id="{F1E5B473-E0CF-1A0D-11BD-A37570F75902}"/>
                  </a:ext>
                </a:extLst>
              </p:cNvPr>
              <p:cNvSpPr/>
              <p:nvPr/>
            </p:nvSpPr>
            <p:spPr>
              <a:xfrm>
                <a:off x="4207194" y="2769417"/>
                <a:ext cx="15854" cy="9256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23" extrusionOk="0">
                    <a:moveTo>
                      <a:pt x="288" y="0"/>
                    </a:moveTo>
                    <a:cubicBezTo>
                      <a:pt x="269" y="0"/>
                      <a:pt x="250" y="10"/>
                      <a:pt x="239" y="33"/>
                    </a:cubicBezTo>
                    <a:cubicBezTo>
                      <a:pt x="72" y="402"/>
                      <a:pt x="1" y="806"/>
                      <a:pt x="13" y="1223"/>
                    </a:cubicBezTo>
                    <a:cubicBezTo>
                      <a:pt x="1" y="1628"/>
                      <a:pt x="96" y="2033"/>
                      <a:pt x="275" y="2390"/>
                    </a:cubicBezTo>
                    <a:cubicBezTo>
                      <a:pt x="290" y="2413"/>
                      <a:pt x="311" y="2422"/>
                      <a:pt x="331" y="2422"/>
                    </a:cubicBezTo>
                    <a:cubicBezTo>
                      <a:pt x="375" y="2422"/>
                      <a:pt x="414" y="2379"/>
                      <a:pt x="382" y="2330"/>
                    </a:cubicBezTo>
                    <a:cubicBezTo>
                      <a:pt x="203" y="1985"/>
                      <a:pt x="120" y="1604"/>
                      <a:pt x="132" y="1223"/>
                    </a:cubicBezTo>
                    <a:cubicBezTo>
                      <a:pt x="120" y="830"/>
                      <a:pt x="191" y="449"/>
                      <a:pt x="346" y="92"/>
                    </a:cubicBezTo>
                    <a:cubicBezTo>
                      <a:pt x="370" y="43"/>
                      <a:pt x="32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42;p69">
                <a:extLst>
                  <a:ext uri="{FF2B5EF4-FFF2-40B4-BE49-F238E27FC236}">
                    <a16:creationId xmlns:a16="http://schemas.microsoft.com/office/drawing/2014/main" xmlns="" id="{F2CB37E8-7D10-1CBC-AFDE-0B005FAF45CE}"/>
                  </a:ext>
                </a:extLst>
              </p:cNvPr>
              <p:cNvSpPr/>
              <p:nvPr/>
            </p:nvSpPr>
            <p:spPr>
              <a:xfrm>
                <a:off x="4174454" y="2787678"/>
                <a:ext cx="9665" cy="507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9" extrusionOk="0">
                    <a:moveTo>
                      <a:pt x="120" y="0"/>
                    </a:moveTo>
                    <a:cubicBezTo>
                      <a:pt x="95" y="0"/>
                      <a:pt x="70" y="14"/>
                      <a:pt x="60" y="43"/>
                    </a:cubicBezTo>
                    <a:cubicBezTo>
                      <a:pt x="0" y="459"/>
                      <a:pt x="24" y="876"/>
                      <a:pt x="120" y="1281"/>
                    </a:cubicBezTo>
                    <a:cubicBezTo>
                      <a:pt x="129" y="1314"/>
                      <a:pt x="153" y="1328"/>
                      <a:pt x="178" y="1328"/>
                    </a:cubicBezTo>
                    <a:cubicBezTo>
                      <a:pt x="215" y="1328"/>
                      <a:pt x="253" y="1295"/>
                      <a:pt x="239" y="1245"/>
                    </a:cubicBezTo>
                    <a:cubicBezTo>
                      <a:pt x="143" y="864"/>
                      <a:pt x="120" y="471"/>
                      <a:pt x="179" y="78"/>
                    </a:cubicBezTo>
                    <a:cubicBezTo>
                      <a:pt x="193" y="29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43;p69">
                <a:extLst>
                  <a:ext uri="{FF2B5EF4-FFF2-40B4-BE49-F238E27FC236}">
                    <a16:creationId xmlns:a16="http://schemas.microsoft.com/office/drawing/2014/main" xmlns="" id="{2247F799-B33B-D17E-FE7D-755E5D818DA0}"/>
                  </a:ext>
                </a:extLst>
              </p:cNvPr>
              <p:cNvSpPr/>
              <p:nvPr/>
            </p:nvSpPr>
            <p:spPr>
              <a:xfrm>
                <a:off x="4283601" y="3374487"/>
                <a:ext cx="21432" cy="1776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5" extrusionOk="0">
                    <a:moveTo>
                      <a:pt x="66" y="0"/>
                    </a:moveTo>
                    <a:cubicBezTo>
                      <a:pt x="52" y="0"/>
                      <a:pt x="37" y="6"/>
                      <a:pt x="25" y="18"/>
                    </a:cubicBezTo>
                    <a:cubicBezTo>
                      <a:pt x="1" y="30"/>
                      <a:pt x="1" y="77"/>
                      <a:pt x="25" y="101"/>
                    </a:cubicBezTo>
                    <a:lnTo>
                      <a:pt x="453" y="447"/>
                    </a:lnTo>
                    <a:cubicBezTo>
                      <a:pt x="465" y="458"/>
                      <a:pt x="480" y="464"/>
                      <a:pt x="495" y="464"/>
                    </a:cubicBezTo>
                    <a:cubicBezTo>
                      <a:pt x="510" y="464"/>
                      <a:pt x="525" y="458"/>
                      <a:pt x="537" y="447"/>
                    </a:cubicBezTo>
                    <a:cubicBezTo>
                      <a:pt x="561" y="423"/>
                      <a:pt x="561" y="375"/>
                      <a:pt x="537" y="351"/>
                    </a:cubicBezTo>
                    <a:lnTo>
                      <a:pt x="108" y="18"/>
                    </a:lnTo>
                    <a:cubicBezTo>
                      <a:pt x="96" y="6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44;p69">
                <a:extLst>
                  <a:ext uri="{FF2B5EF4-FFF2-40B4-BE49-F238E27FC236}">
                    <a16:creationId xmlns:a16="http://schemas.microsoft.com/office/drawing/2014/main" xmlns="" id="{B9D4A8D7-5CC7-C44F-F989-9E872A7CB694}"/>
                  </a:ext>
                </a:extLst>
              </p:cNvPr>
              <p:cNvSpPr/>
              <p:nvPr/>
            </p:nvSpPr>
            <p:spPr>
              <a:xfrm>
                <a:off x="3450419" y="3312062"/>
                <a:ext cx="53942" cy="5413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7" extrusionOk="0">
                    <a:moveTo>
                      <a:pt x="83" y="0"/>
                    </a:moveTo>
                    <a:cubicBezTo>
                      <a:pt x="37" y="0"/>
                      <a:pt x="0" y="59"/>
                      <a:pt x="45" y="104"/>
                    </a:cubicBezTo>
                    <a:cubicBezTo>
                      <a:pt x="462" y="533"/>
                      <a:pt x="795" y="1045"/>
                      <a:pt x="1272" y="1402"/>
                    </a:cubicBezTo>
                    <a:cubicBezTo>
                      <a:pt x="1284" y="1412"/>
                      <a:pt x="1298" y="1416"/>
                      <a:pt x="1312" y="1416"/>
                    </a:cubicBezTo>
                    <a:cubicBezTo>
                      <a:pt x="1364" y="1416"/>
                      <a:pt x="1411" y="1356"/>
                      <a:pt x="1355" y="1319"/>
                    </a:cubicBezTo>
                    <a:cubicBezTo>
                      <a:pt x="879" y="949"/>
                      <a:pt x="545" y="449"/>
                      <a:pt x="129" y="21"/>
                    </a:cubicBezTo>
                    <a:cubicBezTo>
                      <a:pt x="114" y="6"/>
                      <a:pt x="9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45;p69">
                <a:extLst>
                  <a:ext uri="{FF2B5EF4-FFF2-40B4-BE49-F238E27FC236}">
                    <a16:creationId xmlns:a16="http://schemas.microsoft.com/office/drawing/2014/main" xmlns="" id="{8635F471-6B55-C18F-1A0A-B74AF78F8E9D}"/>
                  </a:ext>
                </a:extLst>
              </p:cNvPr>
              <p:cNvSpPr/>
              <p:nvPr/>
            </p:nvSpPr>
            <p:spPr>
              <a:xfrm>
                <a:off x="3495347" y="3374716"/>
                <a:ext cx="5960" cy="2013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27" extrusionOk="0">
                    <a:moveTo>
                      <a:pt x="108" y="0"/>
                    </a:moveTo>
                    <a:cubicBezTo>
                      <a:pt x="72" y="0"/>
                      <a:pt x="36" y="12"/>
                      <a:pt x="36" y="48"/>
                    </a:cubicBezTo>
                    <a:cubicBezTo>
                      <a:pt x="0" y="179"/>
                      <a:pt x="0" y="321"/>
                      <a:pt x="0" y="464"/>
                    </a:cubicBezTo>
                    <a:cubicBezTo>
                      <a:pt x="0" y="506"/>
                      <a:pt x="33" y="527"/>
                      <a:pt x="64" y="527"/>
                    </a:cubicBezTo>
                    <a:cubicBezTo>
                      <a:pt x="96" y="527"/>
                      <a:pt x="125" y="506"/>
                      <a:pt x="119" y="464"/>
                    </a:cubicBezTo>
                    <a:cubicBezTo>
                      <a:pt x="119" y="333"/>
                      <a:pt x="131" y="202"/>
                      <a:pt x="155" y="83"/>
                    </a:cubicBezTo>
                    <a:cubicBezTo>
                      <a:pt x="155" y="48"/>
                      <a:pt x="143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46;p69">
                <a:extLst>
                  <a:ext uri="{FF2B5EF4-FFF2-40B4-BE49-F238E27FC236}">
                    <a16:creationId xmlns:a16="http://schemas.microsoft.com/office/drawing/2014/main" xmlns="" id="{0C135FF7-0025-77E8-63F2-48546D1ECC54}"/>
                  </a:ext>
                </a:extLst>
              </p:cNvPr>
              <p:cNvSpPr/>
              <p:nvPr/>
            </p:nvSpPr>
            <p:spPr>
              <a:xfrm>
                <a:off x="3471240" y="3364515"/>
                <a:ext cx="17688" cy="1646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31" extrusionOk="0">
                    <a:moveTo>
                      <a:pt x="69" y="0"/>
                    </a:moveTo>
                    <a:cubicBezTo>
                      <a:pt x="62" y="0"/>
                      <a:pt x="54" y="2"/>
                      <a:pt x="48" y="5"/>
                    </a:cubicBezTo>
                    <a:cubicBezTo>
                      <a:pt x="12" y="29"/>
                      <a:pt x="0" y="65"/>
                      <a:pt x="24" y="100"/>
                    </a:cubicBezTo>
                    <a:lnTo>
                      <a:pt x="12" y="100"/>
                    </a:lnTo>
                    <a:cubicBezTo>
                      <a:pt x="108" y="207"/>
                      <a:pt x="215" y="315"/>
                      <a:pt x="334" y="410"/>
                    </a:cubicBezTo>
                    <a:cubicBezTo>
                      <a:pt x="345" y="424"/>
                      <a:pt x="360" y="430"/>
                      <a:pt x="374" y="430"/>
                    </a:cubicBezTo>
                    <a:cubicBezTo>
                      <a:pt x="418" y="430"/>
                      <a:pt x="462" y="372"/>
                      <a:pt x="417" y="327"/>
                    </a:cubicBezTo>
                    <a:cubicBezTo>
                      <a:pt x="369" y="267"/>
                      <a:pt x="322" y="219"/>
                      <a:pt x="262" y="172"/>
                    </a:cubicBezTo>
                    <a:cubicBezTo>
                      <a:pt x="239" y="148"/>
                      <a:pt x="215" y="124"/>
                      <a:pt x="191" y="100"/>
                    </a:cubicBezTo>
                    <a:lnTo>
                      <a:pt x="155" y="65"/>
                    </a:lnTo>
                    <a:cubicBezTo>
                      <a:pt x="143" y="65"/>
                      <a:pt x="143" y="53"/>
                      <a:pt x="143" y="41"/>
                    </a:cubicBezTo>
                    <a:lnTo>
                      <a:pt x="131" y="29"/>
                    </a:lnTo>
                    <a:cubicBezTo>
                      <a:pt x="114" y="11"/>
                      <a:pt x="90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47;p69">
                <a:extLst>
                  <a:ext uri="{FF2B5EF4-FFF2-40B4-BE49-F238E27FC236}">
                    <a16:creationId xmlns:a16="http://schemas.microsoft.com/office/drawing/2014/main" xmlns="" id="{7D5D9A98-E958-1D85-CB6A-09381C4E9876}"/>
                  </a:ext>
                </a:extLst>
              </p:cNvPr>
              <p:cNvSpPr/>
              <p:nvPr/>
            </p:nvSpPr>
            <p:spPr>
              <a:xfrm>
                <a:off x="3999672" y="3411659"/>
                <a:ext cx="139325" cy="186199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4874" extrusionOk="0">
                    <a:moveTo>
                      <a:pt x="2649" y="1"/>
                    </a:moveTo>
                    <a:cubicBezTo>
                      <a:pt x="2602" y="1"/>
                      <a:pt x="2563" y="60"/>
                      <a:pt x="2599" y="105"/>
                    </a:cubicBezTo>
                    <a:cubicBezTo>
                      <a:pt x="3647" y="1426"/>
                      <a:pt x="2563" y="3141"/>
                      <a:pt x="1444" y="3986"/>
                    </a:cubicBezTo>
                    <a:cubicBezTo>
                      <a:pt x="1027" y="4307"/>
                      <a:pt x="563" y="4569"/>
                      <a:pt x="63" y="4748"/>
                    </a:cubicBezTo>
                    <a:cubicBezTo>
                      <a:pt x="0" y="4769"/>
                      <a:pt x="20" y="4873"/>
                      <a:pt x="75" y="4873"/>
                    </a:cubicBezTo>
                    <a:cubicBezTo>
                      <a:pt x="82" y="4873"/>
                      <a:pt x="90" y="4871"/>
                      <a:pt x="99" y="4867"/>
                    </a:cubicBezTo>
                    <a:cubicBezTo>
                      <a:pt x="992" y="4546"/>
                      <a:pt x="1777" y="3986"/>
                      <a:pt x="2385" y="3248"/>
                    </a:cubicBezTo>
                    <a:cubicBezTo>
                      <a:pt x="2861" y="2653"/>
                      <a:pt x="3206" y="1879"/>
                      <a:pt x="3135" y="1105"/>
                    </a:cubicBezTo>
                    <a:cubicBezTo>
                      <a:pt x="3099" y="712"/>
                      <a:pt x="2944" y="331"/>
                      <a:pt x="2694" y="21"/>
                    </a:cubicBezTo>
                    <a:cubicBezTo>
                      <a:pt x="2680" y="7"/>
                      <a:pt x="2664" y="1"/>
                      <a:pt x="2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2148;p69">
              <a:extLst>
                <a:ext uri="{FF2B5EF4-FFF2-40B4-BE49-F238E27FC236}">
                  <a16:creationId xmlns:a16="http://schemas.microsoft.com/office/drawing/2014/main" xmlns="" id="{DE71E78C-D722-AEDF-92FF-0D78E482D6B9}"/>
                </a:ext>
              </a:extLst>
            </p:cNvPr>
            <p:cNvGrpSpPr/>
            <p:nvPr/>
          </p:nvGrpSpPr>
          <p:grpSpPr>
            <a:xfrm>
              <a:off x="4463800" y="2505562"/>
              <a:ext cx="1267590" cy="1600342"/>
              <a:chOff x="899451" y="2829855"/>
              <a:chExt cx="1280911" cy="1617160"/>
            </a:xfrm>
          </p:grpSpPr>
          <p:sp>
            <p:nvSpPr>
              <p:cNvPr id="65" name="Google Shape;2149;p69">
                <a:extLst>
                  <a:ext uri="{FF2B5EF4-FFF2-40B4-BE49-F238E27FC236}">
                    <a16:creationId xmlns:a16="http://schemas.microsoft.com/office/drawing/2014/main" xmlns="" id="{CA3C03A7-B268-1C14-39C8-17CB36AC8D4B}"/>
                  </a:ext>
                </a:extLst>
              </p:cNvPr>
              <p:cNvSpPr/>
              <p:nvPr/>
            </p:nvSpPr>
            <p:spPr>
              <a:xfrm>
                <a:off x="1287906" y="3096975"/>
                <a:ext cx="660483" cy="354099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9269" extrusionOk="0">
                    <a:moveTo>
                      <a:pt x="15079" y="0"/>
                    </a:moveTo>
                    <a:cubicBezTo>
                      <a:pt x="14849" y="0"/>
                      <a:pt x="14577" y="28"/>
                      <a:pt x="14466" y="43"/>
                    </a:cubicBezTo>
                    <a:cubicBezTo>
                      <a:pt x="13824" y="126"/>
                      <a:pt x="13395" y="567"/>
                      <a:pt x="12859" y="900"/>
                    </a:cubicBezTo>
                    <a:cubicBezTo>
                      <a:pt x="11669" y="1626"/>
                      <a:pt x="10430" y="2305"/>
                      <a:pt x="9263" y="3091"/>
                    </a:cubicBezTo>
                    <a:cubicBezTo>
                      <a:pt x="7335" y="4377"/>
                      <a:pt x="5394" y="4758"/>
                      <a:pt x="3394" y="5865"/>
                    </a:cubicBezTo>
                    <a:cubicBezTo>
                      <a:pt x="2358" y="6437"/>
                      <a:pt x="881" y="7330"/>
                      <a:pt x="0" y="8139"/>
                    </a:cubicBezTo>
                    <a:cubicBezTo>
                      <a:pt x="203" y="9028"/>
                      <a:pt x="1411" y="9268"/>
                      <a:pt x="2395" y="9268"/>
                    </a:cubicBezTo>
                    <a:cubicBezTo>
                      <a:pt x="2914" y="9268"/>
                      <a:pt x="3370" y="9201"/>
                      <a:pt x="3584" y="9127"/>
                    </a:cubicBezTo>
                    <a:cubicBezTo>
                      <a:pt x="4322" y="8889"/>
                      <a:pt x="5084" y="8377"/>
                      <a:pt x="5775" y="8020"/>
                    </a:cubicBezTo>
                    <a:cubicBezTo>
                      <a:pt x="6358" y="7711"/>
                      <a:pt x="6918" y="7341"/>
                      <a:pt x="7442" y="6937"/>
                    </a:cubicBezTo>
                    <a:cubicBezTo>
                      <a:pt x="8240" y="6341"/>
                      <a:pt x="9192" y="5937"/>
                      <a:pt x="10037" y="5401"/>
                    </a:cubicBezTo>
                    <a:cubicBezTo>
                      <a:pt x="10764" y="4948"/>
                      <a:pt x="11466" y="4472"/>
                      <a:pt x="12204" y="4020"/>
                    </a:cubicBezTo>
                    <a:cubicBezTo>
                      <a:pt x="12633" y="3770"/>
                      <a:pt x="13181" y="3341"/>
                      <a:pt x="13645" y="3258"/>
                    </a:cubicBezTo>
                    <a:cubicBezTo>
                      <a:pt x="14169" y="3150"/>
                      <a:pt x="14740" y="3234"/>
                      <a:pt x="15288" y="3162"/>
                    </a:cubicBezTo>
                    <a:cubicBezTo>
                      <a:pt x="15836" y="3091"/>
                      <a:pt x="16217" y="2877"/>
                      <a:pt x="16645" y="2519"/>
                    </a:cubicBezTo>
                    <a:cubicBezTo>
                      <a:pt x="16907" y="2305"/>
                      <a:pt x="16872" y="2222"/>
                      <a:pt x="16955" y="1972"/>
                    </a:cubicBezTo>
                    <a:cubicBezTo>
                      <a:pt x="17026" y="1793"/>
                      <a:pt x="17264" y="1769"/>
                      <a:pt x="17014" y="1496"/>
                    </a:cubicBezTo>
                    <a:cubicBezTo>
                      <a:pt x="17276" y="1388"/>
                      <a:pt x="17288" y="1126"/>
                      <a:pt x="17074" y="984"/>
                    </a:cubicBezTo>
                    <a:cubicBezTo>
                      <a:pt x="17038" y="960"/>
                      <a:pt x="16975" y="952"/>
                      <a:pt x="16901" y="952"/>
                    </a:cubicBezTo>
                    <a:cubicBezTo>
                      <a:pt x="16754" y="952"/>
                      <a:pt x="16566" y="984"/>
                      <a:pt x="16479" y="984"/>
                    </a:cubicBezTo>
                    <a:cubicBezTo>
                      <a:pt x="16283" y="984"/>
                      <a:pt x="16079" y="992"/>
                      <a:pt x="15877" y="992"/>
                    </a:cubicBezTo>
                    <a:cubicBezTo>
                      <a:pt x="15600" y="992"/>
                      <a:pt x="15327" y="976"/>
                      <a:pt x="15086" y="900"/>
                    </a:cubicBezTo>
                    <a:cubicBezTo>
                      <a:pt x="15228" y="603"/>
                      <a:pt x="15919" y="293"/>
                      <a:pt x="15407" y="43"/>
                    </a:cubicBezTo>
                    <a:cubicBezTo>
                      <a:pt x="15348" y="11"/>
                      <a:pt x="15222" y="0"/>
                      <a:pt x="15079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50;p69">
                <a:extLst>
                  <a:ext uri="{FF2B5EF4-FFF2-40B4-BE49-F238E27FC236}">
                    <a16:creationId xmlns:a16="http://schemas.microsoft.com/office/drawing/2014/main" xmlns="" id="{A5467437-B288-8CDF-D571-6B3260EFFF33}"/>
                  </a:ext>
                </a:extLst>
              </p:cNvPr>
              <p:cNvSpPr/>
              <p:nvPr/>
            </p:nvSpPr>
            <p:spPr>
              <a:xfrm>
                <a:off x="1281984" y="3321460"/>
                <a:ext cx="250647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4111" extrusionOk="0">
                    <a:moveTo>
                      <a:pt x="3076" y="1"/>
                    </a:moveTo>
                    <a:cubicBezTo>
                      <a:pt x="2390" y="1"/>
                      <a:pt x="392" y="1517"/>
                      <a:pt x="1" y="2561"/>
                    </a:cubicBezTo>
                    <a:cubicBezTo>
                      <a:pt x="1042" y="3833"/>
                      <a:pt x="2009" y="4110"/>
                      <a:pt x="2754" y="4110"/>
                    </a:cubicBezTo>
                    <a:cubicBezTo>
                      <a:pt x="3201" y="4110"/>
                      <a:pt x="3568" y="4010"/>
                      <a:pt x="3823" y="3966"/>
                    </a:cubicBezTo>
                    <a:cubicBezTo>
                      <a:pt x="4680" y="3811"/>
                      <a:pt x="5585" y="3728"/>
                      <a:pt x="6418" y="3490"/>
                    </a:cubicBezTo>
                    <a:cubicBezTo>
                      <a:pt x="6561" y="2656"/>
                      <a:pt x="6370" y="1227"/>
                      <a:pt x="5751" y="763"/>
                    </a:cubicBezTo>
                    <a:cubicBezTo>
                      <a:pt x="5227" y="370"/>
                      <a:pt x="3727" y="13"/>
                      <a:pt x="3084" y="1"/>
                    </a:cubicBezTo>
                    <a:cubicBezTo>
                      <a:pt x="3082" y="1"/>
                      <a:pt x="3079" y="1"/>
                      <a:pt x="3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51;p69">
                <a:extLst>
                  <a:ext uri="{FF2B5EF4-FFF2-40B4-BE49-F238E27FC236}">
                    <a16:creationId xmlns:a16="http://schemas.microsoft.com/office/drawing/2014/main" xmlns="" id="{377B17F5-7650-64E8-B563-53EFC7C69E7B}"/>
                  </a:ext>
                </a:extLst>
              </p:cNvPr>
              <p:cNvSpPr/>
              <p:nvPr/>
            </p:nvSpPr>
            <p:spPr>
              <a:xfrm>
                <a:off x="1513956" y="3192293"/>
                <a:ext cx="222453" cy="17523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587" extrusionOk="0">
                    <a:moveTo>
                      <a:pt x="465" y="1"/>
                    </a:moveTo>
                    <a:lnTo>
                      <a:pt x="1" y="1334"/>
                    </a:lnTo>
                    <a:lnTo>
                      <a:pt x="215" y="1632"/>
                    </a:lnTo>
                    <a:cubicBezTo>
                      <a:pt x="572" y="2227"/>
                      <a:pt x="1680" y="3096"/>
                      <a:pt x="2001" y="3346"/>
                    </a:cubicBezTo>
                    <a:cubicBezTo>
                      <a:pt x="3430" y="4430"/>
                      <a:pt x="3989" y="4537"/>
                      <a:pt x="4239" y="4537"/>
                    </a:cubicBezTo>
                    <a:cubicBezTo>
                      <a:pt x="4323" y="4561"/>
                      <a:pt x="4394" y="4573"/>
                      <a:pt x="4478" y="4585"/>
                    </a:cubicBezTo>
                    <a:cubicBezTo>
                      <a:pt x="4499" y="4586"/>
                      <a:pt x="4521" y="4586"/>
                      <a:pt x="4542" y="4586"/>
                    </a:cubicBezTo>
                    <a:cubicBezTo>
                      <a:pt x="4948" y="4586"/>
                      <a:pt x="5334" y="4375"/>
                      <a:pt x="5537" y="4025"/>
                    </a:cubicBezTo>
                    <a:cubicBezTo>
                      <a:pt x="5668" y="3811"/>
                      <a:pt x="5823" y="3370"/>
                      <a:pt x="5466" y="2751"/>
                    </a:cubicBezTo>
                    <a:cubicBezTo>
                      <a:pt x="4918" y="1798"/>
                      <a:pt x="2620" y="1"/>
                      <a:pt x="1132" y="1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52;p69">
                <a:extLst>
                  <a:ext uri="{FF2B5EF4-FFF2-40B4-BE49-F238E27FC236}">
                    <a16:creationId xmlns:a16="http://schemas.microsoft.com/office/drawing/2014/main" xmlns="" id="{A6A908BA-20C3-5D27-CD51-53537A5DF80C}"/>
                  </a:ext>
                </a:extLst>
              </p:cNvPr>
              <p:cNvSpPr/>
              <p:nvPr/>
            </p:nvSpPr>
            <p:spPr>
              <a:xfrm>
                <a:off x="1552618" y="3222321"/>
                <a:ext cx="180965" cy="107922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25" extrusionOk="0">
                    <a:moveTo>
                      <a:pt x="120" y="0"/>
                    </a:moveTo>
                    <a:lnTo>
                      <a:pt x="1" y="370"/>
                    </a:lnTo>
                    <a:cubicBezTo>
                      <a:pt x="358" y="977"/>
                      <a:pt x="2680" y="2810"/>
                      <a:pt x="3287" y="2810"/>
                    </a:cubicBezTo>
                    <a:cubicBezTo>
                      <a:pt x="3354" y="2820"/>
                      <a:pt x="3414" y="2825"/>
                      <a:pt x="3466" y="2825"/>
                    </a:cubicBezTo>
                    <a:cubicBezTo>
                      <a:pt x="4736" y="2825"/>
                      <a:pt x="1527" y="0"/>
                      <a:pt x="120" y="0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53;p69">
                <a:extLst>
                  <a:ext uri="{FF2B5EF4-FFF2-40B4-BE49-F238E27FC236}">
                    <a16:creationId xmlns:a16="http://schemas.microsoft.com/office/drawing/2014/main" xmlns="" id="{4FAFC6D7-9691-3C8F-6E80-D63F5CB795F6}"/>
                  </a:ext>
                </a:extLst>
              </p:cNvPr>
              <p:cNvSpPr/>
              <p:nvPr/>
            </p:nvSpPr>
            <p:spPr>
              <a:xfrm>
                <a:off x="1584022" y="3343771"/>
                <a:ext cx="123279" cy="102841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92" extrusionOk="0">
                    <a:moveTo>
                      <a:pt x="1465" y="893"/>
                    </a:moveTo>
                    <a:lnTo>
                      <a:pt x="1417" y="1001"/>
                    </a:lnTo>
                    <a:lnTo>
                      <a:pt x="1367" y="1001"/>
                    </a:lnTo>
                    <a:cubicBezTo>
                      <a:pt x="1399" y="959"/>
                      <a:pt x="1432" y="926"/>
                      <a:pt x="1465" y="893"/>
                    </a:cubicBezTo>
                    <a:close/>
                    <a:moveTo>
                      <a:pt x="1643" y="858"/>
                    </a:moveTo>
                    <a:cubicBezTo>
                      <a:pt x="1751" y="881"/>
                      <a:pt x="1846" y="953"/>
                      <a:pt x="1893" y="1048"/>
                    </a:cubicBezTo>
                    <a:lnTo>
                      <a:pt x="1703" y="1036"/>
                    </a:lnTo>
                    <a:lnTo>
                      <a:pt x="1620" y="858"/>
                    </a:lnTo>
                    <a:close/>
                    <a:moveTo>
                      <a:pt x="1310" y="0"/>
                    </a:moveTo>
                    <a:cubicBezTo>
                      <a:pt x="1060" y="0"/>
                      <a:pt x="822" y="48"/>
                      <a:pt x="596" y="155"/>
                    </a:cubicBezTo>
                    <a:lnTo>
                      <a:pt x="131" y="381"/>
                    </a:lnTo>
                    <a:lnTo>
                      <a:pt x="96" y="893"/>
                    </a:lnTo>
                    <a:cubicBezTo>
                      <a:pt x="0" y="1941"/>
                      <a:pt x="643" y="2536"/>
                      <a:pt x="1310" y="2667"/>
                    </a:cubicBezTo>
                    <a:cubicBezTo>
                      <a:pt x="1417" y="2679"/>
                      <a:pt x="1512" y="2691"/>
                      <a:pt x="1620" y="2691"/>
                    </a:cubicBezTo>
                    <a:cubicBezTo>
                      <a:pt x="2251" y="2691"/>
                      <a:pt x="2822" y="2322"/>
                      <a:pt x="2989" y="1774"/>
                    </a:cubicBezTo>
                    <a:cubicBezTo>
                      <a:pt x="3072" y="1512"/>
                      <a:pt x="3227" y="620"/>
                      <a:pt x="1858" y="24"/>
                    </a:cubicBezTo>
                    <a:lnTo>
                      <a:pt x="1548" y="727"/>
                    </a:lnTo>
                    <a:lnTo>
                      <a:pt x="1203" y="36"/>
                    </a:lnTo>
                    <a:cubicBezTo>
                      <a:pt x="1251" y="24"/>
                      <a:pt x="1298" y="12"/>
                      <a:pt x="1346" y="0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54;p69">
                <a:extLst>
                  <a:ext uri="{FF2B5EF4-FFF2-40B4-BE49-F238E27FC236}">
                    <a16:creationId xmlns:a16="http://schemas.microsoft.com/office/drawing/2014/main" xmlns="" id="{839D903B-A3AC-52ED-A096-C08A72786202}"/>
                  </a:ext>
                </a:extLst>
              </p:cNvPr>
              <p:cNvSpPr/>
              <p:nvPr/>
            </p:nvSpPr>
            <p:spPr>
              <a:xfrm>
                <a:off x="1620391" y="3376511"/>
                <a:ext cx="59137" cy="3514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920" extrusionOk="0">
                    <a:moveTo>
                      <a:pt x="537" y="1"/>
                    </a:moveTo>
                    <a:cubicBezTo>
                      <a:pt x="558" y="10"/>
                      <a:pt x="580" y="19"/>
                      <a:pt x="600" y="28"/>
                    </a:cubicBezTo>
                    <a:lnTo>
                      <a:pt x="600" y="28"/>
                    </a:lnTo>
                    <a:cubicBezTo>
                      <a:pt x="622" y="21"/>
                      <a:pt x="644" y="12"/>
                      <a:pt x="668" y="1"/>
                    </a:cubicBezTo>
                    <a:close/>
                    <a:moveTo>
                      <a:pt x="600" y="28"/>
                    </a:moveTo>
                    <a:cubicBezTo>
                      <a:pt x="508" y="60"/>
                      <a:pt x="433" y="60"/>
                      <a:pt x="358" y="60"/>
                    </a:cubicBezTo>
                    <a:cubicBezTo>
                      <a:pt x="266" y="60"/>
                      <a:pt x="173" y="60"/>
                      <a:pt x="48" y="120"/>
                    </a:cubicBezTo>
                    <a:cubicBezTo>
                      <a:pt x="1" y="705"/>
                      <a:pt x="343" y="920"/>
                      <a:pt x="662" y="920"/>
                    </a:cubicBezTo>
                    <a:cubicBezTo>
                      <a:pt x="1131" y="920"/>
                      <a:pt x="1548" y="457"/>
                      <a:pt x="600" y="28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55;p69">
                <a:extLst>
                  <a:ext uri="{FF2B5EF4-FFF2-40B4-BE49-F238E27FC236}">
                    <a16:creationId xmlns:a16="http://schemas.microsoft.com/office/drawing/2014/main" xmlns="" id="{E844E241-ABDE-4CE2-83A1-40888AF32E86}"/>
                  </a:ext>
                </a:extLst>
              </p:cNvPr>
              <p:cNvSpPr/>
              <p:nvPr/>
            </p:nvSpPr>
            <p:spPr>
              <a:xfrm>
                <a:off x="1553535" y="4072468"/>
                <a:ext cx="306613" cy="265737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6956" extrusionOk="0">
                    <a:moveTo>
                      <a:pt x="2596" y="0"/>
                    </a:moveTo>
                    <a:cubicBezTo>
                      <a:pt x="2132" y="1131"/>
                      <a:pt x="2084" y="2417"/>
                      <a:pt x="1548" y="3560"/>
                    </a:cubicBezTo>
                    <a:cubicBezTo>
                      <a:pt x="1096" y="4536"/>
                      <a:pt x="739" y="5322"/>
                      <a:pt x="1" y="6025"/>
                    </a:cubicBezTo>
                    <a:cubicBezTo>
                      <a:pt x="1263" y="6215"/>
                      <a:pt x="2513" y="6394"/>
                      <a:pt x="3001" y="6477"/>
                    </a:cubicBezTo>
                    <a:cubicBezTo>
                      <a:pt x="3822" y="6604"/>
                      <a:pt x="4948" y="6955"/>
                      <a:pt x="5960" y="6955"/>
                    </a:cubicBezTo>
                    <a:cubicBezTo>
                      <a:pt x="6473" y="6955"/>
                      <a:pt x="6958" y="6865"/>
                      <a:pt x="7359" y="6608"/>
                    </a:cubicBezTo>
                    <a:cubicBezTo>
                      <a:pt x="7847" y="6287"/>
                      <a:pt x="8025" y="5691"/>
                      <a:pt x="7942" y="5132"/>
                    </a:cubicBezTo>
                    <a:cubicBezTo>
                      <a:pt x="7668" y="3155"/>
                      <a:pt x="4823" y="1858"/>
                      <a:pt x="3465" y="679"/>
                    </a:cubicBezTo>
                    <a:cubicBezTo>
                      <a:pt x="3180" y="441"/>
                      <a:pt x="2882" y="238"/>
                      <a:pt x="2596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56;p69">
                <a:extLst>
                  <a:ext uri="{FF2B5EF4-FFF2-40B4-BE49-F238E27FC236}">
                    <a16:creationId xmlns:a16="http://schemas.microsoft.com/office/drawing/2014/main" xmlns="" id="{70B2EE76-5E21-9F15-A4C0-EC47BDABE11A}"/>
                  </a:ext>
                </a:extLst>
              </p:cNvPr>
              <p:cNvSpPr/>
              <p:nvPr/>
            </p:nvSpPr>
            <p:spPr>
              <a:xfrm>
                <a:off x="1503947" y="4031513"/>
                <a:ext cx="149677" cy="271123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7097" extrusionOk="0">
                    <a:moveTo>
                      <a:pt x="2775" y="1"/>
                    </a:moveTo>
                    <a:cubicBezTo>
                      <a:pt x="2513" y="2513"/>
                      <a:pt x="1501" y="4858"/>
                      <a:pt x="1" y="6918"/>
                    </a:cubicBezTo>
                    <a:lnTo>
                      <a:pt x="1299" y="7097"/>
                    </a:lnTo>
                    <a:cubicBezTo>
                      <a:pt x="2049" y="6394"/>
                      <a:pt x="2680" y="5549"/>
                      <a:pt x="3120" y="4608"/>
                    </a:cubicBezTo>
                    <a:cubicBezTo>
                      <a:pt x="3644" y="3418"/>
                      <a:pt x="3918" y="2132"/>
                      <a:pt x="3894" y="834"/>
                    </a:cubicBezTo>
                    <a:cubicBezTo>
                      <a:pt x="3525" y="524"/>
                      <a:pt x="3144" y="310"/>
                      <a:pt x="2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57;p69">
                <a:extLst>
                  <a:ext uri="{FF2B5EF4-FFF2-40B4-BE49-F238E27FC236}">
                    <a16:creationId xmlns:a16="http://schemas.microsoft.com/office/drawing/2014/main" xmlns="" id="{11029F9A-4690-8628-4F51-2E8F391153CC}"/>
                  </a:ext>
                </a:extLst>
              </p:cNvPr>
              <p:cNvSpPr/>
              <p:nvPr/>
            </p:nvSpPr>
            <p:spPr>
              <a:xfrm>
                <a:off x="998628" y="3848862"/>
                <a:ext cx="611316" cy="446969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1700" extrusionOk="0">
                    <a:moveTo>
                      <a:pt x="5180" y="0"/>
                    </a:moveTo>
                    <a:cubicBezTo>
                      <a:pt x="4478" y="0"/>
                      <a:pt x="3756" y="94"/>
                      <a:pt x="3179" y="460"/>
                    </a:cubicBezTo>
                    <a:cubicBezTo>
                      <a:pt x="2155" y="1103"/>
                      <a:pt x="1679" y="2162"/>
                      <a:pt x="1203" y="3234"/>
                    </a:cubicBezTo>
                    <a:cubicBezTo>
                      <a:pt x="310" y="5246"/>
                      <a:pt x="0" y="8806"/>
                      <a:pt x="2346" y="10104"/>
                    </a:cubicBezTo>
                    <a:cubicBezTo>
                      <a:pt x="3977" y="11009"/>
                      <a:pt x="5501" y="10425"/>
                      <a:pt x="7239" y="10913"/>
                    </a:cubicBezTo>
                    <a:cubicBezTo>
                      <a:pt x="8608" y="11306"/>
                      <a:pt x="9954" y="11259"/>
                      <a:pt x="11359" y="11437"/>
                    </a:cubicBezTo>
                    <a:cubicBezTo>
                      <a:pt x="11716" y="11485"/>
                      <a:pt x="12418" y="11580"/>
                      <a:pt x="13228" y="11699"/>
                    </a:cubicBezTo>
                    <a:cubicBezTo>
                      <a:pt x="14728" y="9639"/>
                      <a:pt x="15740" y="7294"/>
                      <a:pt x="16002" y="4782"/>
                    </a:cubicBezTo>
                    <a:cubicBezTo>
                      <a:pt x="15026" y="3972"/>
                      <a:pt x="14026" y="3174"/>
                      <a:pt x="12990" y="2448"/>
                    </a:cubicBezTo>
                    <a:cubicBezTo>
                      <a:pt x="11930" y="1698"/>
                      <a:pt x="10799" y="1019"/>
                      <a:pt x="9573" y="591"/>
                    </a:cubicBezTo>
                    <a:cubicBezTo>
                      <a:pt x="8465" y="198"/>
                      <a:pt x="7287" y="138"/>
                      <a:pt x="6132" y="43"/>
                    </a:cubicBezTo>
                    <a:cubicBezTo>
                      <a:pt x="5830" y="20"/>
                      <a:pt x="5507" y="0"/>
                      <a:pt x="5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58;p69">
                <a:extLst>
                  <a:ext uri="{FF2B5EF4-FFF2-40B4-BE49-F238E27FC236}">
                    <a16:creationId xmlns:a16="http://schemas.microsoft.com/office/drawing/2014/main" xmlns="" id="{CA7BBF4B-2E25-859B-4EC3-A4F193D609B1}"/>
                  </a:ext>
                </a:extLst>
              </p:cNvPr>
              <p:cNvSpPr/>
              <p:nvPr/>
            </p:nvSpPr>
            <p:spPr>
              <a:xfrm>
                <a:off x="1046841" y="4236056"/>
                <a:ext cx="258822" cy="15254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3993" extrusionOk="0">
                    <a:moveTo>
                      <a:pt x="5721" y="0"/>
                    </a:moveTo>
                    <a:cubicBezTo>
                      <a:pt x="5391" y="0"/>
                      <a:pt x="4978" y="388"/>
                      <a:pt x="4251" y="600"/>
                    </a:cubicBezTo>
                    <a:cubicBezTo>
                      <a:pt x="3997" y="674"/>
                      <a:pt x="3678" y="690"/>
                      <a:pt x="3337" y="690"/>
                    </a:cubicBezTo>
                    <a:cubicBezTo>
                      <a:pt x="3088" y="690"/>
                      <a:pt x="2827" y="682"/>
                      <a:pt x="2571" y="682"/>
                    </a:cubicBezTo>
                    <a:cubicBezTo>
                      <a:pt x="1946" y="682"/>
                      <a:pt x="1350" y="732"/>
                      <a:pt x="1024" y="1076"/>
                    </a:cubicBezTo>
                    <a:cubicBezTo>
                      <a:pt x="202" y="3957"/>
                      <a:pt x="0" y="3910"/>
                      <a:pt x="167" y="3993"/>
                    </a:cubicBezTo>
                    <a:cubicBezTo>
                      <a:pt x="1107" y="3945"/>
                      <a:pt x="1977" y="3493"/>
                      <a:pt x="2905" y="3386"/>
                    </a:cubicBezTo>
                    <a:cubicBezTo>
                      <a:pt x="3086" y="3362"/>
                      <a:pt x="3276" y="3355"/>
                      <a:pt x="3471" y="3355"/>
                    </a:cubicBezTo>
                    <a:cubicBezTo>
                      <a:pt x="3783" y="3355"/>
                      <a:pt x="4107" y="3373"/>
                      <a:pt x="4425" y="3373"/>
                    </a:cubicBezTo>
                    <a:cubicBezTo>
                      <a:pt x="4804" y="3373"/>
                      <a:pt x="5174" y="3347"/>
                      <a:pt x="5501" y="3231"/>
                    </a:cubicBezTo>
                    <a:cubicBezTo>
                      <a:pt x="6632" y="2838"/>
                      <a:pt x="6775" y="1755"/>
                      <a:pt x="6358" y="731"/>
                    </a:cubicBezTo>
                    <a:cubicBezTo>
                      <a:pt x="6135" y="183"/>
                      <a:pt x="5948" y="0"/>
                      <a:pt x="5721" y="0"/>
                    </a:cubicBezTo>
                    <a:close/>
                  </a:path>
                </a:pathLst>
              </a:custGeom>
              <a:solidFill>
                <a:srgbClr val="FDF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59;p69">
                <a:extLst>
                  <a:ext uri="{FF2B5EF4-FFF2-40B4-BE49-F238E27FC236}">
                    <a16:creationId xmlns:a16="http://schemas.microsoft.com/office/drawing/2014/main" xmlns="" id="{67EA121D-EFEB-0B1A-9499-72F5637B6192}"/>
                  </a:ext>
                </a:extLst>
              </p:cNvPr>
              <p:cNvSpPr/>
              <p:nvPr/>
            </p:nvSpPr>
            <p:spPr>
              <a:xfrm>
                <a:off x="934943" y="4203010"/>
                <a:ext cx="167862" cy="22188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08" extrusionOk="0">
                    <a:moveTo>
                      <a:pt x="3763" y="0"/>
                    </a:moveTo>
                    <a:lnTo>
                      <a:pt x="3763" y="0"/>
                    </a:lnTo>
                    <a:cubicBezTo>
                      <a:pt x="3786" y="72"/>
                      <a:pt x="3810" y="143"/>
                      <a:pt x="3822" y="215"/>
                    </a:cubicBezTo>
                    <a:cubicBezTo>
                      <a:pt x="3893" y="798"/>
                      <a:pt x="3536" y="1405"/>
                      <a:pt x="3298" y="1917"/>
                    </a:cubicBezTo>
                    <a:cubicBezTo>
                      <a:pt x="2762" y="3096"/>
                      <a:pt x="2108" y="4417"/>
                      <a:pt x="1072" y="5215"/>
                    </a:cubicBezTo>
                    <a:cubicBezTo>
                      <a:pt x="750" y="5441"/>
                      <a:pt x="381" y="5608"/>
                      <a:pt x="0" y="5691"/>
                    </a:cubicBezTo>
                    <a:cubicBezTo>
                      <a:pt x="157" y="5772"/>
                      <a:pt x="321" y="5807"/>
                      <a:pt x="488" y="5807"/>
                    </a:cubicBezTo>
                    <a:cubicBezTo>
                      <a:pt x="888" y="5807"/>
                      <a:pt x="1307" y="5603"/>
                      <a:pt x="1703" y="5334"/>
                    </a:cubicBezTo>
                    <a:cubicBezTo>
                      <a:pt x="2655" y="4525"/>
                      <a:pt x="3274" y="3274"/>
                      <a:pt x="3786" y="2167"/>
                    </a:cubicBezTo>
                    <a:cubicBezTo>
                      <a:pt x="4024" y="1655"/>
                      <a:pt x="4394" y="1048"/>
                      <a:pt x="4310" y="465"/>
                    </a:cubicBezTo>
                    <a:cubicBezTo>
                      <a:pt x="4298" y="417"/>
                      <a:pt x="4286" y="369"/>
                      <a:pt x="4286" y="334"/>
                    </a:cubicBezTo>
                    <a:cubicBezTo>
                      <a:pt x="4132" y="191"/>
                      <a:pt x="3953" y="72"/>
                      <a:pt x="3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60;p69">
                <a:extLst>
                  <a:ext uri="{FF2B5EF4-FFF2-40B4-BE49-F238E27FC236}">
                    <a16:creationId xmlns:a16="http://schemas.microsoft.com/office/drawing/2014/main" xmlns="" id="{1EDF55BD-3A52-0209-1612-0513272A34AC}"/>
                  </a:ext>
                </a:extLst>
              </p:cNvPr>
              <p:cNvSpPr/>
              <p:nvPr/>
            </p:nvSpPr>
            <p:spPr>
              <a:xfrm>
                <a:off x="999965" y="4215731"/>
                <a:ext cx="139668" cy="19108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5002" extrusionOk="0">
                    <a:moveTo>
                      <a:pt x="2584" y="1"/>
                    </a:moveTo>
                    <a:cubicBezTo>
                      <a:pt x="2584" y="36"/>
                      <a:pt x="2596" y="84"/>
                      <a:pt x="2608" y="132"/>
                    </a:cubicBezTo>
                    <a:cubicBezTo>
                      <a:pt x="2680" y="715"/>
                      <a:pt x="2322" y="1322"/>
                      <a:pt x="2084" y="1834"/>
                    </a:cubicBezTo>
                    <a:cubicBezTo>
                      <a:pt x="1584" y="2941"/>
                      <a:pt x="953" y="4192"/>
                      <a:pt x="1" y="5001"/>
                    </a:cubicBezTo>
                    <a:cubicBezTo>
                      <a:pt x="144" y="4894"/>
                      <a:pt x="298" y="4787"/>
                      <a:pt x="429" y="4680"/>
                    </a:cubicBezTo>
                    <a:cubicBezTo>
                      <a:pt x="1001" y="4215"/>
                      <a:pt x="1394" y="3680"/>
                      <a:pt x="1799" y="3096"/>
                    </a:cubicBezTo>
                    <a:cubicBezTo>
                      <a:pt x="2287" y="2406"/>
                      <a:pt x="3013" y="2072"/>
                      <a:pt x="3656" y="1251"/>
                    </a:cubicBezTo>
                    <a:cubicBezTo>
                      <a:pt x="3632" y="870"/>
                      <a:pt x="2930" y="382"/>
                      <a:pt x="2680" y="96"/>
                    </a:cubicBezTo>
                    <a:cubicBezTo>
                      <a:pt x="2644" y="60"/>
                      <a:pt x="2620" y="36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61;p69">
                <a:extLst>
                  <a:ext uri="{FF2B5EF4-FFF2-40B4-BE49-F238E27FC236}">
                    <a16:creationId xmlns:a16="http://schemas.microsoft.com/office/drawing/2014/main" xmlns="" id="{8ACCDB2C-2A29-8271-2E80-0FC20AEA475A}"/>
                  </a:ext>
                </a:extLst>
              </p:cNvPr>
              <p:cNvSpPr/>
              <p:nvPr/>
            </p:nvSpPr>
            <p:spPr>
              <a:xfrm>
                <a:off x="899451" y="4197928"/>
                <a:ext cx="184709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25" extrusionOk="0">
                    <a:moveTo>
                      <a:pt x="3904" y="0"/>
                    </a:moveTo>
                    <a:cubicBezTo>
                      <a:pt x="2736" y="0"/>
                      <a:pt x="1940" y="1192"/>
                      <a:pt x="1405" y="2134"/>
                    </a:cubicBezTo>
                    <a:cubicBezTo>
                      <a:pt x="1096" y="2669"/>
                      <a:pt x="893" y="3253"/>
                      <a:pt x="596" y="3812"/>
                    </a:cubicBezTo>
                    <a:cubicBezTo>
                      <a:pt x="298" y="4372"/>
                      <a:pt x="0" y="4717"/>
                      <a:pt x="381" y="5301"/>
                    </a:cubicBezTo>
                    <a:cubicBezTo>
                      <a:pt x="512" y="5527"/>
                      <a:pt x="703" y="5705"/>
                      <a:pt x="929" y="5824"/>
                    </a:cubicBezTo>
                    <a:cubicBezTo>
                      <a:pt x="1310" y="5741"/>
                      <a:pt x="1679" y="5574"/>
                      <a:pt x="2001" y="5348"/>
                    </a:cubicBezTo>
                    <a:cubicBezTo>
                      <a:pt x="3037" y="4550"/>
                      <a:pt x="3691" y="3229"/>
                      <a:pt x="4227" y="2050"/>
                    </a:cubicBezTo>
                    <a:cubicBezTo>
                      <a:pt x="4465" y="1538"/>
                      <a:pt x="4834" y="931"/>
                      <a:pt x="4751" y="348"/>
                    </a:cubicBezTo>
                    <a:cubicBezTo>
                      <a:pt x="4739" y="276"/>
                      <a:pt x="4715" y="205"/>
                      <a:pt x="4692" y="133"/>
                    </a:cubicBezTo>
                    <a:cubicBezTo>
                      <a:pt x="4465" y="50"/>
                      <a:pt x="4227" y="2"/>
                      <a:pt x="3989" y="2"/>
                    </a:cubicBezTo>
                    <a:cubicBezTo>
                      <a:pt x="3961" y="1"/>
                      <a:pt x="3932" y="0"/>
                      <a:pt x="39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62;p69">
                <a:extLst>
                  <a:ext uri="{FF2B5EF4-FFF2-40B4-BE49-F238E27FC236}">
                    <a16:creationId xmlns:a16="http://schemas.microsoft.com/office/drawing/2014/main" xmlns="" id="{574A2351-C869-7240-AEDC-E21F98DA9BB6}"/>
                  </a:ext>
                </a:extLst>
              </p:cNvPr>
              <p:cNvSpPr/>
              <p:nvPr/>
            </p:nvSpPr>
            <p:spPr>
              <a:xfrm>
                <a:off x="1210581" y="4258481"/>
                <a:ext cx="188338" cy="121484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3180" extrusionOk="0">
                    <a:moveTo>
                      <a:pt x="4072" y="1"/>
                    </a:moveTo>
                    <a:cubicBezTo>
                      <a:pt x="3477" y="108"/>
                      <a:pt x="2870" y="179"/>
                      <a:pt x="2274" y="215"/>
                    </a:cubicBezTo>
                    <a:cubicBezTo>
                      <a:pt x="2246" y="217"/>
                      <a:pt x="2216" y="218"/>
                      <a:pt x="2186" y="218"/>
                    </a:cubicBezTo>
                    <a:cubicBezTo>
                      <a:pt x="1977" y="218"/>
                      <a:pt x="1731" y="183"/>
                      <a:pt x="1501" y="183"/>
                    </a:cubicBezTo>
                    <a:cubicBezTo>
                      <a:pt x="1291" y="183"/>
                      <a:pt x="1095" y="212"/>
                      <a:pt x="953" y="322"/>
                    </a:cubicBezTo>
                    <a:cubicBezTo>
                      <a:pt x="715" y="513"/>
                      <a:pt x="631" y="918"/>
                      <a:pt x="500" y="1191"/>
                    </a:cubicBezTo>
                    <a:cubicBezTo>
                      <a:pt x="274" y="1632"/>
                      <a:pt x="0" y="2073"/>
                      <a:pt x="155" y="3180"/>
                    </a:cubicBezTo>
                    <a:cubicBezTo>
                      <a:pt x="477" y="3168"/>
                      <a:pt x="2417" y="3168"/>
                      <a:pt x="4751" y="3168"/>
                    </a:cubicBezTo>
                    <a:cubicBezTo>
                      <a:pt x="4882" y="2739"/>
                      <a:pt x="4930" y="2299"/>
                      <a:pt x="4882" y="1858"/>
                    </a:cubicBezTo>
                    <a:cubicBezTo>
                      <a:pt x="4822" y="1263"/>
                      <a:pt x="4584" y="394"/>
                      <a:pt x="4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63;p69">
                <a:extLst>
                  <a:ext uri="{FF2B5EF4-FFF2-40B4-BE49-F238E27FC236}">
                    <a16:creationId xmlns:a16="http://schemas.microsoft.com/office/drawing/2014/main" xmlns="" id="{3270B04D-0CCB-4DAA-29F0-64A21FE10EA0}"/>
                  </a:ext>
                </a:extLst>
              </p:cNvPr>
              <p:cNvSpPr/>
              <p:nvPr/>
            </p:nvSpPr>
            <p:spPr>
              <a:xfrm>
                <a:off x="1366146" y="4216763"/>
                <a:ext cx="498619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052" h="4260" extrusionOk="0">
                    <a:moveTo>
                      <a:pt x="6859" y="1"/>
                    </a:moveTo>
                    <a:cubicBezTo>
                      <a:pt x="6763" y="1"/>
                      <a:pt x="6672" y="4"/>
                      <a:pt x="6584" y="9"/>
                    </a:cubicBezTo>
                    <a:cubicBezTo>
                      <a:pt x="4691" y="128"/>
                      <a:pt x="3274" y="224"/>
                      <a:pt x="1441" y="759"/>
                    </a:cubicBezTo>
                    <a:cubicBezTo>
                      <a:pt x="965" y="890"/>
                      <a:pt x="488" y="1009"/>
                      <a:pt x="0" y="1093"/>
                    </a:cubicBezTo>
                    <a:cubicBezTo>
                      <a:pt x="512" y="1486"/>
                      <a:pt x="750" y="2355"/>
                      <a:pt x="810" y="2950"/>
                    </a:cubicBezTo>
                    <a:cubicBezTo>
                      <a:pt x="858" y="3391"/>
                      <a:pt x="810" y="3831"/>
                      <a:pt x="679" y="4260"/>
                    </a:cubicBezTo>
                    <a:cubicBezTo>
                      <a:pt x="4084" y="4260"/>
                      <a:pt x="8347" y="4260"/>
                      <a:pt x="9656" y="4188"/>
                    </a:cubicBezTo>
                    <a:cubicBezTo>
                      <a:pt x="10513" y="4141"/>
                      <a:pt x="11621" y="3712"/>
                      <a:pt x="12204" y="3057"/>
                    </a:cubicBezTo>
                    <a:cubicBezTo>
                      <a:pt x="12490" y="2736"/>
                      <a:pt x="12704" y="2355"/>
                      <a:pt x="12835" y="1938"/>
                    </a:cubicBezTo>
                    <a:cubicBezTo>
                      <a:pt x="13052" y="1346"/>
                      <a:pt x="8983" y="1"/>
                      <a:pt x="685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64;p69">
                <a:extLst>
                  <a:ext uri="{FF2B5EF4-FFF2-40B4-BE49-F238E27FC236}">
                    <a16:creationId xmlns:a16="http://schemas.microsoft.com/office/drawing/2014/main" xmlns="" id="{E5142966-5C73-A55D-CCC6-6544C2887B6D}"/>
                  </a:ext>
                </a:extLst>
              </p:cNvPr>
              <p:cNvSpPr/>
              <p:nvPr/>
            </p:nvSpPr>
            <p:spPr>
              <a:xfrm>
                <a:off x="979488" y="4216113"/>
                <a:ext cx="299813" cy="2175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694" extrusionOk="0">
                    <a:moveTo>
                      <a:pt x="7000" y="0"/>
                    </a:moveTo>
                    <a:cubicBezTo>
                      <a:pt x="6617" y="0"/>
                      <a:pt x="6216" y="172"/>
                      <a:pt x="5835" y="407"/>
                    </a:cubicBezTo>
                    <a:cubicBezTo>
                      <a:pt x="5192" y="800"/>
                      <a:pt x="4537" y="1205"/>
                      <a:pt x="3978" y="1741"/>
                    </a:cubicBezTo>
                    <a:cubicBezTo>
                      <a:pt x="3120" y="2562"/>
                      <a:pt x="1299" y="3122"/>
                      <a:pt x="525" y="4134"/>
                    </a:cubicBezTo>
                    <a:cubicBezTo>
                      <a:pt x="1" y="4813"/>
                      <a:pt x="394" y="5372"/>
                      <a:pt x="1013" y="5694"/>
                    </a:cubicBezTo>
                    <a:cubicBezTo>
                      <a:pt x="1358" y="5587"/>
                      <a:pt x="1680" y="5444"/>
                      <a:pt x="1918" y="5348"/>
                    </a:cubicBezTo>
                    <a:cubicBezTo>
                      <a:pt x="2692" y="5015"/>
                      <a:pt x="3418" y="4586"/>
                      <a:pt x="4061" y="4063"/>
                    </a:cubicBezTo>
                    <a:cubicBezTo>
                      <a:pt x="4811" y="3503"/>
                      <a:pt x="5645" y="3039"/>
                      <a:pt x="6299" y="2372"/>
                    </a:cubicBezTo>
                    <a:cubicBezTo>
                      <a:pt x="6549" y="2122"/>
                      <a:pt x="6788" y="1848"/>
                      <a:pt x="7014" y="1574"/>
                    </a:cubicBezTo>
                    <a:cubicBezTo>
                      <a:pt x="7204" y="1324"/>
                      <a:pt x="7704" y="872"/>
                      <a:pt x="7800" y="598"/>
                    </a:cubicBezTo>
                    <a:cubicBezTo>
                      <a:pt x="7835" y="503"/>
                      <a:pt x="7847" y="407"/>
                      <a:pt x="7823" y="300"/>
                    </a:cubicBezTo>
                    <a:cubicBezTo>
                      <a:pt x="7609" y="122"/>
                      <a:pt x="7347" y="14"/>
                      <a:pt x="7073" y="3"/>
                    </a:cubicBezTo>
                    <a:cubicBezTo>
                      <a:pt x="7049" y="1"/>
                      <a:pt x="7025" y="0"/>
                      <a:pt x="70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65;p69">
                <a:extLst>
                  <a:ext uri="{FF2B5EF4-FFF2-40B4-BE49-F238E27FC236}">
                    <a16:creationId xmlns:a16="http://schemas.microsoft.com/office/drawing/2014/main" xmlns="" id="{BB131217-3AEE-1BFB-0168-BA6FF02E21EF}"/>
                  </a:ext>
                </a:extLst>
              </p:cNvPr>
              <p:cNvSpPr/>
              <p:nvPr/>
            </p:nvSpPr>
            <p:spPr>
              <a:xfrm>
                <a:off x="1017730" y="4227575"/>
                <a:ext cx="280674" cy="21836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716" extrusionOk="0">
                    <a:moveTo>
                      <a:pt x="6810" y="0"/>
                    </a:moveTo>
                    <a:cubicBezTo>
                      <a:pt x="6834" y="107"/>
                      <a:pt x="6834" y="203"/>
                      <a:pt x="6799" y="298"/>
                    </a:cubicBezTo>
                    <a:cubicBezTo>
                      <a:pt x="6691" y="572"/>
                      <a:pt x="6203" y="1024"/>
                      <a:pt x="6001" y="1274"/>
                    </a:cubicBezTo>
                    <a:cubicBezTo>
                      <a:pt x="5775" y="1560"/>
                      <a:pt x="5536" y="1822"/>
                      <a:pt x="5286" y="2072"/>
                    </a:cubicBezTo>
                    <a:cubicBezTo>
                      <a:pt x="4644" y="2739"/>
                      <a:pt x="3798" y="3215"/>
                      <a:pt x="3060" y="3763"/>
                    </a:cubicBezTo>
                    <a:cubicBezTo>
                      <a:pt x="2405" y="4286"/>
                      <a:pt x="1679" y="4715"/>
                      <a:pt x="917" y="5048"/>
                    </a:cubicBezTo>
                    <a:cubicBezTo>
                      <a:pt x="679" y="5144"/>
                      <a:pt x="345" y="5287"/>
                      <a:pt x="0" y="5406"/>
                    </a:cubicBezTo>
                    <a:cubicBezTo>
                      <a:pt x="286" y="5560"/>
                      <a:pt x="595" y="5668"/>
                      <a:pt x="917" y="5715"/>
                    </a:cubicBezTo>
                    <a:cubicBezTo>
                      <a:pt x="1107" y="5644"/>
                      <a:pt x="1286" y="5572"/>
                      <a:pt x="1429" y="5513"/>
                    </a:cubicBezTo>
                    <a:cubicBezTo>
                      <a:pt x="2203" y="5179"/>
                      <a:pt x="2917" y="4751"/>
                      <a:pt x="3572" y="4227"/>
                    </a:cubicBezTo>
                    <a:cubicBezTo>
                      <a:pt x="4322" y="3679"/>
                      <a:pt x="5155" y="3203"/>
                      <a:pt x="5810" y="2536"/>
                    </a:cubicBezTo>
                    <a:cubicBezTo>
                      <a:pt x="6060" y="2286"/>
                      <a:pt x="6298" y="2024"/>
                      <a:pt x="6513" y="1739"/>
                    </a:cubicBezTo>
                    <a:cubicBezTo>
                      <a:pt x="6715" y="1488"/>
                      <a:pt x="7215" y="1036"/>
                      <a:pt x="7311" y="762"/>
                    </a:cubicBezTo>
                    <a:cubicBezTo>
                      <a:pt x="7346" y="679"/>
                      <a:pt x="7346" y="584"/>
                      <a:pt x="7334" y="500"/>
                    </a:cubicBezTo>
                    <a:cubicBezTo>
                      <a:pt x="7203" y="393"/>
                      <a:pt x="7072" y="274"/>
                      <a:pt x="6953" y="155"/>
                    </a:cubicBezTo>
                    <a:cubicBezTo>
                      <a:pt x="6918" y="95"/>
                      <a:pt x="6858" y="48"/>
                      <a:pt x="6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66;p69">
                <a:extLst>
                  <a:ext uri="{FF2B5EF4-FFF2-40B4-BE49-F238E27FC236}">
                    <a16:creationId xmlns:a16="http://schemas.microsoft.com/office/drawing/2014/main" xmlns="" id="{67C4C0B6-FC3A-F7CE-7E9C-3163539A3E62}"/>
                  </a:ext>
                </a:extLst>
              </p:cNvPr>
              <p:cNvSpPr/>
              <p:nvPr/>
            </p:nvSpPr>
            <p:spPr>
              <a:xfrm>
                <a:off x="1124165" y="4246218"/>
                <a:ext cx="199684" cy="183334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799" extrusionOk="0">
                    <a:moveTo>
                      <a:pt x="4548" y="0"/>
                    </a:moveTo>
                    <a:lnTo>
                      <a:pt x="4548" y="0"/>
                    </a:lnTo>
                    <a:cubicBezTo>
                      <a:pt x="4572" y="96"/>
                      <a:pt x="4560" y="191"/>
                      <a:pt x="4536" y="274"/>
                    </a:cubicBezTo>
                    <a:cubicBezTo>
                      <a:pt x="4429" y="536"/>
                      <a:pt x="3929" y="989"/>
                      <a:pt x="3739" y="1251"/>
                    </a:cubicBezTo>
                    <a:cubicBezTo>
                      <a:pt x="3512" y="1524"/>
                      <a:pt x="3274" y="1786"/>
                      <a:pt x="3024" y="2048"/>
                    </a:cubicBezTo>
                    <a:cubicBezTo>
                      <a:pt x="2381" y="2715"/>
                      <a:pt x="1536" y="3179"/>
                      <a:pt x="798" y="3739"/>
                    </a:cubicBezTo>
                    <a:cubicBezTo>
                      <a:pt x="524" y="3941"/>
                      <a:pt x="262" y="4120"/>
                      <a:pt x="0" y="4299"/>
                    </a:cubicBezTo>
                    <a:cubicBezTo>
                      <a:pt x="95" y="4453"/>
                      <a:pt x="179" y="4632"/>
                      <a:pt x="262" y="4799"/>
                    </a:cubicBezTo>
                    <a:cubicBezTo>
                      <a:pt x="691" y="4620"/>
                      <a:pt x="1119" y="4418"/>
                      <a:pt x="1584" y="4215"/>
                    </a:cubicBezTo>
                    <a:cubicBezTo>
                      <a:pt x="1984" y="4031"/>
                      <a:pt x="2433" y="3926"/>
                      <a:pt x="2886" y="3926"/>
                    </a:cubicBezTo>
                    <a:cubicBezTo>
                      <a:pt x="2932" y="3926"/>
                      <a:pt x="2978" y="3927"/>
                      <a:pt x="3024" y="3929"/>
                    </a:cubicBezTo>
                    <a:cubicBezTo>
                      <a:pt x="3158" y="3935"/>
                      <a:pt x="3388" y="3960"/>
                      <a:pt x="3618" y="3960"/>
                    </a:cubicBezTo>
                    <a:cubicBezTo>
                      <a:pt x="3922" y="3960"/>
                      <a:pt x="4227" y="3916"/>
                      <a:pt x="4322" y="3727"/>
                    </a:cubicBezTo>
                    <a:cubicBezTo>
                      <a:pt x="4013" y="3346"/>
                      <a:pt x="2953" y="3429"/>
                      <a:pt x="3120" y="2834"/>
                    </a:cubicBezTo>
                    <a:cubicBezTo>
                      <a:pt x="3358" y="2036"/>
                      <a:pt x="4560" y="1965"/>
                      <a:pt x="4906" y="1239"/>
                    </a:cubicBezTo>
                    <a:cubicBezTo>
                      <a:pt x="5227" y="584"/>
                      <a:pt x="4929" y="322"/>
                      <a:pt x="4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67;p69">
                <a:extLst>
                  <a:ext uri="{FF2B5EF4-FFF2-40B4-BE49-F238E27FC236}">
                    <a16:creationId xmlns:a16="http://schemas.microsoft.com/office/drawing/2014/main" xmlns="" id="{899EA7C7-72F5-5918-E3BC-6858AC576EB6}"/>
                  </a:ext>
                </a:extLst>
              </p:cNvPr>
              <p:cNvSpPr/>
              <p:nvPr/>
            </p:nvSpPr>
            <p:spPr>
              <a:xfrm>
                <a:off x="1053183" y="4410417"/>
                <a:ext cx="81028" cy="3659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58" extrusionOk="0">
                    <a:moveTo>
                      <a:pt x="1858" y="1"/>
                    </a:moveTo>
                    <a:cubicBezTo>
                      <a:pt x="1430" y="286"/>
                      <a:pt x="977" y="524"/>
                      <a:pt x="501" y="715"/>
                    </a:cubicBezTo>
                    <a:cubicBezTo>
                      <a:pt x="358" y="774"/>
                      <a:pt x="191" y="846"/>
                      <a:pt x="1" y="929"/>
                    </a:cubicBezTo>
                    <a:cubicBezTo>
                      <a:pt x="123" y="947"/>
                      <a:pt x="251" y="958"/>
                      <a:pt x="381" y="958"/>
                    </a:cubicBezTo>
                    <a:cubicBezTo>
                      <a:pt x="429" y="958"/>
                      <a:pt x="477" y="956"/>
                      <a:pt x="525" y="953"/>
                    </a:cubicBezTo>
                    <a:cubicBezTo>
                      <a:pt x="1072" y="882"/>
                      <a:pt x="1608" y="727"/>
                      <a:pt x="2120" y="501"/>
                    </a:cubicBezTo>
                    <a:cubicBezTo>
                      <a:pt x="2037" y="334"/>
                      <a:pt x="1953" y="155"/>
                      <a:pt x="18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68;p69">
                <a:extLst>
                  <a:ext uri="{FF2B5EF4-FFF2-40B4-BE49-F238E27FC236}">
                    <a16:creationId xmlns:a16="http://schemas.microsoft.com/office/drawing/2014/main" xmlns="" id="{2E19F533-48EE-6F0F-42DB-0B7D90EF58C1}"/>
                  </a:ext>
                </a:extLst>
              </p:cNvPr>
              <p:cNvSpPr/>
              <p:nvPr/>
            </p:nvSpPr>
            <p:spPr>
              <a:xfrm>
                <a:off x="1302003" y="2829855"/>
                <a:ext cx="695973" cy="537547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14071" extrusionOk="0">
                    <a:moveTo>
                      <a:pt x="7669" y="1"/>
                    </a:moveTo>
                    <a:cubicBezTo>
                      <a:pt x="7161" y="1"/>
                      <a:pt x="6675" y="62"/>
                      <a:pt x="6311" y="165"/>
                    </a:cubicBezTo>
                    <a:cubicBezTo>
                      <a:pt x="5775" y="296"/>
                      <a:pt x="5263" y="510"/>
                      <a:pt x="4787" y="784"/>
                    </a:cubicBezTo>
                    <a:cubicBezTo>
                      <a:pt x="4108" y="1189"/>
                      <a:pt x="3691" y="1820"/>
                      <a:pt x="3108" y="2332"/>
                    </a:cubicBezTo>
                    <a:cubicBezTo>
                      <a:pt x="2525" y="2820"/>
                      <a:pt x="2096" y="3451"/>
                      <a:pt x="1846" y="4166"/>
                    </a:cubicBezTo>
                    <a:cubicBezTo>
                      <a:pt x="1715" y="4535"/>
                      <a:pt x="1620" y="4928"/>
                      <a:pt x="1358" y="5213"/>
                    </a:cubicBezTo>
                    <a:cubicBezTo>
                      <a:pt x="1096" y="5487"/>
                      <a:pt x="739" y="5594"/>
                      <a:pt x="465" y="5821"/>
                    </a:cubicBezTo>
                    <a:cubicBezTo>
                      <a:pt x="191" y="6059"/>
                      <a:pt x="0" y="6499"/>
                      <a:pt x="239" y="6773"/>
                    </a:cubicBezTo>
                    <a:lnTo>
                      <a:pt x="1215" y="6273"/>
                    </a:lnTo>
                    <a:lnTo>
                      <a:pt x="834" y="7452"/>
                    </a:lnTo>
                    <a:cubicBezTo>
                      <a:pt x="774" y="7618"/>
                      <a:pt x="751" y="7785"/>
                      <a:pt x="762" y="7964"/>
                    </a:cubicBezTo>
                    <a:cubicBezTo>
                      <a:pt x="786" y="8142"/>
                      <a:pt x="941" y="8273"/>
                      <a:pt x="1120" y="8273"/>
                    </a:cubicBezTo>
                    <a:cubicBezTo>
                      <a:pt x="1211" y="8265"/>
                      <a:pt x="1314" y="8210"/>
                      <a:pt x="1400" y="8210"/>
                    </a:cubicBezTo>
                    <a:cubicBezTo>
                      <a:pt x="1438" y="8210"/>
                      <a:pt x="1472" y="8221"/>
                      <a:pt x="1501" y="8249"/>
                    </a:cubicBezTo>
                    <a:cubicBezTo>
                      <a:pt x="1548" y="8297"/>
                      <a:pt x="1560" y="8357"/>
                      <a:pt x="1548" y="8428"/>
                    </a:cubicBezTo>
                    <a:cubicBezTo>
                      <a:pt x="1536" y="8785"/>
                      <a:pt x="1334" y="9095"/>
                      <a:pt x="1227" y="9440"/>
                    </a:cubicBezTo>
                    <a:cubicBezTo>
                      <a:pt x="1120" y="9773"/>
                      <a:pt x="1143" y="10214"/>
                      <a:pt x="1441" y="10404"/>
                    </a:cubicBezTo>
                    <a:cubicBezTo>
                      <a:pt x="1608" y="10488"/>
                      <a:pt x="1786" y="10547"/>
                      <a:pt x="1965" y="10559"/>
                    </a:cubicBezTo>
                    <a:cubicBezTo>
                      <a:pt x="2715" y="10702"/>
                      <a:pt x="4108" y="12036"/>
                      <a:pt x="2810" y="12524"/>
                    </a:cubicBezTo>
                    <a:cubicBezTo>
                      <a:pt x="2900" y="12601"/>
                      <a:pt x="3016" y="12640"/>
                      <a:pt x="3132" y="12640"/>
                    </a:cubicBezTo>
                    <a:cubicBezTo>
                      <a:pt x="3248" y="12640"/>
                      <a:pt x="3364" y="12601"/>
                      <a:pt x="3453" y="12524"/>
                    </a:cubicBezTo>
                    <a:lnTo>
                      <a:pt x="3453" y="12524"/>
                    </a:lnTo>
                    <a:cubicBezTo>
                      <a:pt x="3441" y="12667"/>
                      <a:pt x="3406" y="12821"/>
                      <a:pt x="3358" y="12964"/>
                    </a:cubicBezTo>
                    <a:cubicBezTo>
                      <a:pt x="3377" y="12993"/>
                      <a:pt x="3409" y="13005"/>
                      <a:pt x="3444" y="13005"/>
                    </a:cubicBezTo>
                    <a:cubicBezTo>
                      <a:pt x="3495" y="13005"/>
                      <a:pt x="3554" y="12981"/>
                      <a:pt x="3596" y="12952"/>
                    </a:cubicBezTo>
                    <a:cubicBezTo>
                      <a:pt x="3668" y="12893"/>
                      <a:pt x="3739" y="12821"/>
                      <a:pt x="3822" y="12821"/>
                    </a:cubicBezTo>
                    <a:cubicBezTo>
                      <a:pt x="3882" y="12833"/>
                      <a:pt x="3930" y="12845"/>
                      <a:pt x="3977" y="12869"/>
                    </a:cubicBezTo>
                    <a:cubicBezTo>
                      <a:pt x="4144" y="12955"/>
                      <a:pt x="4289" y="12984"/>
                      <a:pt x="4428" y="12984"/>
                    </a:cubicBezTo>
                    <a:cubicBezTo>
                      <a:pt x="4655" y="12984"/>
                      <a:pt x="4866" y="12906"/>
                      <a:pt x="5132" y="12869"/>
                    </a:cubicBezTo>
                    <a:cubicBezTo>
                      <a:pt x="5185" y="12863"/>
                      <a:pt x="5232" y="12860"/>
                      <a:pt x="5274" y="12860"/>
                    </a:cubicBezTo>
                    <a:cubicBezTo>
                      <a:pt x="5554" y="12860"/>
                      <a:pt x="5628" y="12991"/>
                      <a:pt x="5918" y="13167"/>
                    </a:cubicBezTo>
                    <a:cubicBezTo>
                      <a:pt x="6656" y="13631"/>
                      <a:pt x="7478" y="13917"/>
                      <a:pt x="8347" y="14036"/>
                    </a:cubicBezTo>
                    <a:cubicBezTo>
                      <a:pt x="8553" y="14060"/>
                      <a:pt x="8755" y="14071"/>
                      <a:pt x="8954" y="14071"/>
                    </a:cubicBezTo>
                    <a:cubicBezTo>
                      <a:pt x="10740" y="14071"/>
                      <a:pt x="12240" y="13158"/>
                      <a:pt x="13740" y="12226"/>
                    </a:cubicBezTo>
                    <a:cubicBezTo>
                      <a:pt x="14050" y="12036"/>
                      <a:pt x="14300" y="11738"/>
                      <a:pt x="14633" y="11583"/>
                    </a:cubicBezTo>
                    <a:cubicBezTo>
                      <a:pt x="14788" y="11524"/>
                      <a:pt x="14931" y="11428"/>
                      <a:pt x="15038" y="11285"/>
                    </a:cubicBezTo>
                    <a:cubicBezTo>
                      <a:pt x="15145" y="11107"/>
                      <a:pt x="15074" y="10881"/>
                      <a:pt x="15110" y="10678"/>
                    </a:cubicBezTo>
                    <a:cubicBezTo>
                      <a:pt x="15110" y="10607"/>
                      <a:pt x="15133" y="10535"/>
                      <a:pt x="15157" y="10476"/>
                    </a:cubicBezTo>
                    <a:cubicBezTo>
                      <a:pt x="15217" y="10440"/>
                      <a:pt x="15288" y="10404"/>
                      <a:pt x="15371" y="10381"/>
                    </a:cubicBezTo>
                    <a:cubicBezTo>
                      <a:pt x="15509" y="10335"/>
                      <a:pt x="15659" y="10309"/>
                      <a:pt x="15808" y="10309"/>
                    </a:cubicBezTo>
                    <a:cubicBezTo>
                      <a:pt x="16086" y="10309"/>
                      <a:pt x="16360" y="10398"/>
                      <a:pt x="16538" y="10607"/>
                    </a:cubicBezTo>
                    <a:cubicBezTo>
                      <a:pt x="17015" y="10404"/>
                      <a:pt x="17276" y="9881"/>
                      <a:pt x="17312" y="9357"/>
                    </a:cubicBezTo>
                    <a:cubicBezTo>
                      <a:pt x="17360" y="8845"/>
                      <a:pt x="17181" y="8333"/>
                      <a:pt x="16979" y="7868"/>
                    </a:cubicBezTo>
                    <a:lnTo>
                      <a:pt x="16979" y="7868"/>
                    </a:lnTo>
                    <a:cubicBezTo>
                      <a:pt x="17384" y="8142"/>
                      <a:pt x="17741" y="8499"/>
                      <a:pt x="18003" y="8928"/>
                    </a:cubicBezTo>
                    <a:cubicBezTo>
                      <a:pt x="18217" y="8202"/>
                      <a:pt x="18038" y="7428"/>
                      <a:pt x="17538" y="6856"/>
                    </a:cubicBezTo>
                    <a:cubicBezTo>
                      <a:pt x="17288" y="6571"/>
                      <a:pt x="16919" y="6321"/>
                      <a:pt x="16884" y="5928"/>
                    </a:cubicBezTo>
                    <a:cubicBezTo>
                      <a:pt x="17515" y="5844"/>
                      <a:pt x="17931" y="5237"/>
                      <a:pt x="17800" y="4618"/>
                    </a:cubicBezTo>
                    <a:lnTo>
                      <a:pt x="17800" y="4618"/>
                    </a:lnTo>
                    <a:cubicBezTo>
                      <a:pt x="17607" y="4760"/>
                      <a:pt x="17371" y="4822"/>
                      <a:pt x="17131" y="4822"/>
                    </a:cubicBezTo>
                    <a:cubicBezTo>
                      <a:pt x="16929" y="4822"/>
                      <a:pt x="16724" y="4778"/>
                      <a:pt x="16538" y="4701"/>
                    </a:cubicBezTo>
                    <a:cubicBezTo>
                      <a:pt x="16133" y="4523"/>
                      <a:pt x="15776" y="4273"/>
                      <a:pt x="15455" y="3963"/>
                    </a:cubicBezTo>
                    <a:cubicBezTo>
                      <a:pt x="15169" y="3713"/>
                      <a:pt x="14895" y="3451"/>
                      <a:pt x="14645" y="3189"/>
                    </a:cubicBezTo>
                    <a:cubicBezTo>
                      <a:pt x="14228" y="2653"/>
                      <a:pt x="13752" y="2177"/>
                      <a:pt x="13205" y="1772"/>
                    </a:cubicBezTo>
                    <a:lnTo>
                      <a:pt x="13205" y="1832"/>
                    </a:lnTo>
                    <a:cubicBezTo>
                      <a:pt x="12812" y="1499"/>
                      <a:pt x="12383" y="1237"/>
                      <a:pt x="11919" y="1034"/>
                    </a:cubicBezTo>
                    <a:cubicBezTo>
                      <a:pt x="11410" y="817"/>
                      <a:pt x="10901" y="511"/>
                      <a:pt x="10356" y="511"/>
                    </a:cubicBezTo>
                    <a:cubicBezTo>
                      <a:pt x="10213" y="511"/>
                      <a:pt x="10067" y="532"/>
                      <a:pt x="9918" y="582"/>
                    </a:cubicBezTo>
                    <a:cubicBezTo>
                      <a:pt x="9407" y="167"/>
                      <a:pt x="8508" y="1"/>
                      <a:pt x="7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69;p69">
                <a:extLst>
                  <a:ext uri="{FF2B5EF4-FFF2-40B4-BE49-F238E27FC236}">
                    <a16:creationId xmlns:a16="http://schemas.microsoft.com/office/drawing/2014/main" xmlns="" id="{1CB955C7-7A95-5B98-B1F7-E2F5339C6525}"/>
                  </a:ext>
                </a:extLst>
              </p:cNvPr>
              <p:cNvSpPr/>
              <p:nvPr/>
            </p:nvSpPr>
            <p:spPr>
              <a:xfrm>
                <a:off x="1431169" y="3280085"/>
                <a:ext cx="126488" cy="16029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96" extrusionOk="0">
                    <a:moveTo>
                      <a:pt x="1678" y="1"/>
                    </a:moveTo>
                    <a:cubicBezTo>
                      <a:pt x="1632" y="1"/>
                      <a:pt x="1596" y="42"/>
                      <a:pt x="1525" y="132"/>
                    </a:cubicBezTo>
                    <a:cubicBezTo>
                      <a:pt x="1430" y="239"/>
                      <a:pt x="930" y="1632"/>
                      <a:pt x="656" y="2132"/>
                    </a:cubicBezTo>
                    <a:cubicBezTo>
                      <a:pt x="501" y="2417"/>
                      <a:pt x="1" y="3144"/>
                      <a:pt x="179" y="3418"/>
                    </a:cubicBezTo>
                    <a:cubicBezTo>
                      <a:pt x="287" y="3584"/>
                      <a:pt x="668" y="3691"/>
                      <a:pt x="846" y="3763"/>
                    </a:cubicBezTo>
                    <a:cubicBezTo>
                      <a:pt x="1144" y="3894"/>
                      <a:pt x="1477" y="4001"/>
                      <a:pt x="1811" y="4072"/>
                    </a:cubicBezTo>
                    <a:cubicBezTo>
                      <a:pt x="2010" y="4108"/>
                      <a:pt x="2090" y="4195"/>
                      <a:pt x="2161" y="4195"/>
                    </a:cubicBezTo>
                    <a:cubicBezTo>
                      <a:pt x="2208" y="4195"/>
                      <a:pt x="2251" y="4156"/>
                      <a:pt x="2323" y="4037"/>
                    </a:cubicBezTo>
                    <a:cubicBezTo>
                      <a:pt x="2692" y="3370"/>
                      <a:pt x="3025" y="2691"/>
                      <a:pt x="3311" y="2001"/>
                    </a:cubicBezTo>
                    <a:cubicBezTo>
                      <a:pt x="2727" y="786"/>
                      <a:pt x="2287" y="382"/>
                      <a:pt x="1894" y="120"/>
                    </a:cubicBezTo>
                    <a:cubicBezTo>
                      <a:pt x="1781" y="42"/>
                      <a:pt x="1724" y="1"/>
                      <a:pt x="1678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70;p69">
                <a:extLst>
                  <a:ext uri="{FF2B5EF4-FFF2-40B4-BE49-F238E27FC236}">
                    <a16:creationId xmlns:a16="http://schemas.microsoft.com/office/drawing/2014/main" xmlns="" id="{E8A1D50A-DCE8-81FE-EC7B-35958E923097}"/>
                  </a:ext>
                </a:extLst>
              </p:cNvPr>
              <p:cNvSpPr/>
              <p:nvPr/>
            </p:nvSpPr>
            <p:spPr>
              <a:xfrm>
                <a:off x="1436632" y="2944848"/>
                <a:ext cx="437610" cy="482498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2630" extrusionOk="0">
                    <a:moveTo>
                      <a:pt x="5218" y="0"/>
                    </a:moveTo>
                    <a:cubicBezTo>
                      <a:pt x="4297" y="0"/>
                      <a:pt x="3046" y="172"/>
                      <a:pt x="2263" y="655"/>
                    </a:cubicBezTo>
                    <a:cubicBezTo>
                      <a:pt x="1560" y="1108"/>
                      <a:pt x="858" y="2156"/>
                      <a:pt x="608" y="2941"/>
                    </a:cubicBezTo>
                    <a:cubicBezTo>
                      <a:pt x="1" y="4858"/>
                      <a:pt x="96" y="7132"/>
                      <a:pt x="977" y="8954"/>
                    </a:cubicBezTo>
                    <a:cubicBezTo>
                      <a:pt x="1727" y="10502"/>
                      <a:pt x="3477" y="12490"/>
                      <a:pt x="4978" y="12609"/>
                    </a:cubicBezTo>
                    <a:cubicBezTo>
                      <a:pt x="5165" y="12623"/>
                      <a:pt x="5352" y="12630"/>
                      <a:pt x="5539" y="12630"/>
                    </a:cubicBezTo>
                    <a:cubicBezTo>
                      <a:pt x="6662" y="12630"/>
                      <a:pt x="7777" y="12385"/>
                      <a:pt x="8788" y="11895"/>
                    </a:cubicBezTo>
                    <a:cubicBezTo>
                      <a:pt x="9490" y="11550"/>
                      <a:pt x="9609" y="10931"/>
                      <a:pt x="9716" y="10216"/>
                    </a:cubicBezTo>
                    <a:cubicBezTo>
                      <a:pt x="9776" y="9716"/>
                      <a:pt x="9942" y="9252"/>
                      <a:pt x="10181" y="8823"/>
                    </a:cubicBezTo>
                    <a:cubicBezTo>
                      <a:pt x="10466" y="8323"/>
                      <a:pt x="10716" y="7811"/>
                      <a:pt x="10919" y="7275"/>
                    </a:cubicBezTo>
                    <a:cubicBezTo>
                      <a:pt x="11347" y="6144"/>
                      <a:pt x="11455" y="4739"/>
                      <a:pt x="11109" y="3573"/>
                    </a:cubicBezTo>
                    <a:cubicBezTo>
                      <a:pt x="10931" y="2965"/>
                      <a:pt x="10407" y="2406"/>
                      <a:pt x="10002" y="1929"/>
                    </a:cubicBezTo>
                    <a:cubicBezTo>
                      <a:pt x="9109" y="906"/>
                      <a:pt x="8121" y="417"/>
                      <a:pt x="6787" y="167"/>
                    </a:cubicBezTo>
                    <a:cubicBezTo>
                      <a:pt x="6299" y="72"/>
                      <a:pt x="5799" y="13"/>
                      <a:pt x="5311" y="1"/>
                    </a:cubicBezTo>
                    <a:cubicBezTo>
                      <a:pt x="5280" y="0"/>
                      <a:pt x="5249" y="0"/>
                      <a:pt x="5218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71;p69">
                <a:extLst>
                  <a:ext uri="{FF2B5EF4-FFF2-40B4-BE49-F238E27FC236}">
                    <a16:creationId xmlns:a16="http://schemas.microsoft.com/office/drawing/2014/main" xmlns="" id="{C42E1FD4-90C9-3DD4-9250-E7B038BAF903}"/>
                  </a:ext>
                </a:extLst>
              </p:cNvPr>
              <p:cNvSpPr/>
              <p:nvPr/>
            </p:nvSpPr>
            <p:spPr>
              <a:xfrm>
                <a:off x="1403892" y="2903359"/>
                <a:ext cx="521006" cy="304283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7965" extrusionOk="0">
                    <a:moveTo>
                      <a:pt x="3973" y="1"/>
                    </a:moveTo>
                    <a:cubicBezTo>
                      <a:pt x="3021" y="1"/>
                      <a:pt x="2299" y="254"/>
                      <a:pt x="1798" y="563"/>
                    </a:cubicBezTo>
                    <a:cubicBezTo>
                      <a:pt x="905" y="1110"/>
                      <a:pt x="632" y="2265"/>
                      <a:pt x="370" y="3218"/>
                    </a:cubicBezTo>
                    <a:cubicBezTo>
                      <a:pt x="108" y="4111"/>
                      <a:pt x="0" y="5051"/>
                      <a:pt x="36" y="5980"/>
                    </a:cubicBezTo>
                    <a:cubicBezTo>
                      <a:pt x="60" y="6480"/>
                      <a:pt x="96" y="7195"/>
                      <a:pt x="298" y="7659"/>
                    </a:cubicBezTo>
                    <a:cubicBezTo>
                      <a:pt x="356" y="7843"/>
                      <a:pt x="525" y="7964"/>
                      <a:pt x="708" y="7964"/>
                    </a:cubicBezTo>
                    <a:cubicBezTo>
                      <a:pt x="750" y="7964"/>
                      <a:pt x="792" y="7958"/>
                      <a:pt x="834" y="7945"/>
                    </a:cubicBezTo>
                    <a:cubicBezTo>
                      <a:pt x="1108" y="7873"/>
                      <a:pt x="1132" y="7659"/>
                      <a:pt x="1239" y="7445"/>
                    </a:cubicBezTo>
                    <a:cubicBezTo>
                      <a:pt x="1361" y="7219"/>
                      <a:pt x="1816" y="6601"/>
                      <a:pt x="2161" y="6601"/>
                    </a:cubicBezTo>
                    <a:cubicBezTo>
                      <a:pt x="2253" y="6601"/>
                      <a:pt x="2338" y="6646"/>
                      <a:pt x="2406" y="6754"/>
                    </a:cubicBezTo>
                    <a:cubicBezTo>
                      <a:pt x="2572" y="5802"/>
                      <a:pt x="2739" y="5016"/>
                      <a:pt x="3549" y="4337"/>
                    </a:cubicBezTo>
                    <a:cubicBezTo>
                      <a:pt x="4120" y="3849"/>
                      <a:pt x="4894" y="3706"/>
                      <a:pt x="5454" y="3170"/>
                    </a:cubicBezTo>
                    <a:cubicBezTo>
                      <a:pt x="5906" y="2754"/>
                      <a:pt x="6263" y="2253"/>
                      <a:pt x="6525" y="1694"/>
                    </a:cubicBezTo>
                    <a:cubicBezTo>
                      <a:pt x="6835" y="3182"/>
                      <a:pt x="7847" y="4551"/>
                      <a:pt x="9478" y="4623"/>
                    </a:cubicBezTo>
                    <a:cubicBezTo>
                      <a:pt x="9287" y="4373"/>
                      <a:pt x="9085" y="4123"/>
                      <a:pt x="8894" y="3873"/>
                    </a:cubicBezTo>
                    <a:lnTo>
                      <a:pt x="8894" y="3873"/>
                    </a:lnTo>
                    <a:cubicBezTo>
                      <a:pt x="9406" y="4397"/>
                      <a:pt x="10287" y="4659"/>
                      <a:pt x="10847" y="5087"/>
                    </a:cubicBezTo>
                    <a:cubicBezTo>
                      <a:pt x="11669" y="5706"/>
                      <a:pt x="11859" y="7278"/>
                      <a:pt x="12919" y="7468"/>
                    </a:cubicBezTo>
                    <a:cubicBezTo>
                      <a:pt x="12941" y="7472"/>
                      <a:pt x="12963" y="7474"/>
                      <a:pt x="12983" y="7474"/>
                    </a:cubicBezTo>
                    <a:cubicBezTo>
                      <a:pt x="13637" y="7474"/>
                      <a:pt x="13512" y="5530"/>
                      <a:pt x="13443" y="5230"/>
                    </a:cubicBezTo>
                    <a:cubicBezTo>
                      <a:pt x="13228" y="4266"/>
                      <a:pt x="12621" y="3385"/>
                      <a:pt x="11895" y="2730"/>
                    </a:cubicBezTo>
                    <a:cubicBezTo>
                      <a:pt x="10966" y="1884"/>
                      <a:pt x="9906" y="860"/>
                      <a:pt x="8799" y="253"/>
                    </a:cubicBezTo>
                    <a:cubicBezTo>
                      <a:pt x="8522" y="103"/>
                      <a:pt x="8163" y="37"/>
                      <a:pt x="7807" y="37"/>
                    </a:cubicBezTo>
                    <a:cubicBezTo>
                      <a:pt x="7230" y="37"/>
                      <a:pt x="6660" y="212"/>
                      <a:pt x="6454" y="491"/>
                    </a:cubicBezTo>
                    <a:cubicBezTo>
                      <a:pt x="5500" y="138"/>
                      <a:pt x="4674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72;p69">
                <a:extLst>
                  <a:ext uri="{FF2B5EF4-FFF2-40B4-BE49-F238E27FC236}">
                    <a16:creationId xmlns:a16="http://schemas.microsoft.com/office/drawing/2014/main" xmlns="" id="{AE3C7614-DE21-4958-9C88-492ABE4094AB}"/>
                  </a:ext>
                </a:extLst>
              </p:cNvPr>
              <p:cNvSpPr/>
              <p:nvPr/>
            </p:nvSpPr>
            <p:spPr>
              <a:xfrm>
                <a:off x="1652291" y="2879138"/>
                <a:ext cx="281438" cy="227916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5966" extrusionOk="0">
                    <a:moveTo>
                      <a:pt x="930" y="1"/>
                    </a:moveTo>
                    <a:cubicBezTo>
                      <a:pt x="613" y="1"/>
                      <a:pt x="307" y="115"/>
                      <a:pt x="47" y="375"/>
                    </a:cubicBezTo>
                    <a:cubicBezTo>
                      <a:pt x="1" y="422"/>
                      <a:pt x="41" y="489"/>
                      <a:pt x="89" y="489"/>
                    </a:cubicBezTo>
                    <a:cubicBezTo>
                      <a:pt x="103" y="489"/>
                      <a:pt x="117" y="484"/>
                      <a:pt x="130" y="470"/>
                    </a:cubicBezTo>
                    <a:lnTo>
                      <a:pt x="118" y="470"/>
                    </a:lnTo>
                    <a:cubicBezTo>
                      <a:pt x="374" y="220"/>
                      <a:pt x="650" y="119"/>
                      <a:pt x="930" y="119"/>
                    </a:cubicBezTo>
                    <a:cubicBezTo>
                      <a:pt x="1757" y="119"/>
                      <a:pt x="2621" y="1003"/>
                      <a:pt x="3119" y="1554"/>
                    </a:cubicBezTo>
                    <a:cubicBezTo>
                      <a:pt x="3309" y="1780"/>
                      <a:pt x="3488" y="1994"/>
                      <a:pt x="3666" y="2221"/>
                    </a:cubicBezTo>
                    <a:cubicBezTo>
                      <a:pt x="3857" y="2459"/>
                      <a:pt x="4024" y="2709"/>
                      <a:pt x="4155" y="2971"/>
                    </a:cubicBezTo>
                    <a:cubicBezTo>
                      <a:pt x="4309" y="3257"/>
                      <a:pt x="4488" y="3554"/>
                      <a:pt x="4833" y="3638"/>
                    </a:cubicBezTo>
                    <a:cubicBezTo>
                      <a:pt x="4964" y="3661"/>
                      <a:pt x="5095" y="3673"/>
                      <a:pt x="5226" y="3673"/>
                    </a:cubicBezTo>
                    <a:cubicBezTo>
                      <a:pt x="5417" y="3709"/>
                      <a:pt x="5583" y="3792"/>
                      <a:pt x="5738" y="3899"/>
                    </a:cubicBezTo>
                    <a:cubicBezTo>
                      <a:pt x="6441" y="4388"/>
                      <a:pt x="6798" y="5245"/>
                      <a:pt x="7226" y="5935"/>
                    </a:cubicBezTo>
                    <a:cubicBezTo>
                      <a:pt x="7241" y="5957"/>
                      <a:pt x="7260" y="5965"/>
                      <a:pt x="7279" y="5965"/>
                    </a:cubicBezTo>
                    <a:cubicBezTo>
                      <a:pt x="7324" y="5965"/>
                      <a:pt x="7367" y="5918"/>
                      <a:pt x="7334" y="5876"/>
                    </a:cubicBezTo>
                    <a:cubicBezTo>
                      <a:pt x="6941" y="5233"/>
                      <a:pt x="6607" y="4507"/>
                      <a:pt x="6036" y="3983"/>
                    </a:cubicBezTo>
                    <a:cubicBezTo>
                      <a:pt x="5798" y="3733"/>
                      <a:pt x="5476" y="3578"/>
                      <a:pt x="5131" y="3542"/>
                    </a:cubicBezTo>
                    <a:cubicBezTo>
                      <a:pt x="4976" y="3542"/>
                      <a:pt x="4809" y="3507"/>
                      <a:pt x="4667" y="3423"/>
                    </a:cubicBezTo>
                    <a:cubicBezTo>
                      <a:pt x="4512" y="3304"/>
                      <a:pt x="4381" y="3149"/>
                      <a:pt x="4297" y="2959"/>
                    </a:cubicBezTo>
                    <a:cubicBezTo>
                      <a:pt x="4155" y="2685"/>
                      <a:pt x="3988" y="2423"/>
                      <a:pt x="3797" y="2173"/>
                    </a:cubicBezTo>
                    <a:cubicBezTo>
                      <a:pt x="3607" y="1935"/>
                      <a:pt x="3416" y="1709"/>
                      <a:pt x="3214" y="1483"/>
                    </a:cubicBezTo>
                    <a:cubicBezTo>
                      <a:pt x="2785" y="994"/>
                      <a:pt x="2309" y="518"/>
                      <a:pt x="1726" y="220"/>
                    </a:cubicBezTo>
                    <a:cubicBezTo>
                      <a:pt x="1466" y="80"/>
                      <a:pt x="1194" y="1"/>
                      <a:pt x="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73;p69">
                <a:extLst>
                  <a:ext uri="{FF2B5EF4-FFF2-40B4-BE49-F238E27FC236}">
                    <a16:creationId xmlns:a16="http://schemas.microsoft.com/office/drawing/2014/main" xmlns="" id="{C2448D10-D517-C16E-22C4-BE5EFDC1BA31}"/>
                  </a:ext>
                </a:extLst>
              </p:cNvPr>
              <p:cNvSpPr/>
              <p:nvPr/>
            </p:nvSpPr>
            <p:spPr>
              <a:xfrm>
                <a:off x="1852058" y="3063241"/>
                <a:ext cx="95048" cy="63187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654" extrusionOk="0">
                    <a:moveTo>
                      <a:pt x="88" y="1"/>
                    </a:moveTo>
                    <a:cubicBezTo>
                      <a:pt x="45" y="1"/>
                      <a:pt x="0" y="44"/>
                      <a:pt x="33" y="93"/>
                    </a:cubicBezTo>
                    <a:lnTo>
                      <a:pt x="21" y="93"/>
                    </a:lnTo>
                    <a:cubicBezTo>
                      <a:pt x="283" y="557"/>
                      <a:pt x="640" y="962"/>
                      <a:pt x="1069" y="1271"/>
                    </a:cubicBezTo>
                    <a:cubicBezTo>
                      <a:pt x="1344" y="1478"/>
                      <a:pt x="1689" y="1654"/>
                      <a:pt x="2034" y="1654"/>
                    </a:cubicBezTo>
                    <a:cubicBezTo>
                      <a:pt x="2166" y="1654"/>
                      <a:pt x="2298" y="1628"/>
                      <a:pt x="2426" y="1569"/>
                    </a:cubicBezTo>
                    <a:cubicBezTo>
                      <a:pt x="2487" y="1548"/>
                      <a:pt x="2452" y="1466"/>
                      <a:pt x="2396" y="1466"/>
                    </a:cubicBezTo>
                    <a:cubicBezTo>
                      <a:pt x="2386" y="1466"/>
                      <a:pt x="2377" y="1469"/>
                      <a:pt x="2366" y="1474"/>
                    </a:cubicBezTo>
                    <a:cubicBezTo>
                      <a:pt x="2262" y="1519"/>
                      <a:pt x="2153" y="1539"/>
                      <a:pt x="2044" y="1539"/>
                    </a:cubicBezTo>
                    <a:cubicBezTo>
                      <a:pt x="1696" y="1539"/>
                      <a:pt x="1341" y="1337"/>
                      <a:pt x="1069" y="1128"/>
                    </a:cubicBezTo>
                    <a:cubicBezTo>
                      <a:pt x="688" y="831"/>
                      <a:pt x="366" y="462"/>
                      <a:pt x="140" y="33"/>
                    </a:cubicBezTo>
                    <a:cubicBezTo>
                      <a:pt x="129" y="10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74;p69">
                <a:extLst>
                  <a:ext uri="{FF2B5EF4-FFF2-40B4-BE49-F238E27FC236}">
                    <a16:creationId xmlns:a16="http://schemas.microsoft.com/office/drawing/2014/main" xmlns="" id="{234E5B1C-6FF8-95BD-14ED-E37581F20807}"/>
                  </a:ext>
                </a:extLst>
              </p:cNvPr>
              <p:cNvSpPr/>
              <p:nvPr/>
            </p:nvSpPr>
            <p:spPr>
              <a:xfrm>
                <a:off x="1897864" y="3158330"/>
                <a:ext cx="31670" cy="7652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003" extrusionOk="0">
                    <a:moveTo>
                      <a:pt x="83" y="0"/>
                    </a:moveTo>
                    <a:cubicBezTo>
                      <a:pt x="42" y="0"/>
                      <a:pt x="0" y="43"/>
                      <a:pt x="24" y="92"/>
                    </a:cubicBezTo>
                    <a:cubicBezTo>
                      <a:pt x="298" y="687"/>
                      <a:pt x="679" y="1259"/>
                      <a:pt x="703" y="1949"/>
                    </a:cubicBezTo>
                    <a:cubicBezTo>
                      <a:pt x="703" y="1985"/>
                      <a:pt x="736" y="2003"/>
                      <a:pt x="767" y="2003"/>
                    </a:cubicBezTo>
                    <a:cubicBezTo>
                      <a:pt x="798" y="2003"/>
                      <a:pt x="828" y="1985"/>
                      <a:pt x="822" y="1949"/>
                    </a:cubicBezTo>
                    <a:cubicBezTo>
                      <a:pt x="798" y="1235"/>
                      <a:pt x="417" y="652"/>
                      <a:pt x="132" y="32"/>
                    </a:cubicBezTo>
                    <a:cubicBezTo>
                      <a:pt x="120" y="10"/>
                      <a:pt x="10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75;p69">
                <a:extLst>
                  <a:ext uri="{FF2B5EF4-FFF2-40B4-BE49-F238E27FC236}">
                    <a16:creationId xmlns:a16="http://schemas.microsoft.com/office/drawing/2014/main" xmlns="" id="{1DABCBB5-B8DB-BB39-4EA4-2DB53365FA45}"/>
                  </a:ext>
                </a:extLst>
              </p:cNvPr>
              <p:cNvSpPr/>
              <p:nvPr/>
            </p:nvSpPr>
            <p:spPr>
              <a:xfrm>
                <a:off x="1486220" y="2935679"/>
                <a:ext cx="70980" cy="15533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66" extrusionOk="0">
                    <a:moveTo>
                      <a:pt x="1766" y="0"/>
                    </a:moveTo>
                    <a:cubicBezTo>
                      <a:pt x="1753" y="0"/>
                      <a:pt x="1739" y="4"/>
                      <a:pt x="1727" y="14"/>
                    </a:cubicBezTo>
                    <a:cubicBezTo>
                      <a:pt x="620" y="1050"/>
                      <a:pt x="1" y="2491"/>
                      <a:pt x="1" y="4003"/>
                    </a:cubicBezTo>
                    <a:cubicBezTo>
                      <a:pt x="1" y="4045"/>
                      <a:pt x="30" y="4066"/>
                      <a:pt x="60" y="4066"/>
                    </a:cubicBezTo>
                    <a:cubicBezTo>
                      <a:pt x="90" y="4066"/>
                      <a:pt x="120" y="4045"/>
                      <a:pt x="120" y="4003"/>
                    </a:cubicBezTo>
                    <a:cubicBezTo>
                      <a:pt x="120" y="2527"/>
                      <a:pt x="739" y="1110"/>
                      <a:pt x="1810" y="98"/>
                    </a:cubicBezTo>
                    <a:cubicBezTo>
                      <a:pt x="1857" y="60"/>
                      <a:pt x="1815" y="0"/>
                      <a:pt x="1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76;p69">
                <a:extLst>
                  <a:ext uri="{FF2B5EF4-FFF2-40B4-BE49-F238E27FC236}">
                    <a16:creationId xmlns:a16="http://schemas.microsoft.com/office/drawing/2014/main" xmlns="" id="{01BC4916-AE08-FD00-BD1C-FA5E35866223}"/>
                  </a:ext>
                </a:extLst>
              </p:cNvPr>
              <p:cNvSpPr/>
              <p:nvPr/>
            </p:nvSpPr>
            <p:spPr>
              <a:xfrm>
                <a:off x="1380320" y="2883340"/>
                <a:ext cx="190248" cy="19441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5089" extrusionOk="0">
                    <a:moveTo>
                      <a:pt x="4898" y="0"/>
                    </a:moveTo>
                    <a:cubicBezTo>
                      <a:pt x="4892" y="0"/>
                      <a:pt x="4886" y="1"/>
                      <a:pt x="4880" y="3"/>
                    </a:cubicBezTo>
                    <a:cubicBezTo>
                      <a:pt x="3844" y="230"/>
                      <a:pt x="2796" y="575"/>
                      <a:pt x="1951" y="1218"/>
                    </a:cubicBezTo>
                    <a:cubicBezTo>
                      <a:pt x="1546" y="1515"/>
                      <a:pt x="1225" y="1884"/>
                      <a:pt x="987" y="2325"/>
                    </a:cubicBezTo>
                    <a:cubicBezTo>
                      <a:pt x="796" y="2730"/>
                      <a:pt x="665" y="3170"/>
                      <a:pt x="570" y="3611"/>
                    </a:cubicBezTo>
                    <a:cubicBezTo>
                      <a:pt x="463" y="4099"/>
                      <a:pt x="344" y="4587"/>
                      <a:pt x="34" y="5004"/>
                    </a:cubicBezTo>
                    <a:cubicBezTo>
                      <a:pt x="0" y="5046"/>
                      <a:pt x="44" y="5088"/>
                      <a:pt x="89" y="5088"/>
                    </a:cubicBezTo>
                    <a:cubicBezTo>
                      <a:pt x="108" y="5088"/>
                      <a:pt x="127" y="5081"/>
                      <a:pt x="141" y="5063"/>
                    </a:cubicBezTo>
                    <a:cubicBezTo>
                      <a:pt x="653" y="4373"/>
                      <a:pt x="665" y="3456"/>
                      <a:pt x="963" y="2670"/>
                    </a:cubicBezTo>
                    <a:cubicBezTo>
                      <a:pt x="1344" y="1682"/>
                      <a:pt x="2249" y="1051"/>
                      <a:pt x="3201" y="646"/>
                    </a:cubicBezTo>
                    <a:cubicBezTo>
                      <a:pt x="3749" y="408"/>
                      <a:pt x="4320" y="241"/>
                      <a:pt x="4904" y="122"/>
                    </a:cubicBezTo>
                    <a:cubicBezTo>
                      <a:pt x="4980" y="101"/>
                      <a:pt x="4957" y="0"/>
                      <a:pt x="48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77;p69">
                <a:extLst>
                  <a:ext uri="{FF2B5EF4-FFF2-40B4-BE49-F238E27FC236}">
                    <a16:creationId xmlns:a16="http://schemas.microsoft.com/office/drawing/2014/main" xmlns="" id="{CCB28747-B49C-943B-6A7B-09C994600C9B}"/>
                  </a:ext>
                </a:extLst>
              </p:cNvPr>
              <p:cNvSpPr/>
              <p:nvPr/>
            </p:nvSpPr>
            <p:spPr>
              <a:xfrm>
                <a:off x="1612216" y="2899691"/>
                <a:ext cx="13294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237" extrusionOk="0">
                    <a:moveTo>
                      <a:pt x="187" y="1"/>
                    </a:moveTo>
                    <a:cubicBezTo>
                      <a:pt x="164" y="1"/>
                      <a:pt x="141" y="12"/>
                      <a:pt x="132" y="40"/>
                    </a:cubicBezTo>
                    <a:cubicBezTo>
                      <a:pt x="1" y="421"/>
                      <a:pt x="36" y="849"/>
                      <a:pt x="215" y="1206"/>
                    </a:cubicBezTo>
                    <a:cubicBezTo>
                      <a:pt x="225" y="1228"/>
                      <a:pt x="242" y="1236"/>
                      <a:pt x="260" y="1236"/>
                    </a:cubicBezTo>
                    <a:cubicBezTo>
                      <a:pt x="302" y="1236"/>
                      <a:pt x="347" y="1189"/>
                      <a:pt x="322" y="1147"/>
                    </a:cubicBezTo>
                    <a:cubicBezTo>
                      <a:pt x="155" y="814"/>
                      <a:pt x="132" y="433"/>
                      <a:pt x="251" y="75"/>
                    </a:cubicBezTo>
                    <a:cubicBezTo>
                      <a:pt x="265" y="31"/>
                      <a:pt x="225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78;p69">
                <a:extLst>
                  <a:ext uri="{FF2B5EF4-FFF2-40B4-BE49-F238E27FC236}">
                    <a16:creationId xmlns:a16="http://schemas.microsoft.com/office/drawing/2014/main" xmlns="" id="{DB020686-EE45-8279-9FA1-B03BA3BF1B3E}"/>
                  </a:ext>
                </a:extLst>
              </p:cNvPr>
              <p:cNvSpPr/>
              <p:nvPr/>
            </p:nvSpPr>
            <p:spPr>
              <a:xfrm>
                <a:off x="1668986" y="2916081"/>
                <a:ext cx="78430" cy="119154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119" extrusionOk="0">
                    <a:moveTo>
                      <a:pt x="78" y="0"/>
                    </a:moveTo>
                    <a:cubicBezTo>
                      <a:pt x="40" y="0"/>
                      <a:pt x="0" y="31"/>
                      <a:pt x="15" y="75"/>
                    </a:cubicBezTo>
                    <a:cubicBezTo>
                      <a:pt x="289" y="1254"/>
                      <a:pt x="836" y="2492"/>
                      <a:pt x="1932" y="3111"/>
                    </a:cubicBezTo>
                    <a:cubicBezTo>
                      <a:pt x="1942" y="3116"/>
                      <a:pt x="1951" y="3118"/>
                      <a:pt x="1961" y="3118"/>
                    </a:cubicBezTo>
                    <a:cubicBezTo>
                      <a:pt x="2017" y="3118"/>
                      <a:pt x="2053" y="3035"/>
                      <a:pt x="1991" y="3004"/>
                    </a:cubicBezTo>
                    <a:cubicBezTo>
                      <a:pt x="920" y="2397"/>
                      <a:pt x="396" y="1182"/>
                      <a:pt x="134" y="39"/>
                    </a:cubicBezTo>
                    <a:cubicBezTo>
                      <a:pt x="125" y="12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79;p69">
                <a:extLst>
                  <a:ext uri="{FF2B5EF4-FFF2-40B4-BE49-F238E27FC236}">
                    <a16:creationId xmlns:a16="http://schemas.microsoft.com/office/drawing/2014/main" xmlns="" id="{57E01A65-CA73-FDCA-F471-C0FD4D72B666}"/>
                  </a:ext>
                </a:extLst>
              </p:cNvPr>
              <p:cNvSpPr/>
              <p:nvPr/>
            </p:nvSpPr>
            <p:spPr>
              <a:xfrm>
                <a:off x="1911044" y="3017320"/>
                <a:ext cx="39158" cy="1493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91" extrusionOk="0">
                    <a:moveTo>
                      <a:pt x="81" y="0"/>
                    </a:moveTo>
                    <a:cubicBezTo>
                      <a:pt x="40" y="0"/>
                      <a:pt x="1" y="59"/>
                      <a:pt x="37" y="104"/>
                    </a:cubicBezTo>
                    <a:cubicBezTo>
                      <a:pt x="144" y="259"/>
                      <a:pt x="311" y="354"/>
                      <a:pt x="501" y="390"/>
                    </a:cubicBezTo>
                    <a:cubicBezTo>
                      <a:pt x="514" y="391"/>
                      <a:pt x="527" y="391"/>
                      <a:pt x="540" y="391"/>
                    </a:cubicBezTo>
                    <a:cubicBezTo>
                      <a:pt x="705" y="391"/>
                      <a:pt x="867" y="321"/>
                      <a:pt x="977" y="199"/>
                    </a:cubicBezTo>
                    <a:cubicBezTo>
                      <a:pt x="1024" y="152"/>
                      <a:pt x="982" y="90"/>
                      <a:pt x="932" y="90"/>
                    </a:cubicBezTo>
                    <a:cubicBezTo>
                      <a:pt x="920" y="90"/>
                      <a:pt x="906" y="94"/>
                      <a:pt x="894" y="104"/>
                    </a:cubicBezTo>
                    <a:cubicBezTo>
                      <a:pt x="787" y="211"/>
                      <a:pt x="644" y="271"/>
                      <a:pt x="501" y="271"/>
                    </a:cubicBezTo>
                    <a:cubicBezTo>
                      <a:pt x="346" y="235"/>
                      <a:pt x="215" y="152"/>
                      <a:pt x="120" y="21"/>
                    </a:cubicBezTo>
                    <a:cubicBezTo>
                      <a:pt x="108" y="6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80;p69">
                <a:extLst>
                  <a:ext uri="{FF2B5EF4-FFF2-40B4-BE49-F238E27FC236}">
                    <a16:creationId xmlns:a16="http://schemas.microsoft.com/office/drawing/2014/main" xmlns="" id="{DAC156A9-BAF0-E5A8-0774-23A39A667C2B}"/>
                  </a:ext>
                </a:extLst>
              </p:cNvPr>
              <p:cNvSpPr/>
              <p:nvPr/>
            </p:nvSpPr>
            <p:spPr>
              <a:xfrm>
                <a:off x="1786080" y="3010940"/>
                <a:ext cx="49052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494" extrusionOk="0">
                    <a:moveTo>
                      <a:pt x="94" y="0"/>
                    </a:moveTo>
                    <a:cubicBezTo>
                      <a:pt x="44" y="0"/>
                      <a:pt x="0" y="59"/>
                      <a:pt x="45" y="104"/>
                    </a:cubicBezTo>
                    <a:cubicBezTo>
                      <a:pt x="474" y="521"/>
                      <a:pt x="784" y="1033"/>
                      <a:pt x="1165" y="1473"/>
                    </a:cubicBezTo>
                    <a:cubicBezTo>
                      <a:pt x="1176" y="1488"/>
                      <a:pt x="1190" y="1494"/>
                      <a:pt x="1203" y="1494"/>
                    </a:cubicBezTo>
                    <a:cubicBezTo>
                      <a:pt x="1245" y="1494"/>
                      <a:pt x="1284" y="1435"/>
                      <a:pt x="1248" y="1390"/>
                    </a:cubicBezTo>
                    <a:cubicBezTo>
                      <a:pt x="867" y="938"/>
                      <a:pt x="569" y="426"/>
                      <a:pt x="141" y="21"/>
                    </a:cubicBezTo>
                    <a:cubicBezTo>
                      <a:pt x="126" y="6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81;p69">
                <a:extLst>
                  <a:ext uri="{FF2B5EF4-FFF2-40B4-BE49-F238E27FC236}">
                    <a16:creationId xmlns:a16="http://schemas.microsoft.com/office/drawing/2014/main" xmlns="" id="{F1E584DE-5578-3090-36ED-7BD3C4EFDA2D}"/>
                  </a:ext>
                </a:extLst>
              </p:cNvPr>
              <p:cNvSpPr/>
              <p:nvPr/>
            </p:nvSpPr>
            <p:spPr>
              <a:xfrm>
                <a:off x="1414818" y="3108054"/>
                <a:ext cx="85344" cy="14402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770" extrusionOk="0">
                    <a:moveTo>
                      <a:pt x="1469" y="1"/>
                    </a:moveTo>
                    <a:cubicBezTo>
                      <a:pt x="1343" y="1"/>
                      <a:pt x="1195" y="45"/>
                      <a:pt x="1024" y="146"/>
                    </a:cubicBezTo>
                    <a:cubicBezTo>
                      <a:pt x="0" y="753"/>
                      <a:pt x="226" y="2408"/>
                      <a:pt x="727" y="3277"/>
                    </a:cubicBezTo>
                    <a:cubicBezTo>
                      <a:pt x="832" y="3467"/>
                      <a:pt x="1050" y="3769"/>
                      <a:pt x="1305" y="3769"/>
                    </a:cubicBezTo>
                    <a:cubicBezTo>
                      <a:pt x="1338" y="3769"/>
                      <a:pt x="1371" y="3764"/>
                      <a:pt x="1405" y="3753"/>
                    </a:cubicBezTo>
                    <a:cubicBezTo>
                      <a:pt x="1822" y="3646"/>
                      <a:pt x="1941" y="2658"/>
                      <a:pt x="2012" y="1872"/>
                    </a:cubicBezTo>
                    <a:cubicBezTo>
                      <a:pt x="2234" y="1328"/>
                      <a:pt x="2166" y="1"/>
                      <a:pt x="146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2182;p69">
                <a:extLst>
                  <a:ext uri="{FF2B5EF4-FFF2-40B4-BE49-F238E27FC236}">
                    <a16:creationId xmlns:a16="http://schemas.microsoft.com/office/drawing/2014/main" xmlns="" id="{759661D5-69D6-0FE5-F182-567FC052DD4F}"/>
                  </a:ext>
                </a:extLst>
              </p:cNvPr>
              <p:cNvGrpSpPr/>
              <p:nvPr/>
            </p:nvGrpSpPr>
            <p:grpSpPr>
              <a:xfrm>
                <a:off x="1453900" y="3092964"/>
                <a:ext cx="388949" cy="279763"/>
                <a:chOff x="1453900" y="3092964"/>
                <a:chExt cx="388949" cy="279763"/>
              </a:xfrm>
            </p:grpSpPr>
            <p:sp>
              <p:nvSpPr>
                <p:cNvPr id="131" name="Google Shape;2183;p69">
                  <a:extLst>
                    <a:ext uri="{FF2B5EF4-FFF2-40B4-BE49-F238E27FC236}">
                      <a16:creationId xmlns:a16="http://schemas.microsoft.com/office/drawing/2014/main" xmlns="" id="{0DF362FE-D173-847C-DAB1-A3C734019BAC}"/>
                    </a:ext>
                  </a:extLst>
                </p:cNvPr>
                <p:cNvSpPr/>
                <p:nvPr/>
              </p:nvSpPr>
              <p:spPr>
                <a:xfrm>
                  <a:off x="1642206" y="3297124"/>
                  <a:ext cx="77589" cy="4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063" extrusionOk="0">
                      <a:moveTo>
                        <a:pt x="87" y="1"/>
                      </a:moveTo>
                      <a:cubicBezTo>
                        <a:pt x="45" y="1"/>
                        <a:pt x="0" y="49"/>
                        <a:pt x="25" y="90"/>
                      </a:cubicBezTo>
                      <a:cubicBezTo>
                        <a:pt x="204" y="447"/>
                        <a:pt x="478" y="745"/>
                        <a:pt x="835" y="936"/>
                      </a:cubicBezTo>
                      <a:cubicBezTo>
                        <a:pt x="1017" y="1021"/>
                        <a:pt x="1214" y="1062"/>
                        <a:pt x="1411" y="1062"/>
                      </a:cubicBezTo>
                      <a:cubicBezTo>
                        <a:pt x="1601" y="1062"/>
                        <a:pt x="1791" y="1024"/>
                        <a:pt x="1966" y="948"/>
                      </a:cubicBezTo>
                      <a:cubicBezTo>
                        <a:pt x="2031" y="926"/>
                        <a:pt x="2007" y="825"/>
                        <a:pt x="1949" y="825"/>
                      </a:cubicBezTo>
                      <a:cubicBezTo>
                        <a:pt x="1943" y="825"/>
                        <a:pt x="1937" y="826"/>
                        <a:pt x="1930" y="828"/>
                      </a:cubicBezTo>
                      <a:cubicBezTo>
                        <a:pt x="1770" y="903"/>
                        <a:pt x="1599" y="939"/>
                        <a:pt x="1427" y="939"/>
                      </a:cubicBezTo>
                      <a:cubicBezTo>
                        <a:pt x="1241" y="939"/>
                        <a:pt x="1055" y="897"/>
                        <a:pt x="882" y="817"/>
                      </a:cubicBezTo>
                      <a:cubicBezTo>
                        <a:pt x="549" y="638"/>
                        <a:pt x="287" y="364"/>
                        <a:pt x="132" y="31"/>
                      </a:cubicBezTo>
                      <a:cubicBezTo>
                        <a:pt x="122" y="9"/>
                        <a:pt x="105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2184;p69">
                  <a:extLst>
                    <a:ext uri="{FF2B5EF4-FFF2-40B4-BE49-F238E27FC236}">
                      <a16:creationId xmlns:a16="http://schemas.microsoft.com/office/drawing/2014/main" xmlns="" id="{148B98D4-1322-6C60-535A-D223B98B40BC}"/>
                    </a:ext>
                  </a:extLst>
                </p:cNvPr>
                <p:cNvSpPr/>
                <p:nvPr/>
              </p:nvSpPr>
              <p:spPr>
                <a:xfrm>
                  <a:off x="1691297" y="3261404"/>
                  <a:ext cx="45576" cy="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218" extrusionOk="0">
                      <a:moveTo>
                        <a:pt x="679" y="1"/>
                      </a:moveTo>
                      <a:cubicBezTo>
                        <a:pt x="636" y="1"/>
                        <a:pt x="596" y="43"/>
                        <a:pt x="621" y="85"/>
                      </a:cubicBezTo>
                      <a:cubicBezTo>
                        <a:pt x="705" y="216"/>
                        <a:pt x="812" y="347"/>
                        <a:pt x="919" y="466"/>
                      </a:cubicBezTo>
                      <a:cubicBezTo>
                        <a:pt x="1014" y="573"/>
                        <a:pt x="1062" y="716"/>
                        <a:pt x="1038" y="859"/>
                      </a:cubicBezTo>
                      <a:cubicBezTo>
                        <a:pt x="986" y="1045"/>
                        <a:pt x="745" y="1087"/>
                        <a:pt x="558" y="1087"/>
                      </a:cubicBezTo>
                      <a:cubicBezTo>
                        <a:pt x="530" y="1087"/>
                        <a:pt x="503" y="1086"/>
                        <a:pt x="478" y="1085"/>
                      </a:cubicBezTo>
                      <a:cubicBezTo>
                        <a:pt x="359" y="1085"/>
                        <a:pt x="228" y="1049"/>
                        <a:pt x="121" y="1002"/>
                      </a:cubicBezTo>
                      <a:cubicBezTo>
                        <a:pt x="111" y="997"/>
                        <a:pt x="102" y="994"/>
                        <a:pt x="92" y="994"/>
                      </a:cubicBezTo>
                      <a:cubicBezTo>
                        <a:pt x="36" y="994"/>
                        <a:pt x="0" y="1078"/>
                        <a:pt x="62" y="1109"/>
                      </a:cubicBezTo>
                      <a:cubicBezTo>
                        <a:pt x="205" y="1180"/>
                        <a:pt x="366" y="1218"/>
                        <a:pt x="526" y="1218"/>
                      </a:cubicBezTo>
                      <a:cubicBezTo>
                        <a:pt x="631" y="1218"/>
                        <a:pt x="736" y="1201"/>
                        <a:pt x="836" y="1168"/>
                      </a:cubicBezTo>
                      <a:cubicBezTo>
                        <a:pt x="967" y="1144"/>
                        <a:pt x="1062" y="1061"/>
                        <a:pt x="1133" y="954"/>
                      </a:cubicBezTo>
                      <a:cubicBezTo>
                        <a:pt x="1193" y="811"/>
                        <a:pt x="1169" y="644"/>
                        <a:pt x="1086" y="513"/>
                      </a:cubicBezTo>
                      <a:cubicBezTo>
                        <a:pt x="990" y="335"/>
                        <a:pt x="824" y="204"/>
                        <a:pt x="729" y="25"/>
                      </a:cubicBezTo>
                      <a:cubicBezTo>
                        <a:pt x="715" y="8"/>
                        <a:pt x="697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2185;p69">
                  <a:extLst>
                    <a:ext uri="{FF2B5EF4-FFF2-40B4-BE49-F238E27FC236}">
                      <a16:creationId xmlns:a16="http://schemas.microsoft.com/office/drawing/2014/main" xmlns="" id="{8CDF8705-76F7-51AA-E132-A1812BAE5710}"/>
                    </a:ext>
                  </a:extLst>
                </p:cNvPr>
                <p:cNvSpPr/>
                <p:nvPr/>
              </p:nvSpPr>
              <p:spPr>
                <a:xfrm>
                  <a:off x="1724955" y="3193860"/>
                  <a:ext cx="32816" cy="4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1128" extrusionOk="0">
                      <a:moveTo>
                        <a:pt x="765" y="0"/>
                      </a:moveTo>
                      <a:cubicBezTo>
                        <a:pt x="752" y="0"/>
                        <a:pt x="739" y="6"/>
                        <a:pt x="729" y="19"/>
                      </a:cubicBezTo>
                      <a:cubicBezTo>
                        <a:pt x="455" y="317"/>
                        <a:pt x="109" y="638"/>
                        <a:pt x="14" y="1055"/>
                      </a:cubicBezTo>
                      <a:cubicBezTo>
                        <a:pt x="0" y="1097"/>
                        <a:pt x="36" y="1127"/>
                        <a:pt x="73" y="1127"/>
                      </a:cubicBezTo>
                      <a:cubicBezTo>
                        <a:pt x="98" y="1127"/>
                        <a:pt x="124" y="1113"/>
                        <a:pt x="133" y="1079"/>
                      </a:cubicBezTo>
                      <a:cubicBezTo>
                        <a:pt x="181" y="888"/>
                        <a:pt x="276" y="710"/>
                        <a:pt x="407" y="555"/>
                      </a:cubicBezTo>
                      <a:cubicBezTo>
                        <a:pt x="538" y="400"/>
                        <a:pt x="681" y="257"/>
                        <a:pt x="812" y="114"/>
                      </a:cubicBezTo>
                      <a:cubicBezTo>
                        <a:pt x="858" y="68"/>
                        <a:pt x="811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186;p69">
                  <a:extLst>
                    <a:ext uri="{FF2B5EF4-FFF2-40B4-BE49-F238E27FC236}">
                      <a16:creationId xmlns:a16="http://schemas.microsoft.com/office/drawing/2014/main" xmlns="" id="{D941C2B4-C21A-1047-0168-0B26CF1D0B89}"/>
                    </a:ext>
                  </a:extLst>
                </p:cNvPr>
                <p:cNvSpPr/>
                <p:nvPr/>
              </p:nvSpPr>
              <p:spPr>
                <a:xfrm>
                  <a:off x="1624097" y="3092964"/>
                  <a:ext cx="78010" cy="2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688" extrusionOk="0">
                      <a:moveTo>
                        <a:pt x="767" y="1"/>
                      </a:moveTo>
                      <a:cubicBezTo>
                        <a:pt x="529" y="1"/>
                        <a:pt x="292" y="59"/>
                        <a:pt x="82" y="172"/>
                      </a:cubicBezTo>
                      <a:cubicBezTo>
                        <a:pt x="0" y="223"/>
                        <a:pt x="51" y="336"/>
                        <a:pt x="135" y="336"/>
                      </a:cubicBezTo>
                      <a:cubicBezTo>
                        <a:pt x="148" y="336"/>
                        <a:pt x="163" y="333"/>
                        <a:pt x="178" y="327"/>
                      </a:cubicBezTo>
                      <a:cubicBezTo>
                        <a:pt x="360" y="231"/>
                        <a:pt x="559" y="184"/>
                        <a:pt x="762" y="184"/>
                      </a:cubicBezTo>
                      <a:cubicBezTo>
                        <a:pt x="864" y="184"/>
                        <a:pt x="967" y="196"/>
                        <a:pt x="1071" y="219"/>
                      </a:cubicBezTo>
                      <a:cubicBezTo>
                        <a:pt x="1368" y="255"/>
                        <a:pt x="1642" y="410"/>
                        <a:pt x="1833" y="648"/>
                      </a:cubicBezTo>
                      <a:cubicBezTo>
                        <a:pt x="1854" y="676"/>
                        <a:pt x="1882" y="687"/>
                        <a:pt x="1909" y="687"/>
                      </a:cubicBezTo>
                      <a:cubicBezTo>
                        <a:pt x="1976" y="687"/>
                        <a:pt x="2041" y="620"/>
                        <a:pt x="1999" y="553"/>
                      </a:cubicBezTo>
                      <a:cubicBezTo>
                        <a:pt x="1773" y="267"/>
                        <a:pt x="1464" y="88"/>
                        <a:pt x="1106" y="41"/>
                      </a:cubicBezTo>
                      <a:cubicBezTo>
                        <a:pt x="995" y="14"/>
                        <a:pt x="881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2187;p69">
                  <a:extLst>
                    <a:ext uri="{FF2B5EF4-FFF2-40B4-BE49-F238E27FC236}">
                      <a16:creationId xmlns:a16="http://schemas.microsoft.com/office/drawing/2014/main" xmlns="" id="{D8800C38-C70F-6F22-4F31-539A30D1A596}"/>
                    </a:ext>
                  </a:extLst>
                </p:cNvPr>
                <p:cNvSpPr/>
                <p:nvPr/>
              </p:nvSpPr>
              <p:spPr>
                <a:xfrm>
                  <a:off x="1799910" y="3169486"/>
                  <a:ext cx="42940" cy="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1184" extrusionOk="0">
                      <a:moveTo>
                        <a:pt x="138" y="0"/>
                      </a:moveTo>
                      <a:cubicBezTo>
                        <a:pt x="35" y="0"/>
                        <a:pt x="0" y="159"/>
                        <a:pt x="112" y="181"/>
                      </a:cubicBezTo>
                      <a:cubicBezTo>
                        <a:pt x="314" y="252"/>
                        <a:pt x="517" y="371"/>
                        <a:pt x="672" y="526"/>
                      </a:cubicBezTo>
                      <a:cubicBezTo>
                        <a:pt x="755" y="598"/>
                        <a:pt x="814" y="693"/>
                        <a:pt x="874" y="800"/>
                      </a:cubicBezTo>
                      <a:cubicBezTo>
                        <a:pt x="922" y="871"/>
                        <a:pt x="945" y="967"/>
                        <a:pt x="934" y="1062"/>
                      </a:cubicBezTo>
                      <a:cubicBezTo>
                        <a:pt x="922" y="1110"/>
                        <a:pt x="957" y="1157"/>
                        <a:pt x="1005" y="1181"/>
                      </a:cubicBezTo>
                      <a:cubicBezTo>
                        <a:pt x="1011" y="1183"/>
                        <a:pt x="1017" y="1183"/>
                        <a:pt x="1024" y="1183"/>
                      </a:cubicBezTo>
                      <a:cubicBezTo>
                        <a:pt x="1064" y="1183"/>
                        <a:pt x="1102" y="1151"/>
                        <a:pt x="1112" y="1110"/>
                      </a:cubicBezTo>
                      <a:cubicBezTo>
                        <a:pt x="1124" y="848"/>
                        <a:pt x="1017" y="586"/>
                        <a:pt x="814" y="419"/>
                      </a:cubicBezTo>
                      <a:cubicBezTo>
                        <a:pt x="636" y="229"/>
                        <a:pt x="410" y="86"/>
                        <a:pt x="160" y="2"/>
                      </a:cubicBezTo>
                      <a:cubicBezTo>
                        <a:pt x="152" y="1"/>
                        <a:pt x="145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188;p69">
                  <a:extLst>
                    <a:ext uri="{FF2B5EF4-FFF2-40B4-BE49-F238E27FC236}">
                      <a16:creationId xmlns:a16="http://schemas.microsoft.com/office/drawing/2014/main" xmlns="" id="{6E4CB05B-D1BC-B535-51B9-B01325599388}"/>
                    </a:ext>
                  </a:extLst>
                </p:cNvPr>
                <p:cNvSpPr/>
                <p:nvPr/>
              </p:nvSpPr>
              <p:spPr>
                <a:xfrm>
                  <a:off x="1598042" y="3175751"/>
                  <a:ext cx="76940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1045" extrusionOk="0">
                      <a:moveTo>
                        <a:pt x="105" y="1"/>
                      </a:moveTo>
                      <a:cubicBezTo>
                        <a:pt x="53" y="1"/>
                        <a:pt x="0" y="42"/>
                        <a:pt x="14" y="112"/>
                      </a:cubicBezTo>
                      <a:cubicBezTo>
                        <a:pt x="110" y="493"/>
                        <a:pt x="395" y="803"/>
                        <a:pt x="764" y="946"/>
                      </a:cubicBezTo>
                      <a:cubicBezTo>
                        <a:pt x="935" y="1012"/>
                        <a:pt x="1115" y="1045"/>
                        <a:pt x="1297" y="1045"/>
                      </a:cubicBezTo>
                      <a:cubicBezTo>
                        <a:pt x="1508" y="1045"/>
                        <a:pt x="1721" y="1000"/>
                        <a:pt x="1919" y="910"/>
                      </a:cubicBezTo>
                      <a:cubicBezTo>
                        <a:pt x="2013" y="879"/>
                        <a:pt x="1952" y="747"/>
                        <a:pt x="1863" y="747"/>
                      </a:cubicBezTo>
                      <a:cubicBezTo>
                        <a:pt x="1850" y="747"/>
                        <a:pt x="1837" y="749"/>
                        <a:pt x="1824" y="755"/>
                      </a:cubicBezTo>
                      <a:cubicBezTo>
                        <a:pt x="1659" y="827"/>
                        <a:pt x="1481" y="862"/>
                        <a:pt x="1305" y="862"/>
                      </a:cubicBezTo>
                      <a:cubicBezTo>
                        <a:pt x="807" y="862"/>
                        <a:pt x="325" y="583"/>
                        <a:pt x="193" y="65"/>
                      </a:cubicBezTo>
                      <a:cubicBezTo>
                        <a:pt x="178" y="21"/>
                        <a:pt x="142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2189;p69">
                  <a:extLst>
                    <a:ext uri="{FF2B5EF4-FFF2-40B4-BE49-F238E27FC236}">
                      <a16:creationId xmlns:a16="http://schemas.microsoft.com/office/drawing/2014/main" xmlns="" id="{007242EA-08F7-F21B-A11F-28E22F4F7A65}"/>
                    </a:ext>
                  </a:extLst>
                </p:cNvPr>
                <p:cNvSpPr/>
                <p:nvPr/>
              </p:nvSpPr>
              <p:spPr>
                <a:xfrm>
                  <a:off x="1751850" y="3242111"/>
                  <a:ext cx="55508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1032" extrusionOk="0">
                      <a:moveTo>
                        <a:pt x="96" y="0"/>
                      </a:moveTo>
                      <a:cubicBezTo>
                        <a:pt x="48" y="0"/>
                        <a:pt x="1" y="30"/>
                        <a:pt x="1" y="90"/>
                      </a:cubicBezTo>
                      <a:cubicBezTo>
                        <a:pt x="13" y="399"/>
                        <a:pt x="179" y="697"/>
                        <a:pt x="453" y="875"/>
                      </a:cubicBezTo>
                      <a:cubicBezTo>
                        <a:pt x="615" y="979"/>
                        <a:pt x="809" y="1032"/>
                        <a:pt x="1004" y="1032"/>
                      </a:cubicBezTo>
                      <a:cubicBezTo>
                        <a:pt x="1124" y="1032"/>
                        <a:pt x="1245" y="1012"/>
                        <a:pt x="1358" y="971"/>
                      </a:cubicBezTo>
                      <a:cubicBezTo>
                        <a:pt x="1453" y="939"/>
                        <a:pt x="1427" y="796"/>
                        <a:pt x="1345" y="796"/>
                      </a:cubicBezTo>
                      <a:cubicBezTo>
                        <a:pt x="1335" y="796"/>
                        <a:pt x="1323" y="798"/>
                        <a:pt x="1310" y="804"/>
                      </a:cubicBezTo>
                      <a:cubicBezTo>
                        <a:pt x="1215" y="836"/>
                        <a:pt x="1117" y="852"/>
                        <a:pt x="1018" y="852"/>
                      </a:cubicBezTo>
                      <a:cubicBezTo>
                        <a:pt x="859" y="852"/>
                        <a:pt x="700" y="809"/>
                        <a:pt x="560" y="721"/>
                      </a:cubicBezTo>
                      <a:cubicBezTo>
                        <a:pt x="334" y="590"/>
                        <a:pt x="191" y="340"/>
                        <a:pt x="191" y="90"/>
                      </a:cubicBezTo>
                      <a:cubicBezTo>
                        <a:pt x="191" y="30"/>
                        <a:pt x="14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190;p69">
                  <a:extLst>
                    <a:ext uri="{FF2B5EF4-FFF2-40B4-BE49-F238E27FC236}">
                      <a16:creationId xmlns:a16="http://schemas.microsoft.com/office/drawing/2014/main" xmlns="" id="{6D2AC103-F39E-1C9E-84CA-1DD5AA02AAAD}"/>
                    </a:ext>
                  </a:extLst>
                </p:cNvPr>
                <p:cNvSpPr/>
                <p:nvPr/>
              </p:nvSpPr>
              <p:spPr>
                <a:xfrm>
                  <a:off x="1511664" y="3305682"/>
                  <a:ext cx="38776" cy="6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1755" extrusionOk="0">
                      <a:moveTo>
                        <a:pt x="83" y="1"/>
                      </a:moveTo>
                      <a:cubicBezTo>
                        <a:pt x="43" y="1"/>
                        <a:pt x="1" y="44"/>
                        <a:pt x="25" y="93"/>
                      </a:cubicBezTo>
                      <a:cubicBezTo>
                        <a:pt x="311" y="640"/>
                        <a:pt x="501" y="1247"/>
                        <a:pt x="894" y="1736"/>
                      </a:cubicBezTo>
                      <a:cubicBezTo>
                        <a:pt x="905" y="1749"/>
                        <a:pt x="917" y="1754"/>
                        <a:pt x="930" y="1754"/>
                      </a:cubicBezTo>
                      <a:cubicBezTo>
                        <a:pt x="972" y="1754"/>
                        <a:pt x="1015" y="1687"/>
                        <a:pt x="978" y="1640"/>
                      </a:cubicBezTo>
                      <a:cubicBezTo>
                        <a:pt x="597" y="1164"/>
                        <a:pt x="418" y="569"/>
                        <a:pt x="132" y="33"/>
                      </a:cubicBezTo>
                      <a:cubicBezTo>
                        <a:pt x="121" y="10"/>
                        <a:pt x="102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2191;p69">
                  <a:extLst>
                    <a:ext uri="{FF2B5EF4-FFF2-40B4-BE49-F238E27FC236}">
                      <a16:creationId xmlns:a16="http://schemas.microsoft.com/office/drawing/2014/main" xmlns="" id="{C827917C-ADDA-B102-7149-E7C497B82E1F}"/>
                    </a:ext>
                  </a:extLst>
                </p:cNvPr>
                <p:cNvSpPr/>
                <p:nvPr/>
              </p:nvSpPr>
              <p:spPr>
                <a:xfrm>
                  <a:off x="1453900" y="3136019"/>
                  <a:ext cx="20973" cy="6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572" extrusionOk="0">
                      <a:moveTo>
                        <a:pt x="82" y="1"/>
                      </a:moveTo>
                      <a:cubicBezTo>
                        <a:pt x="40" y="1"/>
                        <a:pt x="1" y="59"/>
                        <a:pt x="37" y="104"/>
                      </a:cubicBezTo>
                      <a:cubicBezTo>
                        <a:pt x="192" y="295"/>
                        <a:pt x="311" y="521"/>
                        <a:pt x="358" y="771"/>
                      </a:cubicBezTo>
                      <a:cubicBezTo>
                        <a:pt x="394" y="1009"/>
                        <a:pt x="418" y="1259"/>
                        <a:pt x="418" y="1509"/>
                      </a:cubicBezTo>
                      <a:cubicBezTo>
                        <a:pt x="418" y="1551"/>
                        <a:pt x="451" y="1572"/>
                        <a:pt x="483" y="1572"/>
                      </a:cubicBezTo>
                      <a:cubicBezTo>
                        <a:pt x="516" y="1572"/>
                        <a:pt x="549" y="1551"/>
                        <a:pt x="549" y="1509"/>
                      </a:cubicBezTo>
                      <a:cubicBezTo>
                        <a:pt x="537" y="1236"/>
                        <a:pt x="513" y="974"/>
                        <a:pt x="477" y="712"/>
                      </a:cubicBezTo>
                      <a:cubicBezTo>
                        <a:pt x="418" y="462"/>
                        <a:pt x="299" y="223"/>
                        <a:pt x="120" y="21"/>
                      </a:cubicBezTo>
                      <a:cubicBezTo>
                        <a:pt x="109" y="7"/>
                        <a:pt x="95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2192;p69">
                <a:extLst>
                  <a:ext uri="{FF2B5EF4-FFF2-40B4-BE49-F238E27FC236}">
                    <a16:creationId xmlns:a16="http://schemas.microsoft.com/office/drawing/2014/main" xmlns="" id="{7596083F-24D4-EC04-AE1A-38A9E10B9339}"/>
                  </a:ext>
                </a:extLst>
              </p:cNvPr>
              <p:cNvSpPr/>
              <p:nvPr/>
            </p:nvSpPr>
            <p:spPr>
              <a:xfrm>
                <a:off x="1390711" y="3368336"/>
                <a:ext cx="204269" cy="53942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1412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631"/>
                      <a:pt x="1810" y="1131"/>
                      <a:pt x="2262" y="1239"/>
                    </a:cubicBezTo>
                    <a:cubicBezTo>
                      <a:pt x="2744" y="1358"/>
                      <a:pt x="3163" y="1412"/>
                      <a:pt x="3553" y="1412"/>
                    </a:cubicBezTo>
                    <a:cubicBezTo>
                      <a:pt x="4174" y="1412"/>
                      <a:pt x="4724" y="1275"/>
                      <a:pt x="5346" y="1048"/>
                    </a:cubicBezTo>
                    <a:cubicBezTo>
                      <a:pt x="5191" y="941"/>
                      <a:pt x="5025" y="846"/>
                      <a:pt x="4846" y="774"/>
                    </a:cubicBezTo>
                    <a:cubicBezTo>
                      <a:pt x="4560" y="691"/>
                      <a:pt x="4227" y="727"/>
                      <a:pt x="3929" y="691"/>
                    </a:cubicBezTo>
                    <a:cubicBezTo>
                      <a:pt x="3263" y="584"/>
                      <a:pt x="2584" y="572"/>
                      <a:pt x="1929" y="465"/>
                    </a:cubicBezTo>
                    <a:cubicBezTo>
                      <a:pt x="1334" y="358"/>
                      <a:pt x="762" y="107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93;p69">
                <a:extLst>
                  <a:ext uri="{FF2B5EF4-FFF2-40B4-BE49-F238E27FC236}">
                    <a16:creationId xmlns:a16="http://schemas.microsoft.com/office/drawing/2014/main" xmlns="" id="{3383A763-74BD-DF0D-3669-FF583CEFF74D}"/>
                  </a:ext>
                </a:extLst>
              </p:cNvPr>
              <p:cNvSpPr/>
              <p:nvPr/>
            </p:nvSpPr>
            <p:spPr>
              <a:xfrm>
                <a:off x="1569924" y="3408373"/>
                <a:ext cx="11739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453" extrusionOk="0">
                    <a:moveTo>
                      <a:pt x="655" y="0"/>
                    </a:moveTo>
                    <a:cubicBezTo>
                      <a:pt x="429" y="83"/>
                      <a:pt x="203" y="143"/>
                      <a:pt x="0" y="202"/>
                    </a:cubicBezTo>
                    <a:cubicBezTo>
                      <a:pt x="834" y="1274"/>
                      <a:pt x="1691" y="2310"/>
                      <a:pt x="2429" y="3453"/>
                    </a:cubicBezTo>
                    <a:cubicBezTo>
                      <a:pt x="2620" y="2965"/>
                      <a:pt x="2834" y="2465"/>
                      <a:pt x="3072" y="1953"/>
                    </a:cubicBezTo>
                    <a:cubicBezTo>
                      <a:pt x="2643" y="1465"/>
                      <a:pt x="1393" y="476"/>
                      <a:pt x="655" y="0"/>
                    </a:cubicBezTo>
                    <a:close/>
                  </a:path>
                </a:pathLst>
              </a:custGeom>
              <a:solidFill>
                <a:srgbClr val="6E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94;p69">
                <a:extLst>
                  <a:ext uri="{FF2B5EF4-FFF2-40B4-BE49-F238E27FC236}">
                    <a16:creationId xmlns:a16="http://schemas.microsoft.com/office/drawing/2014/main" xmlns="" id="{A811F64C-CD46-66EC-E4C3-71FDD455B8BD}"/>
                  </a:ext>
                </a:extLst>
              </p:cNvPr>
              <p:cNvSpPr/>
              <p:nvPr/>
            </p:nvSpPr>
            <p:spPr>
              <a:xfrm>
                <a:off x="1276521" y="3366502"/>
                <a:ext cx="131951" cy="7189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882" extrusionOk="0">
                    <a:moveTo>
                      <a:pt x="2705" y="1"/>
                    </a:moveTo>
                    <a:cubicBezTo>
                      <a:pt x="2096" y="1"/>
                      <a:pt x="1538" y="234"/>
                      <a:pt x="989" y="477"/>
                    </a:cubicBezTo>
                    <a:cubicBezTo>
                      <a:pt x="334" y="763"/>
                      <a:pt x="203" y="1275"/>
                      <a:pt x="1" y="1882"/>
                    </a:cubicBezTo>
                    <a:cubicBezTo>
                      <a:pt x="1096" y="1263"/>
                      <a:pt x="2275" y="941"/>
                      <a:pt x="3454" y="572"/>
                    </a:cubicBezTo>
                    <a:cubicBezTo>
                      <a:pt x="3239" y="406"/>
                      <a:pt x="3108" y="239"/>
                      <a:pt x="3156" y="48"/>
                    </a:cubicBezTo>
                    <a:cubicBezTo>
                      <a:pt x="3084" y="36"/>
                      <a:pt x="3013" y="25"/>
                      <a:pt x="2942" y="13"/>
                    </a:cubicBezTo>
                    <a:cubicBezTo>
                      <a:pt x="2862" y="5"/>
                      <a:pt x="2783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95;p69">
                <a:extLst>
                  <a:ext uri="{FF2B5EF4-FFF2-40B4-BE49-F238E27FC236}">
                    <a16:creationId xmlns:a16="http://schemas.microsoft.com/office/drawing/2014/main" xmlns="" id="{2EC7DE0B-B79F-F94D-6300-60B8565E0776}"/>
                  </a:ext>
                </a:extLst>
              </p:cNvPr>
              <p:cNvSpPr/>
              <p:nvPr/>
            </p:nvSpPr>
            <p:spPr>
              <a:xfrm>
                <a:off x="1073392" y="3388354"/>
                <a:ext cx="589350" cy="619988"/>
              </a:xfrm>
              <a:custGeom>
                <a:avLst/>
                <a:gdLst/>
                <a:ahLst/>
                <a:cxnLst/>
                <a:rect l="l" t="t" r="r" b="b"/>
                <a:pathLst>
                  <a:path w="15427" h="16229" extrusionOk="0">
                    <a:moveTo>
                      <a:pt x="8771" y="0"/>
                    </a:moveTo>
                    <a:cubicBezTo>
                      <a:pt x="7592" y="369"/>
                      <a:pt x="6413" y="691"/>
                      <a:pt x="5318" y="1310"/>
                    </a:cubicBezTo>
                    <a:cubicBezTo>
                      <a:pt x="5270" y="1465"/>
                      <a:pt x="5211" y="1631"/>
                      <a:pt x="5151" y="1798"/>
                    </a:cubicBezTo>
                    <a:cubicBezTo>
                      <a:pt x="4496" y="3358"/>
                      <a:pt x="3829" y="4894"/>
                      <a:pt x="3151" y="6453"/>
                    </a:cubicBezTo>
                    <a:cubicBezTo>
                      <a:pt x="2472" y="8037"/>
                      <a:pt x="972" y="10323"/>
                      <a:pt x="972" y="12073"/>
                    </a:cubicBezTo>
                    <a:cubicBezTo>
                      <a:pt x="196" y="12144"/>
                      <a:pt x="1" y="13491"/>
                      <a:pt x="145" y="13491"/>
                    </a:cubicBezTo>
                    <a:cubicBezTo>
                      <a:pt x="147" y="13491"/>
                      <a:pt x="148" y="13490"/>
                      <a:pt x="150" y="13490"/>
                    </a:cubicBezTo>
                    <a:cubicBezTo>
                      <a:pt x="1218" y="13270"/>
                      <a:pt x="2302" y="13159"/>
                      <a:pt x="3387" y="13159"/>
                    </a:cubicBezTo>
                    <a:cubicBezTo>
                      <a:pt x="4528" y="13159"/>
                      <a:pt x="5671" y="13281"/>
                      <a:pt x="6794" y="13526"/>
                    </a:cubicBezTo>
                    <a:cubicBezTo>
                      <a:pt x="8818" y="13978"/>
                      <a:pt x="11378" y="14764"/>
                      <a:pt x="12878" y="16228"/>
                    </a:cubicBezTo>
                    <a:cubicBezTo>
                      <a:pt x="12973" y="15907"/>
                      <a:pt x="12950" y="15562"/>
                      <a:pt x="12807" y="15252"/>
                    </a:cubicBezTo>
                    <a:cubicBezTo>
                      <a:pt x="12747" y="15157"/>
                      <a:pt x="12700" y="15050"/>
                      <a:pt x="12676" y="14943"/>
                    </a:cubicBezTo>
                    <a:cubicBezTo>
                      <a:pt x="12688" y="14800"/>
                      <a:pt x="12723" y="14657"/>
                      <a:pt x="12783" y="14514"/>
                    </a:cubicBezTo>
                    <a:cubicBezTo>
                      <a:pt x="12866" y="14252"/>
                      <a:pt x="12866" y="13954"/>
                      <a:pt x="12783" y="13680"/>
                    </a:cubicBezTo>
                    <a:cubicBezTo>
                      <a:pt x="13140" y="13680"/>
                      <a:pt x="13319" y="13240"/>
                      <a:pt x="13271" y="12883"/>
                    </a:cubicBezTo>
                    <a:cubicBezTo>
                      <a:pt x="13200" y="12371"/>
                      <a:pt x="13093" y="12180"/>
                      <a:pt x="13188" y="11692"/>
                    </a:cubicBezTo>
                    <a:cubicBezTo>
                      <a:pt x="13295" y="11156"/>
                      <a:pt x="13640" y="10632"/>
                      <a:pt x="13771" y="10073"/>
                    </a:cubicBezTo>
                    <a:cubicBezTo>
                      <a:pt x="14164" y="8287"/>
                      <a:pt x="14533" y="6251"/>
                      <a:pt x="15426" y="3977"/>
                    </a:cubicBezTo>
                    <a:cubicBezTo>
                      <a:pt x="14688" y="2834"/>
                      <a:pt x="13831" y="1798"/>
                      <a:pt x="12997" y="738"/>
                    </a:cubicBezTo>
                    <a:cubicBezTo>
                      <a:pt x="12622" y="834"/>
                      <a:pt x="12259" y="887"/>
                      <a:pt x="11868" y="887"/>
                    </a:cubicBezTo>
                    <a:cubicBezTo>
                      <a:pt x="11476" y="887"/>
                      <a:pt x="11057" y="834"/>
                      <a:pt x="10568" y="715"/>
                    </a:cubicBezTo>
                    <a:cubicBezTo>
                      <a:pt x="10247" y="643"/>
                      <a:pt x="9271" y="369"/>
                      <a:pt x="87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" name="Google Shape;2196;p69">
                <a:extLst>
                  <a:ext uri="{FF2B5EF4-FFF2-40B4-BE49-F238E27FC236}">
                    <a16:creationId xmlns:a16="http://schemas.microsoft.com/office/drawing/2014/main" xmlns="" id="{BD8B9000-123B-33F6-0624-331CE0B04724}"/>
                  </a:ext>
                </a:extLst>
              </p:cNvPr>
              <p:cNvGrpSpPr/>
              <p:nvPr/>
            </p:nvGrpSpPr>
            <p:grpSpPr>
              <a:xfrm>
                <a:off x="914465" y="3348661"/>
                <a:ext cx="835623" cy="1050218"/>
                <a:chOff x="914465" y="3348661"/>
                <a:chExt cx="835623" cy="1050218"/>
              </a:xfrm>
            </p:grpSpPr>
            <p:sp>
              <p:nvSpPr>
                <p:cNvPr id="109" name="Google Shape;2197;p69">
                  <a:extLst>
                    <a:ext uri="{FF2B5EF4-FFF2-40B4-BE49-F238E27FC236}">
                      <a16:creationId xmlns:a16="http://schemas.microsoft.com/office/drawing/2014/main" xmlns="" id="{E7C22016-468D-934A-B7E0-2B9A92D9FB34}"/>
                    </a:ext>
                  </a:extLst>
                </p:cNvPr>
                <p:cNvSpPr/>
                <p:nvPr/>
              </p:nvSpPr>
              <p:spPr>
                <a:xfrm>
                  <a:off x="1387349" y="3348661"/>
                  <a:ext cx="34841" cy="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583" extrusionOk="0">
                      <a:moveTo>
                        <a:pt x="91" y="0"/>
                      </a:moveTo>
                      <a:cubicBezTo>
                        <a:pt x="23" y="0"/>
                        <a:pt x="0" y="101"/>
                        <a:pt x="76" y="122"/>
                      </a:cubicBezTo>
                      <a:lnTo>
                        <a:pt x="64" y="122"/>
                      </a:lnTo>
                      <a:cubicBezTo>
                        <a:pt x="326" y="253"/>
                        <a:pt x="564" y="396"/>
                        <a:pt x="791" y="575"/>
                      </a:cubicBezTo>
                      <a:cubicBezTo>
                        <a:pt x="801" y="580"/>
                        <a:pt x="810" y="582"/>
                        <a:pt x="820" y="582"/>
                      </a:cubicBezTo>
                      <a:cubicBezTo>
                        <a:pt x="876" y="582"/>
                        <a:pt x="912" y="498"/>
                        <a:pt x="850" y="468"/>
                      </a:cubicBezTo>
                      <a:cubicBezTo>
                        <a:pt x="624" y="289"/>
                        <a:pt x="374" y="134"/>
                        <a:pt x="112" y="3"/>
                      </a:cubicBezTo>
                      <a:cubicBezTo>
                        <a:pt x="104" y="1"/>
                        <a:pt x="97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198;p69">
                  <a:extLst>
                    <a:ext uri="{FF2B5EF4-FFF2-40B4-BE49-F238E27FC236}">
                      <a16:creationId xmlns:a16="http://schemas.microsoft.com/office/drawing/2014/main" xmlns="" id="{3D3CA01F-7F3B-E3DD-E758-AB01274E660C}"/>
                    </a:ext>
                  </a:extLst>
                </p:cNvPr>
                <p:cNvSpPr/>
                <p:nvPr/>
              </p:nvSpPr>
              <p:spPr>
                <a:xfrm>
                  <a:off x="1139179" y="3897075"/>
                  <a:ext cx="58335" cy="290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7605" extrusionOk="0">
                      <a:moveTo>
                        <a:pt x="1456" y="1"/>
                      </a:moveTo>
                      <a:cubicBezTo>
                        <a:pt x="1432" y="1"/>
                        <a:pt x="1410" y="14"/>
                        <a:pt x="1405" y="43"/>
                      </a:cubicBezTo>
                      <a:cubicBezTo>
                        <a:pt x="810" y="1960"/>
                        <a:pt x="36" y="3913"/>
                        <a:pt x="12" y="5948"/>
                      </a:cubicBezTo>
                      <a:cubicBezTo>
                        <a:pt x="0" y="6496"/>
                        <a:pt x="60" y="7032"/>
                        <a:pt x="202" y="7556"/>
                      </a:cubicBezTo>
                      <a:cubicBezTo>
                        <a:pt x="212" y="7590"/>
                        <a:pt x="236" y="7604"/>
                        <a:pt x="260" y="7604"/>
                      </a:cubicBezTo>
                      <a:cubicBezTo>
                        <a:pt x="294" y="7604"/>
                        <a:pt x="329" y="7574"/>
                        <a:pt x="322" y="7532"/>
                      </a:cubicBezTo>
                      <a:cubicBezTo>
                        <a:pt x="60" y="6568"/>
                        <a:pt x="107" y="5556"/>
                        <a:pt x="262" y="4579"/>
                      </a:cubicBezTo>
                      <a:cubicBezTo>
                        <a:pt x="441" y="3567"/>
                        <a:pt x="703" y="2579"/>
                        <a:pt x="1024" y="1603"/>
                      </a:cubicBezTo>
                      <a:cubicBezTo>
                        <a:pt x="1191" y="1091"/>
                        <a:pt x="1357" y="591"/>
                        <a:pt x="1512" y="79"/>
                      </a:cubicBezTo>
                      <a:cubicBezTo>
                        <a:pt x="1526" y="29"/>
                        <a:pt x="1490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199;p69">
                  <a:extLst>
                    <a:ext uri="{FF2B5EF4-FFF2-40B4-BE49-F238E27FC236}">
                      <a16:creationId xmlns:a16="http://schemas.microsoft.com/office/drawing/2014/main" xmlns="" id="{65B0643F-66A5-6022-451E-34917D0AE6E7}"/>
                    </a:ext>
                  </a:extLst>
                </p:cNvPr>
                <p:cNvSpPr/>
                <p:nvPr/>
              </p:nvSpPr>
              <p:spPr>
                <a:xfrm>
                  <a:off x="1397970" y="3932146"/>
                  <a:ext cx="142839" cy="2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602" extrusionOk="0">
                      <a:moveTo>
                        <a:pt x="453" y="0"/>
                      </a:moveTo>
                      <a:cubicBezTo>
                        <a:pt x="426" y="0"/>
                        <a:pt x="400" y="18"/>
                        <a:pt x="394" y="54"/>
                      </a:cubicBezTo>
                      <a:cubicBezTo>
                        <a:pt x="394" y="1042"/>
                        <a:pt x="1" y="2125"/>
                        <a:pt x="477" y="3054"/>
                      </a:cubicBezTo>
                      <a:cubicBezTo>
                        <a:pt x="882" y="3828"/>
                        <a:pt x="1668" y="4352"/>
                        <a:pt x="2394" y="4804"/>
                      </a:cubicBezTo>
                      <a:cubicBezTo>
                        <a:pt x="2811" y="5066"/>
                        <a:pt x="3227" y="5304"/>
                        <a:pt x="3620" y="5590"/>
                      </a:cubicBezTo>
                      <a:cubicBezTo>
                        <a:pt x="3633" y="5598"/>
                        <a:pt x="3645" y="5602"/>
                        <a:pt x="3656" y="5602"/>
                      </a:cubicBezTo>
                      <a:cubicBezTo>
                        <a:pt x="3708" y="5602"/>
                        <a:pt x="3739" y="5522"/>
                        <a:pt x="3680" y="5483"/>
                      </a:cubicBezTo>
                      <a:cubicBezTo>
                        <a:pt x="3001" y="4983"/>
                        <a:pt x="2227" y="4602"/>
                        <a:pt x="1549" y="4078"/>
                      </a:cubicBezTo>
                      <a:cubicBezTo>
                        <a:pt x="1203" y="3816"/>
                        <a:pt x="917" y="3506"/>
                        <a:pt x="679" y="3149"/>
                      </a:cubicBezTo>
                      <a:cubicBezTo>
                        <a:pt x="429" y="2744"/>
                        <a:pt x="322" y="2268"/>
                        <a:pt x="370" y="1792"/>
                      </a:cubicBezTo>
                      <a:cubicBezTo>
                        <a:pt x="394" y="1209"/>
                        <a:pt x="513" y="637"/>
                        <a:pt x="513" y="54"/>
                      </a:cubicBezTo>
                      <a:cubicBezTo>
                        <a:pt x="507" y="18"/>
                        <a:pt x="480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2200;p69">
                  <a:extLst>
                    <a:ext uri="{FF2B5EF4-FFF2-40B4-BE49-F238E27FC236}">
                      <a16:creationId xmlns:a16="http://schemas.microsoft.com/office/drawing/2014/main" xmlns="" id="{9267AFAE-DFC4-AE5C-6C66-604CB127424C}"/>
                    </a:ext>
                  </a:extLst>
                </p:cNvPr>
                <p:cNvSpPr/>
                <p:nvPr/>
              </p:nvSpPr>
              <p:spPr>
                <a:xfrm>
                  <a:off x="1430290" y="3964848"/>
                  <a:ext cx="62423" cy="57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498" extrusionOk="0">
                      <a:moveTo>
                        <a:pt x="1560" y="1"/>
                      </a:moveTo>
                      <a:cubicBezTo>
                        <a:pt x="1535" y="1"/>
                        <a:pt x="1510" y="14"/>
                        <a:pt x="1500" y="43"/>
                      </a:cubicBezTo>
                      <a:cubicBezTo>
                        <a:pt x="1381" y="364"/>
                        <a:pt x="1191" y="662"/>
                        <a:pt x="953" y="912"/>
                      </a:cubicBezTo>
                      <a:cubicBezTo>
                        <a:pt x="742" y="1145"/>
                        <a:pt x="468" y="1368"/>
                        <a:pt x="143" y="1368"/>
                      </a:cubicBezTo>
                      <a:cubicBezTo>
                        <a:pt x="119" y="1368"/>
                        <a:pt x="96" y="1367"/>
                        <a:pt x="71" y="1365"/>
                      </a:cubicBezTo>
                      <a:cubicBezTo>
                        <a:pt x="0" y="1365"/>
                        <a:pt x="0" y="1484"/>
                        <a:pt x="71" y="1484"/>
                      </a:cubicBezTo>
                      <a:lnTo>
                        <a:pt x="71" y="1496"/>
                      </a:lnTo>
                      <a:cubicBezTo>
                        <a:pt x="89" y="1497"/>
                        <a:pt x="106" y="1497"/>
                        <a:pt x="123" y="1497"/>
                      </a:cubicBezTo>
                      <a:cubicBezTo>
                        <a:pt x="472" y="1497"/>
                        <a:pt x="797" y="1269"/>
                        <a:pt x="1024" y="1019"/>
                      </a:cubicBezTo>
                      <a:cubicBezTo>
                        <a:pt x="1286" y="745"/>
                        <a:pt x="1488" y="424"/>
                        <a:pt x="1619" y="79"/>
                      </a:cubicBezTo>
                      <a:cubicBezTo>
                        <a:pt x="1633" y="29"/>
                        <a:pt x="1597" y="1"/>
                        <a:pt x="15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201;p69">
                  <a:extLst>
                    <a:ext uri="{FF2B5EF4-FFF2-40B4-BE49-F238E27FC236}">
                      <a16:creationId xmlns:a16="http://schemas.microsoft.com/office/drawing/2014/main" xmlns="" id="{DBA90989-B9DA-C9C0-704D-CF11330F9D52}"/>
                    </a:ext>
                  </a:extLst>
                </p:cNvPr>
                <p:cNvSpPr/>
                <p:nvPr/>
              </p:nvSpPr>
              <p:spPr>
                <a:xfrm>
                  <a:off x="1022276" y="3975583"/>
                  <a:ext cx="97378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570" extrusionOk="0">
                      <a:moveTo>
                        <a:pt x="643" y="0"/>
                      </a:moveTo>
                      <a:cubicBezTo>
                        <a:pt x="560" y="0"/>
                        <a:pt x="560" y="119"/>
                        <a:pt x="643" y="119"/>
                      </a:cubicBezTo>
                      <a:lnTo>
                        <a:pt x="631" y="119"/>
                      </a:lnTo>
                      <a:cubicBezTo>
                        <a:pt x="1128" y="119"/>
                        <a:pt x="1625" y="191"/>
                        <a:pt x="2122" y="191"/>
                      </a:cubicBezTo>
                      <a:cubicBezTo>
                        <a:pt x="2213" y="191"/>
                        <a:pt x="2305" y="188"/>
                        <a:pt x="2397" y="183"/>
                      </a:cubicBezTo>
                      <a:lnTo>
                        <a:pt x="2397" y="183"/>
                      </a:lnTo>
                      <a:cubicBezTo>
                        <a:pt x="2414" y="397"/>
                        <a:pt x="2389" y="621"/>
                        <a:pt x="2322" y="834"/>
                      </a:cubicBezTo>
                      <a:cubicBezTo>
                        <a:pt x="2250" y="1131"/>
                        <a:pt x="2143" y="1417"/>
                        <a:pt x="2012" y="1691"/>
                      </a:cubicBezTo>
                      <a:cubicBezTo>
                        <a:pt x="1917" y="1929"/>
                        <a:pt x="1762" y="2131"/>
                        <a:pt x="1572" y="2310"/>
                      </a:cubicBezTo>
                      <a:cubicBezTo>
                        <a:pt x="1416" y="2405"/>
                        <a:pt x="1244" y="2454"/>
                        <a:pt x="1073" y="2454"/>
                      </a:cubicBezTo>
                      <a:cubicBezTo>
                        <a:pt x="943" y="2454"/>
                        <a:pt x="814" y="2426"/>
                        <a:pt x="691" y="2369"/>
                      </a:cubicBezTo>
                      <a:cubicBezTo>
                        <a:pt x="357" y="2239"/>
                        <a:pt x="155" y="1893"/>
                        <a:pt x="191" y="1548"/>
                      </a:cubicBezTo>
                      <a:cubicBezTo>
                        <a:pt x="191" y="1506"/>
                        <a:pt x="161" y="1485"/>
                        <a:pt x="130" y="1485"/>
                      </a:cubicBezTo>
                      <a:cubicBezTo>
                        <a:pt x="98" y="1485"/>
                        <a:pt x="66" y="1506"/>
                        <a:pt x="60" y="1548"/>
                      </a:cubicBezTo>
                      <a:cubicBezTo>
                        <a:pt x="1" y="2149"/>
                        <a:pt x="544" y="2570"/>
                        <a:pt x="1097" y="2570"/>
                      </a:cubicBezTo>
                      <a:cubicBezTo>
                        <a:pt x="1213" y="2570"/>
                        <a:pt x="1329" y="2552"/>
                        <a:pt x="1441" y="2512"/>
                      </a:cubicBezTo>
                      <a:cubicBezTo>
                        <a:pt x="1691" y="2393"/>
                        <a:pt x="1893" y="2203"/>
                        <a:pt x="2012" y="1965"/>
                      </a:cubicBezTo>
                      <a:cubicBezTo>
                        <a:pt x="2179" y="1667"/>
                        <a:pt x="2310" y="1357"/>
                        <a:pt x="2405" y="1036"/>
                      </a:cubicBezTo>
                      <a:cubicBezTo>
                        <a:pt x="2512" y="738"/>
                        <a:pt x="2548" y="417"/>
                        <a:pt x="2524" y="107"/>
                      </a:cubicBezTo>
                      <a:cubicBezTo>
                        <a:pt x="2512" y="83"/>
                        <a:pt x="2489" y="60"/>
                        <a:pt x="2465" y="60"/>
                      </a:cubicBezTo>
                      <a:cubicBezTo>
                        <a:pt x="2354" y="68"/>
                        <a:pt x="2244" y="72"/>
                        <a:pt x="2134" y="72"/>
                      </a:cubicBezTo>
                      <a:cubicBezTo>
                        <a:pt x="1637" y="72"/>
                        <a:pt x="1140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202;p69">
                  <a:extLst>
                    <a:ext uri="{FF2B5EF4-FFF2-40B4-BE49-F238E27FC236}">
                      <a16:creationId xmlns:a16="http://schemas.microsoft.com/office/drawing/2014/main" xmlns="" id="{4E454011-9F89-E9E5-5581-2B0BB8FA836D}"/>
                    </a:ext>
                  </a:extLst>
                </p:cNvPr>
                <p:cNvSpPr/>
                <p:nvPr/>
              </p:nvSpPr>
              <p:spPr>
                <a:xfrm>
                  <a:off x="1221508" y="3990139"/>
                  <a:ext cx="104866" cy="10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" h="2674" extrusionOk="0">
                      <a:moveTo>
                        <a:pt x="281" y="134"/>
                      </a:moveTo>
                      <a:cubicBezTo>
                        <a:pt x="872" y="282"/>
                        <a:pt x="1496" y="217"/>
                        <a:pt x="2107" y="286"/>
                      </a:cubicBezTo>
                      <a:cubicBezTo>
                        <a:pt x="2167" y="310"/>
                        <a:pt x="2227" y="310"/>
                        <a:pt x="2298" y="310"/>
                      </a:cubicBezTo>
                      <a:cubicBezTo>
                        <a:pt x="2347" y="302"/>
                        <a:pt x="2384" y="282"/>
                        <a:pt x="2430" y="282"/>
                      </a:cubicBezTo>
                      <a:cubicBezTo>
                        <a:pt x="2451" y="282"/>
                        <a:pt x="2474" y="286"/>
                        <a:pt x="2500" y="298"/>
                      </a:cubicBezTo>
                      <a:cubicBezTo>
                        <a:pt x="2643" y="357"/>
                        <a:pt x="2572" y="703"/>
                        <a:pt x="2560" y="834"/>
                      </a:cubicBezTo>
                      <a:cubicBezTo>
                        <a:pt x="2502" y="1180"/>
                        <a:pt x="2388" y="1515"/>
                        <a:pt x="2219" y="1829"/>
                      </a:cubicBezTo>
                      <a:lnTo>
                        <a:pt x="2219" y="1829"/>
                      </a:lnTo>
                      <a:cubicBezTo>
                        <a:pt x="2208" y="1835"/>
                        <a:pt x="2199" y="1844"/>
                        <a:pt x="2191" y="1858"/>
                      </a:cubicBezTo>
                      <a:cubicBezTo>
                        <a:pt x="2036" y="2143"/>
                        <a:pt x="1798" y="2369"/>
                        <a:pt x="1488" y="2500"/>
                      </a:cubicBezTo>
                      <a:cubicBezTo>
                        <a:pt x="1383" y="2533"/>
                        <a:pt x="1274" y="2549"/>
                        <a:pt x="1165" y="2549"/>
                      </a:cubicBezTo>
                      <a:cubicBezTo>
                        <a:pt x="919" y="2549"/>
                        <a:pt x="675" y="2467"/>
                        <a:pt x="476" y="2310"/>
                      </a:cubicBezTo>
                      <a:cubicBezTo>
                        <a:pt x="310" y="2155"/>
                        <a:pt x="202" y="1941"/>
                        <a:pt x="179" y="1715"/>
                      </a:cubicBezTo>
                      <a:cubicBezTo>
                        <a:pt x="131" y="1441"/>
                        <a:pt x="119" y="1155"/>
                        <a:pt x="143" y="881"/>
                      </a:cubicBezTo>
                      <a:cubicBezTo>
                        <a:pt x="154" y="626"/>
                        <a:pt x="207" y="370"/>
                        <a:pt x="281" y="134"/>
                      </a:cubicBezTo>
                      <a:close/>
                      <a:moveTo>
                        <a:pt x="250" y="0"/>
                      </a:moveTo>
                      <a:cubicBezTo>
                        <a:pt x="226" y="0"/>
                        <a:pt x="191" y="12"/>
                        <a:pt x="179" y="48"/>
                      </a:cubicBezTo>
                      <a:cubicBezTo>
                        <a:pt x="95" y="298"/>
                        <a:pt x="48" y="572"/>
                        <a:pt x="24" y="834"/>
                      </a:cubicBezTo>
                      <a:cubicBezTo>
                        <a:pt x="0" y="1143"/>
                        <a:pt x="12" y="1465"/>
                        <a:pt x="72" y="1774"/>
                      </a:cubicBezTo>
                      <a:cubicBezTo>
                        <a:pt x="95" y="2024"/>
                        <a:pt x="214" y="2250"/>
                        <a:pt x="405" y="2405"/>
                      </a:cubicBezTo>
                      <a:cubicBezTo>
                        <a:pt x="631" y="2577"/>
                        <a:pt x="905" y="2673"/>
                        <a:pt x="1185" y="2673"/>
                      </a:cubicBezTo>
                      <a:cubicBezTo>
                        <a:pt x="1274" y="2673"/>
                        <a:pt x="1364" y="2663"/>
                        <a:pt x="1453" y="2643"/>
                      </a:cubicBezTo>
                      <a:cubicBezTo>
                        <a:pt x="1834" y="2548"/>
                        <a:pt x="2119" y="2250"/>
                        <a:pt x="2310" y="1917"/>
                      </a:cubicBezTo>
                      <a:cubicBezTo>
                        <a:pt x="2312" y="1913"/>
                        <a:pt x="2314" y="1910"/>
                        <a:pt x="2316" y="1906"/>
                      </a:cubicBezTo>
                      <a:lnTo>
                        <a:pt x="2316" y="1906"/>
                      </a:lnTo>
                      <a:cubicBezTo>
                        <a:pt x="2503" y="1564"/>
                        <a:pt x="2632" y="1187"/>
                        <a:pt x="2679" y="798"/>
                      </a:cubicBezTo>
                      <a:cubicBezTo>
                        <a:pt x="2712" y="568"/>
                        <a:pt x="2745" y="157"/>
                        <a:pt x="2435" y="157"/>
                      </a:cubicBezTo>
                      <a:cubicBezTo>
                        <a:pt x="2408" y="157"/>
                        <a:pt x="2378" y="160"/>
                        <a:pt x="2346" y="167"/>
                      </a:cubicBezTo>
                      <a:cubicBezTo>
                        <a:pt x="2322" y="179"/>
                        <a:pt x="2298" y="179"/>
                        <a:pt x="2274" y="191"/>
                      </a:cubicBezTo>
                      <a:cubicBezTo>
                        <a:pt x="2238" y="191"/>
                        <a:pt x="2203" y="179"/>
                        <a:pt x="2167" y="167"/>
                      </a:cubicBezTo>
                      <a:cubicBezTo>
                        <a:pt x="2084" y="167"/>
                        <a:pt x="2012" y="155"/>
                        <a:pt x="1929" y="143"/>
                      </a:cubicBezTo>
                      <a:cubicBezTo>
                        <a:pt x="1738" y="131"/>
                        <a:pt x="1548" y="119"/>
                        <a:pt x="1369" y="119"/>
                      </a:cubicBezTo>
                      <a:cubicBezTo>
                        <a:pt x="988" y="119"/>
                        <a:pt x="619" y="83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2203;p69">
                  <a:extLst>
                    <a:ext uri="{FF2B5EF4-FFF2-40B4-BE49-F238E27FC236}">
                      <a16:creationId xmlns:a16="http://schemas.microsoft.com/office/drawing/2014/main" xmlns="" id="{EA43E971-4F39-2771-A7BC-4B90B29F98D1}"/>
                    </a:ext>
                  </a:extLst>
                </p:cNvPr>
                <p:cNvSpPr/>
                <p:nvPr/>
              </p:nvSpPr>
              <p:spPr>
                <a:xfrm>
                  <a:off x="1089132" y="3914610"/>
                  <a:ext cx="323155" cy="3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9" h="921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2251" y="120"/>
                        <a:pt x="4429" y="132"/>
                        <a:pt x="6573" y="513"/>
                      </a:cubicBezTo>
                      <a:cubicBezTo>
                        <a:pt x="7168" y="608"/>
                        <a:pt x="7763" y="751"/>
                        <a:pt x="8347" y="917"/>
                      </a:cubicBezTo>
                      <a:cubicBezTo>
                        <a:pt x="8354" y="920"/>
                        <a:pt x="8361" y="921"/>
                        <a:pt x="8368" y="921"/>
                      </a:cubicBezTo>
                      <a:cubicBezTo>
                        <a:pt x="8435" y="921"/>
                        <a:pt x="8458" y="820"/>
                        <a:pt x="8382" y="798"/>
                      </a:cubicBezTo>
                      <a:cubicBezTo>
                        <a:pt x="6287" y="191"/>
                        <a:pt x="4096" y="48"/>
                        <a:pt x="1929" y="13"/>
                      </a:cubicBezTo>
                      <a:cubicBezTo>
                        <a:pt x="1310" y="1"/>
                        <a:pt x="703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2204;p69">
                  <a:extLst>
                    <a:ext uri="{FF2B5EF4-FFF2-40B4-BE49-F238E27FC236}">
                      <a16:creationId xmlns:a16="http://schemas.microsoft.com/office/drawing/2014/main" xmlns="" id="{78D9DAFA-13BF-49D6-446D-682ADD95DB04}"/>
                    </a:ext>
                  </a:extLst>
                </p:cNvPr>
                <p:cNvSpPr/>
                <p:nvPr/>
              </p:nvSpPr>
              <p:spPr>
                <a:xfrm>
                  <a:off x="982697" y="4235292"/>
                  <a:ext cx="71439" cy="11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288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655" y="143"/>
                        <a:pt x="1227" y="215"/>
                        <a:pt x="1798" y="286"/>
                      </a:cubicBezTo>
                      <a:cubicBezTo>
                        <a:pt x="1802" y="287"/>
                        <a:pt x="1805" y="287"/>
                        <a:pt x="1808" y="287"/>
                      </a:cubicBezTo>
                      <a:cubicBezTo>
                        <a:pt x="1869" y="287"/>
                        <a:pt x="1866" y="179"/>
                        <a:pt x="1798" y="167"/>
                      </a:cubicBezTo>
                      <a:cubicBezTo>
                        <a:pt x="1227" y="84"/>
                        <a:pt x="655" y="24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205;p69">
                  <a:extLst>
                    <a:ext uri="{FF2B5EF4-FFF2-40B4-BE49-F238E27FC236}">
                      <a16:creationId xmlns:a16="http://schemas.microsoft.com/office/drawing/2014/main" xmlns="" id="{030D9494-E390-B8E5-25DD-71DB9EFCFDF0}"/>
                    </a:ext>
                  </a:extLst>
                </p:cNvPr>
                <p:cNvSpPr/>
                <p:nvPr/>
              </p:nvSpPr>
              <p:spPr>
                <a:xfrm>
                  <a:off x="964207" y="4269369"/>
                  <a:ext cx="80378" cy="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207" extrusionOk="0">
                      <a:moveTo>
                        <a:pt x="104" y="1"/>
                      </a:moveTo>
                      <a:cubicBezTo>
                        <a:pt x="29" y="1"/>
                        <a:pt x="0" y="109"/>
                        <a:pt x="79" y="121"/>
                      </a:cubicBezTo>
                      <a:cubicBezTo>
                        <a:pt x="618" y="180"/>
                        <a:pt x="1165" y="207"/>
                        <a:pt x="1706" y="207"/>
                      </a:cubicBezTo>
                      <a:cubicBezTo>
                        <a:pt x="1811" y="207"/>
                        <a:pt x="1916" y="206"/>
                        <a:pt x="2020" y="204"/>
                      </a:cubicBezTo>
                      <a:cubicBezTo>
                        <a:pt x="2104" y="204"/>
                        <a:pt x="2104" y="85"/>
                        <a:pt x="2020" y="85"/>
                      </a:cubicBezTo>
                      <a:cubicBezTo>
                        <a:pt x="1939" y="86"/>
                        <a:pt x="1857" y="87"/>
                        <a:pt x="1775" y="87"/>
                      </a:cubicBezTo>
                      <a:cubicBezTo>
                        <a:pt x="1223" y="87"/>
                        <a:pt x="665" y="53"/>
                        <a:pt x="115" y="2"/>
                      </a:cubicBezTo>
                      <a:cubicBezTo>
                        <a:pt x="111" y="1"/>
                        <a:pt x="10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206;p69">
                  <a:extLst>
                    <a:ext uri="{FF2B5EF4-FFF2-40B4-BE49-F238E27FC236}">
                      <a16:creationId xmlns:a16="http://schemas.microsoft.com/office/drawing/2014/main" xmlns="" id="{41697427-8682-796C-B089-D23427CE7A36}"/>
                    </a:ext>
                  </a:extLst>
                </p:cNvPr>
                <p:cNvSpPr/>
                <p:nvPr/>
              </p:nvSpPr>
              <p:spPr>
                <a:xfrm>
                  <a:off x="936547" y="4301460"/>
                  <a:ext cx="9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342" extrusionOk="0">
                      <a:moveTo>
                        <a:pt x="743" y="1"/>
                      </a:moveTo>
                      <a:cubicBezTo>
                        <a:pt x="514" y="1"/>
                        <a:pt x="287" y="25"/>
                        <a:pt x="65" y="90"/>
                      </a:cubicBezTo>
                      <a:cubicBezTo>
                        <a:pt x="0" y="112"/>
                        <a:pt x="24" y="212"/>
                        <a:pt x="83" y="212"/>
                      </a:cubicBezTo>
                      <a:cubicBezTo>
                        <a:pt x="88" y="212"/>
                        <a:pt x="95" y="211"/>
                        <a:pt x="101" y="209"/>
                      </a:cubicBezTo>
                      <a:cubicBezTo>
                        <a:pt x="319" y="155"/>
                        <a:pt x="544" y="128"/>
                        <a:pt x="771" y="128"/>
                      </a:cubicBezTo>
                      <a:cubicBezTo>
                        <a:pt x="941" y="128"/>
                        <a:pt x="1111" y="143"/>
                        <a:pt x="1280" y="174"/>
                      </a:cubicBezTo>
                      <a:cubicBezTo>
                        <a:pt x="1673" y="221"/>
                        <a:pt x="2054" y="293"/>
                        <a:pt x="2435" y="340"/>
                      </a:cubicBezTo>
                      <a:cubicBezTo>
                        <a:pt x="2439" y="341"/>
                        <a:pt x="2442" y="341"/>
                        <a:pt x="2446" y="341"/>
                      </a:cubicBezTo>
                      <a:cubicBezTo>
                        <a:pt x="2518" y="341"/>
                        <a:pt x="2514" y="233"/>
                        <a:pt x="2435" y="221"/>
                      </a:cubicBezTo>
                      <a:lnTo>
                        <a:pt x="2447" y="221"/>
                      </a:lnTo>
                      <a:cubicBezTo>
                        <a:pt x="1895" y="153"/>
                        <a:pt x="1313" y="1"/>
                        <a:pt x="7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207;p69">
                  <a:extLst>
                    <a:ext uri="{FF2B5EF4-FFF2-40B4-BE49-F238E27FC236}">
                      <a16:creationId xmlns:a16="http://schemas.microsoft.com/office/drawing/2014/main" xmlns="" id="{C5632AEB-0790-5A15-4180-18F8794A13CD}"/>
                    </a:ext>
                  </a:extLst>
                </p:cNvPr>
                <p:cNvSpPr/>
                <p:nvPr/>
              </p:nvSpPr>
              <p:spPr>
                <a:xfrm>
                  <a:off x="923252" y="4346235"/>
                  <a:ext cx="69338" cy="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336" extrusionOk="0">
                      <a:moveTo>
                        <a:pt x="94" y="1"/>
                      </a:moveTo>
                      <a:cubicBezTo>
                        <a:pt x="29" y="1"/>
                        <a:pt x="1" y="109"/>
                        <a:pt x="80" y="121"/>
                      </a:cubicBezTo>
                      <a:cubicBezTo>
                        <a:pt x="616" y="192"/>
                        <a:pt x="1163" y="228"/>
                        <a:pt x="1699" y="335"/>
                      </a:cubicBezTo>
                      <a:cubicBezTo>
                        <a:pt x="1703" y="336"/>
                        <a:pt x="1707" y="336"/>
                        <a:pt x="1711" y="336"/>
                      </a:cubicBezTo>
                      <a:cubicBezTo>
                        <a:pt x="1786" y="336"/>
                        <a:pt x="1814" y="227"/>
                        <a:pt x="1735" y="216"/>
                      </a:cubicBezTo>
                      <a:cubicBezTo>
                        <a:pt x="1199" y="121"/>
                        <a:pt x="651" y="73"/>
                        <a:pt x="104" y="2"/>
                      </a:cubicBezTo>
                      <a:cubicBezTo>
                        <a:pt x="100" y="1"/>
                        <a:pt x="9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2208;p69">
                  <a:extLst>
                    <a:ext uri="{FF2B5EF4-FFF2-40B4-BE49-F238E27FC236}">
                      <a16:creationId xmlns:a16="http://schemas.microsoft.com/office/drawing/2014/main" xmlns="" id="{EFF90D3B-C6EA-C785-A45F-49BB8C7DFC2F}"/>
                    </a:ext>
                  </a:extLst>
                </p:cNvPr>
                <p:cNvSpPr/>
                <p:nvPr/>
              </p:nvSpPr>
              <p:spPr>
                <a:xfrm>
                  <a:off x="914465" y="4379358"/>
                  <a:ext cx="62805" cy="1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27" extrusionOk="0">
                      <a:moveTo>
                        <a:pt x="209" y="1"/>
                      </a:moveTo>
                      <a:cubicBezTo>
                        <a:pt x="167" y="1"/>
                        <a:pt x="125" y="2"/>
                        <a:pt x="84" y="4"/>
                      </a:cubicBezTo>
                      <a:cubicBezTo>
                        <a:pt x="0" y="4"/>
                        <a:pt x="0" y="123"/>
                        <a:pt x="84" y="123"/>
                      </a:cubicBezTo>
                      <a:cubicBezTo>
                        <a:pt x="334" y="123"/>
                        <a:pt x="584" y="147"/>
                        <a:pt x="822" y="206"/>
                      </a:cubicBezTo>
                      <a:cubicBezTo>
                        <a:pt x="1072" y="254"/>
                        <a:pt x="1322" y="302"/>
                        <a:pt x="1572" y="325"/>
                      </a:cubicBezTo>
                      <a:cubicBezTo>
                        <a:pt x="1575" y="326"/>
                        <a:pt x="1578" y="326"/>
                        <a:pt x="1581" y="326"/>
                      </a:cubicBezTo>
                      <a:cubicBezTo>
                        <a:pt x="1643" y="326"/>
                        <a:pt x="1640" y="206"/>
                        <a:pt x="1572" y="206"/>
                      </a:cubicBezTo>
                      <a:cubicBezTo>
                        <a:pt x="1322" y="171"/>
                        <a:pt x="1072" y="135"/>
                        <a:pt x="822" y="75"/>
                      </a:cubicBezTo>
                      <a:cubicBezTo>
                        <a:pt x="623" y="26"/>
                        <a:pt x="417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2209;p69">
                  <a:extLst>
                    <a:ext uri="{FF2B5EF4-FFF2-40B4-BE49-F238E27FC236}">
                      <a16:creationId xmlns:a16="http://schemas.microsoft.com/office/drawing/2014/main" xmlns="" id="{51B14760-007E-0FF5-C175-8587BB1D9A17}"/>
                    </a:ext>
                  </a:extLst>
                </p:cNvPr>
                <p:cNvSpPr/>
                <p:nvPr/>
              </p:nvSpPr>
              <p:spPr>
                <a:xfrm>
                  <a:off x="1614928" y="4213477"/>
                  <a:ext cx="135160" cy="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39" extrusionOk="0">
                      <a:moveTo>
                        <a:pt x="84" y="0"/>
                      </a:moveTo>
                      <a:cubicBezTo>
                        <a:pt x="1" y="0"/>
                        <a:pt x="1" y="119"/>
                        <a:pt x="84" y="119"/>
                      </a:cubicBezTo>
                      <a:cubicBezTo>
                        <a:pt x="1215" y="119"/>
                        <a:pt x="2335" y="143"/>
                        <a:pt x="3454" y="238"/>
                      </a:cubicBezTo>
                      <a:cubicBezTo>
                        <a:pt x="3537" y="238"/>
                        <a:pt x="3537" y="119"/>
                        <a:pt x="3454" y="119"/>
                      </a:cubicBezTo>
                      <a:cubicBezTo>
                        <a:pt x="2335" y="24"/>
                        <a:pt x="121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2210;p69">
                  <a:extLst>
                    <a:ext uri="{FF2B5EF4-FFF2-40B4-BE49-F238E27FC236}">
                      <a16:creationId xmlns:a16="http://schemas.microsoft.com/office/drawing/2014/main" xmlns="" id="{9453F352-71C8-614E-E386-34DC5D4621AF}"/>
                    </a:ext>
                  </a:extLst>
                </p:cNvPr>
                <p:cNvSpPr/>
                <p:nvPr/>
              </p:nvSpPr>
              <p:spPr>
                <a:xfrm>
                  <a:off x="1187774" y="4241404"/>
                  <a:ext cx="66014" cy="2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758" extrusionOk="0">
                      <a:moveTo>
                        <a:pt x="96" y="0"/>
                      </a:moveTo>
                      <a:cubicBezTo>
                        <a:pt x="44" y="0"/>
                        <a:pt x="0" y="84"/>
                        <a:pt x="62" y="114"/>
                      </a:cubicBezTo>
                      <a:cubicBezTo>
                        <a:pt x="562" y="364"/>
                        <a:pt x="1121" y="460"/>
                        <a:pt x="1609" y="745"/>
                      </a:cubicBezTo>
                      <a:cubicBezTo>
                        <a:pt x="1622" y="754"/>
                        <a:pt x="1634" y="757"/>
                        <a:pt x="1645" y="757"/>
                      </a:cubicBezTo>
                      <a:cubicBezTo>
                        <a:pt x="1698" y="757"/>
                        <a:pt x="1728" y="678"/>
                        <a:pt x="1669" y="638"/>
                      </a:cubicBezTo>
                      <a:cubicBezTo>
                        <a:pt x="1193" y="353"/>
                        <a:pt x="633" y="257"/>
                        <a:pt x="121" y="7"/>
                      </a:cubicBezTo>
                      <a:cubicBezTo>
                        <a:pt x="113" y="2"/>
                        <a:pt x="10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2211;p69">
                  <a:extLst>
                    <a:ext uri="{FF2B5EF4-FFF2-40B4-BE49-F238E27FC236}">
                      <a16:creationId xmlns:a16="http://schemas.microsoft.com/office/drawing/2014/main" xmlns="" id="{BD44935E-BB98-6CEF-6077-6FE45C0470B0}"/>
                    </a:ext>
                  </a:extLst>
                </p:cNvPr>
                <p:cNvSpPr/>
                <p:nvPr/>
              </p:nvSpPr>
              <p:spPr>
                <a:xfrm>
                  <a:off x="1147125" y="4268834"/>
                  <a:ext cx="69108" cy="3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829" extrusionOk="0">
                      <a:moveTo>
                        <a:pt x="83" y="1"/>
                      </a:moveTo>
                      <a:cubicBezTo>
                        <a:pt x="25" y="1"/>
                        <a:pt x="1" y="101"/>
                        <a:pt x="66" y="123"/>
                      </a:cubicBezTo>
                      <a:cubicBezTo>
                        <a:pt x="649" y="242"/>
                        <a:pt x="1137" y="647"/>
                        <a:pt x="1709" y="825"/>
                      </a:cubicBezTo>
                      <a:cubicBezTo>
                        <a:pt x="1715" y="827"/>
                        <a:pt x="1722" y="828"/>
                        <a:pt x="1727" y="828"/>
                      </a:cubicBezTo>
                      <a:cubicBezTo>
                        <a:pt x="1786" y="828"/>
                        <a:pt x="1809" y="728"/>
                        <a:pt x="1733" y="706"/>
                      </a:cubicBezTo>
                      <a:cubicBezTo>
                        <a:pt x="1173" y="528"/>
                        <a:pt x="697" y="123"/>
                        <a:pt x="102" y="4"/>
                      </a:cubicBezTo>
                      <a:cubicBezTo>
                        <a:pt x="95" y="2"/>
                        <a:pt x="8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2212;p69">
                  <a:extLst>
                    <a:ext uri="{FF2B5EF4-FFF2-40B4-BE49-F238E27FC236}">
                      <a16:creationId xmlns:a16="http://schemas.microsoft.com/office/drawing/2014/main" xmlns="" id="{FD4C92C2-E9EB-5761-AD6E-7884F73CF19B}"/>
                    </a:ext>
                  </a:extLst>
                </p:cNvPr>
                <p:cNvSpPr/>
                <p:nvPr/>
              </p:nvSpPr>
              <p:spPr>
                <a:xfrm>
                  <a:off x="1118129" y="4300085"/>
                  <a:ext cx="61850" cy="2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592" extrusionOk="0">
                      <a:moveTo>
                        <a:pt x="73" y="1"/>
                      </a:moveTo>
                      <a:cubicBezTo>
                        <a:pt x="20" y="1"/>
                        <a:pt x="1" y="94"/>
                        <a:pt x="63" y="114"/>
                      </a:cubicBezTo>
                      <a:cubicBezTo>
                        <a:pt x="551" y="281"/>
                        <a:pt x="1027" y="448"/>
                        <a:pt x="1515" y="591"/>
                      </a:cubicBezTo>
                      <a:cubicBezTo>
                        <a:pt x="1519" y="591"/>
                        <a:pt x="1523" y="592"/>
                        <a:pt x="1526" y="592"/>
                      </a:cubicBezTo>
                      <a:cubicBezTo>
                        <a:pt x="1590" y="592"/>
                        <a:pt x="1619" y="494"/>
                        <a:pt x="1551" y="472"/>
                      </a:cubicBezTo>
                      <a:cubicBezTo>
                        <a:pt x="1063" y="329"/>
                        <a:pt x="575" y="174"/>
                        <a:pt x="99" y="7"/>
                      </a:cubicBezTo>
                      <a:cubicBezTo>
                        <a:pt x="89" y="3"/>
                        <a:pt x="81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2213;p69">
                  <a:extLst>
                    <a:ext uri="{FF2B5EF4-FFF2-40B4-BE49-F238E27FC236}">
                      <a16:creationId xmlns:a16="http://schemas.microsoft.com/office/drawing/2014/main" xmlns="" id="{B339058A-845C-C701-F3F6-738B963E307B}"/>
                    </a:ext>
                  </a:extLst>
                </p:cNvPr>
                <p:cNvSpPr/>
                <p:nvPr/>
              </p:nvSpPr>
              <p:spPr>
                <a:xfrm>
                  <a:off x="1078321" y="4322129"/>
                  <a:ext cx="62003" cy="26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684" extrusionOk="0">
                      <a:moveTo>
                        <a:pt x="95" y="1"/>
                      </a:moveTo>
                      <a:cubicBezTo>
                        <a:pt x="30" y="1"/>
                        <a:pt x="1" y="109"/>
                        <a:pt x="69" y="121"/>
                      </a:cubicBezTo>
                      <a:cubicBezTo>
                        <a:pt x="593" y="204"/>
                        <a:pt x="1045" y="478"/>
                        <a:pt x="1522" y="680"/>
                      </a:cubicBezTo>
                      <a:cubicBezTo>
                        <a:pt x="1528" y="682"/>
                        <a:pt x="1534" y="683"/>
                        <a:pt x="1540" y="683"/>
                      </a:cubicBezTo>
                      <a:cubicBezTo>
                        <a:pt x="1599" y="683"/>
                        <a:pt x="1622" y="583"/>
                        <a:pt x="1557" y="561"/>
                      </a:cubicBezTo>
                      <a:cubicBezTo>
                        <a:pt x="1081" y="359"/>
                        <a:pt x="617" y="85"/>
                        <a:pt x="105" y="2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2214;p69">
                  <a:extLst>
                    <a:ext uri="{FF2B5EF4-FFF2-40B4-BE49-F238E27FC236}">
                      <a16:creationId xmlns:a16="http://schemas.microsoft.com/office/drawing/2014/main" xmlns="" id="{C08FC171-E69C-5263-ABBF-46BD732EB20A}"/>
                    </a:ext>
                  </a:extLst>
                </p:cNvPr>
                <p:cNvSpPr/>
                <p:nvPr/>
              </p:nvSpPr>
              <p:spPr>
                <a:xfrm>
                  <a:off x="1038895" y="4344325"/>
                  <a:ext cx="62155" cy="2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79" extrusionOk="0">
                      <a:moveTo>
                        <a:pt x="83" y="1"/>
                      </a:moveTo>
                      <a:cubicBezTo>
                        <a:pt x="24" y="1"/>
                        <a:pt x="0" y="101"/>
                        <a:pt x="65" y="123"/>
                      </a:cubicBezTo>
                      <a:cubicBezTo>
                        <a:pt x="553" y="278"/>
                        <a:pt x="1053" y="421"/>
                        <a:pt x="1506" y="671"/>
                      </a:cubicBezTo>
                      <a:cubicBezTo>
                        <a:pt x="1516" y="676"/>
                        <a:pt x="1526" y="678"/>
                        <a:pt x="1535" y="678"/>
                      </a:cubicBezTo>
                      <a:cubicBezTo>
                        <a:pt x="1591" y="678"/>
                        <a:pt x="1627" y="594"/>
                        <a:pt x="1565" y="564"/>
                      </a:cubicBezTo>
                      <a:cubicBezTo>
                        <a:pt x="1113" y="302"/>
                        <a:pt x="601" y="171"/>
                        <a:pt x="101" y="4"/>
                      </a:cubicBezTo>
                      <a:cubicBezTo>
                        <a:pt x="94" y="2"/>
                        <a:pt x="88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2215;p69">
                  <a:extLst>
                    <a:ext uri="{FF2B5EF4-FFF2-40B4-BE49-F238E27FC236}">
                      <a16:creationId xmlns:a16="http://schemas.microsoft.com/office/drawing/2014/main" xmlns="" id="{97E47AEF-6D72-0AFD-62AC-C99D68F8A4E7}"/>
                    </a:ext>
                  </a:extLst>
                </p:cNvPr>
                <p:cNvSpPr/>
                <p:nvPr/>
              </p:nvSpPr>
              <p:spPr>
                <a:xfrm>
                  <a:off x="1008064" y="4374238"/>
                  <a:ext cx="50083" cy="2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645" extrusionOk="0">
                      <a:moveTo>
                        <a:pt x="73" y="0"/>
                      </a:moveTo>
                      <a:cubicBezTo>
                        <a:pt x="19" y="0"/>
                        <a:pt x="0" y="95"/>
                        <a:pt x="63" y="126"/>
                      </a:cubicBezTo>
                      <a:cubicBezTo>
                        <a:pt x="265" y="197"/>
                        <a:pt x="467" y="245"/>
                        <a:pt x="658" y="316"/>
                      </a:cubicBezTo>
                      <a:cubicBezTo>
                        <a:pt x="860" y="364"/>
                        <a:pt x="1039" y="471"/>
                        <a:pt x="1170" y="614"/>
                      </a:cubicBezTo>
                      <a:cubicBezTo>
                        <a:pt x="1184" y="635"/>
                        <a:pt x="1204" y="644"/>
                        <a:pt x="1223" y="644"/>
                      </a:cubicBezTo>
                      <a:cubicBezTo>
                        <a:pt x="1268" y="644"/>
                        <a:pt x="1310" y="596"/>
                        <a:pt x="1277" y="555"/>
                      </a:cubicBezTo>
                      <a:lnTo>
                        <a:pt x="1289" y="555"/>
                      </a:lnTo>
                      <a:cubicBezTo>
                        <a:pt x="1134" y="400"/>
                        <a:pt x="956" y="281"/>
                        <a:pt x="741" y="209"/>
                      </a:cubicBezTo>
                      <a:cubicBezTo>
                        <a:pt x="527" y="138"/>
                        <a:pt x="313" y="78"/>
                        <a:pt x="98" y="7"/>
                      </a:cubicBezTo>
                      <a:cubicBezTo>
                        <a:pt x="89" y="2"/>
                        <a:pt x="81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2216;p69">
                  <a:extLst>
                    <a:ext uri="{FF2B5EF4-FFF2-40B4-BE49-F238E27FC236}">
                      <a16:creationId xmlns:a16="http://schemas.microsoft.com/office/drawing/2014/main" xmlns="" id="{3AA104F0-A53F-3686-44A1-18FB4C96D056}"/>
                    </a:ext>
                  </a:extLst>
                </p:cNvPr>
                <p:cNvSpPr/>
                <p:nvPr/>
              </p:nvSpPr>
              <p:spPr>
                <a:xfrm>
                  <a:off x="1181012" y="3796370"/>
                  <a:ext cx="294312" cy="8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2275" extrusionOk="0">
                      <a:moveTo>
                        <a:pt x="72" y="0"/>
                      </a:moveTo>
                      <a:cubicBezTo>
                        <a:pt x="0" y="12"/>
                        <a:pt x="0" y="119"/>
                        <a:pt x="72" y="119"/>
                      </a:cubicBezTo>
                      <a:lnTo>
                        <a:pt x="72" y="131"/>
                      </a:lnTo>
                      <a:cubicBezTo>
                        <a:pt x="115" y="131"/>
                        <a:pt x="159" y="130"/>
                        <a:pt x="202" y="130"/>
                      </a:cubicBezTo>
                      <a:cubicBezTo>
                        <a:pt x="1289" y="130"/>
                        <a:pt x="2364" y="273"/>
                        <a:pt x="3418" y="548"/>
                      </a:cubicBezTo>
                      <a:cubicBezTo>
                        <a:pt x="4441" y="798"/>
                        <a:pt x="5430" y="1143"/>
                        <a:pt x="6370" y="1584"/>
                      </a:cubicBezTo>
                      <a:cubicBezTo>
                        <a:pt x="6799" y="1786"/>
                        <a:pt x="7204" y="2012"/>
                        <a:pt x="7585" y="2262"/>
                      </a:cubicBezTo>
                      <a:cubicBezTo>
                        <a:pt x="7597" y="2271"/>
                        <a:pt x="7609" y="2274"/>
                        <a:pt x="7620" y="2274"/>
                      </a:cubicBezTo>
                      <a:cubicBezTo>
                        <a:pt x="7673" y="2274"/>
                        <a:pt x="7703" y="2194"/>
                        <a:pt x="7644" y="2155"/>
                      </a:cubicBezTo>
                      <a:cubicBezTo>
                        <a:pt x="6882" y="1667"/>
                        <a:pt x="6073" y="1274"/>
                        <a:pt x="5215" y="965"/>
                      </a:cubicBezTo>
                      <a:cubicBezTo>
                        <a:pt x="4156" y="572"/>
                        <a:pt x="3072" y="298"/>
                        <a:pt x="1953" y="131"/>
                      </a:cubicBezTo>
                      <a:cubicBezTo>
                        <a:pt x="1334" y="36"/>
                        <a:pt x="703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2217;p69">
                  <a:extLst>
                    <a:ext uri="{FF2B5EF4-FFF2-40B4-BE49-F238E27FC236}">
                      <a16:creationId xmlns:a16="http://schemas.microsoft.com/office/drawing/2014/main" xmlns="" id="{C49870A0-D0A7-196C-E8D8-DCA924FDF691}"/>
                    </a:ext>
                  </a:extLst>
                </p:cNvPr>
                <p:cNvSpPr/>
                <p:nvPr/>
              </p:nvSpPr>
              <p:spPr>
                <a:xfrm>
                  <a:off x="1393271" y="3763935"/>
                  <a:ext cx="33122" cy="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293" extrusionOk="0">
                      <a:moveTo>
                        <a:pt x="90" y="1"/>
                      </a:moveTo>
                      <a:cubicBezTo>
                        <a:pt x="23" y="1"/>
                        <a:pt x="0" y="101"/>
                        <a:pt x="76" y="123"/>
                      </a:cubicBezTo>
                      <a:lnTo>
                        <a:pt x="767" y="290"/>
                      </a:lnTo>
                      <a:cubicBezTo>
                        <a:pt x="773" y="292"/>
                        <a:pt x="779" y="293"/>
                        <a:pt x="785" y="293"/>
                      </a:cubicBezTo>
                      <a:cubicBezTo>
                        <a:pt x="844" y="293"/>
                        <a:pt x="866" y="192"/>
                        <a:pt x="790" y="170"/>
                      </a:cubicBezTo>
                      <a:lnTo>
                        <a:pt x="112" y="4"/>
                      </a:lnTo>
                      <a:cubicBezTo>
                        <a:pt x="104" y="2"/>
                        <a:pt x="97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2218;p69">
                  <a:extLst>
                    <a:ext uri="{FF2B5EF4-FFF2-40B4-BE49-F238E27FC236}">
                      <a16:creationId xmlns:a16="http://schemas.microsoft.com/office/drawing/2014/main" xmlns="" id="{BEB72165-78F8-2C37-BAE3-6A551FAE5535}"/>
                    </a:ext>
                  </a:extLst>
                </p:cNvPr>
                <p:cNvSpPr/>
                <p:nvPr/>
              </p:nvSpPr>
              <p:spPr>
                <a:xfrm>
                  <a:off x="1508073" y="3868689"/>
                  <a:ext cx="49090" cy="4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67" extrusionOk="0">
                      <a:moveTo>
                        <a:pt x="83" y="0"/>
                      </a:moveTo>
                      <a:cubicBezTo>
                        <a:pt x="31" y="0"/>
                        <a:pt x="1" y="80"/>
                        <a:pt x="60" y="119"/>
                      </a:cubicBezTo>
                      <a:cubicBezTo>
                        <a:pt x="452" y="381"/>
                        <a:pt x="822" y="703"/>
                        <a:pt x="1155" y="1048"/>
                      </a:cubicBezTo>
                      <a:cubicBezTo>
                        <a:pt x="1168" y="1061"/>
                        <a:pt x="1183" y="1067"/>
                        <a:pt x="1196" y="1067"/>
                      </a:cubicBezTo>
                      <a:cubicBezTo>
                        <a:pt x="1244" y="1067"/>
                        <a:pt x="1285" y="999"/>
                        <a:pt x="1238" y="953"/>
                      </a:cubicBezTo>
                      <a:cubicBezTo>
                        <a:pt x="905" y="607"/>
                        <a:pt x="524" y="286"/>
                        <a:pt x="119" y="12"/>
                      </a:cubicBezTo>
                      <a:cubicBezTo>
                        <a:pt x="107" y="4"/>
                        <a:pt x="9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4" name="Google Shape;2219;p69">
                <a:extLst>
                  <a:ext uri="{FF2B5EF4-FFF2-40B4-BE49-F238E27FC236}">
                    <a16:creationId xmlns:a16="http://schemas.microsoft.com/office/drawing/2014/main" xmlns="" id="{709A23B1-A951-CBF7-E907-DBDA44DA1CC2}"/>
                  </a:ext>
                </a:extLst>
              </p:cNvPr>
              <p:cNvSpPr/>
              <p:nvPr/>
            </p:nvSpPr>
            <p:spPr>
              <a:xfrm>
                <a:off x="1597660" y="3217049"/>
                <a:ext cx="582703" cy="367432"/>
              </a:xfrm>
              <a:custGeom>
                <a:avLst/>
                <a:gdLst/>
                <a:ahLst/>
                <a:cxnLst/>
                <a:rect l="l" t="t" r="r" b="b"/>
                <a:pathLst>
                  <a:path w="15253" h="9618" extrusionOk="0">
                    <a:moveTo>
                      <a:pt x="14882" y="1"/>
                    </a:moveTo>
                    <a:cubicBezTo>
                      <a:pt x="14813" y="1"/>
                      <a:pt x="14724" y="18"/>
                      <a:pt x="14610" y="55"/>
                    </a:cubicBezTo>
                    <a:cubicBezTo>
                      <a:pt x="14193" y="210"/>
                      <a:pt x="13812" y="436"/>
                      <a:pt x="13467" y="710"/>
                    </a:cubicBezTo>
                    <a:cubicBezTo>
                      <a:pt x="13097" y="972"/>
                      <a:pt x="12752" y="1258"/>
                      <a:pt x="12419" y="1555"/>
                    </a:cubicBezTo>
                    <a:cubicBezTo>
                      <a:pt x="12383" y="1591"/>
                      <a:pt x="12347" y="1615"/>
                      <a:pt x="12324" y="1651"/>
                    </a:cubicBezTo>
                    <a:cubicBezTo>
                      <a:pt x="12359" y="1293"/>
                      <a:pt x="12645" y="889"/>
                      <a:pt x="12443" y="543"/>
                    </a:cubicBezTo>
                    <a:cubicBezTo>
                      <a:pt x="12381" y="443"/>
                      <a:pt x="12311" y="401"/>
                      <a:pt x="12239" y="401"/>
                    </a:cubicBezTo>
                    <a:cubicBezTo>
                      <a:pt x="11957" y="401"/>
                      <a:pt x="11630" y="1019"/>
                      <a:pt x="11573" y="1246"/>
                    </a:cubicBezTo>
                    <a:cubicBezTo>
                      <a:pt x="11538" y="1448"/>
                      <a:pt x="11442" y="1651"/>
                      <a:pt x="11311" y="1817"/>
                    </a:cubicBezTo>
                    <a:cubicBezTo>
                      <a:pt x="11133" y="2032"/>
                      <a:pt x="10990" y="2174"/>
                      <a:pt x="10919" y="2460"/>
                    </a:cubicBezTo>
                    <a:cubicBezTo>
                      <a:pt x="10800" y="2877"/>
                      <a:pt x="10930" y="3246"/>
                      <a:pt x="10919" y="3663"/>
                    </a:cubicBezTo>
                    <a:cubicBezTo>
                      <a:pt x="10026" y="4710"/>
                      <a:pt x="7990" y="5949"/>
                      <a:pt x="7918" y="5996"/>
                    </a:cubicBezTo>
                    <a:cubicBezTo>
                      <a:pt x="7216" y="6473"/>
                      <a:pt x="6549" y="6377"/>
                      <a:pt x="5692" y="6401"/>
                    </a:cubicBezTo>
                    <a:cubicBezTo>
                      <a:pt x="5683" y="6401"/>
                      <a:pt x="5674" y="6401"/>
                      <a:pt x="5665" y="6401"/>
                    </a:cubicBezTo>
                    <a:cubicBezTo>
                      <a:pt x="4965" y="6401"/>
                      <a:pt x="2709" y="5959"/>
                      <a:pt x="2215" y="5853"/>
                    </a:cubicBezTo>
                    <a:cubicBezTo>
                      <a:pt x="1859" y="5782"/>
                      <a:pt x="1084" y="5470"/>
                      <a:pt x="554" y="5470"/>
                    </a:cubicBezTo>
                    <a:cubicBezTo>
                      <a:pt x="286" y="5470"/>
                      <a:pt x="80" y="5550"/>
                      <a:pt x="24" y="5782"/>
                    </a:cubicBezTo>
                    <a:cubicBezTo>
                      <a:pt x="1" y="5949"/>
                      <a:pt x="12" y="6115"/>
                      <a:pt x="72" y="6270"/>
                    </a:cubicBezTo>
                    <a:cubicBezTo>
                      <a:pt x="132" y="6473"/>
                      <a:pt x="203" y="6675"/>
                      <a:pt x="286" y="6877"/>
                    </a:cubicBezTo>
                    <a:cubicBezTo>
                      <a:pt x="572" y="7508"/>
                      <a:pt x="1024" y="8068"/>
                      <a:pt x="1596" y="8485"/>
                    </a:cubicBezTo>
                    <a:cubicBezTo>
                      <a:pt x="2072" y="8854"/>
                      <a:pt x="2739" y="9378"/>
                      <a:pt x="3322" y="9556"/>
                    </a:cubicBezTo>
                    <a:cubicBezTo>
                      <a:pt x="3493" y="9602"/>
                      <a:pt x="3686" y="9617"/>
                      <a:pt x="3887" y="9617"/>
                    </a:cubicBezTo>
                    <a:cubicBezTo>
                      <a:pt x="4262" y="9617"/>
                      <a:pt x="4664" y="9564"/>
                      <a:pt x="4989" y="9556"/>
                    </a:cubicBezTo>
                    <a:cubicBezTo>
                      <a:pt x="5954" y="9509"/>
                      <a:pt x="7097" y="9497"/>
                      <a:pt x="7990" y="9080"/>
                    </a:cubicBezTo>
                    <a:cubicBezTo>
                      <a:pt x="8775" y="8711"/>
                      <a:pt x="10871" y="6675"/>
                      <a:pt x="11562" y="5639"/>
                    </a:cubicBezTo>
                    <a:cubicBezTo>
                      <a:pt x="11966" y="5032"/>
                      <a:pt x="12835" y="4949"/>
                      <a:pt x="13395" y="4484"/>
                    </a:cubicBezTo>
                    <a:cubicBezTo>
                      <a:pt x="13990" y="3984"/>
                      <a:pt x="14800" y="2996"/>
                      <a:pt x="14919" y="2186"/>
                    </a:cubicBezTo>
                    <a:cubicBezTo>
                      <a:pt x="14955" y="1960"/>
                      <a:pt x="14919" y="1770"/>
                      <a:pt x="14967" y="1555"/>
                    </a:cubicBezTo>
                    <a:cubicBezTo>
                      <a:pt x="15014" y="1341"/>
                      <a:pt x="15229" y="984"/>
                      <a:pt x="14907" y="865"/>
                    </a:cubicBezTo>
                    <a:cubicBezTo>
                      <a:pt x="15038" y="483"/>
                      <a:pt x="15253" y="1"/>
                      <a:pt x="14882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20;p69">
                <a:extLst>
                  <a:ext uri="{FF2B5EF4-FFF2-40B4-BE49-F238E27FC236}">
                    <a16:creationId xmlns:a16="http://schemas.microsoft.com/office/drawing/2014/main" xmlns="" id="{580C8ED4-D642-C200-7462-D29B482BEADE}"/>
                  </a:ext>
                </a:extLst>
              </p:cNvPr>
              <p:cNvSpPr/>
              <p:nvPr/>
            </p:nvSpPr>
            <p:spPr>
              <a:xfrm>
                <a:off x="2122009" y="3244593"/>
                <a:ext cx="47180" cy="595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558" extrusionOk="0">
                    <a:moveTo>
                      <a:pt x="1145" y="1"/>
                    </a:moveTo>
                    <a:cubicBezTo>
                      <a:pt x="1126" y="1"/>
                      <a:pt x="1107" y="8"/>
                      <a:pt x="1093" y="25"/>
                    </a:cubicBezTo>
                    <a:cubicBezTo>
                      <a:pt x="724" y="490"/>
                      <a:pt x="462" y="1037"/>
                      <a:pt x="46" y="1454"/>
                    </a:cubicBezTo>
                    <a:cubicBezTo>
                      <a:pt x="0" y="1499"/>
                      <a:pt x="37" y="1558"/>
                      <a:pt x="84" y="1558"/>
                    </a:cubicBezTo>
                    <a:cubicBezTo>
                      <a:pt x="99" y="1558"/>
                      <a:pt x="114" y="1552"/>
                      <a:pt x="129" y="1537"/>
                    </a:cubicBezTo>
                    <a:cubicBezTo>
                      <a:pt x="557" y="1109"/>
                      <a:pt x="831" y="561"/>
                      <a:pt x="1200" y="85"/>
                    </a:cubicBezTo>
                    <a:cubicBezTo>
                      <a:pt x="1234" y="43"/>
                      <a:pt x="119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21;p69">
                <a:extLst>
                  <a:ext uri="{FF2B5EF4-FFF2-40B4-BE49-F238E27FC236}">
                    <a16:creationId xmlns:a16="http://schemas.microsoft.com/office/drawing/2014/main" xmlns="" id="{9D581699-DC9A-B1FD-BC3D-A9A7B0402603}"/>
                  </a:ext>
                </a:extLst>
              </p:cNvPr>
              <p:cNvSpPr/>
              <p:nvPr/>
            </p:nvSpPr>
            <p:spPr>
              <a:xfrm>
                <a:off x="2131670" y="3311489"/>
                <a:ext cx="3209" cy="150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393" extrusionOk="0">
                    <a:moveTo>
                      <a:pt x="0" y="0"/>
                    </a:moveTo>
                    <a:lnTo>
                      <a:pt x="84" y="393"/>
                    </a:lnTo>
                    <a:cubicBezTo>
                      <a:pt x="72" y="262"/>
                      <a:pt x="48" y="131"/>
                      <a:pt x="0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22;p69">
                <a:extLst>
                  <a:ext uri="{FF2B5EF4-FFF2-40B4-BE49-F238E27FC236}">
                    <a16:creationId xmlns:a16="http://schemas.microsoft.com/office/drawing/2014/main" xmlns="" id="{A772B751-9954-33F3-6C8A-4182C40383FE}"/>
                  </a:ext>
                </a:extLst>
              </p:cNvPr>
              <p:cNvSpPr/>
              <p:nvPr/>
            </p:nvSpPr>
            <p:spPr>
              <a:xfrm>
                <a:off x="2138780" y="3298728"/>
                <a:ext cx="15930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3" extrusionOk="0">
                    <a:moveTo>
                      <a:pt x="340" y="1"/>
                    </a:moveTo>
                    <a:cubicBezTo>
                      <a:pt x="321" y="1"/>
                      <a:pt x="301" y="14"/>
                      <a:pt x="285" y="37"/>
                    </a:cubicBezTo>
                    <a:lnTo>
                      <a:pt x="309" y="37"/>
                    </a:lnTo>
                    <a:cubicBezTo>
                      <a:pt x="285" y="61"/>
                      <a:pt x="261" y="97"/>
                      <a:pt x="249" y="120"/>
                    </a:cubicBezTo>
                    <a:lnTo>
                      <a:pt x="238" y="132"/>
                    </a:lnTo>
                    <a:cubicBezTo>
                      <a:pt x="226" y="132"/>
                      <a:pt x="226" y="144"/>
                      <a:pt x="226" y="156"/>
                    </a:cubicBezTo>
                    <a:lnTo>
                      <a:pt x="190" y="192"/>
                    </a:lnTo>
                    <a:cubicBezTo>
                      <a:pt x="130" y="251"/>
                      <a:pt x="83" y="311"/>
                      <a:pt x="35" y="370"/>
                    </a:cubicBezTo>
                    <a:cubicBezTo>
                      <a:pt x="0" y="405"/>
                      <a:pt x="61" y="452"/>
                      <a:pt x="105" y="452"/>
                    </a:cubicBezTo>
                    <a:cubicBezTo>
                      <a:pt x="122" y="452"/>
                      <a:pt x="136" y="446"/>
                      <a:pt x="142" y="430"/>
                    </a:cubicBezTo>
                    <a:lnTo>
                      <a:pt x="154" y="406"/>
                    </a:lnTo>
                    <a:lnTo>
                      <a:pt x="154" y="394"/>
                    </a:lnTo>
                    <a:lnTo>
                      <a:pt x="190" y="358"/>
                    </a:lnTo>
                    <a:lnTo>
                      <a:pt x="261" y="275"/>
                    </a:lnTo>
                    <a:cubicBezTo>
                      <a:pt x="309" y="216"/>
                      <a:pt x="357" y="156"/>
                      <a:pt x="392" y="97"/>
                    </a:cubicBezTo>
                    <a:cubicBezTo>
                      <a:pt x="416" y="61"/>
                      <a:pt x="404" y="25"/>
                      <a:pt x="369" y="13"/>
                    </a:cubicBezTo>
                    <a:cubicBezTo>
                      <a:pt x="360" y="5"/>
                      <a:pt x="350" y="1"/>
                      <a:pt x="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23;p69">
                <a:extLst>
                  <a:ext uri="{FF2B5EF4-FFF2-40B4-BE49-F238E27FC236}">
                    <a16:creationId xmlns:a16="http://schemas.microsoft.com/office/drawing/2014/main" xmlns="" id="{59387A50-AAD6-5B5E-14E1-3F5B4B4CE323}"/>
                  </a:ext>
                </a:extLst>
              </p:cNvPr>
              <p:cNvSpPr/>
              <p:nvPr/>
            </p:nvSpPr>
            <p:spPr>
              <a:xfrm>
                <a:off x="1553077" y="3406845"/>
                <a:ext cx="220658" cy="18818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926" extrusionOk="0">
                    <a:moveTo>
                      <a:pt x="1201" y="1"/>
                    </a:moveTo>
                    <a:cubicBezTo>
                      <a:pt x="1063" y="1"/>
                      <a:pt x="932" y="13"/>
                      <a:pt x="810" y="40"/>
                    </a:cubicBezTo>
                    <a:cubicBezTo>
                      <a:pt x="322" y="159"/>
                      <a:pt x="1" y="540"/>
                      <a:pt x="84" y="1421"/>
                    </a:cubicBezTo>
                    <a:cubicBezTo>
                      <a:pt x="167" y="2350"/>
                      <a:pt x="501" y="3314"/>
                      <a:pt x="1239" y="3874"/>
                    </a:cubicBezTo>
                    <a:cubicBezTo>
                      <a:pt x="1727" y="4231"/>
                      <a:pt x="2322" y="4386"/>
                      <a:pt x="2906" y="4529"/>
                    </a:cubicBezTo>
                    <a:cubicBezTo>
                      <a:pt x="3335" y="4634"/>
                      <a:pt x="3977" y="4926"/>
                      <a:pt x="4504" y="4926"/>
                    </a:cubicBezTo>
                    <a:cubicBezTo>
                      <a:pt x="4694" y="4926"/>
                      <a:pt x="4869" y="4888"/>
                      <a:pt x="5013" y="4791"/>
                    </a:cubicBezTo>
                    <a:cubicBezTo>
                      <a:pt x="5549" y="4422"/>
                      <a:pt x="5549" y="3445"/>
                      <a:pt x="5656" y="2909"/>
                    </a:cubicBezTo>
                    <a:cubicBezTo>
                      <a:pt x="5740" y="2421"/>
                      <a:pt x="5775" y="1945"/>
                      <a:pt x="5775" y="1457"/>
                    </a:cubicBezTo>
                    <a:cubicBezTo>
                      <a:pt x="5775" y="850"/>
                      <a:pt x="5632" y="957"/>
                      <a:pt x="5037" y="838"/>
                    </a:cubicBezTo>
                    <a:cubicBezTo>
                      <a:pt x="4358" y="683"/>
                      <a:pt x="3656" y="600"/>
                      <a:pt x="2989" y="385"/>
                    </a:cubicBezTo>
                    <a:cubicBezTo>
                      <a:pt x="2460" y="212"/>
                      <a:pt x="1777" y="1"/>
                      <a:pt x="1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Website: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hoclieu.vn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200" b="1" kern="1200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Fanpage</a:t>
            </a: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facebook.com/tienganhglobalsuccess.vn/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0"/>
          <p:cNvSpPr/>
          <p:nvPr/>
        </p:nvSpPr>
        <p:spPr>
          <a:xfrm>
            <a:off x="838650" y="1427570"/>
            <a:ext cx="7466700" cy="165484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6" name="Google Shape;796;p40"/>
          <p:cNvSpPr txBox="1">
            <a:spLocks noGrp="1"/>
          </p:cNvSpPr>
          <p:nvPr>
            <p:ph type="ctrTitle"/>
          </p:nvPr>
        </p:nvSpPr>
        <p:spPr>
          <a:xfrm>
            <a:off x="906150" y="1546981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The UN </a:t>
            </a:r>
            <a:r>
              <a:rPr lang="en-US" dirty="0"/>
              <a:t>Climate</a:t>
            </a:r>
            <a:r>
              <a:rPr lang="fr-FR" dirty="0"/>
              <a:t> Change </a:t>
            </a:r>
            <a:r>
              <a:rPr lang="en-US" dirty="0"/>
              <a:t>Conference</a:t>
            </a:r>
          </a:p>
        </p:txBody>
      </p:sp>
      <p:sp>
        <p:nvSpPr>
          <p:cNvPr id="797" name="Google Shape;797;p40"/>
          <p:cNvSpPr txBox="1">
            <a:spLocks noGrp="1"/>
          </p:cNvSpPr>
          <p:nvPr>
            <p:ph type="subTitle" idx="1"/>
          </p:nvPr>
        </p:nvSpPr>
        <p:spPr>
          <a:xfrm>
            <a:off x="1395450" y="2691236"/>
            <a:ext cx="6353100" cy="3511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LESSON 3 - READING</a:t>
            </a:r>
            <a:endParaRPr sz="2000" dirty="0"/>
          </a:p>
        </p:txBody>
      </p:sp>
      <p:grpSp>
        <p:nvGrpSpPr>
          <p:cNvPr id="798" name="Google Shape;798;p40"/>
          <p:cNvGrpSpPr/>
          <p:nvPr/>
        </p:nvGrpSpPr>
        <p:grpSpPr>
          <a:xfrm rot="-4580263">
            <a:off x="5561457" y="3640324"/>
            <a:ext cx="1064711" cy="580484"/>
            <a:chOff x="586675" y="237900"/>
            <a:chExt cx="1935975" cy="1055500"/>
          </a:xfrm>
        </p:grpSpPr>
        <p:sp>
          <p:nvSpPr>
            <p:cNvPr id="799" name="Google Shape;799;p40"/>
            <p:cNvSpPr/>
            <p:nvPr/>
          </p:nvSpPr>
          <p:spPr>
            <a:xfrm>
              <a:off x="738775" y="301575"/>
              <a:ext cx="1631475" cy="928425"/>
            </a:xfrm>
            <a:custGeom>
              <a:avLst/>
              <a:gdLst/>
              <a:ahLst/>
              <a:cxnLst/>
              <a:rect l="l" t="t" r="r" b="b"/>
              <a:pathLst>
                <a:path w="65259" h="37137" extrusionOk="0">
                  <a:moveTo>
                    <a:pt x="3941" y="1"/>
                  </a:moveTo>
                  <a:lnTo>
                    <a:pt x="1" y="28719"/>
                  </a:lnTo>
                  <a:lnTo>
                    <a:pt x="9740" y="30064"/>
                  </a:lnTo>
                  <a:cubicBezTo>
                    <a:pt x="10152" y="30120"/>
                    <a:pt x="10566" y="30148"/>
                    <a:pt x="10979" y="30148"/>
                  </a:cubicBezTo>
                  <a:cubicBezTo>
                    <a:pt x="12333" y="30148"/>
                    <a:pt x="13678" y="29850"/>
                    <a:pt x="14919" y="29266"/>
                  </a:cubicBezTo>
                  <a:lnTo>
                    <a:pt x="29409" y="22432"/>
                  </a:lnTo>
                  <a:cubicBezTo>
                    <a:pt x="30075" y="22115"/>
                    <a:pt x="30789" y="21960"/>
                    <a:pt x="31498" y="21960"/>
                  </a:cubicBezTo>
                  <a:cubicBezTo>
                    <a:pt x="32651" y="21960"/>
                    <a:pt x="33793" y="22370"/>
                    <a:pt x="34707" y="23159"/>
                  </a:cubicBezTo>
                  <a:lnTo>
                    <a:pt x="46816" y="33648"/>
                  </a:lnTo>
                  <a:cubicBezTo>
                    <a:pt x="48161" y="34803"/>
                    <a:pt x="49804" y="35553"/>
                    <a:pt x="51566" y="35791"/>
                  </a:cubicBezTo>
                  <a:lnTo>
                    <a:pt x="61306" y="37136"/>
                  </a:lnTo>
                  <a:lnTo>
                    <a:pt x="65259" y="8407"/>
                  </a:lnTo>
                  <a:lnTo>
                    <a:pt x="55507" y="7073"/>
                  </a:lnTo>
                  <a:cubicBezTo>
                    <a:pt x="55094" y="7017"/>
                    <a:pt x="54680" y="6990"/>
                    <a:pt x="54267" y="6990"/>
                  </a:cubicBezTo>
                  <a:cubicBezTo>
                    <a:pt x="52918" y="6990"/>
                    <a:pt x="51582" y="7285"/>
                    <a:pt x="50352" y="7859"/>
                  </a:cubicBezTo>
                  <a:lnTo>
                    <a:pt x="35862" y="14705"/>
                  </a:lnTo>
                  <a:cubicBezTo>
                    <a:pt x="35193" y="15017"/>
                    <a:pt x="34480" y="15169"/>
                    <a:pt x="33772" y="15169"/>
                  </a:cubicBezTo>
                  <a:cubicBezTo>
                    <a:pt x="32615" y="15169"/>
                    <a:pt x="31473" y="14762"/>
                    <a:pt x="30564" y="13979"/>
                  </a:cubicBezTo>
                  <a:lnTo>
                    <a:pt x="18443" y="3489"/>
                  </a:lnTo>
                  <a:cubicBezTo>
                    <a:pt x="17098" y="2323"/>
                    <a:pt x="15443" y="1573"/>
                    <a:pt x="13681" y="1334"/>
                  </a:cubicBezTo>
                  <a:lnTo>
                    <a:pt x="3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2265750" y="468275"/>
              <a:ext cx="256900" cy="825125"/>
            </a:xfrm>
            <a:custGeom>
              <a:avLst/>
              <a:gdLst/>
              <a:ahLst/>
              <a:cxnLst/>
              <a:rect l="l" t="t" r="r" b="b"/>
              <a:pathLst>
                <a:path w="10276" h="33005" extrusionOk="0">
                  <a:moveTo>
                    <a:pt x="4418" y="0"/>
                  </a:moveTo>
                  <a:lnTo>
                    <a:pt x="1" y="32195"/>
                  </a:lnTo>
                  <a:lnTo>
                    <a:pt x="5858" y="33005"/>
                  </a:lnTo>
                  <a:lnTo>
                    <a:pt x="10276" y="81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586675" y="237900"/>
              <a:ext cx="256600" cy="825125"/>
            </a:xfrm>
            <a:custGeom>
              <a:avLst/>
              <a:gdLst/>
              <a:ahLst/>
              <a:cxnLst/>
              <a:rect l="l" t="t" r="r" b="b"/>
              <a:pathLst>
                <a:path w="10264" h="33005" extrusionOk="0">
                  <a:moveTo>
                    <a:pt x="4406" y="0"/>
                  </a:moveTo>
                  <a:lnTo>
                    <a:pt x="0" y="32194"/>
                  </a:lnTo>
                  <a:lnTo>
                    <a:pt x="5846" y="33004"/>
                  </a:lnTo>
                  <a:lnTo>
                    <a:pt x="10264" y="81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791750" y="354275"/>
              <a:ext cx="1281150" cy="795650"/>
            </a:xfrm>
            <a:custGeom>
              <a:avLst/>
              <a:gdLst/>
              <a:ahLst/>
              <a:cxnLst/>
              <a:rect l="l" t="t" r="r" b="b"/>
              <a:pathLst>
                <a:path w="51246" h="31826" extrusionOk="0">
                  <a:moveTo>
                    <a:pt x="3430" y="0"/>
                  </a:moveTo>
                  <a:lnTo>
                    <a:pt x="1" y="25003"/>
                  </a:lnTo>
                  <a:lnTo>
                    <a:pt x="6347" y="25873"/>
                  </a:lnTo>
                  <a:lnTo>
                    <a:pt x="10812" y="16943"/>
                  </a:lnTo>
                  <a:cubicBezTo>
                    <a:pt x="11228" y="16098"/>
                    <a:pt x="11467" y="15181"/>
                    <a:pt x="11526" y="14240"/>
                  </a:cubicBezTo>
                  <a:lnTo>
                    <a:pt x="31171" y="16943"/>
                  </a:lnTo>
                  <a:cubicBezTo>
                    <a:pt x="31219" y="17205"/>
                    <a:pt x="31350" y="17455"/>
                    <a:pt x="31540" y="17633"/>
                  </a:cubicBezTo>
                  <a:lnTo>
                    <a:pt x="45923" y="30111"/>
                  </a:lnTo>
                  <a:cubicBezTo>
                    <a:pt x="46995" y="31040"/>
                    <a:pt x="48304" y="31635"/>
                    <a:pt x="49709" y="31826"/>
                  </a:cubicBezTo>
                  <a:cubicBezTo>
                    <a:pt x="49709" y="31826"/>
                    <a:pt x="47197" y="26897"/>
                    <a:pt x="49221" y="19765"/>
                  </a:cubicBezTo>
                  <a:cubicBezTo>
                    <a:pt x="51245" y="12645"/>
                    <a:pt x="49031" y="7454"/>
                    <a:pt x="49031" y="7454"/>
                  </a:cubicBezTo>
                  <a:lnTo>
                    <a:pt x="31826" y="15598"/>
                  </a:lnTo>
                  <a:cubicBezTo>
                    <a:pt x="31576" y="15717"/>
                    <a:pt x="31386" y="15919"/>
                    <a:pt x="31279" y="16157"/>
                  </a:cubicBezTo>
                  <a:lnTo>
                    <a:pt x="11621" y="13466"/>
                  </a:lnTo>
                  <a:lnTo>
                    <a:pt x="11574" y="13871"/>
                  </a:lnTo>
                  <a:cubicBezTo>
                    <a:pt x="11598" y="12835"/>
                    <a:pt x="11407" y="11823"/>
                    <a:pt x="11014" y="10871"/>
                  </a:cubicBezTo>
                  <a:lnTo>
                    <a:pt x="6668" y="453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03" name="Google Shape;803;p40"/>
          <p:cNvGrpSpPr/>
          <p:nvPr/>
        </p:nvGrpSpPr>
        <p:grpSpPr>
          <a:xfrm rot="-333400">
            <a:off x="2710914" y="3244667"/>
            <a:ext cx="2214837" cy="2214837"/>
            <a:chOff x="334213" y="2257776"/>
            <a:chExt cx="2523097" cy="2523097"/>
          </a:xfrm>
        </p:grpSpPr>
        <p:sp>
          <p:nvSpPr>
            <p:cNvPr id="804" name="Google Shape;804;p40"/>
            <p:cNvSpPr/>
            <p:nvPr/>
          </p:nvSpPr>
          <p:spPr>
            <a:xfrm rot="-362304">
              <a:off x="507580" y="2429523"/>
              <a:ext cx="2176581" cy="2176281"/>
            </a:xfrm>
            <a:custGeom>
              <a:avLst/>
              <a:gdLst/>
              <a:ahLst/>
              <a:cxnLst/>
              <a:rect l="l" t="t" r="r" b="b"/>
              <a:pathLst>
                <a:path w="87059" h="87047" extrusionOk="0">
                  <a:moveTo>
                    <a:pt x="43530" y="1"/>
                  </a:moveTo>
                  <a:cubicBezTo>
                    <a:pt x="19491" y="1"/>
                    <a:pt x="0" y="19479"/>
                    <a:pt x="0" y="43530"/>
                  </a:cubicBezTo>
                  <a:cubicBezTo>
                    <a:pt x="0" y="67568"/>
                    <a:pt x="19491" y="87047"/>
                    <a:pt x="43530" y="87047"/>
                  </a:cubicBezTo>
                  <a:cubicBezTo>
                    <a:pt x="67568" y="87047"/>
                    <a:pt x="87059" y="67568"/>
                    <a:pt x="87059" y="43530"/>
                  </a:cubicBezTo>
                  <a:cubicBezTo>
                    <a:pt x="87059" y="19479"/>
                    <a:pt x="67568" y="1"/>
                    <a:pt x="43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5" name="Google Shape;805;p40"/>
            <p:cNvSpPr/>
            <p:nvPr/>
          </p:nvSpPr>
          <p:spPr>
            <a:xfrm rot="-362304">
              <a:off x="448530" y="2372093"/>
              <a:ext cx="2294462" cy="2294462"/>
            </a:xfrm>
            <a:custGeom>
              <a:avLst/>
              <a:gdLst/>
              <a:ahLst/>
              <a:cxnLst/>
              <a:rect l="l" t="t" r="r" b="b"/>
              <a:pathLst>
                <a:path w="91774" h="91774" fill="none" extrusionOk="0">
                  <a:moveTo>
                    <a:pt x="91773" y="45887"/>
                  </a:moveTo>
                  <a:cubicBezTo>
                    <a:pt x="91773" y="71236"/>
                    <a:pt x="71235" y="91774"/>
                    <a:pt x="45887" y="91774"/>
                  </a:cubicBezTo>
                  <a:cubicBezTo>
                    <a:pt x="20538" y="91774"/>
                    <a:pt x="0" y="71236"/>
                    <a:pt x="0" y="45887"/>
                  </a:cubicBezTo>
                  <a:cubicBezTo>
                    <a:pt x="0" y="20551"/>
                    <a:pt x="20538" y="1"/>
                    <a:pt x="45887" y="1"/>
                  </a:cubicBezTo>
                  <a:cubicBezTo>
                    <a:pt x="71235" y="1"/>
                    <a:pt x="91773" y="20551"/>
                    <a:pt x="91773" y="4588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6" name="Google Shape;806;p40"/>
            <p:cNvSpPr/>
            <p:nvPr/>
          </p:nvSpPr>
          <p:spPr>
            <a:xfrm rot="-362304">
              <a:off x="1261246" y="2934475"/>
              <a:ext cx="108980" cy="75554"/>
            </a:xfrm>
            <a:custGeom>
              <a:avLst/>
              <a:gdLst/>
              <a:ahLst/>
              <a:cxnLst/>
              <a:rect l="l" t="t" r="r" b="b"/>
              <a:pathLst>
                <a:path w="4359" h="3022" extrusionOk="0">
                  <a:moveTo>
                    <a:pt x="2069" y="1"/>
                  </a:moveTo>
                  <a:cubicBezTo>
                    <a:pt x="1900" y="1"/>
                    <a:pt x="1734" y="28"/>
                    <a:pt x="1579" y="98"/>
                  </a:cubicBezTo>
                  <a:lnTo>
                    <a:pt x="1579" y="98"/>
                  </a:lnTo>
                  <a:lnTo>
                    <a:pt x="1596" y="89"/>
                  </a:lnTo>
                  <a:lnTo>
                    <a:pt x="1596" y="89"/>
                  </a:lnTo>
                  <a:cubicBezTo>
                    <a:pt x="1227" y="149"/>
                    <a:pt x="870" y="292"/>
                    <a:pt x="572" y="518"/>
                  </a:cubicBezTo>
                  <a:cubicBezTo>
                    <a:pt x="215" y="756"/>
                    <a:pt x="1" y="1173"/>
                    <a:pt x="36" y="1613"/>
                  </a:cubicBezTo>
                  <a:cubicBezTo>
                    <a:pt x="108" y="2125"/>
                    <a:pt x="560" y="2494"/>
                    <a:pt x="1024" y="2708"/>
                  </a:cubicBezTo>
                  <a:cubicBezTo>
                    <a:pt x="1423" y="2902"/>
                    <a:pt x="1878" y="3022"/>
                    <a:pt x="2322" y="3022"/>
                  </a:cubicBezTo>
                  <a:cubicBezTo>
                    <a:pt x="2700" y="3022"/>
                    <a:pt x="3071" y="2935"/>
                    <a:pt x="3394" y="2732"/>
                  </a:cubicBezTo>
                  <a:cubicBezTo>
                    <a:pt x="4084" y="2292"/>
                    <a:pt x="4358" y="1184"/>
                    <a:pt x="3775" y="613"/>
                  </a:cubicBezTo>
                  <a:cubicBezTo>
                    <a:pt x="3525" y="399"/>
                    <a:pt x="3227" y="244"/>
                    <a:pt x="2918" y="161"/>
                  </a:cubicBezTo>
                  <a:cubicBezTo>
                    <a:pt x="2645" y="77"/>
                    <a:pt x="2352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7" name="Google Shape;807;p40"/>
            <p:cNvSpPr/>
            <p:nvPr/>
          </p:nvSpPr>
          <p:spPr>
            <a:xfrm rot="-362304">
              <a:off x="1407735" y="3056576"/>
              <a:ext cx="51503" cy="51653"/>
            </a:xfrm>
            <a:custGeom>
              <a:avLst/>
              <a:gdLst/>
              <a:ahLst/>
              <a:cxnLst/>
              <a:rect l="l" t="t" r="r" b="b"/>
              <a:pathLst>
                <a:path w="2060" h="2066" extrusionOk="0">
                  <a:moveTo>
                    <a:pt x="1418" y="1"/>
                  </a:moveTo>
                  <a:cubicBezTo>
                    <a:pt x="1266" y="1"/>
                    <a:pt x="1097" y="35"/>
                    <a:pt x="929" y="80"/>
                  </a:cubicBezTo>
                  <a:cubicBezTo>
                    <a:pt x="381" y="259"/>
                    <a:pt x="0" y="913"/>
                    <a:pt x="191" y="1449"/>
                  </a:cubicBezTo>
                  <a:cubicBezTo>
                    <a:pt x="321" y="1824"/>
                    <a:pt x="720" y="2065"/>
                    <a:pt x="1103" y="2065"/>
                  </a:cubicBezTo>
                  <a:cubicBezTo>
                    <a:pt x="1280" y="2065"/>
                    <a:pt x="1453" y="2014"/>
                    <a:pt x="1596" y="1902"/>
                  </a:cubicBezTo>
                  <a:cubicBezTo>
                    <a:pt x="1858" y="1687"/>
                    <a:pt x="1977" y="1342"/>
                    <a:pt x="2024" y="1009"/>
                  </a:cubicBezTo>
                  <a:cubicBezTo>
                    <a:pt x="2060" y="711"/>
                    <a:pt x="2048" y="378"/>
                    <a:pt x="1846" y="163"/>
                  </a:cubicBezTo>
                  <a:cubicBezTo>
                    <a:pt x="1739" y="44"/>
                    <a:pt x="1589" y="1"/>
                    <a:pt x="1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8" name="Google Shape;808;p40"/>
            <p:cNvSpPr/>
            <p:nvPr/>
          </p:nvSpPr>
          <p:spPr>
            <a:xfrm rot="-362304">
              <a:off x="1457363" y="2968154"/>
              <a:ext cx="88729" cy="185684"/>
            </a:xfrm>
            <a:custGeom>
              <a:avLst/>
              <a:gdLst/>
              <a:ahLst/>
              <a:cxnLst/>
              <a:rect l="l" t="t" r="r" b="b"/>
              <a:pathLst>
                <a:path w="3549" h="7427" extrusionOk="0">
                  <a:moveTo>
                    <a:pt x="1282" y="1"/>
                  </a:moveTo>
                  <a:cubicBezTo>
                    <a:pt x="1155" y="1"/>
                    <a:pt x="1020" y="32"/>
                    <a:pt x="881" y="98"/>
                  </a:cubicBezTo>
                  <a:cubicBezTo>
                    <a:pt x="0" y="503"/>
                    <a:pt x="393" y="1372"/>
                    <a:pt x="679" y="2015"/>
                  </a:cubicBezTo>
                  <a:cubicBezTo>
                    <a:pt x="1322" y="3444"/>
                    <a:pt x="1000" y="5087"/>
                    <a:pt x="691" y="6611"/>
                  </a:cubicBezTo>
                  <a:cubicBezTo>
                    <a:pt x="631" y="6885"/>
                    <a:pt x="619" y="7242"/>
                    <a:pt x="857" y="7385"/>
                  </a:cubicBezTo>
                  <a:cubicBezTo>
                    <a:pt x="912" y="7414"/>
                    <a:pt x="970" y="7427"/>
                    <a:pt x="1028" y="7427"/>
                  </a:cubicBezTo>
                  <a:cubicBezTo>
                    <a:pt x="1234" y="7427"/>
                    <a:pt x="1450" y="7269"/>
                    <a:pt x="1607" y="7111"/>
                  </a:cubicBezTo>
                  <a:cubicBezTo>
                    <a:pt x="2381" y="6385"/>
                    <a:pt x="3191" y="5599"/>
                    <a:pt x="3453" y="4575"/>
                  </a:cubicBezTo>
                  <a:cubicBezTo>
                    <a:pt x="3536" y="4194"/>
                    <a:pt x="3548" y="3766"/>
                    <a:pt x="3310" y="3456"/>
                  </a:cubicBezTo>
                  <a:cubicBezTo>
                    <a:pt x="3155" y="3289"/>
                    <a:pt x="2977" y="3134"/>
                    <a:pt x="2798" y="3004"/>
                  </a:cubicBezTo>
                  <a:cubicBezTo>
                    <a:pt x="2560" y="2801"/>
                    <a:pt x="2393" y="2527"/>
                    <a:pt x="2310" y="2218"/>
                  </a:cubicBezTo>
                  <a:cubicBezTo>
                    <a:pt x="2191" y="1789"/>
                    <a:pt x="2262" y="1325"/>
                    <a:pt x="2167" y="884"/>
                  </a:cubicBezTo>
                  <a:cubicBezTo>
                    <a:pt x="2065" y="367"/>
                    <a:pt x="1721" y="1"/>
                    <a:pt x="1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9" name="Google Shape;809;p40"/>
            <p:cNvSpPr/>
            <p:nvPr/>
          </p:nvSpPr>
          <p:spPr>
            <a:xfrm rot="-362304">
              <a:off x="946118" y="2485587"/>
              <a:ext cx="395919" cy="200835"/>
            </a:xfrm>
            <a:custGeom>
              <a:avLst/>
              <a:gdLst/>
              <a:ahLst/>
              <a:cxnLst/>
              <a:rect l="l" t="t" r="r" b="b"/>
              <a:pathLst>
                <a:path w="15836" h="8033" extrusionOk="0">
                  <a:moveTo>
                    <a:pt x="15407" y="0"/>
                  </a:moveTo>
                  <a:cubicBezTo>
                    <a:pt x="10014" y="822"/>
                    <a:pt x="4823" y="2655"/>
                    <a:pt x="108" y="5394"/>
                  </a:cubicBezTo>
                  <a:cubicBezTo>
                    <a:pt x="36" y="5727"/>
                    <a:pt x="1" y="6049"/>
                    <a:pt x="108" y="6263"/>
                  </a:cubicBezTo>
                  <a:cubicBezTo>
                    <a:pt x="227" y="6489"/>
                    <a:pt x="703" y="6418"/>
                    <a:pt x="870" y="6692"/>
                  </a:cubicBezTo>
                  <a:cubicBezTo>
                    <a:pt x="977" y="6858"/>
                    <a:pt x="846" y="7346"/>
                    <a:pt x="965" y="7584"/>
                  </a:cubicBezTo>
                  <a:cubicBezTo>
                    <a:pt x="1076" y="7833"/>
                    <a:pt x="1350" y="8032"/>
                    <a:pt x="1623" y="8032"/>
                  </a:cubicBezTo>
                  <a:cubicBezTo>
                    <a:pt x="1703" y="8032"/>
                    <a:pt x="1783" y="8015"/>
                    <a:pt x="1858" y="7977"/>
                  </a:cubicBezTo>
                  <a:cubicBezTo>
                    <a:pt x="2132" y="7835"/>
                    <a:pt x="2251" y="7465"/>
                    <a:pt x="2537" y="7382"/>
                  </a:cubicBezTo>
                  <a:cubicBezTo>
                    <a:pt x="2578" y="7370"/>
                    <a:pt x="2619" y="7365"/>
                    <a:pt x="2659" y="7365"/>
                  </a:cubicBezTo>
                  <a:cubicBezTo>
                    <a:pt x="2986" y="7365"/>
                    <a:pt x="3268" y="7719"/>
                    <a:pt x="3596" y="7846"/>
                  </a:cubicBezTo>
                  <a:cubicBezTo>
                    <a:pt x="3688" y="7881"/>
                    <a:pt x="3779" y="7897"/>
                    <a:pt x="3868" y="7897"/>
                  </a:cubicBezTo>
                  <a:cubicBezTo>
                    <a:pt x="4391" y="7897"/>
                    <a:pt x="4863" y="7355"/>
                    <a:pt x="5239" y="6918"/>
                  </a:cubicBezTo>
                  <a:cubicBezTo>
                    <a:pt x="6216" y="5751"/>
                    <a:pt x="7537" y="4918"/>
                    <a:pt x="9014" y="4525"/>
                  </a:cubicBezTo>
                  <a:cubicBezTo>
                    <a:pt x="9764" y="4322"/>
                    <a:pt x="10573" y="4227"/>
                    <a:pt x="11204" y="3763"/>
                  </a:cubicBezTo>
                  <a:cubicBezTo>
                    <a:pt x="11693" y="3417"/>
                    <a:pt x="12014" y="2882"/>
                    <a:pt x="12467" y="2489"/>
                  </a:cubicBezTo>
                  <a:cubicBezTo>
                    <a:pt x="13288" y="1774"/>
                    <a:pt x="14431" y="1596"/>
                    <a:pt x="15348" y="1000"/>
                  </a:cubicBezTo>
                  <a:cubicBezTo>
                    <a:pt x="15586" y="857"/>
                    <a:pt x="15836" y="596"/>
                    <a:pt x="15741" y="322"/>
                  </a:cubicBezTo>
                  <a:cubicBezTo>
                    <a:pt x="15681" y="167"/>
                    <a:pt x="15562" y="60"/>
                    <a:pt x="15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0" name="Google Shape;810;p40"/>
            <p:cNvSpPr/>
            <p:nvPr/>
          </p:nvSpPr>
          <p:spPr>
            <a:xfrm rot="-362304">
              <a:off x="1666187" y="2692658"/>
              <a:ext cx="72354" cy="45252"/>
            </a:xfrm>
            <a:custGeom>
              <a:avLst/>
              <a:gdLst/>
              <a:ahLst/>
              <a:cxnLst/>
              <a:rect l="l" t="t" r="r" b="b"/>
              <a:pathLst>
                <a:path w="2894" h="1810" extrusionOk="0">
                  <a:moveTo>
                    <a:pt x="1765" y="0"/>
                  </a:moveTo>
                  <a:cubicBezTo>
                    <a:pt x="1629" y="0"/>
                    <a:pt x="1493" y="14"/>
                    <a:pt x="1357" y="41"/>
                  </a:cubicBezTo>
                  <a:lnTo>
                    <a:pt x="1346" y="113"/>
                  </a:lnTo>
                  <a:cubicBezTo>
                    <a:pt x="1287" y="108"/>
                    <a:pt x="1229" y="106"/>
                    <a:pt x="1171" y="106"/>
                  </a:cubicBezTo>
                  <a:cubicBezTo>
                    <a:pt x="944" y="106"/>
                    <a:pt x="718" y="142"/>
                    <a:pt x="500" y="208"/>
                  </a:cubicBezTo>
                  <a:cubicBezTo>
                    <a:pt x="214" y="303"/>
                    <a:pt x="24" y="553"/>
                    <a:pt x="0" y="851"/>
                  </a:cubicBezTo>
                  <a:cubicBezTo>
                    <a:pt x="12" y="1101"/>
                    <a:pt x="143" y="1327"/>
                    <a:pt x="345" y="1470"/>
                  </a:cubicBezTo>
                  <a:cubicBezTo>
                    <a:pt x="639" y="1690"/>
                    <a:pt x="994" y="1810"/>
                    <a:pt x="1353" y="1810"/>
                  </a:cubicBezTo>
                  <a:cubicBezTo>
                    <a:pt x="1518" y="1810"/>
                    <a:pt x="1684" y="1785"/>
                    <a:pt x="1846" y="1732"/>
                  </a:cubicBezTo>
                  <a:cubicBezTo>
                    <a:pt x="2358" y="1542"/>
                    <a:pt x="2739" y="1113"/>
                    <a:pt x="2870" y="589"/>
                  </a:cubicBezTo>
                  <a:cubicBezTo>
                    <a:pt x="2893" y="518"/>
                    <a:pt x="2893" y="434"/>
                    <a:pt x="2870" y="363"/>
                  </a:cubicBezTo>
                  <a:cubicBezTo>
                    <a:pt x="2834" y="303"/>
                    <a:pt x="2774" y="268"/>
                    <a:pt x="2715" y="232"/>
                  </a:cubicBezTo>
                  <a:cubicBezTo>
                    <a:pt x="2420" y="80"/>
                    <a:pt x="2095" y="0"/>
                    <a:pt x="1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1" name="Google Shape;811;p40"/>
            <p:cNvSpPr/>
            <p:nvPr/>
          </p:nvSpPr>
          <p:spPr>
            <a:xfrm rot="-362304">
              <a:off x="1642334" y="3291624"/>
              <a:ext cx="24426" cy="23126"/>
            </a:xfrm>
            <a:custGeom>
              <a:avLst/>
              <a:gdLst/>
              <a:ahLst/>
              <a:cxnLst/>
              <a:rect l="l" t="t" r="r" b="b"/>
              <a:pathLst>
                <a:path w="977" h="925" extrusionOk="0">
                  <a:moveTo>
                    <a:pt x="655" y="1"/>
                  </a:moveTo>
                  <a:cubicBezTo>
                    <a:pt x="560" y="167"/>
                    <a:pt x="310" y="155"/>
                    <a:pt x="155" y="274"/>
                  </a:cubicBezTo>
                  <a:cubicBezTo>
                    <a:pt x="0" y="429"/>
                    <a:pt x="12" y="691"/>
                    <a:pt x="179" y="834"/>
                  </a:cubicBezTo>
                  <a:cubicBezTo>
                    <a:pt x="260" y="894"/>
                    <a:pt x="355" y="924"/>
                    <a:pt x="449" y="924"/>
                  </a:cubicBezTo>
                  <a:cubicBezTo>
                    <a:pt x="560" y="924"/>
                    <a:pt x="672" y="882"/>
                    <a:pt x="762" y="798"/>
                  </a:cubicBezTo>
                  <a:cubicBezTo>
                    <a:pt x="917" y="644"/>
                    <a:pt x="976" y="417"/>
                    <a:pt x="917" y="215"/>
                  </a:cubicBezTo>
                  <a:lnTo>
                    <a:pt x="655" y="13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2" name="Google Shape;812;p40"/>
            <p:cNvSpPr/>
            <p:nvPr/>
          </p:nvSpPr>
          <p:spPr>
            <a:xfrm rot="-362304">
              <a:off x="1197234" y="3616608"/>
              <a:ext cx="21526" cy="18251"/>
            </a:xfrm>
            <a:custGeom>
              <a:avLst/>
              <a:gdLst/>
              <a:ahLst/>
              <a:cxnLst/>
              <a:rect l="l" t="t" r="r" b="b"/>
              <a:pathLst>
                <a:path w="861" h="730" extrusionOk="0">
                  <a:moveTo>
                    <a:pt x="334" y="1"/>
                  </a:moveTo>
                  <a:cubicBezTo>
                    <a:pt x="286" y="215"/>
                    <a:pt x="0" y="370"/>
                    <a:pt x="72" y="572"/>
                  </a:cubicBezTo>
                  <a:cubicBezTo>
                    <a:pt x="107" y="644"/>
                    <a:pt x="191" y="703"/>
                    <a:pt x="274" y="715"/>
                  </a:cubicBezTo>
                  <a:cubicBezTo>
                    <a:pt x="311" y="725"/>
                    <a:pt x="349" y="729"/>
                    <a:pt x="388" y="729"/>
                  </a:cubicBezTo>
                  <a:cubicBezTo>
                    <a:pt x="587" y="729"/>
                    <a:pt x="794" y="607"/>
                    <a:pt x="834" y="417"/>
                  </a:cubicBezTo>
                  <a:cubicBezTo>
                    <a:pt x="861" y="244"/>
                    <a:pt x="679" y="64"/>
                    <a:pt x="517" y="64"/>
                  </a:cubicBezTo>
                  <a:cubicBezTo>
                    <a:pt x="468" y="64"/>
                    <a:pt x="420" y="81"/>
                    <a:pt x="381" y="120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3" name="Google Shape;813;p40"/>
            <p:cNvSpPr/>
            <p:nvPr/>
          </p:nvSpPr>
          <p:spPr>
            <a:xfrm rot="-362304">
              <a:off x="1159623" y="3609287"/>
              <a:ext cx="14376" cy="13751"/>
            </a:xfrm>
            <a:custGeom>
              <a:avLst/>
              <a:gdLst/>
              <a:ahLst/>
              <a:cxnLst/>
              <a:rect l="l" t="t" r="r" b="b"/>
              <a:pathLst>
                <a:path w="575" h="550" extrusionOk="0">
                  <a:moveTo>
                    <a:pt x="276" y="0"/>
                  </a:moveTo>
                  <a:lnTo>
                    <a:pt x="360" y="203"/>
                  </a:lnTo>
                  <a:cubicBezTo>
                    <a:pt x="331" y="176"/>
                    <a:pt x="298" y="165"/>
                    <a:pt x="265" y="165"/>
                  </a:cubicBezTo>
                  <a:cubicBezTo>
                    <a:pt x="135" y="165"/>
                    <a:pt x="0" y="341"/>
                    <a:pt x="86" y="465"/>
                  </a:cubicBezTo>
                  <a:cubicBezTo>
                    <a:pt x="127" y="523"/>
                    <a:pt x="193" y="550"/>
                    <a:pt x="263" y="550"/>
                  </a:cubicBezTo>
                  <a:cubicBezTo>
                    <a:pt x="376" y="550"/>
                    <a:pt x="497" y="480"/>
                    <a:pt x="526" y="369"/>
                  </a:cubicBezTo>
                  <a:cubicBezTo>
                    <a:pt x="574" y="203"/>
                    <a:pt x="455" y="24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4" name="Google Shape;814;p40"/>
            <p:cNvSpPr/>
            <p:nvPr/>
          </p:nvSpPr>
          <p:spPr>
            <a:xfrm rot="-362304">
              <a:off x="1243990" y="3598102"/>
              <a:ext cx="16926" cy="17426"/>
            </a:xfrm>
            <a:custGeom>
              <a:avLst/>
              <a:gdLst/>
              <a:ahLst/>
              <a:cxnLst/>
              <a:rect l="l" t="t" r="r" b="b"/>
              <a:pathLst>
                <a:path w="677" h="697" extrusionOk="0">
                  <a:moveTo>
                    <a:pt x="273" y="0"/>
                  </a:moveTo>
                  <a:cubicBezTo>
                    <a:pt x="262" y="0"/>
                    <a:pt x="251" y="1"/>
                    <a:pt x="239" y="2"/>
                  </a:cubicBezTo>
                  <a:lnTo>
                    <a:pt x="251" y="2"/>
                  </a:lnTo>
                  <a:lnTo>
                    <a:pt x="251" y="73"/>
                  </a:lnTo>
                  <a:cubicBezTo>
                    <a:pt x="72" y="192"/>
                    <a:pt x="1" y="419"/>
                    <a:pt x="48" y="621"/>
                  </a:cubicBezTo>
                  <a:cubicBezTo>
                    <a:pt x="113" y="673"/>
                    <a:pt x="187" y="697"/>
                    <a:pt x="262" y="697"/>
                  </a:cubicBezTo>
                  <a:cubicBezTo>
                    <a:pt x="408" y="697"/>
                    <a:pt x="553" y="604"/>
                    <a:pt x="608" y="454"/>
                  </a:cubicBezTo>
                  <a:cubicBezTo>
                    <a:pt x="676" y="227"/>
                    <a:pt x="506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5" name="Google Shape;815;p40"/>
            <p:cNvSpPr/>
            <p:nvPr/>
          </p:nvSpPr>
          <p:spPr>
            <a:xfrm rot="-362304">
              <a:off x="1723659" y="3270334"/>
              <a:ext cx="23401" cy="33402"/>
            </a:xfrm>
            <a:custGeom>
              <a:avLst/>
              <a:gdLst/>
              <a:ahLst/>
              <a:cxnLst/>
              <a:rect l="l" t="t" r="r" b="b"/>
              <a:pathLst>
                <a:path w="936" h="1336" extrusionOk="0">
                  <a:moveTo>
                    <a:pt x="295" y="0"/>
                  </a:moveTo>
                  <a:cubicBezTo>
                    <a:pt x="157" y="0"/>
                    <a:pt x="1" y="178"/>
                    <a:pt x="19" y="342"/>
                  </a:cubicBezTo>
                  <a:cubicBezTo>
                    <a:pt x="31" y="544"/>
                    <a:pt x="209" y="723"/>
                    <a:pt x="293" y="913"/>
                  </a:cubicBezTo>
                  <a:cubicBezTo>
                    <a:pt x="328" y="1033"/>
                    <a:pt x="376" y="1140"/>
                    <a:pt x="448" y="1235"/>
                  </a:cubicBezTo>
                  <a:cubicBezTo>
                    <a:pt x="487" y="1298"/>
                    <a:pt x="564" y="1335"/>
                    <a:pt x="642" y="1335"/>
                  </a:cubicBezTo>
                  <a:cubicBezTo>
                    <a:pt x="682" y="1335"/>
                    <a:pt x="721" y="1326"/>
                    <a:pt x="757" y="1306"/>
                  </a:cubicBezTo>
                  <a:cubicBezTo>
                    <a:pt x="793" y="1259"/>
                    <a:pt x="829" y="1211"/>
                    <a:pt x="840" y="1152"/>
                  </a:cubicBezTo>
                  <a:cubicBezTo>
                    <a:pt x="912" y="949"/>
                    <a:pt x="936" y="747"/>
                    <a:pt x="912" y="532"/>
                  </a:cubicBezTo>
                  <a:cubicBezTo>
                    <a:pt x="876" y="330"/>
                    <a:pt x="614" y="68"/>
                    <a:pt x="412" y="56"/>
                  </a:cubicBezTo>
                  <a:cubicBezTo>
                    <a:pt x="378" y="1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6" name="Google Shape;816;p40"/>
            <p:cNvSpPr/>
            <p:nvPr/>
          </p:nvSpPr>
          <p:spPr>
            <a:xfrm rot="-362304">
              <a:off x="1340845" y="3343177"/>
              <a:ext cx="1071352" cy="1148306"/>
            </a:xfrm>
            <a:custGeom>
              <a:avLst/>
              <a:gdLst/>
              <a:ahLst/>
              <a:cxnLst/>
              <a:rect l="l" t="t" r="r" b="b"/>
              <a:pathLst>
                <a:path w="42852" h="45930" extrusionOk="0">
                  <a:moveTo>
                    <a:pt x="17496" y="1"/>
                  </a:moveTo>
                  <a:cubicBezTo>
                    <a:pt x="17224" y="1"/>
                    <a:pt x="16948" y="31"/>
                    <a:pt x="16681" y="70"/>
                  </a:cubicBezTo>
                  <a:cubicBezTo>
                    <a:pt x="15360" y="284"/>
                    <a:pt x="14074" y="677"/>
                    <a:pt x="12859" y="1248"/>
                  </a:cubicBezTo>
                  <a:cubicBezTo>
                    <a:pt x="12510" y="1409"/>
                    <a:pt x="12137" y="1585"/>
                    <a:pt x="11772" y="1585"/>
                  </a:cubicBezTo>
                  <a:cubicBezTo>
                    <a:pt x="11678" y="1585"/>
                    <a:pt x="11583" y="1573"/>
                    <a:pt x="11490" y="1546"/>
                  </a:cubicBezTo>
                  <a:cubicBezTo>
                    <a:pt x="11085" y="1427"/>
                    <a:pt x="10788" y="1034"/>
                    <a:pt x="10383" y="951"/>
                  </a:cubicBezTo>
                  <a:cubicBezTo>
                    <a:pt x="10378" y="949"/>
                    <a:pt x="10372" y="948"/>
                    <a:pt x="10366" y="948"/>
                  </a:cubicBezTo>
                  <a:cubicBezTo>
                    <a:pt x="10024" y="948"/>
                    <a:pt x="8313" y="3219"/>
                    <a:pt x="7752" y="3558"/>
                  </a:cubicBezTo>
                  <a:cubicBezTo>
                    <a:pt x="6478" y="4332"/>
                    <a:pt x="5037" y="4749"/>
                    <a:pt x="3763" y="5511"/>
                  </a:cubicBezTo>
                  <a:cubicBezTo>
                    <a:pt x="1525" y="6868"/>
                    <a:pt x="1" y="9428"/>
                    <a:pt x="144" y="12035"/>
                  </a:cubicBezTo>
                  <a:cubicBezTo>
                    <a:pt x="215" y="13250"/>
                    <a:pt x="620" y="14417"/>
                    <a:pt x="1025" y="15560"/>
                  </a:cubicBezTo>
                  <a:cubicBezTo>
                    <a:pt x="2120" y="18703"/>
                    <a:pt x="3406" y="22072"/>
                    <a:pt x="6216" y="23834"/>
                  </a:cubicBezTo>
                  <a:cubicBezTo>
                    <a:pt x="8728" y="25406"/>
                    <a:pt x="11919" y="25323"/>
                    <a:pt x="14753" y="26204"/>
                  </a:cubicBezTo>
                  <a:cubicBezTo>
                    <a:pt x="15646" y="26478"/>
                    <a:pt x="16562" y="26894"/>
                    <a:pt x="17039" y="27704"/>
                  </a:cubicBezTo>
                  <a:cubicBezTo>
                    <a:pt x="17562" y="28609"/>
                    <a:pt x="17360" y="29752"/>
                    <a:pt x="17265" y="30811"/>
                  </a:cubicBezTo>
                  <a:cubicBezTo>
                    <a:pt x="16872" y="35348"/>
                    <a:pt x="18777" y="39884"/>
                    <a:pt x="18467" y="44396"/>
                  </a:cubicBezTo>
                  <a:cubicBezTo>
                    <a:pt x="18408" y="45182"/>
                    <a:pt x="19003" y="45861"/>
                    <a:pt x="19789" y="45920"/>
                  </a:cubicBezTo>
                  <a:cubicBezTo>
                    <a:pt x="19894" y="45927"/>
                    <a:pt x="19999" y="45930"/>
                    <a:pt x="20104" y="45930"/>
                  </a:cubicBezTo>
                  <a:cubicBezTo>
                    <a:pt x="22028" y="45930"/>
                    <a:pt x="23988" y="44921"/>
                    <a:pt x="25659" y="43837"/>
                  </a:cubicBezTo>
                  <a:cubicBezTo>
                    <a:pt x="29826" y="41110"/>
                    <a:pt x="33743" y="37407"/>
                    <a:pt x="34957" y="32574"/>
                  </a:cubicBezTo>
                  <a:cubicBezTo>
                    <a:pt x="35148" y="31776"/>
                    <a:pt x="35303" y="30907"/>
                    <a:pt x="35898" y="30335"/>
                  </a:cubicBezTo>
                  <a:cubicBezTo>
                    <a:pt x="36481" y="29752"/>
                    <a:pt x="37553" y="29478"/>
                    <a:pt x="37732" y="28645"/>
                  </a:cubicBezTo>
                  <a:cubicBezTo>
                    <a:pt x="37839" y="28133"/>
                    <a:pt x="37553" y="27632"/>
                    <a:pt x="37434" y="27121"/>
                  </a:cubicBezTo>
                  <a:cubicBezTo>
                    <a:pt x="37220" y="26132"/>
                    <a:pt x="37684" y="25120"/>
                    <a:pt x="38315" y="24334"/>
                  </a:cubicBezTo>
                  <a:cubicBezTo>
                    <a:pt x="38946" y="23549"/>
                    <a:pt x="39756" y="22906"/>
                    <a:pt x="40399" y="22132"/>
                  </a:cubicBezTo>
                  <a:cubicBezTo>
                    <a:pt x="42125" y="20024"/>
                    <a:pt x="42470" y="17143"/>
                    <a:pt x="42744" y="14428"/>
                  </a:cubicBezTo>
                  <a:cubicBezTo>
                    <a:pt x="42816" y="13655"/>
                    <a:pt x="42851" y="12750"/>
                    <a:pt x="42244" y="12250"/>
                  </a:cubicBezTo>
                  <a:cubicBezTo>
                    <a:pt x="41994" y="12035"/>
                    <a:pt x="41649" y="11940"/>
                    <a:pt x="41327" y="11845"/>
                  </a:cubicBezTo>
                  <a:cubicBezTo>
                    <a:pt x="38327" y="10940"/>
                    <a:pt x="35636" y="9225"/>
                    <a:pt x="33541" y="6904"/>
                  </a:cubicBezTo>
                  <a:cubicBezTo>
                    <a:pt x="31505" y="4618"/>
                    <a:pt x="29921" y="1665"/>
                    <a:pt x="27087" y="522"/>
                  </a:cubicBezTo>
                  <a:cubicBezTo>
                    <a:pt x="26845" y="434"/>
                    <a:pt x="26580" y="355"/>
                    <a:pt x="26322" y="355"/>
                  </a:cubicBezTo>
                  <a:cubicBezTo>
                    <a:pt x="26163" y="355"/>
                    <a:pt x="26007" y="385"/>
                    <a:pt x="25861" y="462"/>
                  </a:cubicBezTo>
                  <a:cubicBezTo>
                    <a:pt x="25659" y="605"/>
                    <a:pt x="25468" y="784"/>
                    <a:pt x="25325" y="998"/>
                  </a:cubicBezTo>
                  <a:cubicBezTo>
                    <a:pt x="24600" y="1873"/>
                    <a:pt x="23465" y="2318"/>
                    <a:pt x="22334" y="2318"/>
                  </a:cubicBezTo>
                  <a:cubicBezTo>
                    <a:pt x="21309" y="2318"/>
                    <a:pt x="20287" y="1954"/>
                    <a:pt x="19575" y="1213"/>
                  </a:cubicBezTo>
                  <a:cubicBezTo>
                    <a:pt x="19277" y="891"/>
                    <a:pt x="19015" y="522"/>
                    <a:pt x="18646" y="284"/>
                  </a:cubicBezTo>
                  <a:cubicBezTo>
                    <a:pt x="18303" y="70"/>
                    <a:pt x="17904" y="1"/>
                    <a:pt x="17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7" name="Google Shape;817;p40"/>
            <p:cNvSpPr/>
            <p:nvPr/>
          </p:nvSpPr>
          <p:spPr>
            <a:xfrm rot="-362304">
              <a:off x="1422130" y="2472690"/>
              <a:ext cx="1211259" cy="1085228"/>
            </a:xfrm>
            <a:custGeom>
              <a:avLst/>
              <a:gdLst/>
              <a:ahLst/>
              <a:cxnLst/>
              <a:rect l="l" t="t" r="r" b="b"/>
              <a:pathLst>
                <a:path w="48448" h="43407" extrusionOk="0">
                  <a:moveTo>
                    <a:pt x="22253" y="1"/>
                  </a:moveTo>
                  <a:lnTo>
                    <a:pt x="22253" y="1"/>
                  </a:lnTo>
                  <a:cubicBezTo>
                    <a:pt x="22313" y="417"/>
                    <a:pt x="22599" y="763"/>
                    <a:pt x="22849" y="1108"/>
                  </a:cubicBezTo>
                  <a:cubicBezTo>
                    <a:pt x="23087" y="1453"/>
                    <a:pt x="23289" y="1930"/>
                    <a:pt x="23099" y="2311"/>
                  </a:cubicBezTo>
                  <a:cubicBezTo>
                    <a:pt x="22872" y="2775"/>
                    <a:pt x="22206" y="2906"/>
                    <a:pt x="21991" y="3382"/>
                  </a:cubicBezTo>
                  <a:cubicBezTo>
                    <a:pt x="21789" y="3846"/>
                    <a:pt x="22146" y="4370"/>
                    <a:pt x="22527" y="4716"/>
                  </a:cubicBezTo>
                  <a:cubicBezTo>
                    <a:pt x="22908" y="5061"/>
                    <a:pt x="23372" y="5394"/>
                    <a:pt x="23480" y="5894"/>
                  </a:cubicBezTo>
                  <a:cubicBezTo>
                    <a:pt x="23563" y="6311"/>
                    <a:pt x="23361" y="6728"/>
                    <a:pt x="23277" y="7156"/>
                  </a:cubicBezTo>
                  <a:cubicBezTo>
                    <a:pt x="23194" y="7573"/>
                    <a:pt x="23337" y="8121"/>
                    <a:pt x="23753" y="8216"/>
                  </a:cubicBezTo>
                  <a:cubicBezTo>
                    <a:pt x="23799" y="8226"/>
                    <a:pt x="23845" y="8229"/>
                    <a:pt x="23891" y="8229"/>
                  </a:cubicBezTo>
                  <a:cubicBezTo>
                    <a:pt x="24000" y="8229"/>
                    <a:pt x="24111" y="8211"/>
                    <a:pt x="24216" y="8211"/>
                  </a:cubicBezTo>
                  <a:cubicBezTo>
                    <a:pt x="24292" y="8211"/>
                    <a:pt x="24365" y="8220"/>
                    <a:pt x="24432" y="8252"/>
                  </a:cubicBezTo>
                  <a:cubicBezTo>
                    <a:pt x="24789" y="8418"/>
                    <a:pt x="24670" y="9002"/>
                    <a:pt x="24373" y="9264"/>
                  </a:cubicBezTo>
                  <a:cubicBezTo>
                    <a:pt x="24087" y="9538"/>
                    <a:pt x="23670" y="9716"/>
                    <a:pt x="23515" y="10085"/>
                  </a:cubicBezTo>
                  <a:cubicBezTo>
                    <a:pt x="23277" y="10645"/>
                    <a:pt x="23742" y="11359"/>
                    <a:pt x="23408" y="11871"/>
                  </a:cubicBezTo>
                  <a:cubicBezTo>
                    <a:pt x="23277" y="12038"/>
                    <a:pt x="23099" y="12181"/>
                    <a:pt x="22896" y="12276"/>
                  </a:cubicBezTo>
                  <a:lnTo>
                    <a:pt x="20194" y="13764"/>
                  </a:lnTo>
                  <a:cubicBezTo>
                    <a:pt x="20015" y="13836"/>
                    <a:pt x="19860" y="13967"/>
                    <a:pt x="19741" y="14122"/>
                  </a:cubicBezTo>
                  <a:cubicBezTo>
                    <a:pt x="19372" y="14657"/>
                    <a:pt x="19991" y="15324"/>
                    <a:pt x="20098" y="15967"/>
                  </a:cubicBezTo>
                  <a:cubicBezTo>
                    <a:pt x="20194" y="16527"/>
                    <a:pt x="19872" y="17086"/>
                    <a:pt x="19432" y="17431"/>
                  </a:cubicBezTo>
                  <a:cubicBezTo>
                    <a:pt x="18991" y="17789"/>
                    <a:pt x="18443" y="17967"/>
                    <a:pt x="17908" y="18146"/>
                  </a:cubicBezTo>
                  <a:cubicBezTo>
                    <a:pt x="17478" y="18285"/>
                    <a:pt x="16980" y="18406"/>
                    <a:pt x="16524" y="18406"/>
                  </a:cubicBezTo>
                  <a:cubicBezTo>
                    <a:pt x="16006" y="18406"/>
                    <a:pt x="15541" y="18251"/>
                    <a:pt x="15288" y="17789"/>
                  </a:cubicBezTo>
                  <a:cubicBezTo>
                    <a:pt x="15169" y="17598"/>
                    <a:pt x="15145" y="17372"/>
                    <a:pt x="15229" y="17181"/>
                  </a:cubicBezTo>
                  <a:cubicBezTo>
                    <a:pt x="15393" y="16837"/>
                    <a:pt x="15779" y="16809"/>
                    <a:pt x="16179" y="16809"/>
                  </a:cubicBezTo>
                  <a:cubicBezTo>
                    <a:pt x="16259" y="16809"/>
                    <a:pt x="16339" y="16810"/>
                    <a:pt x="16418" y="16810"/>
                  </a:cubicBezTo>
                  <a:cubicBezTo>
                    <a:pt x="16836" y="16810"/>
                    <a:pt x="17226" y="16778"/>
                    <a:pt x="17348" y="16384"/>
                  </a:cubicBezTo>
                  <a:cubicBezTo>
                    <a:pt x="17443" y="16050"/>
                    <a:pt x="17288" y="15705"/>
                    <a:pt x="16979" y="15562"/>
                  </a:cubicBezTo>
                  <a:cubicBezTo>
                    <a:pt x="15785" y="14955"/>
                    <a:pt x="14475" y="14232"/>
                    <a:pt x="13134" y="14232"/>
                  </a:cubicBezTo>
                  <a:cubicBezTo>
                    <a:pt x="12924" y="14232"/>
                    <a:pt x="12713" y="14250"/>
                    <a:pt x="12502" y="14288"/>
                  </a:cubicBezTo>
                  <a:cubicBezTo>
                    <a:pt x="11835" y="14407"/>
                    <a:pt x="11228" y="14729"/>
                    <a:pt x="10633" y="15062"/>
                  </a:cubicBezTo>
                  <a:lnTo>
                    <a:pt x="8549" y="16181"/>
                  </a:lnTo>
                  <a:cubicBezTo>
                    <a:pt x="7728" y="16622"/>
                    <a:pt x="6847" y="17122"/>
                    <a:pt x="6585" y="18086"/>
                  </a:cubicBezTo>
                  <a:cubicBezTo>
                    <a:pt x="6454" y="18551"/>
                    <a:pt x="6573" y="19051"/>
                    <a:pt x="6918" y="19384"/>
                  </a:cubicBezTo>
                  <a:cubicBezTo>
                    <a:pt x="7148" y="19600"/>
                    <a:pt x="7410" y="19689"/>
                    <a:pt x="7677" y="19689"/>
                  </a:cubicBezTo>
                  <a:cubicBezTo>
                    <a:pt x="8100" y="19689"/>
                    <a:pt x="8535" y="19467"/>
                    <a:pt x="8871" y="19182"/>
                  </a:cubicBezTo>
                  <a:cubicBezTo>
                    <a:pt x="9335" y="18813"/>
                    <a:pt x="9692" y="18313"/>
                    <a:pt x="10204" y="18003"/>
                  </a:cubicBezTo>
                  <a:cubicBezTo>
                    <a:pt x="10579" y="17779"/>
                    <a:pt x="10997" y="17668"/>
                    <a:pt x="11414" y="17668"/>
                  </a:cubicBezTo>
                  <a:cubicBezTo>
                    <a:pt x="11884" y="17668"/>
                    <a:pt x="12354" y="17809"/>
                    <a:pt x="12764" y="18086"/>
                  </a:cubicBezTo>
                  <a:cubicBezTo>
                    <a:pt x="12907" y="18622"/>
                    <a:pt x="13074" y="19182"/>
                    <a:pt x="12990" y="19729"/>
                  </a:cubicBezTo>
                  <a:cubicBezTo>
                    <a:pt x="12907" y="20289"/>
                    <a:pt x="12502" y="20837"/>
                    <a:pt x="11942" y="20908"/>
                  </a:cubicBezTo>
                  <a:cubicBezTo>
                    <a:pt x="11908" y="20912"/>
                    <a:pt x="11874" y="20914"/>
                    <a:pt x="11841" y="20914"/>
                  </a:cubicBezTo>
                  <a:cubicBezTo>
                    <a:pt x="11402" y="20914"/>
                    <a:pt x="10993" y="20566"/>
                    <a:pt x="10871" y="20146"/>
                  </a:cubicBezTo>
                  <a:cubicBezTo>
                    <a:pt x="10814" y="19953"/>
                    <a:pt x="10638" y="19836"/>
                    <a:pt x="10456" y="19836"/>
                  </a:cubicBezTo>
                  <a:cubicBezTo>
                    <a:pt x="10369" y="19836"/>
                    <a:pt x="10281" y="19862"/>
                    <a:pt x="10204" y="19920"/>
                  </a:cubicBezTo>
                  <a:cubicBezTo>
                    <a:pt x="10109" y="19991"/>
                    <a:pt x="10026" y="20075"/>
                    <a:pt x="9966" y="20182"/>
                  </a:cubicBezTo>
                  <a:cubicBezTo>
                    <a:pt x="9776" y="20479"/>
                    <a:pt x="9704" y="20825"/>
                    <a:pt x="9585" y="21158"/>
                  </a:cubicBezTo>
                  <a:cubicBezTo>
                    <a:pt x="9204" y="22182"/>
                    <a:pt x="8275" y="22885"/>
                    <a:pt x="7406" y="23527"/>
                  </a:cubicBezTo>
                  <a:cubicBezTo>
                    <a:pt x="6216" y="24409"/>
                    <a:pt x="4977" y="25313"/>
                    <a:pt x="3537" y="25671"/>
                  </a:cubicBezTo>
                  <a:cubicBezTo>
                    <a:pt x="3322" y="25730"/>
                    <a:pt x="3072" y="25778"/>
                    <a:pt x="2953" y="25968"/>
                  </a:cubicBezTo>
                  <a:cubicBezTo>
                    <a:pt x="2703" y="26385"/>
                    <a:pt x="3299" y="26814"/>
                    <a:pt x="3441" y="27278"/>
                  </a:cubicBezTo>
                  <a:cubicBezTo>
                    <a:pt x="3559" y="27696"/>
                    <a:pt x="3205" y="28364"/>
                    <a:pt x="2769" y="28364"/>
                  </a:cubicBezTo>
                  <a:cubicBezTo>
                    <a:pt x="2720" y="28364"/>
                    <a:pt x="2670" y="28356"/>
                    <a:pt x="2620" y="28338"/>
                  </a:cubicBezTo>
                  <a:cubicBezTo>
                    <a:pt x="2332" y="28222"/>
                    <a:pt x="2027" y="28152"/>
                    <a:pt x="1724" y="28152"/>
                  </a:cubicBezTo>
                  <a:cubicBezTo>
                    <a:pt x="1462" y="28152"/>
                    <a:pt x="1201" y="28204"/>
                    <a:pt x="953" y="28326"/>
                  </a:cubicBezTo>
                  <a:cubicBezTo>
                    <a:pt x="1" y="28790"/>
                    <a:pt x="155" y="29481"/>
                    <a:pt x="298" y="30112"/>
                  </a:cubicBezTo>
                  <a:cubicBezTo>
                    <a:pt x="512" y="31005"/>
                    <a:pt x="739" y="31898"/>
                    <a:pt x="953" y="32790"/>
                  </a:cubicBezTo>
                  <a:cubicBezTo>
                    <a:pt x="1596" y="32802"/>
                    <a:pt x="2179" y="33136"/>
                    <a:pt x="2525" y="33683"/>
                  </a:cubicBezTo>
                  <a:cubicBezTo>
                    <a:pt x="2561" y="33693"/>
                    <a:pt x="2597" y="33697"/>
                    <a:pt x="2633" y="33697"/>
                  </a:cubicBezTo>
                  <a:cubicBezTo>
                    <a:pt x="2908" y="33697"/>
                    <a:pt x="3147" y="33431"/>
                    <a:pt x="3358" y="33231"/>
                  </a:cubicBezTo>
                  <a:cubicBezTo>
                    <a:pt x="3722" y="32929"/>
                    <a:pt x="4172" y="32768"/>
                    <a:pt x="4626" y="32768"/>
                  </a:cubicBezTo>
                  <a:cubicBezTo>
                    <a:pt x="4869" y="32768"/>
                    <a:pt x="5114" y="32814"/>
                    <a:pt x="5346" y="32910"/>
                  </a:cubicBezTo>
                  <a:lnTo>
                    <a:pt x="6085" y="30564"/>
                  </a:lnTo>
                  <a:cubicBezTo>
                    <a:pt x="6144" y="30338"/>
                    <a:pt x="6227" y="30100"/>
                    <a:pt x="6430" y="29981"/>
                  </a:cubicBezTo>
                  <a:cubicBezTo>
                    <a:pt x="6644" y="29862"/>
                    <a:pt x="6906" y="29909"/>
                    <a:pt x="7132" y="29850"/>
                  </a:cubicBezTo>
                  <a:cubicBezTo>
                    <a:pt x="7644" y="29719"/>
                    <a:pt x="7882" y="29135"/>
                    <a:pt x="7954" y="28611"/>
                  </a:cubicBezTo>
                  <a:cubicBezTo>
                    <a:pt x="8037" y="27933"/>
                    <a:pt x="8002" y="27159"/>
                    <a:pt x="8728" y="26742"/>
                  </a:cubicBezTo>
                  <a:cubicBezTo>
                    <a:pt x="8958" y="26627"/>
                    <a:pt x="9208" y="26565"/>
                    <a:pt x="9463" y="26565"/>
                  </a:cubicBezTo>
                  <a:cubicBezTo>
                    <a:pt x="9551" y="26565"/>
                    <a:pt x="9639" y="26572"/>
                    <a:pt x="9728" y="26587"/>
                  </a:cubicBezTo>
                  <a:cubicBezTo>
                    <a:pt x="10561" y="26718"/>
                    <a:pt x="11169" y="27314"/>
                    <a:pt x="11752" y="27885"/>
                  </a:cubicBezTo>
                  <a:cubicBezTo>
                    <a:pt x="12466" y="28600"/>
                    <a:pt x="13205" y="29338"/>
                    <a:pt x="13657" y="30254"/>
                  </a:cubicBezTo>
                  <a:cubicBezTo>
                    <a:pt x="14062" y="31076"/>
                    <a:pt x="14193" y="32088"/>
                    <a:pt x="13836" y="32921"/>
                  </a:cubicBezTo>
                  <a:cubicBezTo>
                    <a:pt x="13764" y="33088"/>
                    <a:pt x="13883" y="33279"/>
                    <a:pt x="14074" y="33291"/>
                  </a:cubicBezTo>
                  <a:cubicBezTo>
                    <a:pt x="14431" y="33279"/>
                    <a:pt x="14764" y="33076"/>
                    <a:pt x="14943" y="32767"/>
                  </a:cubicBezTo>
                  <a:cubicBezTo>
                    <a:pt x="15193" y="32338"/>
                    <a:pt x="15181" y="31814"/>
                    <a:pt x="15157" y="31326"/>
                  </a:cubicBezTo>
                  <a:lnTo>
                    <a:pt x="15157" y="31326"/>
                  </a:lnTo>
                  <a:lnTo>
                    <a:pt x="15943" y="31767"/>
                  </a:lnTo>
                  <a:cubicBezTo>
                    <a:pt x="16241" y="31267"/>
                    <a:pt x="15895" y="30624"/>
                    <a:pt x="15479" y="30207"/>
                  </a:cubicBezTo>
                  <a:cubicBezTo>
                    <a:pt x="15062" y="29802"/>
                    <a:pt x="14538" y="29397"/>
                    <a:pt x="14443" y="28826"/>
                  </a:cubicBezTo>
                  <a:cubicBezTo>
                    <a:pt x="14383" y="28421"/>
                    <a:pt x="14538" y="28004"/>
                    <a:pt x="14431" y="27611"/>
                  </a:cubicBezTo>
                  <a:cubicBezTo>
                    <a:pt x="14324" y="27266"/>
                    <a:pt x="14038" y="27016"/>
                    <a:pt x="13847" y="26695"/>
                  </a:cubicBezTo>
                  <a:cubicBezTo>
                    <a:pt x="13633" y="26337"/>
                    <a:pt x="13645" y="25742"/>
                    <a:pt x="14145" y="25694"/>
                  </a:cubicBezTo>
                  <a:cubicBezTo>
                    <a:pt x="14164" y="25693"/>
                    <a:pt x="14183" y="25692"/>
                    <a:pt x="14202" y="25692"/>
                  </a:cubicBezTo>
                  <a:cubicBezTo>
                    <a:pt x="14443" y="25692"/>
                    <a:pt x="14666" y="25832"/>
                    <a:pt x="14776" y="26063"/>
                  </a:cubicBezTo>
                  <a:cubicBezTo>
                    <a:pt x="15741" y="27992"/>
                    <a:pt x="17562" y="29350"/>
                    <a:pt x="19693" y="29743"/>
                  </a:cubicBezTo>
                  <a:cubicBezTo>
                    <a:pt x="19778" y="29757"/>
                    <a:pt x="19863" y="29764"/>
                    <a:pt x="19949" y="29764"/>
                  </a:cubicBezTo>
                  <a:cubicBezTo>
                    <a:pt x="20285" y="29764"/>
                    <a:pt x="20621" y="29654"/>
                    <a:pt x="20896" y="29445"/>
                  </a:cubicBezTo>
                  <a:cubicBezTo>
                    <a:pt x="21360" y="29076"/>
                    <a:pt x="21241" y="28683"/>
                    <a:pt x="21170" y="28302"/>
                  </a:cubicBezTo>
                  <a:cubicBezTo>
                    <a:pt x="20932" y="27076"/>
                    <a:pt x="21110" y="25802"/>
                    <a:pt x="21658" y="24682"/>
                  </a:cubicBezTo>
                  <a:cubicBezTo>
                    <a:pt x="21745" y="24488"/>
                    <a:pt x="21936" y="24365"/>
                    <a:pt x="22145" y="24365"/>
                  </a:cubicBezTo>
                  <a:cubicBezTo>
                    <a:pt x="22192" y="24365"/>
                    <a:pt x="22241" y="24372"/>
                    <a:pt x="22289" y="24385"/>
                  </a:cubicBezTo>
                  <a:cubicBezTo>
                    <a:pt x="22694" y="24504"/>
                    <a:pt x="22515" y="24944"/>
                    <a:pt x="22730" y="25171"/>
                  </a:cubicBezTo>
                  <a:cubicBezTo>
                    <a:pt x="22798" y="25241"/>
                    <a:pt x="22874" y="25269"/>
                    <a:pt x="22954" y="25269"/>
                  </a:cubicBezTo>
                  <a:cubicBezTo>
                    <a:pt x="23279" y="25269"/>
                    <a:pt x="23688" y="24811"/>
                    <a:pt x="24068" y="24811"/>
                  </a:cubicBezTo>
                  <a:cubicBezTo>
                    <a:pt x="24119" y="24811"/>
                    <a:pt x="24169" y="24819"/>
                    <a:pt x="24218" y="24837"/>
                  </a:cubicBezTo>
                  <a:cubicBezTo>
                    <a:pt x="24337" y="24897"/>
                    <a:pt x="24444" y="24992"/>
                    <a:pt x="24515" y="25099"/>
                  </a:cubicBezTo>
                  <a:lnTo>
                    <a:pt x="26647" y="27802"/>
                  </a:lnTo>
                  <a:cubicBezTo>
                    <a:pt x="26754" y="27921"/>
                    <a:pt x="26837" y="28076"/>
                    <a:pt x="26873" y="28242"/>
                  </a:cubicBezTo>
                  <a:cubicBezTo>
                    <a:pt x="26907" y="28605"/>
                    <a:pt x="26528" y="28788"/>
                    <a:pt x="26144" y="28788"/>
                  </a:cubicBezTo>
                  <a:cubicBezTo>
                    <a:pt x="25985" y="28788"/>
                    <a:pt x="25826" y="28757"/>
                    <a:pt x="25694" y="28695"/>
                  </a:cubicBezTo>
                  <a:cubicBezTo>
                    <a:pt x="25289" y="28508"/>
                    <a:pt x="24893" y="28185"/>
                    <a:pt x="24466" y="28185"/>
                  </a:cubicBezTo>
                  <a:cubicBezTo>
                    <a:pt x="24404" y="28185"/>
                    <a:pt x="24341" y="28191"/>
                    <a:pt x="24277" y="28207"/>
                  </a:cubicBezTo>
                  <a:cubicBezTo>
                    <a:pt x="23694" y="28361"/>
                    <a:pt x="23492" y="29123"/>
                    <a:pt x="22932" y="29362"/>
                  </a:cubicBezTo>
                  <a:cubicBezTo>
                    <a:pt x="22706" y="29469"/>
                    <a:pt x="22420" y="29481"/>
                    <a:pt x="22301" y="29766"/>
                  </a:cubicBezTo>
                  <a:cubicBezTo>
                    <a:pt x="22229" y="29957"/>
                    <a:pt x="22265" y="30171"/>
                    <a:pt x="22396" y="30338"/>
                  </a:cubicBezTo>
                  <a:cubicBezTo>
                    <a:pt x="22646" y="30683"/>
                    <a:pt x="23063" y="30778"/>
                    <a:pt x="23408" y="31005"/>
                  </a:cubicBezTo>
                  <a:cubicBezTo>
                    <a:pt x="24265" y="31552"/>
                    <a:pt x="24468" y="32719"/>
                    <a:pt x="24420" y="33743"/>
                  </a:cubicBezTo>
                  <a:cubicBezTo>
                    <a:pt x="24361" y="34767"/>
                    <a:pt x="24396" y="35517"/>
                    <a:pt x="24682" y="36481"/>
                  </a:cubicBezTo>
                  <a:cubicBezTo>
                    <a:pt x="24992" y="37529"/>
                    <a:pt x="25718" y="38422"/>
                    <a:pt x="26682" y="38946"/>
                  </a:cubicBezTo>
                  <a:cubicBezTo>
                    <a:pt x="29099" y="40268"/>
                    <a:pt x="31159" y="41863"/>
                    <a:pt x="33659" y="42923"/>
                  </a:cubicBezTo>
                  <a:cubicBezTo>
                    <a:pt x="34246" y="43168"/>
                    <a:pt x="34885" y="43407"/>
                    <a:pt x="35504" y="43407"/>
                  </a:cubicBezTo>
                  <a:cubicBezTo>
                    <a:pt x="35726" y="43407"/>
                    <a:pt x="35946" y="43376"/>
                    <a:pt x="36160" y="43304"/>
                  </a:cubicBezTo>
                  <a:cubicBezTo>
                    <a:pt x="37196" y="42947"/>
                    <a:pt x="37708" y="41768"/>
                    <a:pt x="37779" y="40684"/>
                  </a:cubicBezTo>
                  <a:cubicBezTo>
                    <a:pt x="37791" y="40399"/>
                    <a:pt x="37791" y="40101"/>
                    <a:pt x="37922" y="39851"/>
                  </a:cubicBezTo>
                  <a:cubicBezTo>
                    <a:pt x="38053" y="39637"/>
                    <a:pt x="38220" y="39446"/>
                    <a:pt x="38422" y="39291"/>
                  </a:cubicBezTo>
                  <a:cubicBezTo>
                    <a:pt x="39517" y="38267"/>
                    <a:pt x="40136" y="36839"/>
                    <a:pt x="40160" y="35338"/>
                  </a:cubicBezTo>
                  <a:cubicBezTo>
                    <a:pt x="39660" y="34648"/>
                    <a:pt x="38827" y="34660"/>
                    <a:pt x="37981" y="34576"/>
                  </a:cubicBezTo>
                  <a:cubicBezTo>
                    <a:pt x="36422" y="34422"/>
                    <a:pt x="35029" y="33600"/>
                    <a:pt x="33695" y="32790"/>
                  </a:cubicBezTo>
                  <a:cubicBezTo>
                    <a:pt x="33362" y="32588"/>
                    <a:pt x="33005" y="32374"/>
                    <a:pt x="33005" y="31838"/>
                  </a:cubicBezTo>
                  <a:cubicBezTo>
                    <a:pt x="33005" y="31433"/>
                    <a:pt x="33219" y="31064"/>
                    <a:pt x="33564" y="30850"/>
                  </a:cubicBezTo>
                  <a:cubicBezTo>
                    <a:pt x="33791" y="30715"/>
                    <a:pt x="34042" y="30656"/>
                    <a:pt x="34296" y="30656"/>
                  </a:cubicBezTo>
                  <a:cubicBezTo>
                    <a:pt x="34737" y="30656"/>
                    <a:pt x="35190" y="30831"/>
                    <a:pt x="35553" y="31088"/>
                  </a:cubicBezTo>
                  <a:cubicBezTo>
                    <a:pt x="36088" y="31457"/>
                    <a:pt x="36493" y="31981"/>
                    <a:pt x="36934" y="32469"/>
                  </a:cubicBezTo>
                  <a:cubicBezTo>
                    <a:pt x="37362" y="32957"/>
                    <a:pt x="37839" y="33386"/>
                    <a:pt x="38458" y="33481"/>
                  </a:cubicBezTo>
                  <a:cubicBezTo>
                    <a:pt x="38516" y="33490"/>
                    <a:pt x="38575" y="33494"/>
                    <a:pt x="38634" y="33494"/>
                  </a:cubicBezTo>
                  <a:cubicBezTo>
                    <a:pt x="39206" y="33494"/>
                    <a:pt x="39803" y="33089"/>
                    <a:pt x="39803" y="32517"/>
                  </a:cubicBezTo>
                  <a:lnTo>
                    <a:pt x="40660" y="33338"/>
                  </a:lnTo>
                  <a:lnTo>
                    <a:pt x="41422" y="32648"/>
                  </a:lnTo>
                  <a:cubicBezTo>
                    <a:pt x="42684" y="33683"/>
                    <a:pt x="44042" y="34874"/>
                    <a:pt x="44316" y="36493"/>
                  </a:cubicBezTo>
                  <a:cubicBezTo>
                    <a:pt x="44387" y="36874"/>
                    <a:pt x="44399" y="37303"/>
                    <a:pt x="44661" y="37577"/>
                  </a:cubicBezTo>
                  <a:cubicBezTo>
                    <a:pt x="44863" y="37803"/>
                    <a:pt x="45161" y="37886"/>
                    <a:pt x="45411" y="38029"/>
                  </a:cubicBezTo>
                  <a:cubicBezTo>
                    <a:pt x="46030" y="38375"/>
                    <a:pt x="46387" y="39029"/>
                    <a:pt x="46852" y="39577"/>
                  </a:cubicBezTo>
                  <a:cubicBezTo>
                    <a:pt x="47221" y="40006"/>
                    <a:pt x="47745" y="40387"/>
                    <a:pt x="48292" y="40410"/>
                  </a:cubicBezTo>
                  <a:cubicBezTo>
                    <a:pt x="48340" y="40410"/>
                    <a:pt x="48388" y="40399"/>
                    <a:pt x="48435" y="40399"/>
                  </a:cubicBezTo>
                  <a:cubicBezTo>
                    <a:pt x="48435" y="40244"/>
                    <a:pt x="48447" y="40089"/>
                    <a:pt x="48447" y="39934"/>
                  </a:cubicBezTo>
                  <a:cubicBezTo>
                    <a:pt x="48447" y="34624"/>
                    <a:pt x="47483" y="29350"/>
                    <a:pt x="45578" y="24385"/>
                  </a:cubicBezTo>
                  <a:cubicBezTo>
                    <a:pt x="45220" y="23730"/>
                    <a:pt x="44899" y="23063"/>
                    <a:pt x="44613" y="22373"/>
                  </a:cubicBezTo>
                  <a:cubicBezTo>
                    <a:pt x="44470" y="21992"/>
                    <a:pt x="44351" y="21611"/>
                    <a:pt x="44232" y="21230"/>
                  </a:cubicBezTo>
                  <a:cubicBezTo>
                    <a:pt x="39696" y="11740"/>
                    <a:pt x="31885" y="4204"/>
                    <a:pt x="22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0"/>
            <p:cNvSpPr/>
            <p:nvPr/>
          </p:nvSpPr>
          <p:spPr>
            <a:xfrm rot="-362304">
              <a:off x="942752" y="2641912"/>
              <a:ext cx="456347" cy="392719"/>
            </a:xfrm>
            <a:custGeom>
              <a:avLst/>
              <a:gdLst/>
              <a:ahLst/>
              <a:cxnLst/>
              <a:rect l="l" t="t" r="r" b="b"/>
              <a:pathLst>
                <a:path w="18253" h="15708" extrusionOk="0">
                  <a:moveTo>
                    <a:pt x="13020" y="0"/>
                  </a:moveTo>
                  <a:cubicBezTo>
                    <a:pt x="12254" y="0"/>
                    <a:pt x="11489" y="83"/>
                    <a:pt x="10740" y="251"/>
                  </a:cubicBezTo>
                  <a:cubicBezTo>
                    <a:pt x="9799" y="465"/>
                    <a:pt x="8787" y="893"/>
                    <a:pt x="8430" y="1786"/>
                  </a:cubicBezTo>
                  <a:cubicBezTo>
                    <a:pt x="8239" y="2227"/>
                    <a:pt x="8251" y="2727"/>
                    <a:pt x="8037" y="3168"/>
                  </a:cubicBezTo>
                  <a:cubicBezTo>
                    <a:pt x="7584" y="4072"/>
                    <a:pt x="5632" y="3787"/>
                    <a:pt x="4763" y="4144"/>
                  </a:cubicBezTo>
                  <a:cubicBezTo>
                    <a:pt x="3584" y="4656"/>
                    <a:pt x="2572" y="5489"/>
                    <a:pt x="1846" y="6549"/>
                  </a:cubicBezTo>
                  <a:cubicBezTo>
                    <a:pt x="655" y="8228"/>
                    <a:pt x="167" y="10323"/>
                    <a:pt x="24" y="12371"/>
                  </a:cubicBezTo>
                  <a:cubicBezTo>
                    <a:pt x="0" y="12597"/>
                    <a:pt x="0" y="12847"/>
                    <a:pt x="179" y="12990"/>
                  </a:cubicBezTo>
                  <a:cubicBezTo>
                    <a:pt x="268" y="13063"/>
                    <a:pt x="377" y="13082"/>
                    <a:pt x="494" y="13082"/>
                  </a:cubicBezTo>
                  <a:cubicBezTo>
                    <a:pt x="621" y="13082"/>
                    <a:pt x="758" y="13060"/>
                    <a:pt x="889" y="13060"/>
                  </a:cubicBezTo>
                  <a:cubicBezTo>
                    <a:pt x="991" y="13060"/>
                    <a:pt x="1090" y="13073"/>
                    <a:pt x="1179" y="13121"/>
                  </a:cubicBezTo>
                  <a:cubicBezTo>
                    <a:pt x="1477" y="13288"/>
                    <a:pt x="1453" y="13717"/>
                    <a:pt x="1310" y="14026"/>
                  </a:cubicBezTo>
                  <a:cubicBezTo>
                    <a:pt x="1167" y="14336"/>
                    <a:pt x="941" y="14621"/>
                    <a:pt x="953" y="14955"/>
                  </a:cubicBezTo>
                  <a:cubicBezTo>
                    <a:pt x="972" y="15417"/>
                    <a:pt x="1458" y="15708"/>
                    <a:pt x="1927" y="15708"/>
                  </a:cubicBezTo>
                  <a:cubicBezTo>
                    <a:pt x="2038" y="15708"/>
                    <a:pt x="2148" y="15691"/>
                    <a:pt x="2250" y="15657"/>
                  </a:cubicBezTo>
                  <a:cubicBezTo>
                    <a:pt x="2798" y="15479"/>
                    <a:pt x="3167" y="14990"/>
                    <a:pt x="3512" y="14550"/>
                  </a:cubicBezTo>
                  <a:cubicBezTo>
                    <a:pt x="3870" y="14097"/>
                    <a:pt x="4263" y="13621"/>
                    <a:pt x="4810" y="13478"/>
                  </a:cubicBezTo>
                  <a:cubicBezTo>
                    <a:pt x="4929" y="13448"/>
                    <a:pt x="5048" y="13435"/>
                    <a:pt x="5167" y="13435"/>
                  </a:cubicBezTo>
                  <a:cubicBezTo>
                    <a:pt x="5940" y="13435"/>
                    <a:pt x="6720" y="13984"/>
                    <a:pt x="7500" y="13984"/>
                  </a:cubicBezTo>
                  <a:cubicBezTo>
                    <a:pt x="7599" y="13984"/>
                    <a:pt x="7699" y="13975"/>
                    <a:pt x="7799" y="13955"/>
                  </a:cubicBezTo>
                  <a:cubicBezTo>
                    <a:pt x="8870" y="13728"/>
                    <a:pt x="9251" y="12431"/>
                    <a:pt x="9978" y="11621"/>
                  </a:cubicBezTo>
                  <a:cubicBezTo>
                    <a:pt x="11228" y="10228"/>
                    <a:pt x="13383" y="10335"/>
                    <a:pt x="15204" y="9907"/>
                  </a:cubicBezTo>
                  <a:cubicBezTo>
                    <a:pt x="15919" y="9740"/>
                    <a:pt x="16657" y="9442"/>
                    <a:pt x="17098" y="8847"/>
                  </a:cubicBezTo>
                  <a:cubicBezTo>
                    <a:pt x="17550" y="8252"/>
                    <a:pt x="17550" y="7287"/>
                    <a:pt x="16943" y="6847"/>
                  </a:cubicBezTo>
                  <a:cubicBezTo>
                    <a:pt x="16764" y="6716"/>
                    <a:pt x="16538" y="6608"/>
                    <a:pt x="16490" y="6394"/>
                  </a:cubicBezTo>
                  <a:cubicBezTo>
                    <a:pt x="16419" y="5954"/>
                    <a:pt x="17193" y="5906"/>
                    <a:pt x="17395" y="5513"/>
                  </a:cubicBezTo>
                  <a:cubicBezTo>
                    <a:pt x="17657" y="5037"/>
                    <a:pt x="16931" y="4537"/>
                    <a:pt x="17026" y="4001"/>
                  </a:cubicBezTo>
                  <a:cubicBezTo>
                    <a:pt x="17098" y="3620"/>
                    <a:pt x="17538" y="3453"/>
                    <a:pt x="17800" y="3179"/>
                  </a:cubicBezTo>
                  <a:cubicBezTo>
                    <a:pt x="18252" y="2703"/>
                    <a:pt x="18145" y="1906"/>
                    <a:pt x="17740" y="1405"/>
                  </a:cubicBezTo>
                  <a:cubicBezTo>
                    <a:pt x="17336" y="905"/>
                    <a:pt x="16705" y="643"/>
                    <a:pt x="16097" y="453"/>
                  </a:cubicBezTo>
                  <a:cubicBezTo>
                    <a:pt x="15092" y="152"/>
                    <a:pt x="14055" y="0"/>
                    <a:pt x="1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0"/>
            <p:cNvSpPr/>
            <p:nvPr/>
          </p:nvSpPr>
          <p:spPr>
            <a:xfrm rot="-362304">
              <a:off x="460285" y="3289752"/>
              <a:ext cx="507550" cy="1138005"/>
            </a:xfrm>
            <a:custGeom>
              <a:avLst/>
              <a:gdLst/>
              <a:ahLst/>
              <a:cxnLst/>
              <a:rect l="l" t="t" r="r" b="b"/>
              <a:pathLst>
                <a:path w="20301" h="45518" extrusionOk="0">
                  <a:moveTo>
                    <a:pt x="5084" y="0"/>
                  </a:moveTo>
                  <a:lnTo>
                    <a:pt x="5084" y="0"/>
                  </a:lnTo>
                  <a:cubicBezTo>
                    <a:pt x="0" y="16336"/>
                    <a:pt x="4941" y="34147"/>
                    <a:pt x="17729" y="45518"/>
                  </a:cubicBezTo>
                  <a:cubicBezTo>
                    <a:pt x="17848" y="45268"/>
                    <a:pt x="17848" y="44982"/>
                    <a:pt x="17729" y="44744"/>
                  </a:cubicBezTo>
                  <a:cubicBezTo>
                    <a:pt x="17490" y="44280"/>
                    <a:pt x="17193" y="43839"/>
                    <a:pt x="16990" y="43375"/>
                  </a:cubicBezTo>
                  <a:cubicBezTo>
                    <a:pt x="15990" y="40934"/>
                    <a:pt x="18133" y="38279"/>
                    <a:pt x="17955" y="35648"/>
                  </a:cubicBezTo>
                  <a:cubicBezTo>
                    <a:pt x="17931" y="35290"/>
                    <a:pt x="17871" y="34898"/>
                    <a:pt x="18050" y="34600"/>
                  </a:cubicBezTo>
                  <a:cubicBezTo>
                    <a:pt x="18181" y="34374"/>
                    <a:pt x="18419" y="34231"/>
                    <a:pt x="18633" y="34064"/>
                  </a:cubicBezTo>
                  <a:cubicBezTo>
                    <a:pt x="19979" y="33028"/>
                    <a:pt x="20169" y="31111"/>
                    <a:pt x="20265" y="29421"/>
                  </a:cubicBezTo>
                  <a:cubicBezTo>
                    <a:pt x="20300" y="29135"/>
                    <a:pt x="20265" y="28837"/>
                    <a:pt x="20169" y="28563"/>
                  </a:cubicBezTo>
                  <a:cubicBezTo>
                    <a:pt x="19979" y="28135"/>
                    <a:pt x="19514" y="27932"/>
                    <a:pt x="19133" y="27670"/>
                  </a:cubicBezTo>
                  <a:cubicBezTo>
                    <a:pt x="18752" y="27408"/>
                    <a:pt x="18383" y="26932"/>
                    <a:pt x="18598" y="26504"/>
                  </a:cubicBezTo>
                  <a:lnTo>
                    <a:pt x="18598" y="26504"/>
                  </a:lnTo>
                  <a:cubicBezTo>
                    <a:pt x="18607" y="26504"/>
                    <a:pt x="18616" y="26504"/>
                    <a:pt x="18625" y="26504"/>
                  </a:cubicBezTo>
                  <a:cubicBezTo>
                    <a:pt x="19181" y="26504"/>
                    <a:pt x="19547" y="25793"/>
                    <a:pt x="19348" y="25265"/>
                  </a:cubicBezTo>
                  <a:cubicBezTo>
                    <a:pt x="19157" y="24730"/>
                    <a:pt x="18586" y="24420"/>
                    <a:pt x="18014" y="24349"/>
                  </a:cubicBezTo>
                  <a:cubicBezTo>
                    <a:pt x="17764" y="24313"/>
                    <a:pt x="17514" y="24313"/>
                    <a:pt x="17288" y="24194"/>
                  </a:cubicBezTo>
                  <a:cubicBezTo>
                    <a:pt x="17097" y="24075"/>
                    <a:pt x="16943" y="23908"/>
                    <a:pt x="16847" y="23718"/>
                  </a:cubicBezTo>
                  <a:cubicBezTo>
                    <a:pt x="16300" y="22765"/>
                    <a:pt x="16419" y="21598"/>
                    <a:pt x="16109" y="20562"/>
                  </a:cubicBezTo>
                  <a:cubicBezTo>
                    <a:pt x="15716" y="19253"/>
                    <a:pt x="14681" y="18241"/>
                    <a:pt x="13371" y="17872"/>
                  </a:cubicBezTo>
                  <a:cubicBezTo>
                    <a:pt x="12811" y="17717"/>
                    <a:pt x="12216" y="17681"/>
                    <a:pt x="11680" y="17467"/>
                  </a:cubicBezTo>
                  <a:cubicBezTo>
                    <a:pt x="11156" y="17252"/>
                    <a:pt x="10656" y="16764"/>
                    <a:pt x="10692" y="16181"/>
                  </a:cubicBezTo>
                  <a:cubicBezTo>
                    <a:pt x="10966" y="16145"/>
                    <a:pt x="11228" y="16121"/>
                    <a:pt x="11490" y="16121"/>
                  </a:cubicBezTo>
                  <a:cubicBezTo>
                    <a:pt x="11966" y="16109"/>
                    <a:pt x="12180" y="15502"/>
                    <a:pt x="11799" y="15205"/>
                  </a:cubicBezTo>
                  <a:cubicBezTo>
                    <a:pt x="11597" y="15038"/>
                    <a:pt x="11371" y="14883"/>
                    <a:pt x="11192" y="14716"/>
                  </a:cubicBezTo>
                  <a:cubicBezTo>
                    <a:pt x="10597" y="14157"/>
                    <a:pt x="10490" y="13240"/>
                    <a:pt x="10561" y="12419"/>
                  </a:cubicBezTo>
                  <a:cubicBezTo>
                    <a:pt x="10620" y="11597"/>
                    <a:pt x="10823" y="10764"/>
                    <a:pt x="10656" y="9954"/>
                  </a:cubicBezTo>
                  <a:cubicBezTo>
                    <a:pt x="10359" y="8466"/>
                    <a:pt x="8977" y="7477"/>
                    <a:pt x="7751" y="6573"/>
                  </a:cubicBezTo>
                  <a:cubicBezTo>
                    <a:pt x="6525" y="5680"/>
                    <a:pt x="5227" y="4501"/>
                    <a:pt x="5227" y="2977"/>
                  </a:cubicBezTo>
                  <a:cubicBezTo>
                    <a:pt x="5227" y="2310"/>
                    <a:pt x="5489" y="1667"/>
                    <a:pt x="5465" y="1000"/>
                  </a:cubicBezTo>
                  <a:cubicBezTo>
                    <a:pt x="5453" y="631"/>
                    <a:pt x="5322" y="286"/>
                    <a:pt x="5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0" name="Google Shape;820;p40"/>
            <p:cNvSpPr/>
            <p:nvPr/>
          </p:nvSpPr>
          <p:spPr>
            <a:xfrm rot="-362304">
              <a:off x="2289043" y="3953076"/>
              <a:ext cx="128306" cy="192509"/>
            </a:xfrm>
            <a:custGeom>
              <a:avLst/>
              <a:gdLst/>
              <a:ahLst/>
              <a:cxnLst/>
              <a:rect l="l" t="t" r="r" b="b"/>
              <a:pathLst>
                <a:path w="5132" h="7700" extrusionOk="0">
                  <a:moveTo>
                    <a:pt x="3911" y="0"/>
                  </a:moveTo>
                  <a:cubicBezTo>
                    <a:pt x="3677" y="0"/>
                    <a:pt x="3436" y="132"/>
                    <a:pt x="3215" y="403"/>
                  </a:cubicBezTo>
                  <a:cubicBezTo>
                    <a:pt x="2632" y="1106"/>
                    <a:pt x="2465" y="2487"/>
                    <a:pt x="2132" y="3320"/>
                  </a:cubicBezTo>
                  <a:cubicBezTo>
                    <a:pt x="1762" y="4297"/>
                    <a:pt x="1322" y="5261"/>
                    <a:pt x="655" y="6071"/>
                  </a:cubicBezTo>
                  <a:cubicBezTo>
                    <a:pt x="357" y="6440"/>
                    <a:pt x="0" y="6892"/>
                    <a:pt x="203" y="7321"/>
                  </a:cubicBezTo>
                  <a:cubicBezTo>
                    <a:pt x="330" y="7590"/>
                    <a:pt x="626" y="7699"/>
                    <a:pt x="941" y="7699"/>
                  </a:cubicBezTo>
                  <a:cubicBezTo>
                    <a:pt x="1127" y="7699"/>
                    <a:pt x="1320" y="7661"/>
                    <a:pt x="1489" y="7595"/>
                  </a:cubicBezTo>
                  <a:cubicBezTo>
                    <a:pt x="2501" y="7190"/>
                    <a:pt x="3179" y="6249"/>
                    <a:pt x="3810" y="5368"/>
                  </a:cubicBezTo>
                  <a:cubicBezTo>
                    <a:pt x="4144" y="4892"/>
                    <a:pt x="4489" y="4404"/>
                    <a:pt x="4656" y="3844"/>
                  </a:cubicBezTo>
                  <a:cubicBezTo>
                    <a:pt x="4894" y="3034"/>
                    <a:pt x="5132" y="1499"/>
                    <a:pt x="4763" y="713"/>
                  </a:cubicBezTo>
                  <a:cubicBezTo>
                    <a:pt x="4536" y="245"/>
                    <a:pt x="4230" y="0"/>
                    <a:pt x="3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1" name="Google Shape;821;p40"/>
            <p:cNvSpPr/>
            <p:nvPr/>
          </p:nvSpPr>
          <p:spPr>
            <a:xfrm rot="-362304">
              <a:off x="577435" y="2742737"/>
              <a:ext cx="384194" cy="328166"/>
            </a:xfrm>
            <a:custGeom>
              <a:avLst/>
              <a:gdLst/>
              <a:ahLst/>
              <a:cxnLst/>
              <a:rect l="l" t="t" r="r" b="b"/>
              <a:pathLst>
                <a:path w="15367" h="13126" extrusionOk="0">
                  <a:moveTo>
                    <a:pt x="13835" y="1"/>
                  </a:moveTo>
                  <a:cubicBezTo>
                    <a:pt x="13504" y="1"/>
                    <a:pt x="13161" y="88"/>
                    <a:pt x="12883" y="255"/>
                  </a:cubicBezTo>
                  <a:cubicBezTo>
                    <a:pt x="12148" y="694"/>
                    <a:pt x="11401" y="2101"/>
                    <a:pt x="10490" y="2101"/>
                  </a:cubicBezTo>
                  <a:cubicBezTo>
                    <a:pt x="10486" y="2101"/>
                    <a:pt x="10482" y="2101"/>
                    <a:pt x="10478" y="2101"/>
                  </a:cubicBezTo>
                  <a:cubicBezTo>
                    <a:pt x="9931" y="2101"/>
                    <a:pt x="9621" y="1839"/>
                    <a:pt x="9323" y="1648"/>
                  </a:cubicBezTo>
                  <a:cubicBezTo>
                    <a:pt x="5585" y="4922"/>
                    <a:pt x="2430" y="8804"/>
                    <a:pt x="1" y="13126"/>
                  </a:cubicBezTo>
                  <a:cubicBezTo>
                    <a:pt x="894" y="13126"/>
                    <a:pt x="1799" y="12280"/>
                    <a:pt x="2763" y="12090"/>
                  </a:cubicBezTo>
                  <a:cubicBezTo>
                    <a:pt x="2994" y="12039"/>
                    <a:pt x="3234" y="12026"/>
                    <a:pt x="3477" y="12026"/>
                  </a:cubicBezTo>
                  <a:cubicBezTo>
                    <a:pt x="3739" y="12026"/>
                    <a:pt x="4004" y="12041"/>
                    <a:pt x="4262" y="12041"/>
                  </a:cubicBezTo>
                  <a:cubicBezTo>
                    <a:pt x="4713" y="12041"/>
                    <a:pt x="5144" y="11994"/>
                    <a:pt x="5501" y="11733"/>
                  </a:cubicBezTo>
                  <a:cubicBezTo>
                    <a:pt x="5894" y="11447"/>
                    <a:pt x="6121" y="10947"/>
                    <a:pt x="6406" y="10542"/>
                  </a:cubicBezTo>
                  <a:cubicBezTo>
                    <a:pt x="6550" y="10315"/>
                    <a:pt x="6796" y="10189"/>
                    <a:pt x="7048" y="10189"/>
                  </a:cubicBezTo>
                  <a:cubicBezTo>
                    <a:pt x="7191" y="10189"/>
                    <a:pt x="7336" y="10230"/>
                    <a:pt x="7466" y="10316"/>
                  </a:cubicBezTo>
                  <a:cubicBezTo>
                    <a:pt x="7609" y="10411"/>
                    <a:pt x="7787" y="10471"/>
                    <a:pt x="7966" y="10471"/>
                  </a:cubicBezTo>
                  <a:cubicBezTo>
                    <a:pt x="7987" y="10472"/>
                    <a:pt x="8007" y="10472"/>
                    <a:pt x="8027" y="10472"/>
                  </a:cubicBezTo>
                  <a:cubicBezTo>
                    <a:pt x="8421" y="10472"/>
                    <a:pt x="8794" y="10261"/>
                    <a:pt x="9157" y="10114"/>
                  </a:cubicBezTo>
                  <a:cubicBezTo>
                    <a:pt x="9347" y="10042"/>
                    <a:pt x="9478" y="9875"/>
                    <a:pt x="9502" y="9685"/>
                  </a:cubicBezTo>
                  <a:cubicBezTo>
                    <a:pt x="9561" y="9232"/>
                    <a:pt x="8919" y="9304"/>
                    <a:pt x="9050" y="8792"/>
                  </a:cubicBezTo>
                  <a:cubicBezTo>
                    <a:pt x="9109" y="8578"/>
                    <a:pt x="9264" y="8399"/>
                    <a:pt x="9466" y="8304"/>
                  </a:cubicBezTo>
                  <a:cubicBezTo>
                    <a:pt x="10085" y="7994"/>
                    <a:pt x="10014" y="7304"/>
                    <a:pt x="10193" y="6732"/>
                  </a:cubicBezTo>
                  <a:cubicBezTo>
                    <a:pt x="10300" y="6384"/>
                    <a:pt x="10661" y="6049"/>
                    <a:pt x="10981" y="6049"/>
                  </a:cubicBezTo>
                  <a:cubicBezTo>
                    <a:pt x="11088" y="6049"/>
                    <a:pt x="11190" y="6086"/>
                    <a:pt x="11276" y="6173"/>
                  </a:cubicBezTo>
                  <a:cubicBezTo>
                    <a:pt x="11071" y="6551"/>
                    <a:pt x="11509" y="6983"/>
                    <a:pt x="11939" y="6983"/>
                  </a:cubicBezTo>
                  <a:cubicBezTo>
                    <a:pt x="12009" y="6983"/>
                    <a:pt x="12078" y="6972"/>
                    <a:pt x="12145" y="6946"/>
                  </a:cubicBezTo>
                  <a:cubicBezTo>
                    <a:pt x="12621" y="6780"/>
                    <a:pt x="12848" y="6244"/>
                    <a:pt x="12979" y="5756"/>
                  </a:cubicBezTo>
                  <a:cubicBezTo>
                    <a:pt x="13276" y="4565"/>
                    <a:pt x="13241" y="3232"/>
                    <a:pt x="14336" y="2398"/>
                  </a:cubicBezTo>
                  <a:cubicBezTo>
                    <a:pt x="14598" y="2220"/>
                    <a:pt x="14800" y="1970"/>
                    <a:pt x="14919" y="1672"/>
                  </a:cubicBezTo>
                  <a:cubicBezTo>
                    <a:pt x="15366" y="517"/>
                    <a:pt x="14637" y="1"/>
                    <a:pt x="13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2" name="Google Shape;822;p40"/>
          <p:cNvGrpSpPr/>
          <p:nvPr/>
        </p:nvGrpSpPr>
        <p:grpSpPr>
          <a:xfrm rot="-333400">
            <a:off x="4178209" y="3694865"/>
            <a:ext cx="1567787" cy="922053"/>
            <a:chOff x="2020871" y="2908722"/>
            <a:chExt cx="1785990" cy="1050384"/>
          </a:xfrm>
        </p:grpSpPr>
        <p:sp>
          <p:nvSpPr>
            <p:cNvPr id="823" name="Google Shape;823;p40"/>
            <p:cNvSpPr/>
            <p:nvPr/>
          </p:nvSpPr>
          <p:spPr>
            <a:xfrm rot="-362304">
              <a:off x="2126911" y="3064434"/>
              <a:ext cx="1566076" cy="735786"/>
            </a:xfrm>
            <a:custGeom>
              <a:avLst/>
              <a:gdLst/>
              <a:ahLst/>
              <a:cxnLst/>
              <a:rect l="l" t="t" r="r" b="b"/>
              <a:pathLst>
                <a:path w="62640" h="29430" extrusionOk="0">
                  <a:moveTo>
                    <a:pt x="55210" y="1"/>
                  </a:moveTo>
                  <a:cubicBezTo>
                    <a:pt x="51808" y="1"/>
                    <a:pt x="48564" y="2457"/>
                    <a:pt x="48102" y="6287"/>
                  </a:cubicBezTo>
                  <a:cubicBezTo>
                    <a:pt x="47995" y="7133"/>
                    <a:pt x="47423" y="7847"/>
                    <a:pt x="46638" y="8145"/>
                  </a:cubicBezTo>
                  <a:lnTo>
                    <a:pt x="1656" y="25325"/>
                  </a:lnTo>
                  <a:cubicBezTo>
                    <a:pt x="560" y="25742"/>
                    <a:pt x="1" y="26968"/>
                    <a:pt x="430" y="28064"/>
                  </a:cubicBezTo>
                  <a:cubicBezTo>
                    <a:pt x="752" y="28910"/>
                    <a:pt x="1557" y="29430"/>
                    <a:pt x="2412" y="29430"/>
                  </a:cubicBezTo>
                  <a:cubicBezTo>
                    <a:pt x="2663" y="29430"/>
                    <a:pt x="2919" y="29385"/>
                    <a:pt x="3168" y="29290"/>
                  </a:cubicBezTo>
                  <a:lnTo>
                    <a:pt x="48150" y="12121"/>
                  </a:lnTo>
                  <a:cubicBezTo>
                    <a:pt x="48417" y="12018"/>
                    <a:pt x="48695" y="11967"/>
                    <a:pt x="48970" y="11967"/>
                  </a:cubicBezTo>
                  <a:cubicBezTo>
                    <a:pt x="49517" y="11967"/>
                    <a:pt x="50056" y="12166"/>
                    <a:pt x="50483" y="12538"/>
                  </a:cubicBezTo>
                  <a:cubicBezTo>
                    <a:pt x="51807" y="13695"/>
                    <a:pt x="53484" y="14304"/>
                    <a:pt x="55185" y="14304"/>
                  </a:cubicBezTo>
                  <a:cubicBezTo>
                    <a:pt x="56039" y="14304"/>
                    <a:pt x="56898" y="14150"/>
                    <a:pt x="57722" y="13836"/>
                  </a:cubicBezTo>
                  <a:cubicBezTo>
                    <a:pt x="60139" y="12919"/>
                    <a:pt x="61866" y="10776"/>
                    <a:pt x="62247" y="8228"/>
                  </a:cubicBezTo>
                  <a:cubicBezTo>
                    <a:pt x="62640" y="5680"/>
                    <a:pt x="61616" y="3120"/>
                    <a:pt x="59592" y="1537"/>
                  </a:cubicBezTo>
                  <a:cubicBezTo>
                    <a:pt x="58251" y="481"/>
                    <a:pt x="56715" y="1"/>
                    <a:pt x="55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4" name="Google Shape;824;p40"/>
            <p:cNvSpPr/>
            <p:nvPr/>
          </p:nvSpPr>
          <p:spPr>
            <a:xfrm rot="-362304">
              <a:off x="2062225" y="2995880"/>
              <a:ext cx="1703283" cy="876068"/>
            </a:xfrm>
            <a:custGeom>
              <a:avLst/>
              <a:gdLst/>
              <a:ahLst/>
              <a:cxnLst/>
              <a:rect l="l" t="t" r="r" b="b"/>
              <a:pathLst>
                <a:path w="68128" h="35041" fill="none" extrusionOk="0">
                  <a:moveTo>
                    <a:pt x="3429" y="25908"/>
                  </a:moveTo>
                  <a:lnTo>
                    <a:pt x="48411" y="8728"/>
                  </a:lnTo>
                  <a:cubicBezTo>
                    <a:pt x="48947" y="4429"/>
                    <a:pt x="52340" y="1048"/>
                    <a:pt x="56638" y="524"/>
                  </a:cubicBezTo>
                  <a:cubicBezTo>
                    <a:pt x="60937" y="0"/>
                    <a:pt x="65044" y="2477"/>
                    <a:pt x="66592" y="6525"/>
                  </a:cubicBezTo>
                  <a:cubicBezTo>
                    <a:pt x="68128" y="10573"/>
                    <a:pt x="66723" y="15145"/>
                    <a:pt x="63163" y="17622"/>
                  </a:cubicBezTo>
                  <a:cubicBezTo>
                    <a:pt x="59615" y="20098"/>
                    <a:pt x="54829" y="19836"/>
                    <a:pt x="51566" y="16990"/>
                  </a:cubicBezTo>
                  <a:lnTo>
                    <a:pt x="6584" y="34171"/>
                  </a:lnTo>
                  <a:cubicBezTo>
                    <a:pt x="4298" y="35040"/>
                    <a:pt x="1751" y="33897"/>
                    <a:pt x="881" y="31611"/>
                  </a:cubicBezTo>
                  <a:cubicBezTo>
                    <a:pt x="0" y="29325"/>
                    <a:pt x="1143" y="26777"/>
                    <a:pt x="3429" y="25908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0"/>
            <p:cNvSpPr/>
            <p:nvPr/>
          </p:nvSpPr>
          <p:spPr>
            <a:xfrm rot="-362304">
              <a:off x="3118919" y="3243217"/>
              <a:ext cx="39602" cy="103330"/>
            </a:xfrm>
            <a:custGeom>
              <a:avLst/>
              <a:gdLst/>
              <a:ahLst/>
              <a:cxnLst/>
              <a:rect l="l" t="t" r="r" b="b"/>
              <a:pathLst>
                <a:path w="1584" h="4133" fill="none" extrusionOk="0">
                  <a:moveTo>
                    <a:pt x="0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6" name="Google Shape;826;p40"/>
            <p:cNvSpPr/>
            <p:nvPr/>
          </p:nvSpPr>
          <p:spPr>
            <a:xfrm rot="-362304">
              <a:off x="2845947" y="3381965"/>
              <a:ext cx="39302" cy="103305"/>
            </a:xfrm>
            <a:custGeom>
              <a:avLst/>
              <a:gdLst/>
              <a:ahLst/>
              <a:cxnLst/>
              <a:rect l="l" t="t" r="r" b="b"/>
              <a:pathLst>
                <a:path w="1572" h="4132" fill="none" extrusionOk="0">
                  <a:moveTo>
                    <a:pt x="0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7" name="Google Shape;827;p40"/>
            <p:cNvSpPr/>
            <p:nvPr/>
          </p:nvSpPr>
          <p:spPr>
            <a:xfrm rot="-362304">
              <a:off x="2572674" y="3520686"/>
              <a:ext cx="39627" cy="103330"/>
            </a:xfrm>
            <a:custGeom>
              <a:avLst/>
              <a:gdLst/>
              <a:ahLst/>
              <a:cxnLst/>
              <a:rect l="l" t="t" r="r" b="b"/>
              <a:pathLst>
                <a:path w="1585" h="4133" fill="none" extrusionOk="0">
                  <a:moveTo>
                    <a:pt x="1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0"/>
            <p:cNvSpPr/>
            <p:nvPr/>
          </p:nvSpPr>
          <p:spPr>
            <a:xfrm rot="-362304">
              <a:off x="2299702" y="3659434"/>
              <a:ext cx="39327" cy="103305"/>
            </a:xfrm>
            <a:custGeom>
              <a:avLst/>
              <a:gdLst/>
              <a:ahLst/>
              <a:cxnLst/>
              <a:rect l="l" t="t" r="r" b="b"/>
              <a:pathLst>
                <a:path w="1573" h="4132" fill="none" extrusionOk="0">
                  <a:moveTo>
                    <a:pt x="1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9" name="Google Shape;829;p40"/>
          <p:cNvSpPr/>
          <p:nvPr/>
        </p:nvSpPr>
        <p:spPr>
          <a:xfrm>
            <a:off x="6820800" y="554557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0" name="Google Shape;830;p40"/>
          <p:cNvSpPr/>
          <p:nvPr/>
        </p:nvSpPr>
        <p:spPr>
          <a:xfrm>
            <a:off x="7566075" y="2751675"/>
            <a:ext cx="1450800" cy="402600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1" name="Google Shape;831;p40"/>
          <p:cNvSpPr/>
          <p:nvPr/>
        </p:nvSpPr>
        <p:spPr>
          <a:xfrm flipH="1">
            <a:off x="-631500" y="2698088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2" name="Google Shape;832;p40"/>
          <p:cNvSpPr/>
          <p:nvPr/>
        </p:nvSpPr>
        <p:spPr>
          <a:xfrm rot="-131863">
            <a:off x="4871501" y="3495382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3" name="Google Shape;833;p40"/>
          <p:cNvSpPr/>
          <p:nvPr/>
        </p:nvSpPr>
        <p:spPr>
          <a:xfrm>
            <a:off x="5027779" y="3389535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4" name="Google Shape;834;p40"/>
          <p:cNvSpPr/>
          <p:nvPr/>
        </p:nvSpPr>
        <p:spPr>
          <a:xfrm>
            <a:off x="4075789" y="4439748"/>
            <a:ext cx="2039390" cy="565935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B8D2EB-3929-5EA8-C981-789F84260B60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05AB09-408C-3133-86DF-4494C0A38E4A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2E4E372-CB09-8033-9795-18A7FF9C82D4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98C327F-606F-02D1-BB4D-7F484320CA0B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xmlns="" id="{16B32568-FD34-ECEB-238C-93BCAB0F5DF9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65F662-EBDD-AA7B-F037-7DEC0E301354}"/>
              </a:ext>
            </a:extLst>
          </p:cNvPr>
          <p:cNvSpPr txBox="1"/>
          <p:nvPr/>
        </p:nvSpPr>
        <p:spPr>
          <a:xfrm>
            <a:off x="2325362" y="326595"/>
            <a:ext cx="609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GLOBAL WARMING</a:t>
            </a:r>
            <a:endParaRPr lang="en-US" sz="4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21724F-4DC8-414A-98F2-99C90AF65D78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1">
            <a:extLst>
              <a:ext uri="{FF2B5EF4-FFF2-40B4-BE49-F238E27FC236}">
                <a16:creationId xmlns:a16="http://schemas.microsoft.com/office/drawing/2014/main" xmlns="" id="{5A49D3B9-5F0E-1478-DD10-F5A7D1321E92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xmlns="" id="{52DBDEE6-AA22-26D9-A1CB-C5963D8AF194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PRE-READING</a:t>
            </a:r>
          </a:p>
        </p:txBody>
      </p:sp>
      <p:sp>
        <p:nvSpPr>
          <p:cNvPr id="6" name="Rounded Rectangle 23">
            <a:extLst>
              <a:ext uri="{FF2B5EF4-FFF2-40B4-BE49-F238E27FC236}">
                <a16:creationId xmlns:a16="http://schemas.microsoft.com/office/drawing/2014/main" xmlns="" id="{9897C1AC-13FF-0F73-72B4-B9799316480E}"/>
              </a:ext>
            </a:extLst>
          </p:cNvPr>
          <p:cNvSpPr/>
          <p:nvPr/>
        </p:nvSpPr>
        <p:spPr>
          <a:xfrm>
            <a:off x="909264" y="2567595"/>
            <a:ext cx="1589489" cy="532654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WHILE-READING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2664FE-E360-40C0-D478-836D87F7639A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b="1" kern="1200" dirty="0" smtClean="0">
                <a:solidFill>
                  <a:prstClr val="black"/>
                </a:solidFill>
                <a:latin typeface="Calibri" panose="020F0502020204030204"/>
              </a:rPr>
              <a:t>Describing game</a:t>
            </a:r>
            <a:endParaRPr lang="en-GB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BC6375-EEA9-AB6F-BAEA-011334548DD8}"/>
              </a:ext>
            </a:extLst>
          </p:cNvPr>
          <p:cNvSpPr/>
          <p:nvPr/>
        </p:nvSpPr>
        <p:spPr>
          <a:xfrm>
            <a:off x="4505771" y="1543359"/>
            <a:ext cx="3659538" cy="614577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Task </a:t>
            </a: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1: Discuss the problems. </a:t>
            </a:r>
            <a:endParaRPr lang="en-GB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11DB077-106E-DE03-591E-32413E335169}"/>
              </a:ext>
            </a:extLst>
          </p:cNvPr>
          <p:cNvSpPr/>
          <p:nvPr/>
        </p:nvSpPr>
        <p:spPr>
          <a:xfrm>
            <a:off x="4505771" y="2249083"/>
            <a:ext cx="3659539" cy="110640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Task </a:t>
            </a: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2: Choose </a:t>
            </a: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the best </a:t>
            </a: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title.</a:t>
            </a:r>
            <a:endParaRPr lang="en-US" b="1" kern="1200" dirty="0">
              <a:solidFill>
                <a:prstClr val="black"/>
              </a:solidFill>
              <a:latin typeface="Calibri" panose="020F0502020204030204"/>
            </a:endParaRPr>
          </a:p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</a:rPr>
              <a:t>Task 3. </a:t>
            </a: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Match the highlighted words with their meanings.</a:t>
            </a:r>
          </a:p>
          <a:p>
            <a:pPr marL="114300" indent="-114300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Task 4. Choose the correct </a:t>
            </a:r>
            <a:r>
              <a:rPr lang="en-US" b="1" kern="1200" dirty="0" smtClean="0">
                <a:solidFill>
                  <a:prstClr val="black"/>
                </a:solidFill>
                <a:latin typeface="Calibri" panose="020F0502020204030204"/>
              </a:rPr>
              <a:t>answers.</a:t>
            </a:r>
            <a:endParaRPr lang="en-US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Curved Connector 27">
            <a:extLst>
              <a:ext uri="{FF2B5EF4-FFF2-40B4-BE49-F238E27FC236}">
                <a16:creationId xmlns:a16="http://schemas.microsoft.com/office/drawing/2014/main" xmlns="" id="{354CE2FD-FA4F-AC7E-A916-779E372CDAC4}"/>
              </a:ext>
            </a:extLst>
          </p:cNvPr>
          <p:cNvCxnSpPr>
            <a:stCxn id="4" idx="3"/>
            <a:endCxn id="5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urved Connector 28">
            <a:extLst>
              <a:ext uri="{FF2B5EF4-FFF2-40B4-BE49-F238E27FC236}">
                <a16:creationId xmlns:a16="http://schemas.microsoft.com/office/drawing/2014/main" xmlns="" id="{60A43878-2EBE-E067-48A2-AC5F3E2333F0}"/>
              </a:ext>
            </a:extLst>
          </p:cNvPr>
          <p:cNvCxnSpPr>
            <a:stCxn id="5" idx="1"/>
            <a:endCxn id="6" idx="0"/>
          </p:cNvCxnSpPr>
          <p:nvPr/>
        </p:nvCxnSpPr>
        <p:spPr>
          <a:xfrm rot="10800000" flipV="1">
            <a:off x="1704009" y="1919989"/>
            <a:ext cx="595717" cy="6476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xmlns="" id="{B04316E2-C1DA-CAC9-7708-C7E52AB511DC}"/>
              </a:ext>
            </a:extLst>
          </p:cNvPr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POST-READING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5718907-5C85-80B5-CA33-8152DFE0F4E5}"/>
              </a:ext>
            </a:extLst>
          </p:cNvPr>
          <p:cNvSpPr/>
          <p:nvPr/>
        </p:nvSpPr>
        <p:spPr>
          <a:xfrm>
            <a:off x="4505770" y="4217130"/>
            <a:ext cx="3659537" cy="61319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Wrap-up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GB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" name="Curved Connector 32">
            <a:extLst>
              <a:ext uri="{FF2B5EF4-FFF2-40B4-BE49-F238E27FC236}">
                <a16:creationId xmlns:a16="http://schemas.microsoft.com/office/drawing/2014/main" xmlns="" id="{0A6A7159-D47C-CCAD-A4C7-B6A28A355E00}"/>
              </a:ext>
            </a:extLst>
          </p:cNvPr>
          <p:cNvCxnSpPr>
            <a:stCxn id="12" idx="1"/>
            <a:endCxn id="15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33">
            <a:extLst>
              <a:ext uri="{FF2B5EF4-FFF2-40B4-BE49-F238E27FC236}">
                <a16:creationId xmlns:a16="http://schemas.microsoft.com/office/drawing/2014/main" xmlns="" id="{D519CFC3-1E0A-3358-13CC-7088CC71BED3}"/>
              </a:ext>
            </a:extLst>
          </p:cNvPr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16" name="Curved Connector 34">
            <a:extLst>
              <a:ext uri="{FF2B5EF4-FFF2-40B4-BE49-F238E27FC236}">
                <a16:creationId xmlns:a16="http://schemas.microsoft.com/office/drawing/2014/main" xmlns="" id="{AC73EB60-C787-D1E0-F8FE-9F7966016662}"/>
              </a:ext>
            </a:extLst>
          </p:cNvPr>
          <p:cNvCxnSpPr>
            <a:stCxn id="6" idx="3"/>
            <a:endCxn id="12" idx="0"/>
          </p:cNvCxnSpPr>
          <p:nvPr/>
        </p:nvCxnSpPr>
        <p:spPr>
          <a:xfrm>
            <a:off x="2498753" y="2833922"/>
            <a:ext cx="532497" cy="66412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20B534E-2B66-C91F-0503-39170F4CD08C}"/>
              </a:ext>
            </a:extLst>
          </p:cNvPr>
          <p:cNvSpPr/>
          <p:nvPr/>
        </p:nvSpPr>
        <p:spPr>
          <a:xfrm>
            <a:off x="4505771" y="3445892"/>
            <a:ext cx="3659537" cy="61319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b="1" kern="1200" dirty="0">
                <a:solidFill>
                  <a:prstClr val="black"/>
                </a:solidFill>
                <a:latin typeface="Calibri" panose="020F0502020204030204"/>
              </a:rPr>
              <a:t>Task 5: Discussion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9A4CB2B-0FF9-3385-608B-C1D0E9523917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A130FCB-F7C8-1768-F384-399512BCAA5B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26532"/>
                </a:solidFill>
                <a:latin typeface="Bookman Old Style" pitchFamily="18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5027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88CCA3-8400-0B1F-5470-C781AFD9834A}"/>
              </a:ext>
            </a:extLst>
          </p:cNvPr>
          <p:cNvSpPr txBox="1"/>
          <p:nvPr/>
        </p:nvSpPr>
        <p:spPr>
          <a:xfrm>
            <a:off x="785615" y="711902"/>
            <a:ext cx="7572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groups. Look at the pictures and describe the situations before and after.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04FC2-41B1-FC53-B119-26FCDA187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9" r="8306"/>
          <a:stretch/>
        </p:blipFill>
        <p:spPr>
          <a:xfrm>
            <a:off x="469401" y="1408492"/>
            <a:ext cx="2180266" cy="149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CEBDD1-115F-9F67-1970-39B056E14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" r="1"/>
          <a:stretch/>
        </p:blipFill>
        <p:spPr>
          <a:xfrm>
            <a:off x="3510165" y="3468425"/>
            <a:ext cx="2186671" cy="1492250"/>
          </a:xfrm>
          <a:prstGeom prst="rect">
            <a:avLst/>
          </a:prstGeom>
        </p:spPr>
      </p:pic>
      <p:pic>
        <p:nvPicPr>
          <p:cNvPr id="1026" name="Picture 2" descr="Effects of global warming around the world (photos) | CNN">
            <a:extLst>
              <a:ext uri="{FF2B5EF4-FFF2-40B4-BE49-F238E27FC236}">
                <a16:creationId xmlns:a16="http://schemas.microsoft.com/office/drawing/2014/main" xmlns="" id="{15A0C296-21DE-08FC-DB8C-E4DEFFE99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r="6297"/>
          <a:stretch/>
        </p:blipFill>
        <p:spPr bwMode="auto">
          <a:xfrm>
            <a:off x="3510165" y="1404126"/>
            <a:ext cx="2186671" cy="14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826858-5E44-49E1-DBF3-CAED73396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01" y="3468425"/>
            <a:ext cx="2186671" cy="149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CDBBD7-76FF-55F5-1125-CF7FE15A6C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2"/>
          <a:stretch/>
        </p:blipFill>
        <p:spPr>
          <a:xfrm>
            <a:off x="6557334" y="1400234"/>
            <a:ext cx="2180266" cy="1500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42A49C3-19DE-5BF4-1979-3DB9AA0499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0"/>
          <a:stretch/>
        </p:blipFill>
        <p:spPr>
          <a:xfrm>
            <a:off x="6557334" y="3468425"/>
            <a:ext cx="2180266" cy="1492250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3443885F-5057-6AEB-DEBE-16FD9608A39A}"/>
              </a:ext>
            </a:extLst>
          </p:cNvPr>
          <p:cNvSpPr/>
          <p:nvPr/>
        </p:nvSpPr>
        <p:spPr>
          <a:xfrm>
            <a:off x="1378532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0C49B4E8-1B6B-64A0-4969-04CE9046EEF4}"/>
              </a:ext>
            </a:extLst>
          </p:cNvPr>
          <p:cNvSpPr/>
          <p:nvPr/>
        </p:nvSpPr>
        <p:spPr>
          <a:xfrm>
            <a:off x="4425701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B754F9A7-A95F-07F1-B093-8E640C4770FF}"/>
              </a:ext>
            </a:extLst>
          </p:cNvPr>
          <p:cNvSpPr/>
          <p:nvPr/>
        </p:nvSpPr>
        <p:spPr>
          <a:xfrm>
            <a:off x="7472870" y="2900741"/>
            <a:ext cx="355600" cy="67563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167610" y="758586"/>
            <a:ext cx="77925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in pairs. Look at the pictures and discuss the environmental problems you see.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60D23F-9CD4-0956-5B97-9C12D6721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" t="3185" r="2362" b="4118"/>
          <a:stretch/>
        </p:blipFill>
        <p:spPr>
          <a:xfrm>
            <a:off x="1201612" y="1699020"/>
            <a:ext cx="6740775" cy="296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74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39261" y="79914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890" y="72740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99255" y="783681"/>
            <a:ext cx="796355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and choose the best title for it.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B08C7847-BF66-4946-8657-ACDA30A0DCED}"/>
              </a:ext>
            </a:extLst>
          </p:cNvPr>
          <p:cNvSpPr/>
          <p:nvPr/>
        </p:nvSpPr>
        <p:spPr>
          <a:xfrm>
            <a:off x="6496393" y="2873991"/>
            <a:ext cx="953109" cy="53892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10B077-208A-425A-AFFF-5376E3366A3F}"/>
              </a:ext>
            </a:extLst>
          </p:cNvPr>
          <p:cNvSpPr txBox="1"/>
          <p:nvPr/>
        </p:nvSpPr>
        <p:spPr>
          <a:xfrm>
            <a:off x="7570778" y="2727955"/>
            <a:ext cx="874643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b="1" kern="1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8D1B2C-6A9E-EB07-88E3-A8A721D22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6" b="5391"/>
          <a:stretch/>
        </p:blipFill>
        <p:spPr>
          <a:xfrm>
            <a:off x="615274" y="1282370"/>
            <a:ext cx="5881119" cy="3722169"/>
          </a:xfrm>
          <a:prstGeom prst="roundRect">
            <a:avLst>
              <a:gd name="adj" fmla="val 1204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7420" y="83458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049" y="762853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622685" y="762853"/>
            <a:ext cx="726871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highlighted words with their meanings.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4F7FCC-F8E5-4DA3-B1CB-046166BBA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6361" y="1211543"/>
            <a:ext cx="4670219" cy="36786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11E9C0A-7311-4564-AE8F-8D348DFADF5A}"/>
              </a:ext>
            </a:extLst>
          </p:cNvPr>
          <p:cNvCxnSpPr/>
          <p:nvPr/>
        </p:nvCxnSpPr>
        <p:spPr>
          <a:xfrm>
            <a:off x="5789299" y="1453895"/>
            <a:ext cx="446295" cy="2400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07ED9420-5234-4CFF-9E3B-08681DFAC2D0}"/>
              </a:ext>
            </a:extLst>
          </p:cNvPr>
          <p:cNvCxnSpPr>
            <a:cxnSpLocks/>
          </p:cNvCxnSpPr>
          <p:nvPr/>
        </p:nvCxnSpPr>
        <p:spPr>
          <a:xfrm>
            <a:off x="5789299" y="2318442"/>
            <a:ext cx="446295" cy="7324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EDBCDD05-6A5B-4E3C-B759-6FB25C3F826F}"/>
              </a:ext>
            </a:extLst>
          </p:cNvPr>
          <p:cNvCxnSpPr>
            <a:cxnSpLocks/>
          </p:cNvCxnSpPr>
          <p:nvPr/>
        </p:nvCxnSpPr>
        <p:spPr>
          <a:xfrm flipV="1">
            <a:off x="5789299" y="2446117"/>
            <a:ext cx="446295" cy="7076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F9AD0722-2110-4B9F-8AD6-19DCEAAC6EFD}"/>
              </a:ext>
            </a:extLst>
          </p:cNvPr>
          <p:cNvCxnSpPr>
            <a:cxnSpLocks/>
          </p:cNvCxnSpPr>
          <p:nvPr/>
        </p:nvCxnSpPr>
        <p:spPr>
          <a:xfrm flipV="1">
            <a:off x="5789299" y="1621698"/>
            <a:ext cx="526548" cy="23601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oogle Shape;871;p43">
            <a:extLst>
              <a:ext uri="{FF2B5EF4-FFF2-40B4-BE49-F238E27FC236}">
                <a16:creationId xmlns:a16="http://schemas.microsoft.com/office/drawing/2014/main" xmlns="" id="{1DAC1696-0551-89D6-1987-ADF885B62E3B}"/>
              </a:ext>
            </a:extLst>
          </p:cNvPr>
          <p:cNvGrpSpPr/>
          <p:nvPr/>
        </p:nvGrpSpPr>
        <p:grpSpPr>
          <a:xfrm>
            <a:off x="1030765" y="1995714"/>
            <a:ext cx="2414127" cy="3003385"/>
            <a:chOff x="5655633" y="1167235"/>
            <a:chExt cx="2785343" cy="3606894"/>
          </a:xfrm>
        </p:grpSpPr>
        <p:grpSp>
          <p:nvGrpSpPr>
            <p:cNvPr id="3" name="Google Shape;872;p43">
              <a:extLst>
                <a:ext uri="{FF2B5EF4-FFF2-40B4-BE49-F238E27FC236}">
                  <a16:creationId xmlns:a16="http://schemas.microsoft.com/office/drawing/2014/main" xmlns="" id="{FB496B9D-72A3-9719-9D06-6851BF6830DB}"/>
                </a:ext>
              </a:extLst>
            </p:cNvPr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28" name="Google Shape;873;p43">
                <a:extLst>
                  <a:ext uri="{FF2B5EF4-FFF2-40B4-BE49-F238E27FC236}">
                    <a16:creationId xmlns:a16="http://schemas.microsoft.com/office/drawing/2014/main" xmlns="" id="{B7CA63E2-F4BD-6093-7A0E-58D2D8D30A84}"/>
                  </a:ext>
                </a:extLst>
              </p:cNvPr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74;p43">
                <a:extLst>
                  <a:ext uri="{FF2B5EF4-FFF2-40B4-BE49-F238E27FC236}">
                    <a16:creationId xmlns:a16="http://schemas.microsoft.com/office/drawing/2014/main" xmlns="" id="{39264A24-970F-C4CB-7A02-5A59F32ACBDB}"/>
                  </a:ext>
                </a:extLst>
              </p:cNvPr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75;p43">
                <a:extLst>
                  <a:ext uri="{FF2B5EF4-FFF2-40B4-BE49-F238E27FC236}">
                    <a16:creationId xmlns:a16="http://schemas.microsoft.com/office/drawing/2014/main" xmlns="" id="{41F7F785-3A7B-B055-4FC8-F94982613B48}"/>
                  </a:ext>
                </a:extLst>
              </p:cNvPr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76;p43">
                <a:extLst>
                  <a:ext uri="{FF2B5EF4-FFF2-40B4-BE49-F238E27FC236}">
                    <a16:creationId xmlns:a16="http://schemas.microsoft.com/office/drawing/2014/main" xmlns="" id="{944EE8EA-4636-44DF-6D03-D4F50E8500F0}"/>
                  </a:ext>
                </a:extLst>
              </p:cNvPr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77;p43">
                <a:extLst>
                  <a:ext uri="{FF2B5EF4-FFF2-40B4-BE49-F238E27FC236}">
                    <a16:creationId xmlns:a16="http://schemas.microsoft.com/office/drawing/2014/main" xmlns="" id="{43F40A7A-8353-43C8-ADE1-0FE12CE99720}"/>
                  </a:ext>
                </a:extLst>
              </p:cNvPr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78;p43">
                <a:extLst>
                  <a:ext uri="{FF2B5EF4-FFF2-40B4-BE49-F238E27FC236}">
                    <a16:creationId xmlns:a16="http://schemas.microsoft.com/office/drawing/2014/main" xmlns="" id="{C4255377-6FF2-43EF-A1BC-1F95999105CB}"/>
                  </a:ext>
                </a:extLst>
              </p:cNvPr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9;p43">
                <a:extLst>
                  <a:ext uri="{FF2B5EF4-FFF2-40B4-BE49-F238E27FC236}">
                    <a16:creationId xmlns:a16="http://schemas.microsoft.com/office/drawing/2014/main" xmlns="" id="{33AA7E97-DA5A-BCCA-5440-93C7888EE0BA}"/>
                  </a:ext>
                </a:extLst>
              </p:cNvPr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rgbClr val="000000">
                  <a:alpha val="21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80;p43">
                <a:extLst>
                  <a:ext uri="{FF2B5EF4-FFF2-40B4-BE49-F238E27FC236}">
                    <a16:creationId xmlns:a16="http://schemas.microsoft.com/office/drawing/2014/main" xmlns="" id="{A8FC50A9-998C-90E7-40D5-E33E915DDBDA}"/>
                  </a:ext>
                </a:extLst>
              </p:cNvPr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81;p43">
                <a:extLst>
                  <a:ext uri="{FF2B5EF4-FFF2-40B4-BE49-F238E27FC236}">
                    <a16:creationId xmlns:a16="http://schemas.microsoft.com/office/drawing/2014/main" xmlns="" id="{DE25B3B4-2261-8213-5081-55772F382CE9}"/>
                  </a:ext>
                </a:extLst>
              </p:cNvPr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82;p43">
                <a:extLst>
                  <a:ext uri="{FF2B5EF4-FFF2-40B4-BE49-F238E27FC236}">
                    <a16:creationId xmlns:a16="http://schemas.microsoft.com/office/drawing/2014/main" xmlns="" id="{31AD0EB2-F150-CE3B-0E82-3168A6C2DDE0}"/>
                  </a:ext>
                </a:extLst>
              </p:cNvPr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83;p43">
                <a:extLst>
                  <a:ext uri="{FF2B5EF4-FFF2-40B4-BE49-F238E27FC236}">
                    <a16:creationId xmlns:a16="http://schemas.microsoft.com/office/drawing/2014/main" xmlns="" id="{B4A71663-7099-8459-CA14-FBEE0FAA660F}"/>
                  </a:ext>
                </a:extLst>
              </p:cNvPr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84;p43">
                <a:extLst>
                  <a:ext uri="{FF2B5EF4-FFF2-40B4-BE49-F238E27FC236}">
                    <a16:creationId xmlns:a16="http://schemas.microsoft.com/office/drawing/2014/main" xmlns="" id="{790AAD14-4F07-EC5A-6C0B-DA7CF0900087}"/>
                  </a:ext>
                </a:extLst>
              </p:cNvPr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885;p43">
              <a:extLst>
                <a:ext uri="{FF2B5EF4-FFF2-40B4-BE49-F238E27FC236}">
                  <a16:creationId xmlns:a16="http://schemas.microsoft.com/office/drawing/2014/main" xmlns="" id="{22E067A1-2E56-4C4A-2502-17F7E461AFD0}"/>
                </a:ext>
              </a:extLst>
            </p:cNvPr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10" name="Google Shape;886;p43">
                <a:extLst>
                  <a:ext uri="{FF2B5EF4-FFF2-40B4-BE49-F238E27FC236}">
                    <a16:creationId xmlns:a16="http://schemas.microsoft.com/office/drawing/2014/main" xmlns="" id="{9A96489E-9A34-9167-6AA0-C10BA2B6BE94}"/>
                  </a:ext>
                </a:extLst>
              </p:cNvPr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887;p43">
                <a:extLst>
                  <a:ext uri="{FF2B5EF4-FFF2-40B4-BE49-F238E27FC236}">
                    <a16:creationId xmlns:a16="http://schemas.microsoft.com/office/drawing/2014/main" xmlns="" id="{092DFB8A-A229-11CF-B8CA-616480B335A9}"/>
                  </a:ext>
                </a:extLst>
              </p:cNvPr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88;p43">
                <a:extLst>
                  <a:ext uri="{FF2B5EF4-FFF2-40B4-BE49-F238E27FC236}">
                    <a16:creationId xmlns:a16="http://schemas.microsoft.com/office/drawing/2014/main" xmlns="" id="{85BF7210-7B0C-0EBB-B54D-FE804E55828F}"/>
                  </a:ext>
                </a:extLst>
              </p:cNvPr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89;p43">
                <a:extLst>
                  <a:ext uri="{FF2B5EF4-FFF2-40B4-BE49-F238E27FC236}">
                    <a16:creationId xmlns:a16="http://schemas.microsoft.com/office/drawing/2014/main" xmlns="" id="{C6B03281-9849-3F26-892B-AA3045C259F3}"/>
                  </a:ext>
                </a:extLst>
              </p:cNvPr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" name="Google Shape;890;p43">
                <a:extLst>
                  <a:ext uri="{FF2B5EF4-FFF2-40B4-BE49-F238E27FC236}">
                    <a16:creationId xmlns:a16="http://schemas.microsoft.com/office/drawing/2014/main" xmlns="" id="{F430B9CA-7F4D-9E00-EB51-DFE242D6CA9C}"/>
                  </a:ext>
                </a:extLst>
              </p:cNvPr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23" name="Google Shape;891;p43">
                  <a:extLst>
                    <a:ext uri="{FF2B5EF4-FFF2-40B4-BE49-F238E27FC236}">
                      <a16:creationId xmlns:a16="http://schemas.microsoft.com/office/drawing/2014/main" xmlns="" id="{EB83E058-1F5A-E035-5D9D-0E7A17A14600}"/>
                    </a:ext>
                  </a:extLst>
                </p:cNvPr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892;p43">
                  <a:extLst>
                    <a:ext uri="{FF2B5EF4-FFF2-40B4-BE49-F238E27FC236}">
                      <a16:creationId xmlns:a16="http://schemas.microsoft.com/office/drawing/2014/main" xmlns="" id="{4227C04A-A22D-FCC9-9F1F-903EF94C83B0}"/>
                    </a:ext>
                  </a:extLst>
                </p:cNvPr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893;p43">
                  <a:extLst>
                    <a:ext uri="{FF2B5EF4-FFF2-40B4-BE49-F238E27FC236}">
                      <a16:creationId xmlns:a16="http://schemas.microsoft.com/office/drawing/2014/main" xmlns="" id="{0FA8AA9D-2DD2-6D2A-D20B-F2679CD3DE34}"/>
                    </a:ext>
                  </a:extLst>
                </p:cNvPr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894;p43">
                  <a:extLst>
                    <a:ext uri="{FF2B5EF4-FFF2-40B4-BE49-F238E27FC236}">
                      <a16:creationId xmlns:a16="http://schemas.microsoft.com/office/drawing/2014/main" xmlns="" id="{89D8E920-3522-4F33-5B5D-9F23ECDC545E}"/>
                    </a:ext>
                  </a:extLst>
                </p:cNvPr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895;p43">
                  <a:extLst>
                    <a:ext uri="{FF2B5EF4-FFF2-40B4-BE49-F238E27FC236}">
                      <a16:creationId xmlns:a16="http://schemas.microsoft.com/office/drawing/2014/main" xmlns="" id="{66235ED6-C878-60A1-AAB3-183E5BE291CA}"/>
                    </a:ext>
                  </a:extLst>
                </p:cNvPr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" name="Google Shape;896;p43">
              <a:extLst>
                <a:ext uri="{FF2B5EF4-FFF2-40B4-BE49-F238E27FC236}">
                  <a16:creationId xmlns:a16="http://schemas.microsoft.com/office/drawing/2014/main" xmlns="" id="{FA3D2429-231D-504A-35A9-F2D6C283D250}"/>
                </a:ext>
              </a:extLst>
            </p:cNvPr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7" name="Google Shape;897;p43">
                <a:extLst>
                  <a:ext uri="{FF2B5EF4-FFF2-40B4-BE49-F238E27FC236}">
                    <a16:creationId xmlns:a16="http://schemas.microsoft.com/office/drawing/2014/main" xmlns="" id="{DC839DDF-F3B7-FA0C-DD3C-683B659141EF}"/>
                  </a:ext>
                </a:extLst>
              </p:cNvPr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98;p43">
                <a:extLst>
                  <a:ext uri="{FF2B5EF4-FFF2-40B4-BE49-F238E27FC236}">
                    <a16:creationId xmlns:a16="http://schemas.microsoft.com/office/drawing/2014/main" xmlns="" id="{1CCE9F9B-D929-0E9C-4FFF-AA9E25454F21}"/>
                  </a:ext>
                </a:extLst>
              </p:cNvPr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430" y="1651714"/>
            <a:ext cx="75704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following is not a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Cop’s key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goal?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cutting down forests.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with cleaner sources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energy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</a:t>
            </a:r>
            <a:r>
              <a:rPr lang="en-US" sz="3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methane emissions</a:t>
            </a:r>
            <a:r>
              <a:rPr lang="en-US" sz="3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B23BCED-3F02-408B-436A-99C28E0C9468}"/>
              </a:ext>
            </a:extLst>
          </p:cNvPr>
          <p:cNvSpPr/>
          <p:nvPr/>
        </p:nvSpPr>
        <p:spPr>
          <a:xfrm>
            <a:off x="754006" y="3881453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DF583C1-B089-9E66-D4E6-FDA6E93DB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90" y="4357306"/>
            <a:ext cx="1782560" cy="7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006" y="1539690"/>
            <a:ext cx="8159792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happen if there is a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between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greenhouse gases released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those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removed from the atmosphere?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warming will be limited to 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</a:t>
            </a:r>
            <a:r>
              <a:rPr lang="en-US" sz="2800" dirty="0" err="1">
                <a:solidFill>
                  <a:srgbClr val="24202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∘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CO2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 will increase.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 will switch to clean energy.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6" y="749271"/>
            <a:ext cx="7137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article again and </a:t>
            </a:r>
            <a:r>
              <a:rPr lang="en-US" sz="21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the 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answers A, B, or C.</a:t>
            </a:r>
            <a:endParaRPr lang="en-US" sz="195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B23BCED-3F02-408B-436A-99C28E0C9468}"/>
              </a:ext>
            </a:extLst>
          </p:cNvPr>
          <p:cNvSpPr/>
          <p:nvPr/>
        </p:nvSpPr>
        <p:spPr>
          <a:xfrm>
            <a:off x="681160" y="3292034"/>
            <a:ext cx="562959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6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Réchauffement climatique vs changement climatique by Slidesgo">
  <a:themeElements>
    <a:clrScheme name="Simple Light">
      <a:dk1>
        <a:srgbClr val="272727"/>
      </a:dk1>
      <a:lt1>
        <a:srgbClr val="F9B550"/>
      </a:lt1>
      <a:dk2>
        <a:srgbClr val="5F5B52"/>
      </a:dk2>
      <a:lt2>
        <a:srgbClr val="FFFFFF"/>
      </a:lt2>
      <a:accent1>
        <a:srgbClr val="B04428"/>
      </a:accent1>
      <a:accent2>
        <a:srgbClr val="EC5F44"/>
      </a:accent2>
      <a:accent3>
        <a:srgbClr val="85B940"/>
      </a:accent3>
      <a:accent4>
        <a:srgbClr val="7ECCCC"/>
      </a:accent4>
      <a:accent5>
        <a:srgbClr val="ECE8D7"/>
      </a:accent5>
      <a:accent6>
        <a:srgbClr val="A9A9AE"/>
      </a:accent6>
      <a:hlink>
        <a:srgbClr val="EC5F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372</Words>
  <Application>Microsoft Office PowerPoint</Application>
  <PresentationFormat>On-screen Show (16:9)</PresentationFormat>
  <Paragraphs>75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Raleway Medium</vt:lpstr>
      <vt:lpstr>UTM Facebook K&amp;T</vt:lpstr>
      <vt:lpstr>Tahoma</vt:lpstr>
      <vt:lpstr>Adobe Gothic Std B</vt:lpstr>
      <vt:lpstr>Montserrat Medium</vt:lpstr>
      <vt:lpstr>Poppins</vt:lpstr>
      <vt:lpstr>Cambria</vt:lpstr>
      <vt:lpstr>Myriad Pro</vt:lpstr>
      <vt:lpstr>Calibri</vt:lpstr>
      <vt:lpstr>Roboto Condensed Light</vt:lpstr>
      <vt:lpstr>Bookman Old Style</vt:lpstr>
      <vt:lpstr>Réchauffement climatique vs changement climatique by Slidesgo</vt:lpstr>
      <vt:lpstr>PowerPoint Presentation</vt:lpstr>
      <vt:lpstr>The UN Climate Change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 Climate Change Conference</dc:title>
  <dc:creator>Admin</dc:creator>
  <cp:lastModifiedBy>Trinh</cp:lastModifiedBy>
  <cp:revision>14</cp:revision>
  <dcterms:modified xsi:type="dcterms:W3CDTF">2023-05-12T08:43:09Z</dcterms:modified>
</cp:coreProperties>
</file>