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56" r:id="rId3"/>
    <p:sldId id="361" r:id="rId4"/>
    <p:sldId id="279" r:id="rId5"/>
    <p:sldId id="353" r:id="rId6"/>
    <p:sldId id="364" r:id="rId7"/>
    <p:sldId id="365" r:id="rId8"/>
    <p:sldId id="366" r:id="rId9"/>
    <p:sldId id="354" r:id="rId10"/>
    <p:sldId id="276" r:id="rId11"/>
    <p:sldId id="298" r:id="rId12"/>
    <p:sldId id="367" r:id="rId13"/>
    <p:sldId id="327" r:id="rId14"/>
    <p:sldId id="314" r:id="rId15"/>
    <p:sldId id="359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548"/>
    <a:srgbClr val="AD4F0F"/>
    <a:srgbClr val="3B87CD"/>
    <a:srgbClr val="E0702A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Project</a:t>
          </a:r>
          <a:r>
            <a:rPr lang="en-US" sz="3400" kern="1200"/>
            <a:t>: </a:t>
          </a:r>
          <a:r>
            <a:rPr lang="en-US" sz="3400" kern="1200" smtClean="0"/>
            <a:t>My favourite village</a:t>
          </a:r>
          <a:endParaRPr lang="en-US" sz="34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16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1. </a:t>
            </a:r>
            <a:r>
              <a:rPr lang="en-US" sz="3200" dirty="0"/>
              <a:t>Every morning nick gets up ten minutes (early</a:t>
            </a:r>
            <a:r>
              <a:rPr lang="en-US" sz="3200"/>
              <a:t>) </a:t>
            </a:r>
            <a:r>
              <a:rPr lang="en-US" sz="3200" smtClean="0"/>
              <a:t>______ </a:t>
            </a:r>
            <a:r>
              <a:rPr lang="en-US" sz="32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2.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 speak French (fluently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3</a:t>
            </a:r>
            <a:r>
              <a:rPr lang="en-US" sz="3200" b="1">
                <a:solidFill>
                  <a:srgbClr val="F26548"/>
                </a:solidFill>
              </a:rPr>
              <a:t>.</a:t>
            </a:r>
            <a:r>
              <a:rPr lang="en-US" sz="3200">
                <a:solidFill>
                  <a:srgbClr val="F26548"/>
                </a:solidFill>
              </a:rPr>
              <a:t> </a:t>
            </a:r>
            <a:r>
              <a:rPr lang="en-US" sz="3200" smtClean="0"/>
              <a:t>You’ll </a:t>
            </a:r>
            <a:r>
              <a:rPr lang="en-US" sz="3200" dirty="0"/>
              <a:t>find your way around the village (easily</a:t>
            </a:r>
            <a:r>
              <a:rPr lang="en-US" sz="3200"/>
              <a:t>) </a:t>
            </a:r>
            <a:r>
              <a:rPr lang="en-US" sz="3200" smtClean="0"/>
              <a:t>__________ </a:t>
            </a:r>
            <a:r>
              <a:rPr lang="en-US" sz="3200" dirty="0"/>
              <a:t>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4.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It rained (heavily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5.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If you work (hard</a:t>
            </a:r>
            <a:r>
              <a:rPr lang="en-US" sz="3200"/>
              <a:t>) </a:t>
            </a:r>
            <a:r>
              <a:rPr lang="en-US" sz="3200" smtClean="0"/>
              <a:t>_________, </a:t>
            </a:r>
            <a:r>
              <a:rPr lang="en-US" sz="3200" dirty="0"/>
              <a:t>you will do (well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in your exam.</a:t>
            </a:r>
            <a:endParaRPr lang="vi-VN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5668" y="1099472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509" y="121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35364" y="11321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8336031" y="1980619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610466" y="2585157"/>
            <a:ext cx="2786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8200355" y="3252812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550079" y="4373572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618330" y="5010374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8541718" y="5010374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r>
              <a:rPr lang="en-US" sz="3200" b="0" i="0">
                <a:solidFill>
                  <a:srgbClr val="242021"/>
                </a:solidFill>
                <a:effectLst/>
              </a:rPr>
              <a:t/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8110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7444" y="2541418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367" y="4017719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050043" y="2035911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141044" y="3913535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need to work more hardly, especially at exam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time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Y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ou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must finish harvesting the rice the earlier this year than you did last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year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they climbed more highly up the mountain, the air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became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cooler.</a:t>
            </a: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8110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00512" y="2375631"/>
            <a:ext cx="1988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97162" y="3840207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70604" y="5291016"/>
            <a:ext cx="1936665" cy="16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2049519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3508585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4998628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village that you would like to visit. 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489" y="1319212"/>
            <a:ext cx="2551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23495570"/>
              </p:ext>
            </p:extLst>
          </p:nvPr>
        </p:nvGraphicFramePr>
        <p:xfrm>
          <a:off x="1905000" y="203786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903" y="11826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113268" y="2662474"/>
            <a:ext cx="6387408" cy="39122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6" y="1726624"/>
            <a:ext cx="462583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484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6339" y="118115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435" y="222704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22435" y="511588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75353"/>
            <a:ext cx="6209151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Revision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8" y="2038971"/>
            <a:ext cx="6209151" cy="9937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Write a phrase from the box under the correct picture.</a:t>
            </a:r>
          </a:p>
          <a:p>
            <a:r>
              <a:rPr lang="en-US">
                <a:solidFill>
                  <a:schemeClr val="tx1"/>
                </a:solidFill>
              </a:rPr>
              <a:t>Task 2: Choose the correct answer A, B, or 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090340"/>
            <a:ext cx="6217678" cy="6525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favourite village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162253" y="1487255"/>
            <a:ext cx="1578139" cy="73978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244297" y="2535847"/>
            <a:ext cx="1578139" cy="11923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27" idx="0"/>
          </p:cNvCxnSpPr>
          <p:nvPr/>
        </p:nvCxnSpPr>
        <p:spPr>
          <a:xfrm rot="10800000" flipV="1">
            <a:off x="1244297" y="5416609"/>
            <a:ext cx="1578139" cy="5619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26339" y="597859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945132"/>
            <a:ext cx="6217678" cy="6836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6339" y="37282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18" idx="0"/>
          </p:cNvCxnSpPr>
          <p:nvPr/>
        </p:nvCxnSpPr>
        <p:spPr>
          <a:xfrm>
            <a:off x="2162253" y="4037017"/>
            <a:ext cx="1578139" cy="10788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6305" y="3309552"/>
            <a:ext cx="6221683" cy="14549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3. Complete the sentences with suitable comparative forms of the adverbs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Underline the mistakes in the sentences and correct them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7081" y="276228"/>
            <a:ext cx="462583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86" y="107832"/>
            <a:ext cx="964452" cy="9164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29169" y="388897"/>
            <a:ext cx="484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065" y="1277611"/>
            <a:ext cx="4698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What have we learnt in Unit 2?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084474"/>
            <a:ext cx="42883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words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340498" y="3636116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F4B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REVISION </a:t>
            </a:r>
            <a:endParaRPr lang="vi-VN" sz="5400" dirty="0">
              <a:solidFill>
                <a:srgbClr val="EF4B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543074"/>
            <a:ext cx="55599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the sounds /ə/ and /ɪ/ in words and sentences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198" y="3000274"/>
            <a:ext cx="37393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comparative forms of adverbs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11" y="3457474"/>
            <a:ext cx="46724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giving and responding to compliments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85" y="3860917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reading about different aspects of a Vietnamese village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41" y="4296862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talking about the village or town where someone lives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9" y="4749716"/>
            <a:ext cx="7002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listening to someone’s opinion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114" y="5139640"/>
            <a:ext cx="68985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writing a paragraph about what someone likes or dislikes </a:t>
            </a: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</a:t>
            </a:r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4" y="574847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3310186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527913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7"/>
            <a:ext cx="281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unloading 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3016882"/>
            <a:ext cx="3266225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6959449" y="3034388"/>
            <a:ext cx="3710637" cy="28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8"/>
            <a:ext cx="2367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466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1003035" y="3013048"/>
            <a:ext cx="3257433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7138876" y="3077600"/>
            <a:ext cx="353121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487067" y="2169845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</a:rPr>
              <a:t>There </a:t>
            </a:r>
            <a:r>
              <a:rPr lang="en-US" sz="3200">
                <a:solidFill>
                  <a:srgbClr val="242021"/>
                </a:solidFill>
              </a:rPr>
              <a:t>is a huge cloud ______ as far as the eye can see</a:t>
            </a:r>
            <a:r>
              <a:rPr lang="en-US" sz="3200" smtClean="0">
                <a:solidFill>
                  <a:srgbClr val="242021"/>
                </a:solidFill>
              </a:rPr>
              <a:t>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vast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People in my village are really ______; they are always generous and friendly to </a:t>
            </a:r>
            <a:r>
              <a:rPr lang="en-US" sz="3200" smtClean="0">
                <a:solidFill>
                  <a:srgbClr val="242021"/>
                </a:solidFill>
              </a:rPr>
              <a:t>visitors.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hospitable</a:t>
            </a:r>
            <a:r>
              <a:rPr lang="en-US" sz="3200" smtClean="0"/>
              <a:t> </a:t>
            </a:r>
            <a:r>
              <a:rPr lang="en-US" sz="3200"/>
              <a:t/>
            </a:r>
            <a:br>
              <a:rPr lang="en-US" sz="3200"/>
            </a:b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1030" y="274289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48659" y="4705284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66266" y="1881955"/>
            <a:ext cx="118524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development of cities destroys ______ areas of countryside.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vast		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much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stretching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hospitable		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kind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well-trained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area around the village is famous for its ______ </a:t>
            </a:r>
            <a:r>
              <a:rPr lang="en-US" sz="3200" smtClean="0">
                <a:solidFill>
                  <a:srgbClr val="242021"/>
                </a:solidFill>
              </a:rPr>
              <a:t>landscape.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picturesque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boring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dull</a:t>
            </a:r>
            <a:r>
              <a:rPr lang="en-US" sz="3200" smtClean="0"/>
              <a:t> </a:t>
            </a: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8623" y="2472025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20159" y="4415138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8696" y="588980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3827</TotalTime>
  <Words>534</Words>
  <Application>Microsoft Office PowerPoint</Application>
  <PresentationFormat>Widescreen</PresentationFormat>
  <Paragraphs>126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218</cp:revision>
  <dcterms:created xsi:type="dcterms:W3CDTF">2020-12-09T02:04:09Z</dcterms:created>
  <dcterms:modified xsi:type="dcterms:W3CDTF">2023-04-28T10:53:28Z</dcterms:modified>
</cp:coreProperties>
</file>