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239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Hủ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lợn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chan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xào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NHỮNG TẤM CHÂN TÌNH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40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2022-08-04T12:22:54Z</dcterms:modified>
</cp:coreProperties>
</file>