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9"/>
  </p:notesMasterIdLst>
  <p:sldIdLst>
    <p:sldId id="256" r:id="rId4"/>
    <p:sldId id="261" r:id="rId5"/>
    <p:sldId id="264" r:id="rId6"/>
    <p:sldId id="326" r:id="rId7"/>
    <p:sldId id="327" r:id="rId8"/>
    <p:sldId id="328" r:id="rId9"/>
    <p:sldId id="329" r:id="rId10"/>
    <p:sldId id="330" r:id="rId11"/>
    <p:sldId id="331" r:id="rId12"/>
    <p:sldId id="334" r:id="rId13"/>
    <p:sldId id="338" r:id="rId14"/>
    <p:sldId id="341" r:id="rId15"/>
    <p:sldId id="268" r:id="rId16"/>
    <p:sldId id="297" r:id="rId17"/>
    <p:sldId id="343" r:id="rId18"/>
    <p:sldId id="344" r:id="rId19"/>
    <p:sldId id="298" r:id="rId20"/>
    <p:sldId id="299" r:id="rId21"/>
    <p:sldId id="342" r:id="rId22"/>
    <p:sldId id="302" r:id="rId23"/>
    <p:sldId id="304" r:id="rId24"/>
    <p:sldId id="309" r:id="rId25"/>
    <p:sldId id="306" r:id="rId26"/>
    <p:sldId id="307" r:id="rId27"/>
    <p:sldId id="308" r:id="rId28"/>
    <p:sldId id="311" r:id="rId29"/>
    <p:sldId id="318" r:id="rId30"/>
    <p:sldId id="319" r:id="rId31"/>
    <p:sldId id="340" r:id="rId32"/>
    <p:sldId id="320" r:id="rId33"/>
    <p:sldId id="335" r:id="rId34"/>
    <p:sldId id="336" r:id="rId35"/>
    <p:sldId id="337" r:id="rId36"/>
    <p:sldId id="339" r:id="rId37"/>
    <p:sldId id="262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3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F2BF27"/>
    <a:srgbClr val="FFC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3730"/>
  </p:normalViewPr>
  <p:slideViewPr>
    <p:cSldViewPr>
      <p:cViewPr>
        <p:scale>
          <a:sx n="80" d="100"/>
          <a:sy n="80" d="100"/>
        </p:scale>
        <p:origin x="-1368" y="-192"/>
      </p:cViewPr>
      <p:guideLst>
        <p:guide orient="horz" pos="193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5DA3F-ED3A-4897-B8F3-C49A97F730D1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ED4F-90B4-4BD8-A817-6A0A9D036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80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24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76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F921D975-47B7-40FA-B919-8B79C77FC0F2}"/>
              </a:ext>
            </a:extLst>
          </p:cNvPr>
          <p:cNvGrpSpPr/>
          <p:nvPr userDrawn="1"/>
        </p:nvGrpSpPr>
        <p:grpSpPr>
          <a:xfrm>
            <a:off x="4572000" y="387072"/>
            <a:ext cx="4569687" cy="4756528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="" xmlns:a16="http://schemas.microsoft.com/office/drawing/2014/main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="" xmlns:a16="http://schemas.microsoft.com/office/drawing/2014/main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="" xmlns:a16="http://schemas.microsoft.com/office/drawing/2014/main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="" xmlns:a16="http://schemas.microsoft.com/office/drawing/2014/main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="" xmlns:a16="http://schemas.microsoft.com/office/drawing/2014/main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="" xmlns:a16="http://schemas.microsoft.com/office/drawing/2014/main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="" xmlns:a16="http://schemas.microsoft.com/office/drawing/2014/main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="" xmlns:a16="http://schemas.microsoft.com/office/drawing/2014/main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="" xmlns:a16="http://schemas.microsoft.com/office/drawing/2014/main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2787774"/>
            <a:ext cx="3816424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380" y="3867894"/>
            <a:ext cx="38164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="" xmlns:a16="http://schemas.microsoft.com/office/drawing/2014/main" id="{24943D91-C407-41C1-8574-76661B57139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48065" y="1431235"/>
            <a:ext cx="2568434" cy="2280270"/>
          </a:xfrm>
          <a:custGeom>
            <a:avLst/>
            <a:gdLst>
              <a:gd name="connsiteX0" fmla="*/ 125450 w 2568434"/>
              <a:gd name="connsiteY0" fmla="*/ 111684 h 2280270"/>
              <a:gd name="connsiteX1" fmla="*/ 2442984 w 2568434"/>
              <a:gd name="connsiteY1" fmla="*/ 111684 h 2280270"/>
              <a:gd name="connsiteX2" fmla="*/ 2442984 w 2568434"/>
              <a:gd name="connsiteY2" fmla="*/ 2168586 h 2280270"/>
              <a:gd name="connsiteX3" fmla="*/ 125450 w 2568434"/>
              <a:gd name="connsiteY3" fmla="*/ 2168586 h 2280270"/>
              <a:gd name="connsiteX4" fmla="*/ 96085 w 2568434"/>
              <a:gd name="connsiteY4" fmla="*/ 82319 h 2280270"/>
              <a:gd name="connsiteX5" fmla="*/ 96085 w 2568434"/>
              <a:gd name="connsiteY5" fmla="*/ 2197951 h 2280270"/>
              <a:gd name="connsiteX6" fmla="*/ 2472349 w 2568434"/>
              <a:gd name="connsiteY6" fmla="*/ 2197951 h 2280270"/>
              <a:gd name="connsiteX7" fmla="*/ 2472349 w 2568434"/>
              <a:gd name="connsiteY7" fmla="*/ 82319 h 2280270"/>
              <a:gd name="connsiteX8" fmla="*/ 0 w 2568434"/>
              <a:gd name="connsiteY8" fmla="*/ 0 h 2280270"/>
              <a:gd name="connsiteX9" fmla="*/ 2568434 w 2568434"/>
              <a:gd name="connsiteY9" fmla="*/ 0 h 2280270"/>
              <a:gd name="connsiteX10" fmla="*/ 2568434 w 2568434"/>
              <a:gd name="connsiteY10" fmla="*/ 2280270 h 2280270"/>
              <a:gd name="connsiteX11" fmla="*/ 0 w 2568434"/>
              <a:gd name="connsiteY11" fmla="*/ 2280270 h 22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434" h="2280270">
                <a:moveTo>
                  <a:pt x="125450" y="111684"/>
                </a:moveTo>
                <a:lnTo>
                  <a:pt x="2442984" y="111684"/>
                </a:lnTo>
                <a:lnTo>
                  <a:pt x="2442984" y="2168586"/>
                </a:lnTo>
                <a:lnTo>
                  <a:pt x="125450" y="2168586"/>
                </a:lnTo>
                <a:close/>
                <a:moveTo>
                  <a:pt x="96085" y="82319"/>
                </a:moveTo>
                <a:lnTo>
                  <a:pt x="96085" y="2197951"/>
                </a:lnTo>
                <a:lnTo>
                  <a:pt x="2472349" y="2197951"/>
                </a:lnTo>
                <a:lnTo>
                  <a:pt x="2472349" y="82319"/>
                </a:lnTo>
                <a:close/>
                <a:moveTo>
                  <a:pt x="0" y="0"/>
                </a:moveTo>
                <a:lnTo>
                  <a:pt x="2568434" y="0"/>
                </a:lnTo>
                <a:lnTo>
                  <a:pt x="2568434" y="2280270"/>
                </a:lnTo>
                <a:lnTo>
                  <a:pt x="0" y="2280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D19E2BEF-0357-4B60-8F97-1B4CBD18E02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704000" y="3703500"/>
            <a:ext cx="1440000" cy="144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="" xmlns:a16="http://schemas.microsoft.com/office/drawing/2014/main" id="{C69723CC-367A-47C2-9C98-4E37F9539DB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708064" y="0"/>
            <a:ext cx="1440000" cy="144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54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886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39597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572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904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="" xmlns:a16="http://schemas.microsoft.com/office/drawing/2014/main" id="{BC15B180-CBF0-499C-A764-95FA7614ACA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984000" y="-1"/>
            <a:ext cx="2160000" cy="5143501"/>
          </a:xfrm>
          <a:custGeom>
            <a:avLst/>
            <a:gdLst>
              <a:gd name="connsiteX0" fmla="*/ 0 w 2160000"/>
              <a:gd name="connsiteY0" fmla="*/ 1425596 h 5143501"/>
              <a:gd name="connsiteX1" fmla="*/ 651889 w 2160000"/>
              <a:gd name="connsiteY1" fmla="*/ 2077485 h 5143501"/>
              <a:gd name="connsiteX2" fmla="*/ 0 w 2160000"/>
              <a:gd name="connsiteY2" fmla="*/ 2729373 h 5143501"/>
              <a:gd name="connsiteX3" fmla="*/ 0 w 2160000"/>
              <a:gd name="connsiteY3" fmla="*/ 0 h 5143501"/>
              <a:gd name="connsiteX4" fmla="*/ 2160000 w 2160000"/>
              <a:gd name="connsiteY4" fmla="*/ 0 h 5143501"/>
              <a:gd name="connsiteX5" fmla="*/ 2160000 w 2160000"/>
              <a:gd name="connsiteY5" fmla="*/ 5143501 h 5143501"/>
              <a:gd name="connsiteX6" fmla="*/ 0 w 2160000"/>
              <a:gd name="connsiteY6" fmla="*/ 5143501 h 5143501"/>
              <a:gd name="connsiteX7" fmla="*/ 0 w 2160000"/>
              <a:gd name="connsiteY7" fmla="*/ 2856759 h 5143501"/>
              <a:gd name="connsiteX8" fmla="*/ 779274 w 2160000"/>
              <a:gd name="connsiteY8" fmla="*/ 2077485 h 5143501"/>
              <a:gd name="connsiteX9" fmla="*/ 0 w 2160000"/>
              <a:gd name="connsiteY9" fmla="*/ 129821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5143501">
                <a:moveTo>
                  <a:pt x="0" y="1425596"/>
                </a:moveTo>
                <a:lnTo>
                  <a:pt x="651889" y="2077485"/>
                </a:lnTo>
                <a:lnTo>
                  <a:pt x="0" y="2729373"/>
                </a:lnTo>
                <a:close/>
                <a:moveTo>
                  <a:pt x="0" y="0"/>
                </a:moveTo>
                <a:lnTo>
                  <a:pt x="2160000" y="0"/>
                </a:lnTo>
                <a:lnTo>
                  <a:pt x="2160000" y="5143501"/>
                </a:lnTo>
                <a:lnTo>
                  <a:pt x="0" y="5143501"/>
                </a:lnTo>
                <a:lnTo>
                  <a:pt x="0" y="2856759"/>
                </a:lnTo>
                <a:lnTo>
                  <a:pt x="779274" y="2077485"/>
                </a:lnTo>
                <a:lnTo>
                  <a:pt x="0" y="1298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1FA03D3A-E0EA-4B8F-B538-58CE5D4DB3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34004" y="2131318"/>
            <a:ext cx="2160000" cy="3012182"/>
          </a:xfrm>
          <a:custGeom>
            <a:avLst/>
            <a:gdLst>
              <a:gd name="connsiteX0" fmla="*/ 1563187 w 2160000"/>
              <a:gd name="connsiteY0" fmla="*/ 0 h 3012182"/>
              <a:gd name="connsiteX1" fmla="*/ 2160000 w 2160000"/>
              <a:gd name="connsiteY1" fmla="*/ 0 h 3012182"/>
              <a:gd name="connsiteX2" fmla="*/ 2160000 w 2160000"/>
              <a:gd name="connsiteY2" fmla="*/ 596813 h 3012182"/>
              <a:gd name="connsiteX3" fmla="*/ 0 w 2160000"/>
              <a:gd name="connsiteY3" fmla="*/ 0 h 3012182"/>
              <a:gd name="connsiteX4" fmla="*/ 1435802 w 2160000"/>
              <a:gd name="connsiteY4" fmla="*/ 0 h 3012182"/>
              <a:gd name="connsiteX5" fmla="*/ 2160000 w 2160000"/>
              <a:gd name="connsiteY5" fmla="*/ 724199 h 3012182"/>
              <a:gd name="connsiteX6" fmla="*/ 2160000 w 2160000"/>
              <a:gd name="connsiteY6" fmla="*/ 3012182 h 3012182"/>
              <a:gd name="connsiteX7" fmla="*/ 0 w 2160000"/>
              <a:gd name="connsiteY7" fmla="*/ 3012182 h 30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000" h="3012182">
                <a:moveTo>
                  <a:pt x="1563187" y="0"/>
                </a:moveTo>
                <a:lnTo>
                  <a:pt x="2160000" y="0"/>
                </a:lnTo>
                <a:lnTo>
                  <a:pt x="2160000" y="596813"/>
                </a:lnTo>
                <a:close/>
                <a:moveTo>
                  <a:pt x="0" y="0"/>
                </a:moveTo>
                <a:lnTo>
                  <a:pt x="1435802" y="0"/>
                </a:lnTo>
                <a:lnTo>
                  <a:pt x="2160000" y="724199"/>
                </a:lnTo>
                <a:lnTo>
                  <a:pt x="2160000" y="3012182"/>
                </a:lnTo>
                <a:lnTo>
                  <a:pt x="0" y="30121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92000" y="2131318"/>
            <a:ext cx="1152008" cy="30121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1EBCCB12-3AC7-4A57-8E11-5324E7CB7D0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492000" y="-1"/>
            <a:ext cx="3393830" cy="2043485"/>
          </a:xfrm>
          <a:custGeom>
            <a:avLst/>
            <a:gdLst>
              <a:gd name="connsiteX0" fmla="*/ 3393830 w 3393830"/>
              <a:gd name="connsiteY0" fmla="*/ 1435011 h 2043485"/>
              <a:gd name="connsiteX1" fmla="*/ 3393830 w 3393830"/>
              <a:gd name="connsiteY1" fmla="*/ 2043485 h 2043485"/>
              <a:gd name="connsiteX2" fmla="*/ 2785356 w 3393830"/>
              <a:gd name="connsiteY2" fmla="*/ 2043485 h 2043485"/>
              <a:gd name="connsiteX3" fmla="*/ 0 w 3393830"/>
              <a:gd name="connsiteY3" fmla="*/ 0 h 2043485"/>
              <a:gd name="connsiteX4" fmla="*/ 3393830 w 3393830"/>
              <a:gd name="connsiteY4" fmla="*/ 0 h 2043485"/>
              <a:gd name="connsiteX5" fmla="*/ 3393830 w 3393830"/>
              <a:gd name="connsiteY5" fmla="*/ 1307626 h 2043485"/>
              <a:gd name="connsiteX6" fmla="*/ 2657971 w 3393830"/>
              <a:gd name="connsiteY6" fmla="*/ 2043485 h 2043485"/>
              <a:gd name="connsiteX7" fmla="*/ 0 w 3393830"/>
              <a:gd name="connsiteY7" fmla="*/ 2043485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3830" h="2043485">
                <a:moveTo>
                  <a:pt x="3393830" y="1435011"/>
                </a:moveTo>
                <a:lnTo>
                  <a:pt x="3393830" y="2043485"/>
                </a:lnTo>
                <a:lnTo>
                  <a:pt x="2785356" y="2043485"/>
                </a:lnTo>
                <a:close/>
                <a:moveTo>
                  <a:pt x="0" y="0"/>
                </a:moveTo>
                <a:lnTo>
                  <a:pt x="3393830" y="0"/>
                </a:lnTo>
                <a:lnTo>
                  <a:pt x="3393830" y="1307626"/>
                </a:lnTo>
                <a:lnTo>
                  <a:pt x="2657971" y="2043485"/>
                </a:lnTo>
                <a:lnTo>
                  <a:pt x="0" y="2043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8779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="" xmlns:a16="http://schemas.microsoft.com/office/drawing/2014/main" id="{6F099B2E-9C61-4C91-AB24-AB7B70E2D2E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7301328" y="1495130"/>
            <a:ext cx="1840931" cy="3649326"/>
          </a:xfrm>
          <a:custGeom>
            <a:avLst/>
            <a:gdLst>
              <a:gd name="connsiteX0" fmla="*/ 540722 w 1840931"/>
              <a:gd name="connsiteY0" fmla="*/ 1288720 h 3649326"/>
              <a:gd name="connsiteX1" fmla="*/ 1084110 w 1840931"/>
              <a:gd name="connsiteY1" fmla="*/ 1832108 h 3649326"/>
              <a:gd name="connsiteX2" fmla="*/ 548200 w 1840931"/>
              <a:gd name="connsiteY2" fmla="*/ 2368018 h 3649326"/>
              <a:gd name="connsiteX3" fmla="*/ 0 w 1840931"/>
              <a:gd name="connsiteY3" fmla="*/ 1824663 h 3649326"/>
              <a:gd name="connsiteX4" fmla="*/ 1840931 w 1840931"/>
              <a:gd name="connsiteY4" fmla="*/ 0 h 3649326"/>
              <a:gd name="connsiteX5" fmla="*/ 1840931 w 1840931"/>
              <a:gd name="connsiteY5" fmla="*/ 3649326 h 3649326"/>
              <a:gd name="connsiteX6" fmla="*/ 609809 w 1840931"/>
              <a:gd name="connsiteY6" fmla="*/ 2429083 h 3649326"/>
              <a:gd name="connsiteX7" fmla="*/ 1206783 w 1840931"/>
              <a:gd name="connsiteY7" fmla="*/ 1832108 h 3649326"/>
              <a:gd name="connsiteX8" fmla="*/ 602331 w 1840931"/>
              <a:gd name="connsiteY8" fmla="*/ 1227655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931" h="3649326">
                <a:moveTo>
                  <a:pt x="540722" y="1288720"/>
                </a:moveTo>
                <a:lnTo>
                  <a:pt x="1084110" y="1832108"/>
                </a:lnTo>
                <a:lnTo>
                  <a:pt x="548200" y="2368018"/>
                </a:lnTo>
                <a:lnTo>
                  <a:pt x="0" y="1824663"/>
                </a:lnTo>
                <a:close/>
                <a:moveTo>
                  <a:pt x="1840931" y="0"/>
                </a:moveTo>
                <a:lnTo>
                  <a:pt x="1840931" y="3649326"/>
                </a:lnTo>
                <a:lnTo>
                  <a:pt x="609809" y="2429083"/>
                </a:lnTo>
                <a:lnTo>
                  <a:pt x="1206783" y="1832108"/>
                </a:lnTo>
                <a:lnTo>
                  <a:pt x="602331" y="1227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="" xmlns:a16="http://schemas.microsoft.com/office/drawing/2014/main" id="{02450FB2-6A00-42CF-B869-69B7A802C2C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476381" y="3386021"/>
            <a:ext cx="3530788" cy="1769004"/>
          </a:xfrm>
          <a:custGeom>
            <a:avLst/>
            <a:gdLst>
              <a:gd name="connsiteX0" fmla="*/ 2368610 w 3530788"/>
              <a:gd name="connsiteY0" fmla="*/ 604337 h 1769004"/>
              <a:gd name="connsiteX1" fmla="*/ 3530788 w 3530788"/>
              <a:gd name="connsiteY1" fmla="*/ 1761052 h 1769004"/>
              <a:gd name="connsiteX2" fmla="*/ 0 w 3530788"/>
              <a:gd name="connsiteY2" fmla="*/ 1769004 h 1769004"/>
              <a:gd name="connsiteX3" fmla="*/ 1159186 w 3530788"/>
              <a:gd name="connsiteY3" fmla="*/ 604826 h 1769004"/>
              <a:gd name="connsiteX4" fmla="*/ 1763653 w 3530788"/>
              <a:gd name="connsiteY4" fmla="*/ 1209294 h 1769004"/>
              <a:gd name="connsiteX5" fmla="*/ 1761418 w 3530788"/>
              <a:gd name="connsiteY5" fmla="*/ 0 h 1769004"/>
              <a:gd name="connsiteX6" fmla="*/ 2307129 w 3530788"/>
              <a:gd name="connsiteY6" fmla="*/ 543145 h 1769004"/>
              <a:gd name="connsiteX7" fmla="*/ 1763653 w 3530788"/>
              <a:gd name="connsiteY7" fmla="*/ 1086621 h 1769004"/>
              <a:gd name="connsiteX8" fmla="*/ 1220390 w 3530788"/>
              <a:gd name="connsiteY8" fmla="*/ 543358 h 17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788" h="1769004">
                <a:moveTo>
                  <a:pt x="2368610" y="604337"/>
                </a:moveTo>
                <a:lnTo>
                  <a:pt x="3530788" y="1761052"/>
                </a:lnTo>
                <a:lnTo>
                  <a:pt x="0" y="1769004"/>
                </a:lnTo>
                <a:lnTo>
                  <a:pt x="1159186" y="604826"/>
                </a:lnTo>
                <a:lnTo>
                  <a:pt x="1763653" y="1209294"/>
                </a:lnTo>
                <a:close/>
                <a:moveTo>
                  <a:pt x="1761418" y="0"/>
                </a:moveTo>
                <a:lnTo>
                  <a:pt x="2307129" y="543145"/>
                </a:lnTo>
                <a:lnTo>
                  <a:pt x="1763653" y="1086621"/>
                </a:lnTo>
                <a:lnTo>
                  <a:pt x="1220390" y="543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="" xmlns:a16="http://schemas.microsoft.com/office/drawing/2014/main" id="{818F7804-9A99-482C-9BFA-8B2E895ADDD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3491431" y="1495130"/>
            <a:ext cx="3681862" cy="3649326"/>
          </a:xfrm>
          <a:custGeom>
            <a:avLst/>
            <a:gdLst>
              <a:gd name="connsiteX0" fmla="*/ 3143876 w 3681862"/>
              <a:gd name="connsiteY0" fmla="*/ 1291431 h 3649326"/>
              <a:gd name="connsiteX1" fmla="*/ 3681862 w 3681862"/>
              <a:gd name="connsiteY1" fmla="*/ 1824663 h 3649326"/>
              <a:gd name="connsiteX2" fmla="*/ 3136398 w 3681862"/>
              <a:gd name="connsiteY2" fmla="*/ 2365307 h 3649326"/>
              <a:gd name="connsiteX3" fmla="*/ 2603199 w 3681862"/>
              <a:gd name="connsiteY3" fmla="*/ 1832108 h 3649326"/>
              <a:gd name="connsiteX4" fmla="*/ 1840931 w 3681862"/>
              <a:gd name="connsiteY4" fmla="*/ 0 h 3649326"/>
              <a:gd name="connsiteX5" fmla="*/ 3082267 w 3681862"/>
              <a:gd name="connsiteY5" fmla="*/ 1230367 h 3649326"/>
              <a:gd name="connsiteX6" fmla="*/ 2480526 w 3681862"/>
              <a:gd name="connsiteY6" fmla="*/ 1832108 h 3649326"/>
              <a:gd name="connsiteX7" fmla="*/ 3074789 w 3681862"/>
              <a:gd name="connsiteY7" fmla="*/ 2426371 h 3649326"/>
              <a:gd name="connsiteX8" fmla="*/ 1840931 w 3681862"/>
              <a:gd name="connsiteY8" fmla="*/ 3649326 h 3649326"/>
              <a:gd name="connsiteX9" fmla="*/ 0 w 3681862"/>
              <a:gd name="connsiteY9" fmla="*/ 1824663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862" h="3649326">
                <a:moveTo>
                  <a:pt x="3143876" y="1291431"/>
                </a:moveTo>
                <a:lnTo>
                  <a:pt x="3681862" y="1824663"/>
                </a:lnTo>
                <a:lnTo>
                  <a:pt x="3136398" y="2365307"/>
                </a:lnTo>
                <a:lnTo>
                  <a:pt x="2603199" y="1832108"/>
                </a:lnTo>
                <a:close/>
                <a:moveTo>
                  <a:pt x="1840931" y="0"/>
                </a:moveTo>
                <a:lnTo>
                  <a:pt x="3082267" y="1230367"/>
                </a:lnTo>
                <a:lnTo>
                  <a:pt x="2480526" y="1832108"/>
                </a:lnTo>
                <a:lnTo>
                  <a:pt x="3074789" y="2426371"/>
                </a:lnTo>
                <a:lnTo>
                  <a:pt x="1840931" y="3649326"/>
                </a:lnTo>
                <a:lnTo>
                  <a:pt x="0" y="182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그림 개체 틀 20">
            <a:extLst>
              <a:ext uri="{FF2B5EF4-FFF2-40B4-BE49-F238E27FC236}">
                <a16:creationId xmlns="" xmlns:a16="http://schemas.microsoft.com/office/drawing/2014/main" id="{59353D25-D7C0-4FC1-88CF-A55DAFC5690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396868" y="-11318"/>
            <a:ext cx="3681862" cy="3267664"/>
          </a:xfrm>
          <a:custGeom>
            <a:avLst/>
            <a:gdLst>
              <a:gd name="connsiteX0" fmla="*/ 1843166 w 3681862"/>
              <a:gd name="connsiteY0" fmla="*/ 2193152 h 3267664"/>
              <a:gd name="connsiteX1" fmla="*/ 2381694 w 3681862"/>
              <a:gd name="connsiteY1" fmla="*/ 2731680 h 3267664"/>
              <a:gd name="connsiteX2" fmla="*/ 1840931 w 3681862"/>
              <a:gd name="connsiteY2" fmla="*/ 3267664 h 3267664"/>
              <a:gd name="connsiteX3" fmla="*/ 1302413 w 3681862"/>
              <a:gd name="connsiteY3" fmla="*/ 2733905 h 3267664"/>
              <a:gd name="connsiteX4" fmla="*/ 1467221 w 3681862"/>
              <a:gd name="connsiteY4" fmla="*/ 0 h 3267664"/>
              <a:gd name="connsiteX5" fmla="*/ 2284092 w 3681862"/>
              <a:gd name="connsiteY5" fmla="*/ 19269 h 3267664"/>
              <a:gd name="connsiteX6" fmla="*/ 3681862 w 3681862"/>
              <a:gd name="connsiteY6" fmla="*/ 1443001 h 3267664"/>
              <a:gd name="connsiteX7" fmla="*/ 2443303 w 3681862"/>
              <a:gd name="connsiteY7" fmla="*/ 2670616 h 3267664"/>
              <a:gd name="connsiteX8" fmla="*/ 1843166 w 3681862"/>
              <a:gd name="connsiteY8" fmla="*/ 2070479 h 3267664"/>
              <a:gd name="connsiteX9" fmla="*/ 1240805 w 3681862"/>
              <a:gd name="connsiteY9" fmla="*/ 2672841 h 3267664"/>
              <a:gd name="connsiteX10" fmla="*/ 0 w 3681862"/>
              <a:gd name="connsiteY10" fmla="*/ 1443001 h 32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1862" h="3267664">
                <a:moveTo>
                  <a:pt x="1843166" y="2193152"/>
                </a:moveTo>
                <a:lnTo>
                  <a:pt x="2381694" y="2731680"/>
                </a:lnTo>
                <a:lnTo>
                  <a:pt x="1840931" y="3267664"/>
                </a:lnTo>
                <a:lnTo>
                  <a:pt x="1302413" y="2733905"/>
                </a:lnTo>
                <a:close/>
                <a:moveTo>
                  <a:pt x="1467221" y="0"/>
                </a:moveTo>
                <a:cubicBezTo>
                  <a:pt x="1832276" y="3773"/>
                  <a:pt x="1919036" y="-406"/>
                  <a:pt x="2284092" y="19269"/>
                </a:cubicBezTo>
                <a:lnTo>
                  <a:pt x="3681862" y="1443001"/>
                </a:lnTo>
                <a:lnTo>
                  <a:pt x="2443303" y="2670616"/>
                </a:lnTo>
                <a:lnTo>
                  <a:pt x="1843166" y="2070479"/>
                </a:lnTo>
                <a:lnTo>
                  <a:pt x="1240805" y="2672841"/>
                </a:lnTo>
                <a:lnTo>
                  <a:pt x="0" y="1443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3711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5536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911680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1911680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736054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736055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7252198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7252198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427823" y="1275605"/>
            <a:ext cx="2232248" cy="35283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86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264676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46628553-F51C-4CE7-A3A6-AB374655DC97}"/>
              </a:ext>
            </a:extLst>
          </p:cNvPr>
          <p:cNvGrpSpPr/>
          <p:nvPr userDrawn="1"/>
        </p:nvGrpSpPr>
        <p:grpSpPr>
          <a:xfrm>
            <a:off x="786525" y="1114965"/>
            <a:ext cx="2320819" cy="2728174"/>
            <a:chOff x="5364088" y="1450891"/>
            <a:chExt cx="2320819" cy="2728174"/>
          </a:xfrm>
        </p:grpSpPr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B5880087-04C4-411C-AEAA-74B23548761F}"/>
                </a:ext>
              </a:extLst>
            </p:cNvPr>
            <p:cNvSpPr/>
            <p:nvPr userDrawn="1"/>
          </p:nvSpPr>
          <p:spPr>
            <a:xfrm>
              <a:off x="5399290" y="2150906"/>
              <a:ext cx="2261257" cy="2028159"/>
            </a:xfrm>
            <a:custGeom>
              <a:avLst/>
              <a:gdLst>
                <a:gd name="connsiteX0" fmla="*/ 1012851 w 2261257"/>
                <a:gd name="connsiteY0" fmla="*/ 0 h 2028159"/>
                <a:gd name="connsiteX1" fmla="*/ 1226850 w 2261257"/>
                <a:gd name="connsiteY1" fmla="*/ 0 h 2028159"/>
                <a:gd name="connsiteX2" fmla="*/ 1283043 w 2261257"/>
                <a:gd name="connsiteY2" fmla="*/ 449131 h 2028159"/>
                <a:gd name="connsiteX3" fmla="*/ 1318239 w 2261257"/>
                <a:gd name="connsiteY3" fmla="*/ 455866 h 2028159"/>
                <a:gd name="connsiteX4" fmla="*/ 1530113 w 2261257"/>
                <a:gd name="connsiteY4" fmla="*/ 605602 h 2028159"/>
                <a:gd name="connsiteX5" fmla="*/ 1548314 w 2261257"/>
                <a:gd name="connsiteY5" fmla="*/ 639136 h 2028159"/>
                <a:gd name="connsiteX6" fmla="*/ 1577154 w 2261257"/>
                <a:gd name="connsiteY6" fmla="*/ 636229 h 2028159"/>
                <a:gd name="connsiteX7" fmla="*/ 1914152 w 2261257"/>
                <a:gd name="connsiteY7" fmla="*/ 859606 h 2028159"/>
                <a:gd name="connsiteX8" fmla="*/ 1919810 w 2261257"/>
                <a:gd name="connsiteY8" fmla="*/ 877832 h 2028159"/>
                <a:gd name="connsiteX9" fmla="*/ 1932155 w 2261257"/>
                <a:gd name="connsiteY9" fmla="*/ 874000 h 2028159"/>
                <a:gd name="connsiteX10" fmla="*/ 1981836 w 2261257"/>
                <a:gd name="connsiteY10" fmla="*/ 868991 h 2028159"/>
                <a:gd name="connsiteX11" fmla="*/ 2223343 w 2261257"/>
                <a:gd name="connsiteY11" fmla="*/ 1065825 h 2028159"/>
                <a:gd name="connsiteX12" fmla="*/ 2225319 w 2261257"/>
                <a:gd name="connsiteY12" fmla="*/ 1085429 h 2028159"/>
                <a:gd name="connsiteX13" fmla="*/ 2261257 w 2261257"/>
                <a:gd name="connsiteY13" fmla="*/ 1089052 h 2028159"/>
                <a:gd name="connsiteX14" fmla="*/ 2259340 w 2261257"/>
                <a:gd name="connsiteY14" fmla="*/ 1101612 h 2028159"/>
                <a:gd name="connsiteX15" fmla="*/ 1122505 w 2261257"/>
                <a:gd name="connsiteY15" fmla="*/ 2028159 h 2028159"/>
                <a:gd name="connsiteX16" fmla="*/ 14265 w 2261257"/>
                <a:gd name="connsiteY16" fmla="*/ 1212820 h 2028159"/>
                <a:gd name="connsiteX17" fmla="*/ 0 w 2261257"/>
                <a:gd name="connsiteY17" fmla="*/ 1157341 h 2028159"/>
                <a:gd name="connsiteX18" fmla="*/ 3235 w 2261257"/>
                <a:gd name="connsiteY18" fmla="*/ 1157015 h 2028159"/>
                <a:gd name="connsiteX19" fmla="*/ 87605 w 2261257"/>
                <a:gd name="connsiteY19" fmla="*/ 1165520 h 2028159"/>
                <a:gd name="connsiteX20" fmla="*/ 113456 w 2261257"/>
                <a:gd name="connsiteY20" fmla="*/ 1173545 h 2028159"/>
                <a:gd name="connsiteX21" fmla="*/ 128106 w 2261257"/>
                <a:gd name="connsiteY21" fmla="*/ 1155791 h 2028159"/>
                <a:gd name="connsiteX22" fmla="*/ 424127 w 2261257"/>
                <a:gd name="connsiteY22" fmla="*/ 1033175 h 2028159"/>
                <a:gd name="connsiteX23" fmla="*/ 435940 w 2261257"/>
                <a:gd name="connsiteY23" fmla="*/ 1034366 h 2028159"/>
                <a:gd name="connsiteX24" fmla="*/ 427636 w 2261257"/>
                <a:gd name="connsiteY24" fmla="*/ 1007613 h 2028159"/>
                <a:gd name="connsiteX25" fmla="*/ 424127 w 2261257"/>
                <a:gd name="connsiteY25" fmla="*/ 972807 h 2028159"/>
                <a:gd name="connsiteX26" fmla="*/ 562024 w 2261257"/>
                <a:gd name="connsiteY26" fmla="*/ 803613 h 2028159"/>
                <a:gd name="connsiteX27" fmla="*/ 569156 w 2261257"/>
                <a:gd name="connsiteY27" fmla="*/ 802894 h 2028159"/>
                <a:gd name="connsiteX28" fmla="*/ 573923 w 2261257"/>
                <a:gd name="connsiteY28" fmla="*/ 755602 h 2028159"/>
                <a:gd name="connsiteX29" fmla="*/ 903523 w 2261257"/>
                <a:gd name="connsiteY29" fmla="*/ 486970 h 2028159"/>
                <a:gd name="connsiteX30" fmla="*/ 951321 w 2261257"/>
                <a:gd name="connsiteY30" fmla="*/ 491789 h 202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61257" h="2028159">
                  <a:moveTo>
                    <a:pt x="1012851" y="0"/>
                  </a:moveTo>
                  <a:lnTo>
                    <a:pt x="1226850" y="0"/>
                  </a:lnTo>
                  <a:lnTo>
                    <a:pt x="1283043" y="449131"/>
                  </a:lnTo>
                  <a:lnTo>
                    <a:pt x="1318239" y="455866"/>
                  </a:lnTo>
                  <a:cubicBezTo>
                    <a:pt x="1405884" y="478416"/>
                    <a:pt x="1480818" y="532637"/>
                    <a:pt x="1530113" y="605602"/>
                  </a:cubicBezTo>
                  <a:lnTo>
                    <a:pt x="1548314" y="639136"/>
                  </a:lnTo>
                  <a:lnTo>
                    <a:pt x="1577154" y="636229"/>
                  </a:lnTo>
                  <a:cubicBezTo>
                    <a:pt x="1728648" y="636229"/>
                    <a:pt x="1858629" y="728337"/>
                    <a:pt x="1914152" y="859606"/>
                  </a:cubicBezTo>
                  <a:lnTo>
                    <a:pt x="1919810" y="877832"/>
                  </a:lnTo>
                  <a:lnTo>
                    <a:pt x="1932155" y="874000"/>
                  </a:lnTo>
                  <a:cubicBezTo>
                    <a:pt x="1948202" y="870716"/>
                    <a:pt x="1964818" y="868991"/>
                    <a:pt x="1981836" y="868991"/>
                  </a:cubicBezTo>
                  <a:cubicBezTo>
                    <a:pt x="2100964" y="868991"/>
                    <a:pt x="2200356" y="953493"/>
                    <a:pt x="2223343" y="1065825"/>
                  </a:cubicBezTo>
                  <a:lnTo>
                    <a:pt x="2225319" y="1085429"/>
                  </a:lnTo>
                  <a:lnTo>
                    <a:pt x="2261257" y="1089052"/>
                  </a:lnTo>
                  <a:lnTo>
                    <a:pt x="2259340" y="1101612"/>
                  </a:lnTo>
                  <a:cubicBezTo>
                    <a:pt x="2151136" y="1630392"/>
                    <a:pt x="1683273" y="2028159"/>
                    <a:pt x="1122505" y="2028159"/>
                  </a:cubicBezTo>
                  <a:cubicBezTo>
                    <a:pt x="601793" y="2028159"/>
                    <a:pt x="161186" y="1685186"/>
                    <a:pt x="14265" y="1212820"/>
                  </a:cubicBezTo>
                  <a:lnTo>
                    <a:pt x="0" y="1157341"/>
                  </a:lnTo>
                  <a:lnTo>
                    <a:pt x="3235" y="1157015"/>
                  </a:lnTo>
                  <a:cubicBezTo>
                    <a:pt x="32136" y="1157015"/>
                    <a:pt x="60353" y="1159944"/>
                    <a:pt x="87605" y="1165520"/>
                  </a:cubicBezTo>
                  <a:lnTo>
                    <a:pt x="113456" y="1173545"/>
                  </a:lnTo>
                  <a:lnTo>
                    <a:pt x="128106" y="1155791"/>
                  </a:lnTo>
                  <a:cubicBezTo>
                    <a:pt x="203864" y="1080032"/>
                    <a:pt x="308523" y="1033175"/>
                    <a:pt x="424127" y="1033175"/>
                  </a:cubicBezTo>
                  <a:lnTo>
                    <a:pt x="435940" y="1034366"/>
                  </a:lnTo>
                  <a:lnTo>
                    <a:pt x="427636" y="1007613"/>
                  </a:lnTo>
                  <a:cubicBezTo>
                    <a:pt x="425335" y="996370"/>
                    <a:pt x="424127" y="984730"/>
                    <a:pt x="424127" y="972807"/>
                  </a:cubicBezTo>
                  <a:cubicBezTo>
                    <a:pt x="424127" y="889349"/>
                    <a:pt x="483326" y="819717"/>
                    <a:pt x="562024" y="803613"/>
                  </a:cubicBezTo>
                  <a:lnTo>
                    <a:pt x="569156" y="802894"/>
                  </a:lnTo>
                  <a:lnTo>
                    <a:pt x="573923" y="755602"/>
                  </a:lnTo>
                  <a:cubicBezTo>
                    <a:pt x="605295" y="602294"/>
                    <a:pt x="740941" y="486970"/>
                    <a:pt x="903523" y="486970"/>
                  </a:cubicBezTo>
                  <a:lnTo>
                    <a:pt x="951321" y="4917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="" xmlns:a16="http://schemas.microsoft.com/office/drawing/2014/main" id="{7EF498E6-9850-42A0-8643-E6250BB46DE0}"/>
                </a:ext>
              </a:extLst>
            </p:cNvPr>
            <p:cNvSpPr/>
            <p:nvPr userDrawn="1"/>
          </p:nvSpPr>
          <p:spPr>
            <a:xfrm>
              <a:off x="5364088" y="1858246"/>
              <a:ext cx="2320819" cy="2320819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AF789A84-B899-484F-ADA6-1B784064DB8A}"/>
                </a:ext>
              </a:extLst>
            </p:cNvPr>
            <p:cNvGrpSpPr/>
            <p:nvPr userDrawn="1"/>
          </p:nvGrpSpPr>
          <p:grpSpPr>
            <a:xfrm>
              <a:off x="6280305" y="1450891"/>
              <a:ext cx="477626" cy="918140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="" xmlns:a16="http://schemas.microsoft.com/office/drawing/2014/main" id="{6DDA03B1-B885-4EB8-9AC5-617A33E28AA0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="" xmlns:a16="http://schemas.microsoft.com/office/drawing/2014/main" id="{50824863-8B90-4264-9AEB-19AE04C9A70D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="" xmlns:a16="http://schemas.microsoft.com/office/drawing/2014/main" id="{3B003EFC-13D2-4BB4-8625-D6DD1D26689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="" xmlns:a16="http://schemas.microsoft.com/office/drawing/2014/main" id="{639551A5-A416-4935-A4CA-A8FCF74BAE6A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="" xmlns:a16="http://schemas.microsoft.com/office/drawing/2014/main" id="{A0F64586-2454-49D0-905D-B01E2B155554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="" xmlns:a16="http://schemas.microsoft.com/office/drawing/2014/main" id="{90010C14-1AD7-40EC-9EFB-091EB548BC40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54B0A336-7C2F-4F98-ABF5-299D91E12C1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2528A48D-D724-4DF8-B31C-D26E111E596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Rectangle 1"/>
          <p:cNvSpPr/>
          <p:nvPr userDrawn="1"/>
        </p:nvSpPr>
        <p:spPr>
          <a:xfrm>
            <a:off x="3851920" y="1895103"/>
            <a:ext cx="5292080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5084" y="2154560"/>
            <a:ext cx="50189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5084" y="2730624"/>
            <a:ext cx="5018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9718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="" xmlns:a16="http://schemas.microsoft.com/office/drawing/2014/main" id="{98E1F27A-257B-4D1A-B672-BC3E23A06118}"/>
              </a:ext>
            </a:extLst>
          </p:cNvPr>
          <p:cNvGrpSpPr/>
          <p:nvPr userDrawn="1"/>
        </p:nvGrpSpPr>
        <p:grpSpPr>
          <a:xfrm>
            <a:off x="1902711" y="1537517"/>
            <a:ext cx="5620059" cy="3598510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="" xmlns:a16="http://schemas.microsoft.com/office/drawing/2014/main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11">
              <a:extLst>
                <a:ext uri="{FF2B5EF4-FFF2-40B4-BE49-F238E27FC236}">
                  <a16:creationId xmlns="" xmlns:a16="http://schemas.microsoft.com/office/drawing/2014/main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Oval 11">
              <a:extLst>
                <a:ext uri="{FF2B5EF4-FFF2-40B4-BE49-F238E27FC236}">
                  <a16:creationId xmlns="" xmlns:a16="http://schemas.microsoft.com/office/drawing/2014/main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11">
              <a:extLst>
                <a:ext uri="{FF2B5EF4-FFF2-40B4-BE49-F238E27FC236}">
                  <a16:creationId xmlns="" xmlns:a16="http://schemas.microsoft.com/office/drawing/2014/main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Oval 11">
              <a:extLst>
                <a:ext uri="{FF2B5EF4-FFF2-40B4-BE49-F238E27FC236}">
                  <a16:creationId xmlns="" xmlns:a16="http://schemas.microsoft.com/office/drawing/2014/main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Oval 11">
              <a:extLst>
                <a:ext uri="{FF2B5EF4-FFF2-40B4-BE49-F238E27FC236}">
                  <a16:creationId xmlns="" xmlns:a16="http://schemas.microsoft.com/office/drawing/2014/main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Oval 11">
              <a:extLst>
                <a:ext uri="{FF2B5EF4-FFF2-40B4-BE49-F238E27FC236}">
                  <a16:creationId xmlns="" xmlns:a16="http://schemas.microsoft.com/office/drawing/2014/main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Oval 11">
              <a:extLst>
                <a:ext uri="{FF2B5EF4-FFF2-40B4-BE49-F238E27FC236}">
                  <a16:creationId xmlns="" xmlns:a16="http://schemas.microsoft.com/office/drawing/2014/main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Oval 11">
              <a:extLst>
                <a:ext uri="{FF2B5EF4-FFF2-40B4-BE49-F238E27FC236}">
                  <a16:creationId xmlns="" xmlns:a16="http://schemas.microsoft.com/office/drawing/2014/main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Oval 11">
              <a:extLst>
                <a:ext uri="{FF2B5EF4-FFF2-40B4-BE49-F238E27FC236}">
                  <a16:creationId xmlns="" xmlns:a16="http://schemas.microsoft.com/office/drawing/2014/main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Oval 11">
              <a:extLst>
                <a:ext uri="{FF2B5EF4-FFF2-40B4-BE49-F238E27FC236}">
                  <a16:creationId xmlns="" xmlns:a16="http://schemas.microsoft.com/office/drawing/2014/main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Oval 11">
              <a:extLst>
                <a:ext uri="{FF2B5EF4-FFF2-40B4-BE49-F238E27FC236}">
                  <a16:creationId xmlns="" xmlns:a16="http://schemas.microsoft.com/office/drawing/2014/main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Oval 11">
              <a:extLst>
                <a:ext uri="{FF2B5EF4-FFF2-40B4-BE49-F238E27FC236}">
                  <a16:creationId xmlns="" xmlns:a16="http://schemas.microsoft.com/office/drawing/2014/main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Oval 11">
              <a:extLst>
                <a:ext uri="{FF2B5EF4-FFF2-40B4-BE49-F238E27FC236}">
                  <a16:creationId xmlns="" xmlns:a16="http://schemas.microsoft.com/office/drawing/2014/main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Oval 11">
              <a:extLst>
                <a:ext uri="{FF2B5EF4-FFF2-40B4-BE49-F238E27FC236}">
                  <a16:creationId xmlns="" xmlns:a16="http://schemas.microsoft.com/office/drawing/2014/main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Oval 11">
              <a:extLst>
                <a:ext uri="{FF2B5EF4-FFF2-40B4-BE49-F238E27FC236}">
                  <a16:creationId xmlns="" xmlns:a16="http://schemas.microsoft.com/office/drawing/2014/main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Oval 11">
              <a:extLst>
                <a:ext uri="{FF2B5EF4-FFF2-40B4-BE49-F238E27FC236}">
                  <a16:creationId xmlns="" xmlns:a16="http://schemas.microsoft.com/office/drawing/2014/main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="" xmlns:a16="http://schemas.microsoft.com/office/drawing/2014/main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3798740"/>
            <a:ext cx="9144000" cy="1344760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75806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72387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535596" y="1104508"/>
            <a:ext cx="672848" cy="48621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098952" y="2183144"/>
            <a:ext cx="524595" cy="37908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="" xmlns:a16="http://schemas.microsoft.com/office/drawing/2014/main" id="{D94CBEB5-5417-46B1-88F6-CC8EAFA04538}"/>
              </a:ext>
            </a:extLst>
          </p:cNvPr>
          <p:cNvGrpSpPr/>
          <p:nvPr userDrawn="1"/>
        </p:nvGrpSpPr>
        <p:grpSpPr>
          <a:xfrm>
            <a:off x="4249055" y="497586"/>
            <a:ext cx="645890" cy="1241591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="" xmlns:a16="http://schemas.microsoft.com/office/drawing/2014/main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="" xmlns:a16="http://schemas.microsoft.com/office/drawing/2014/main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="" xmlns:a16="http://schemas.microsoft.com/office/drawing/2014/main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="" xmlns:a16="http://schemas.microsoft.com/office/drawing/2014/main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="" xmlns:a16="http://schemas.microsoft.com/office/drawing/2014/main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="" xmlns:a16="http://schemas.microsoft.com/office/drawing/2014/main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="" xmlns:a16="http://schemas.microsoft.com/office/drawing/2014/main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="" xmlns:a16="http://schemas.microsoft.com/office/drawing/2014/main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46628553-F51C-4CE7-A3A6-AB374655DC97}"/>
              </a:ext>
            </a:extLst>
          </p:cNvPr>
          <p:cNvGrpSpPr/>
          <p:nvPr userDrawn="1"/>
        </p:nvGrpSpPr>
        <p:grpSpPr>
          <a:xfrm>
            <a:off x="786525" y="1114965"/>
            <a:ext cx="2320819" cy="2728174"/>
            <a:chOff x="5364088" y="1450891"/>
            <a:chExt cx="2320819" cy="2728174"/>
          </a:xfrm>
        </p:grpSpPr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B5880087-04C4-411C-AEAA-74B23548761F}"/>
                </a:ext>
              </a:extLst>
            </p:cNvPr>
            <p:cNvSpPr/>
            <p:nvPr userDrawn="1"/>
          </p:nvSpPr>
          <p:spPr>
            <a:xfrm>
              <a:off x="5399290" y="2150906"/>
              <a:ext cx="2261257" cy="2028159"/>
            </a:xfrm>
            <a:custGeom>
              <a:avLst/>
              <a:gdLst>
                <a:gd name="connsiteX0" fmla="*/ 1012851 w 2261257"/>
                <a:gd name="connsiteY0" fmla="*/ 0 h 2028159"/>
                <a:gd name="connsiteX1" fmla="*/ 1226850 w 2261257"/>
                <a:gd name="connsiteY1" fmla="*/ 0 h 2028159"/>
                <a:gd name="connsiteX2" fmla="*/ 1283043 w 2261257"/>
                <a:gd name="connsiteY2" fmla="*/ 449131 h 2028159"/>
                <a:gd name="connsiteX3" fmla="*/ 1318239 w 2261257"/>
                <a:gd name="connsiteY3" fmla="*/ 455866 h 2028159"/>
                <a:gd name="connsiteX4" fmla="*/ 1530113 w 2261257"/>
                <a:gd name="connsiteY4" fmla="*/ 605602 h 2028159"/>
                <a:gd name="connsiteX5" fmla="*/ 1548314 w 2261257"/>
                <a:gd name="connsiteY5" fmla="*/ 639136 h 2028159"/>
                <a:gd name="connsiteX6" fmla="*/ 1577154 w 2261257"/>
                <a:gd name="connsiteY6" fmla="*/ 636229 h 2028159"/>
                <a:gd name="connsiteX7" fmla="*/ 1914152 w 2261257"/>
                <a:gd name="connsiteY7" fmla="*/ 859606 h 2028159"/>
                <a:gd name="connsiteX8" fmla="*/ 1919810 w 2261257"/>
                <a:gd name="connsiteY8" fmla="*/ 877832 h 2028159"/>
                <a:gd name="connsiteX9" fmla="*/ 1932155 w 2261257"/>
                <a:gd name="connsiteY9" fmla="*/ 874000 h 2028159"/>
                <a:gd name="connsiteX10" fmla="*/ 1981836 w 2261257"/>
                <a:gd name="connsiteY10" fmla="*/ 868991 h 2028159"/>
                <a:gd name="connsiteX11" fmla="*/ 2223343 w 2261257"/>
                <a:gd name="connsiteY11" fmla="*/ 1065825 h 2028159"/>
                <a:gd name="connsiteX12" fmla="*/ 2225319 w 2261257"/>
                <a:gd name="connsiteY12" fmla="*/ 1085429 h 2028159"/>
                <a:gd name="connsiteX13" fmla="*/ 2261257 w 2261257"/>
                <a:gd name="connsiteY13" fmla="*/ 1089052 h 2028159"/>
                <a:gd name="connsiteX14" fmla="*/ 2259340 w 2261257"/>
                <a:gd name="connsiteY14" fmla="*/ 1101612 h 2028159"/>
                <a:gd name="connsiteX15" fmla="*/ 1122505 w 2261257"/>
                <a:gd name="connsiteY15" fmla="*/ 2028159 h 2028159"/>
                <a:gd name="connsiteX16" fmla="*/ 14265 w 2261257"/>
                <a:gd name="connsiteY16" fmla="*/ 1212820 h 2028159"/>
                <a:gd name="connsiteX17" fmla="*/ 0 w 2261257"/>
                <a:gd name="connsiteY17" fmla="*/ 1157341 h 2028159"/>
                <a:gd name="connsiteX18" fmla="*/ 3235 w 2261257"/>
                <a:gd name="connsiteY18" fmla="*/ 1157015 h 2028159"/>
                <a:gd name="connsiteX19" fmla="*/ 87605 w 2261257"/>
                <a:gd name="connsiteY19" fmla="*/ 1165520 h 2028159"/>
                <a:gd name="connsiteX20" fmla="*/ 113456 w 2261257"/>
                <a:gd name="connsiteY20" fmla="*/ 1173545 h 2028159"/>
                <a:gd name="connsiteX21" fmla="*/ 128106 w 2261257"/>
                <a:gd name="connsiteY21" fmla="*/ 1155791 h 2028159"/>
                <a:gd name="connsiteX22" fmla="*/ 424127 w 2261257"/>
                <a:gd name="connsiteY22" fmla="*/ 1033175 h 2028159"/>
                <a:gd name="connsiteX23" fmla="*/ 435940 w 2261257"/>
                <a:gd name="connsiteY23" fmla="*/ 1034366 h 2028159"/>
                <a:gd name="connsiteX24" fmla="*/ 427636 w 2261257"/>
                <a:gd name="connsiteY24" fmla="*/ 1007613 h 2028159"/>
                <a:gd name="connsiteX25" fmla="*/ 424127 w 2261257"/>
                <a:gd name="connsiteY25" fmla="*/ 972807 h 2028159"/>
                <a:gd name="connsiteX26" fmla="*/ 562024 w 2261257"/>
                <a:gd name="connsiteY26" fmla="*/ 803613 h 2028159"/>
                <a:gd name="connsiteX27" fmla="*/ 569156 w 2261257"/>
                <a:gd name="connsiteY27" fmla="*/ 802894 h 2028159"/>
                <a:gd name="connsiteX28" fmla="*/ 573923 w 2261257"/>
                <a:gd name="connsiteY28" fmla="*/ 755602 h 2028159"/>
                <a:gd name="connsiteX29" fmla="*/ 903523 w 2261257"/>
                <a:gd name="connsiteY29" fmla="*/ 486970 h 2028159"/>
                <a:gd name="connsiteX30" fmla="*/ 951321 w 2261257"/>
                <a:gd name="connsiteY30" fmla="*/ 491789 h 202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61257" h="2028159">
                  <a:moveTo>
                    <a:pt x="1012851" y="0"/>
                  </a:moveTo>
                  <a:lnTo>
                    <a:pt x="1226850" y="0"/>
                  </a:lnTo>
                  <a:lnTo>
                    <a:pt x="1283043" y="449131"/>
                  </a:lnTo>
                  <a:lnTo>
                    <a:pt x="1318239" y="455866"/>
                  </a:lnTo>
                  <a:cubicBezTo>
                    <a:pt x="1405884" y="478416"/>
                    <a:pt x="1480818" y="532637"/>
                    <a:pt x="1530113" y="605602"/>
                  </a:cubicBezTo>
                  <a:lnTo>
                    <a:pt x="1548314" y="639136"/>
                  </a:lnTo>
                  <a:lnTo>
                    <a:pt x="1577154" y="636229"/>
                  </a:lnTo>
                  <a:cubicBezTo>
                    <a:pt x="1728648" y="636229"/>
                    <a:pt x="1858629" y="728337"/>
                    <a:pt x="1914152" y="859606"/>
                  </a:cubicBezTo>
                  <a:lnTo>
                    <a:pt x="1919810" y="877832"/>
                  </a:lnTo>
                  <a:lnTo>
                    <a:pt x="1932155" y="874000"/>
                  </a:lnTo>
                  <a:cubicBezTo>
                    <a:pt x="1948202" y="870716"/>
                    <a:pt x="1964818" y="868991"/>
                    <a:pt x="1981836" y="868991"/>
                  </a:cubicBezTo>
                  <a:cubicBezTo>
                    <a:pt x="2100964" y="868991"/>
                    <a:pt x="2200356" y="953493"/>
                    <a:pt x="2223343" y="1065825"/>
                  </a:cubicBezTo>
                  <a:lnTo>
                    <a:pt x="2225319" y="1085429"/>
                  </a:lnTo>
                  <a:lnTo>
                    <a:pt x="2261257" y="1089052"/>
                  </a:lnTo>
                  <a:lnTo>
                    <a:pt x="2259340" y="1101612"/>
                  </a:lnTo>
                  <a:cubicBezTo>
                    <a:pt x="2151136" y="1630392"/>
                    <a:pt x="1683273" y="2028159"/>
                    <a:pt x="1122505" y="2028159"/>
                  </a:cubicBezTo>
                  <a:cubicBezTo>
                    <a:pt x="601793" y="2028159"/>
                    <a:pt x="161186" y="1685186"/>
                    <a:pt x="14265" y="1212820"/>
                  </a:cubicBezTo>
                  <a:lnTo>
                    <a:pt x="0" y="1157341"/>
                  </a:lnTo>
                  <a:lnTo>
                    <a:pt x="3235" y="1157015"/>
                  </a:lnTo>
                  <a:cubicBezTo>
                    <a:pt x="32136" y="1157015"/>
                    <a:pt x="60353" y="1159944"/>
                    <a:pt x="87605" y="1165520"/>
                  </a:cubicBezTo>
                  <a:lnTo>
                    <a:pt x="113456" y="1173545"/>
                  </a:lnTo>
                  <a:lnTo>
                    <a:pt x="128106" y="1155791"/>
                  </a:lnTo>
                  <a:cubicBezTo>
                    <a:pt x="203864" y="1080032"/>
                    <a:pt x="308523" y="1033175"/>
                    <a:pt x="424127" y="1033175"/>
                  </a:cubicBezTo>
                  <a:lnTo>
                    <a:pt x="435940" y="1034366"/>
                  </a:lnTo>
                  <a:lnTo>
                    <a:pt x="427636" y="1007613"/>
                  </a:lnTo>
                  <a:cubicBezTo>
                    <a:pt x="425335" y="996370"/>
                    <a:pt x="424127" y="984730"/>
                    <a:pt x="424127" y="972807"/>
                  </a:cubicBezTo>
                  <a:cubicBezTo>
                    <a:pt x="424127" y="889349"/>
                    <a:pt x="483326" y="819717"/>
                    <a:pt x="562024" y="803613"/>
                  </a:cubicBezTo>
                  <a:lnTo>
                    <a:pt x="569156" y="802894"/>
                  </a:lnTo>
                  <a:lnTo>
                    <a:pt x="573923" y="755602"/>
                  </a:lnTo>
                  <a:cubicBezTo>
                    <a:pt x="605295" y="602294"/>
                    <a:pt x="740941" y="486970"/>
                    <a:pt x="903523" y="486970"/>
                  </a:cubicBezTo>
                  <a:lnTo>
                    <a:pt x="951321" y="4917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="" xmlns:a16="http://schemas.microsoft.com/office/drawing/2014/main" id="{7EF498E6-9850-42A0-8643-E6250BB46DE0}"/>
                </a:ext>
              </a:extLst>
            </p:cNvPr>
            <p:cNvSpPr/>
            <p:nvPr userDrawn="1"/>
          </p:nvSpPr>
          <p:spPr>
            <a:xfrm>
              <a:off x="5364088" y="1858246"/>
              <a:ext cx="2320819" cy="2320819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AF789A84-B899-484F-ADA6-1B784064DB8A}"/>
                </a:ext>
              </a:extLst>
            </p:cNvPr>
            <p:cNvGrpSpPr/>
            <p:nvPr userDrawn="1"/>
          </p:nvGrpSpPr>
          <p:grpSpPr>
            <a:xfrm>
              <a:off x="6280305" y="1450891"/>
              <a:ext cx="477626" cy="918140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="" xmlns:a16="http://schemas.microsoft.com/office/drawing/2014/main" id="{6DDA03B1-B885-4EB8-9AC5-617A33E28AA0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="" xmlns:a16="http://schemas.microsoft.com/office/drawing/2014/main" id="{50824863-8B90-4264-9AEB-19AE04C9A70D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="" xmlns:a16="http://schemas.microsoft.com/office/drawing/2014/main" id="{3B003EFC-13D2-4BB4-8625-D6DD1D26689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="" xmlns:a16="http://schemas.microsoft.com/office/drawing/2014/main" id="{639551A5-A416-4935-A4CA-A8FCF74BAE6A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="" xmlns:a16="http://schemas.microsoft.com/office/drawing/2014/main" id="{A0F64586-2454-49D0-905D-B01E2B155554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="" xmlns:a16="http://schemas.microsoft.com/office/drawing/2014/main" id="{90010C14-1AD7-40EC-9EFB-091EB548BC40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54B0A336-7C2F-4F98-ABF5-299D91E12C1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2528A48D-D724-4DF8-B31C-D26E111E596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Rectangle 1"/>
          <p:cNvSpPr/>
          <p:nvPr userDrawn="1"/>
        </p:nvSpPr>
        <p:spPr>
          <a:xfrm>
            <a:off x="3851920" y="1895103"/>
            <a:ext cx="5292080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5084" y="2154560"/>
            <a:ext cx="50189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5084" y="2730624"/>
            <a:ext cx="5018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3F6939C0-0F9C-4BB0-BE6D-CDFDBD48B8E1}"/>
              </a:ext>
            </a:extLst>
          </p:cNvPr>
          <p:cNvGrpSpPr/>
          <p:nvPr userDrawn="1"/>
        </p:nvGrpSpPr>
        <p:grpSpPr>
          <a:xfrm>
            <a:off x="8001641" y="3940074"/>
            <a:ext cx="1142359" cy="1189066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="" xmlns:a16="http://schemas.microsoft.com/office/drawing/2014/main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="" xmlns:a16="http://schemas.microsoft.com/office/drawing/2014/main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="" xmlns:a16="http://schemas.microsoft.com/office/drawing/2014/main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="" xmlns:a16="http://schemas.microsoft.com/office/drawing/2014/main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="" xmlns:a16="http://schemas.microsoft.com/office/drawing/2014/main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="" xmlns:a16="http://schemas.microsoft.com/office/drawing/2014/main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="" xmlns:a16="http://schemas.microsoft.com/office/drawing/2014/main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696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3F6939C0-0F9C-4BB0-BE6D-CDFDBD48B8E1}"/>
              </a:ext>
            </a:extLst>
          </p:cNvPr>
          <p:cNvGrpSpPr/>
          <p:nvPr userDrawn="1"/>
        </p:nvGrpSpPr>
        <p:grpSpPr>
          <a:xfrm>
            <a:off x="8001641" y="3940074"/>
            <a:ext cx="1142359" cy="1189066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="" xmlns:a16="http://schemas.microsoft.com/office/drawing/2014/main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="" xmlns:a16="http://schemas.microsoft.com/office/drawing/2014/main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="" xmlns:a16="http://schemas.microsoft.com/office/drawing/2014/main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="" xmlns:a16="http://schemas.microsoft.com/office/drawing/2014/main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="" xmlns:a16="http://schemas.microsoft.com/office/drawing/2014/main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="" xmlns:a16="http://schemas.microsoft.com/office/drawing/2014/main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="" xmlns:a16="http://schemas.microsoft.com/office/drawing/2014/main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11510"/>
            <a:ext cx="2303282" cy="13681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779662"/>
            <a:ext cx="2303282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="" xmlns:a16="http://schemas.microsoft.com/office/drawing/2014/main" id="{C5AC382A-C3B5-4BE0-B805-8F9094AFD7DC}"/>
              </a:ext>
            </a:extLst>
          </p:cNvPr>
          <p:cNvGrpSpPr/>
          <p:nvPr userDrawn="1"/>
        </p:nvGrpSpPr>
        <p:grpSpPr>
          <a:xfrm>
            <a:off x="0" y="2571749"/>
            <a:ext cx="2984923" cy="257175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="" xmlns:a16="http://schemas.microsoft.com/office/drawing/2014/main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="" xmlns:a16="http://schemas.microsoft.com/office/drawing/2014/main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="" xmlns:a16="http://schemas.microsoft.com/office/drawing/2014/main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="" xmlns:a16="http://schemas.microsoft.com/office/drawing/2014/main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="" xmlns:a16="http://schemas.microsoft.com/office/drawing/2014/main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="" xmlns:a16="http://schemas.microsoft.com/office/drawing/2014/main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="" xmlns:a16="http://schemas.microsoft.com/office/drawing/2014/main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="" xmlns:a16="http://schemas.microsoft.com/office/drawing/2014/main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="" xmlns:a16="http://schemas.microsoft.com/office/drawing/2014/main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251520" y="339502"/>
            <a:ext cx="8640960" cy="4464496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7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523EB7A4-0598-4887-ACB7-E8220F8DDFED}"/>
              </a:ext>
            </a:extLst>
          </p:cNvPr>
          <p:cNvGrpSpPr/>
          <p:nvPr userDrawn="1"/>
        </p:nvGrpSpPr>
        <p:grpSpPr>
          <a:xfrm>
            <a:off x="1902711" y="232356"/>
            <a:ext cx="5620059" cy="4638441"/>
            <a:chOff x="1902711" y="497586"/>
            <a:chExt cx="5620059" cy="4638441"/>
          </a:xfrm>
        </p:grpSpPr>
        <p:grpSp>
          <p:nvGrpSpPr>
            <p:cNvPr id="53" name="그룹 52">
              <a:extLst>
                <a:ext uri="{FF2B5EF4-FFF2-40B4-BE49-F238E27FC236}">
                  <a16:creationId xmlns="" xmlns:a16="http://schemas.microsoft.com/office/drawing/2014/main" id="{C4167999-582F-4DE1-8524-427663DA86EB}"/>
                </a:ext>
              </a:extLst>
            </p:cNvPr>
            <p:cNvGrpSpPr/>
            <p:nvPr userDrawn="1"/>
          </p:nvGrpSpPr>
          <p:grpSpPr>
            <a:xfrm>
              <a:off x="1902711" y="1537517"/>
              <a:ext cx="5620059" cy="359851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4" name="Oval 11">
                <a:extLst>
                  <a:ext uri="{FF2B5EF4-FFF2-40B4-BE49-F238E27FC236}">
                    <a16:creationId xmlns="" xmlns:a16="http://schemas.microsoft.com/office/drawing/2014/main" id="{36E509A3-52CE-4453-9564-E704D9C6F3F0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="" xmlns:a16="http://schemas.microsoft.com/office/drawing/2014/main" id="{D8641ACF-24EC-4119-AF47-45C5E6B69718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="" xmlns:a16="http://schemas.microsoft.com/office/drawing/2014/main" id="{3873CDEC-688A-4EE6-8974-D80E43FF9273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="" xmlns:a16="http://schemas.microsoft.com/office/drawing/2014/main" id="{B93DE707-F71B-42F6-A0EB-DFC85BA873B2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="" xmlns:a16="http://schemas.microsoft.com/office/drawing/2014/main" id="{3A7AC84B-9DE8-4557-8141-47C15EEBD95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="" xmlns:a16="http://schemas.microsoft.com/office/drawing/2014/main" id="{F200C86F-3147-4417-909C-8AA712602B1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="" xmlns:a16="http://schemas.microsoft.com/office/drawing/2014/main" id="{C19D843C-2344-43CD-A232-FDCAF8F43CA5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="" xmlns:a16="http://schemas.microsoft.com/office/drawing/2014/main" id="{1D594D95-F75F-4683-A364-E7EFD943F93B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="" xmlns:a16="http://schemas.microsoft.com/office/drawing/2014/main" id="{95DD39E7-93D6-494C-A36E-247288990A90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="" xmlns:a16="http://schemas.microsoft.com/office/drawing/2014/main" id="{0724B3EB-D2BA-46AD-9B24-8F61182FFCCE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="" xmlns:a16="http://schemas.microsoft.com/office/drawing/2014/main" id="{BDBBA2C7-3C34-4968-B283-7486C3E66CD2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="" xmlns:a16="http://schemas.microsoft.com/office/drawing/2014/main" id="{1D3596EF-83B2-4D77-9900-8FBA5EF934B2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="" xmlns:a16="http://schemas.microsoft.com/office/drawing/2014/main" id="{478452D7-D34C-4072-B618-5EA4D20571B3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="" xmlns:a16="http://schemas.microsoft.com/office/drawing/2014/main" id="{B67A8B79-3441-4CEE-82A3-001ECBD4DD6C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="" xmlns:a16="http://schemas.microsoft.com/office/drawing/2014/main" id="{39EC19EA-7198-4F0B-A95B-49D0CF19C8F2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="" xmlns:a16="http://schemas.microsoft.com/office/drawing/2014/main" id="{6F4820F4-E538-4700-880A-FA8685A41A3B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="" xmlns:a16="http://schemas.microsoft.com/office/drawing/2014/main" id="{413F6B1E-425D-4873-9467-3AC4066BB2ED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="" xmlns:a16="http://schemas.microsoft.com/office/drawing/2014/main" id="{B0CB0B17-591E-4DAC-A92C-EBD6A95CAE9D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="" xmlns:a16="http://schemas.microsoft.com/office/drawing/2014/main" id="{0273FAE2-233C-451C-ABAD-157761C173D3}"/>
                </a:ext>
              </a:extLst>
            </p:cNvPr>
            <p:cNvGrpSpPr/>
            <p:nvPr userDrawn="1"/>
          </p:nvGrpSpPr>
          <p:grpSpPr>
            <a:xfrm>
              <a:off x="4249055" y="497586"/>
              <a:ext cx="645890" cy="1241591"/>
              <a:chOff x="5304862" y="-789923"/>
              <a:chExt cx="645890" cy="1241591"/>
            </a:xfrm>
          </p:grpSpPr>
          <p:grpSp>
            <p:nvGrpSpPr>
              <p:cNvPr id="73" name="그룹 72">
                <a:extLst>
                  <a:ext uri="{FF2B5EF4-FFF2-40B4-BE49-F238E27FC236}">
                    <a16:creationId xmlns="" xmlns:a16="http://schemas.microsoft.com/office/drawing/2014/main" id="{F294317C-D093-4716-BC39-F4EDB7B3713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78" name="이등변 삼각형 49">
                  <a:extLst>
                    <a:ext uri="{FF2B5EF4-FFF2-40B4-BE49-F238E27FC236}">
                      <a16:creationId xmlns="" xmlns:a16="http://schemas.microsoft.com/office/drawing/2014/main" id="{28122585-D90D-4D44-AC50-0A8C9106EF95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="" xmlns:a16="http://schemas.microsoft.com/office/drawing/2014/main" id="{CA4A1B48-5DCF-4240-B908-5565A0B620C1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="" xmlns:a16="http://schemas.microsoft.com/office/drawing/2014/main" id="{28D35705-FE6E-444A-A4F2-216FB36C2D3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4" name="타원 73">
                <a:extLst>
                  <a:ext uri="{FF2B5EF4-FFF2-40B4-BE49-F238E27FC236}">
                    <a16:creationId xmlns="" xmlns:a16="http://schemas.microsoft.com/office/drawing/2014/main" id="{833271DD-6F14-4B18-BE97-D6CF7744263D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="" xmlns:a16="http://schemas.microsoft.com/office/drawing/2014/main" id="{32141932-F9EE-4187-BBBC-79F2AADC7FB5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="" xmlns:a16="http://schemas.microsoft.com/office/drawing/2014/main" id="{C4A28A23-9A45-480D-9AE0-AC8E03B407E4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="" xmlns:a16="http://schemas.microsoft.com/office/drawing/2014/main" id="{E5282C72-98DB-48D8-88FE-2DFA994D4B88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16057" y="2931790"/>
            <a:ext cx="389493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15909" y="3579862"/>
            <a:ext cx="389493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535596" y="1104508"/>
            <a:ext cx="672848" cy="48621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098952" y="2183144"/>
            <a:ext cx="524595" cy="37908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360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707904" y="1203090"/>
            <a:ext cx="1710999" cy="3600908"/>
            <a:chOff x="3797105" y="1404992"/>
            <a:chExt cx="1548895" cy="347101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97105" y="1909048"/>
              <a:ext cx="1548000" cy="24629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3797105" y="1404992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798000" y="4371950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87227" y="1312181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9035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0843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243611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515419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933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32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87574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0339" y="1404993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919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65" r:id="rId14"/>
    <p:sldLayoutId id="2147483672" r:id="rId15"/>
    <p:sldLayoutId id="2147483656" r:id="rId16"/>
    <p:sldLayoutId id="2147483674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3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9775" y="6248400"/>
            <a:ext cx="457200" cy="5159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12175" y="6400800"/>
            <a:ext cx="457200" cy="5159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64575" y="6553200"/>
            <a:ext cx="457200" cy="5159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24128" y="3507854"/>
            <a:ext cx="352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Kiến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văn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học</a:t>
            </a:r>
            <a:endParaRPr lang="en-US" sz="32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5526"/>
            <a:ext cx="4826903" cy="265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95936" y="2211710"/>
            <a:ext cx="5018916" cy="576064"/>
          </a:xfrm>
        </p:spPr>
        <p:txBody>
          <a:bodyPr/>
          <a:lstStyle/>
          <a:p>
            <a:r>
              <a:rPr lang="en-US" altLang="ko-KR" sz="3200" b="1" i="1" dirty="0">
                <a:latin typeface="Times New Roman" charset="0"/>
                <a:ea typeface="Times New Roman" charset="0"/>
                <a:cs typeface="Times New Roman" charset="0"/>
              </a:rPr>
              <a:t>Ca dao, thành ngữ, tục ngữ</a:t>
            </a:r>
            <a:endParaRPr lang="ko-KR" altLang="en-US" sz="32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5526"/>
            <a:ext cx="5797568" cy="3934713"/>
          </a:xfrm>
          <a:prstGeom prst="rect">
            <a:avLst/>
          </a:prstGeom>
        </p:spPr>
      </p:pic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48064" y="2139702"/>
            <a:ext cx="5018916" cy="576064"/>
          </a:xfrm>
        </p:spPr>
        <p:txBody>
          <a:bodyPr/>
          <a:lstStyle/>
          <a:p>
            <a:r>
              <a:rPr lang="en-US" altLang="ko-KR" sz="4000" b="1" i="1" dirty="0">
                <a:latin typeface="Times New Roman" charset="0"/>
                <a:ea typeface="Times New Roman" charset="0"/>
                <a:cs typeface="Times New Roman" charset="0"/>
              </a:rPr>
              <a:t>Ca dao</a:t>
            </a:r>
            <a:endParaRPr lang="ko-KR" altLang="en-US" sz="40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mã số 1482 - Đuổi hình bắt chữ | Lazi.vn - Cộng đồng Tri thức &amp; 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1652"/>
            <a:ext cx="47053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1640" y="4155926"/>
            <a:ext cx="7000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LẤY TRỨNG CHỌI ĐÁ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ảnh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gợi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nhắc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thành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ngữ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717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ca dao nào?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87" y="1063507"/>
            <a:ext cx="2348880" cy="23488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9582"/>
            <a:ext cx="1679014" cy="2348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59582"/>
            <a:ext cx="3520569" cy="2348880"/>
          </a:xfrm>
          <a:prstGeom prst="rect">
            <a:avLst/>
          </a:prstGeom>
        </p:spPr>
      </p:pic>
      <p:sp>
        <p:nvSpPr>
          <p:cNvPr id="3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3939902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“Thân em như tấm lụa đào</a:t>
            </a:r>
          </a:p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Phất phơ giữa chợ biết vào tay ai”</a:t>
            </a:r>
          </a:p>
        </p:txBody>
      </p:sp>
    </p:spTree>
    <p:extLst>
      <p:ext uri="{BB962C8B-B14F-4D97-AF65-F5344CB8AC3E}">
        <p14:creationId xmlns:p14="http://schemas.microsoft.com/office/powerpoint/2010/main" val="15088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ảnh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gợi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nhắc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ca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dao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9582"/>
            <a:ext cx="4521324" cy="2334017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9512" y="3753639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“Tay nâng chén muối, đĩa gừng</a:t>
            </a:r>
          </a:p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Gừng cay, muối mặn xin đừng quên nhau”</a:t>
            </a:r>
          </a:p>
        </p:txBody>
      </p:sp>
    </p:spTree>
    <p:extLst>
      <p:ext uri="{BB962C8B-B14F-4D97-AF65-F5344CB8AC3E}">
        <p14:creationId xmlns:p14="http://schemas.microsoft.com/office/powerpoint/2010/main" val="20366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uhai2771ld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785" y="987574"/>
            <a:ext cx="2948375" cy="332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ảnh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gợi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nhắc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thành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ngữ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9463" y="4496802"/>
            <a:ext cx="7686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CHẾT ĐỨNG NHƯ TỪ HẢI</a:t>
            </a:r>
          </a:p>
        </p:txBody>
      </p:sp>
    </p:spTree>
    <p:extLst>
      <p:ext uri="{BB962C8B-B14F-4D97-AF65-F5344CB8AC3E}">
        <p14:creationId xmlns:p14="http://schemas.microsoft.com/office/powerpoint/2010/main" val="349878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ảnh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gợi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nhắc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thành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ngữ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pic>
        <p:nvPicPr>
          <p:cNvPr id="5" name="Picture 6" descr="1056_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213" y="1131590"/>
            <a:ext cx="3779011" cy="283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01229" y="4299942"/>
            <a:ext cx="7215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MŨI TÊN TRÚNG 2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ĐÍCH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" y="1289769"/>
            <a:ext cx="3024336" cy="1704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05" y="987574"/>
            <a:ext cx="3078989" cy="230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37" y="749008"/>
            <a:ext cx="2089779" cy="2786372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3867894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“Nhớ ai bổi hổi bồi hồi</a:t>
            </a:r>
          </a:p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Như đứng đống lửa như ngồi đống than”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ca dao nào?</a:t>
            </a:r>
          </a:p>
        </p:txBody>
      </p:sp>
    </p:spTree>
    <p:extLst>
      <p:ext uri="{BB962C8B-B14F-4D97-AF65-F5344CB8AC3E}">
        <p14:creationId xmlns:p14="http://schemas.microsoft.com/office/powerpoint/2010/main" val="17250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65" y="1255476"/>
            <a:ext cx="2837892" cy="1891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43558"/>
            <a:ext cx="2254299" cy="2571750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ảnh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gợi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nhắc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ca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dao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4244"/>
            <a:ext cx="3594722" cy="1874391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3867894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“Chồng người đi ngược về xuôi</a:t>
            </a:r>
          </a:p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Chồng em ngồi bếp sờ đuôi con mèo”</a:t>
            </a:r>
          </a:p>
        </p:txBody>
      </p:sp>
    </p:spTree>
    <p:extLst>
      <p:ext uri="{BB962C8B-B14F-4D97-AF65-F5344CB8AC3E}">
        <p14:creationId xmlns:p14="http://schemas.microsoft.com/office/powerpoint/2010/main" val="49684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au voi duoi chuo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03598"/>
            <a:ext cx="3514679" cy="293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ảnh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gợi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nhắc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thành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ngữ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03648" y="4299942"/>
            <a:ext cx="6572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ĐẦU VOI ĐUÔI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3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/>
          <p:cNvSpPr/>
          <p:nvPr/>
        </p:nvSpPr>
        <p:spPr>
          <a:xfrm>
            <a:off x="179511" y="2143048"/>
            <a:ext cx="1217198" cy="1217254"/>
          </a:xfrm>
          <a:custGeom>
            <a:avLst/>
            <a:gdLst/>
            <a:ahLst/>
            <a:cxnLst/>
            <a:rect l="l" t="t" r="r" b="b"/>
            <a:pathLst>
              <a:path w="1217198" h="1217254">
                <a:moveTo>
                  <a:pt x="1172073" y="616019"/>
                </a:moveTo>
                <a:lnTo>
                  <a:pt x="1217198" y="616610"/>
                </a:lnTo>
                <a:cubicBezTo>
                  <a:pt x="1216181" y="694136"/>
                  <a:pt x="1200702" y="768120"/>
                  <a:pt x="1172073" y="835497"/>
                </a:cubicBezTo>
                <a:close/>
                <a:moveTo>
                  <a:pt x="592301" y="223"/>
                </a:moveTo>
                <a:cubicBezTo>
                  <a:pt x="925156" y="-8708"/>
                  <a:pt x="1203399" y="251500"/>
                  <a:pt x="1216760" y="584207"/>
                </a:cubicBezTo>
                <a:lnTo>
                  <a:pt x="1025903" y="591872"/>
                </a:lnTo>
                <a:cubicBezTo>
                  <a:pt x="1016735" y="363582"/>
                  <a:pt x="825816" y="185038"/>
                  <a:pt x="597424" y="191166"/>
                </a:cubicBezTo>
                <a:cubicBezTo>
                  <a:pt x="369033" y="197294"/>
                  <a:pt x="187962" y="385820"/>
                  <a:pt x="191049" y="614273"/>
                </a:cubicBezTo>
                <a:cubicBezTo>
                  <a:pt x="194136" y="842726"/>
                  <a:pt x="380235" y="1026290"/>
                  <a:pt x="608708" y="1026244"/>
                </a:cubicBezTo>
                <a:cubicBezTo>
                  <a:pt x="773320" y="1026211"/>
                  <a:pt x="915896" y="930876"/>
                  <a:pt x="982606" y="791527"/>
                </a:cubicBezTo>
                <a:lnTo>
                  <a:pt x="982606" y="1085471"/>
                </a:lnTo>
                <a:cubicBezTo>
                  <a:pt x="880769" y="1168806"/>
                  <a:pt x="750352" y="1217226"/>
                  <a:pt x="608747" y="1217254"/>
                </a:cubicBezTo>
                <a:cubicBezTo>
                  <a:pt x="275773" y="1217320"/>
                  <a:pt x="4555" y="949797"/>
                  <a:pt x="56" y="616853"/>
                </a:cubicBezTo>
                <a:cubicBezTo>
                  <a:pt x="-4443" y="283909"/>
                  <a:pt x="259446" y="9154"/>
                  <a:pt x="592301" y="2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7294" y="1561169"/>
            <a:ext cx="189467" cy="1040153"/>
          </a:xfrm>
          <a:custGeom>
            <a:avLst/>
            <a:gdLst>
              <a:gd name="connsiteX0" fmla="*/ 0 w 189467"/>
              <a:gd name="connsiteY0" fmla="*/ 0 h 1080346"/>
              <a:gd name="connsiteX1" fmla="*/ 189467 w 189467"/>
              <a:gd name="connsiteY1" fmla="*/ 0 h 1080346"/>
              <a:gd name="connsiteX2" fmla="*/ 189467 w 189467"/>
              <a:gd name="connsiteY2" fmla="*/ 1080346 h 1080346"/>
              <a:gd name="connsiteX3" fmla="*/ 187528 w 189467"/>
              <a:gd name="connsiteY3" fmla="*/ 1040153 h 1080346"/>
              <a:gd name="connsiteX4" fmla="*/ 0 w 189467"/>
              <a:gd name="connsiteY4" fmla="*/ 674512 h 1080346"/>
              <a:gd name="connsiteX5" fmla="*/ 0 w 189467"/>
              <a:gd name="connsiteY5" fmla="*/ 0 h 1080346"/>
              <a:gd name="connsiteX0" fmla="*/ 0 w 189467"/>
              <a:gd name="connsiteY0" fmla="*/ 0 h 1040153"/>
              <a:gd name="connsiteX1" fmla="*/ 189467 w 189467"/>
              <a:gd name="connsiteY1" fmla="*/ 0 h 1040153"/>
              <a:gd name="connsiteX2" fmla="*/ 187528 w 189467"/>
              <a:gd name="connsiteY2" fmla="*/ 1040153 h 1040153"/>
              <a:gd name="connsiteX3" fmla="*/ 0 w 189467"/>
              <a:gd name="connsiteY3" fmla="*/ 674512 h 1040153"/>
              <a:gd name="connsiteX4" fmla="*/ 0 w 189467"/>
              <a:gd name="connsiteY4" fmla="*/ 0 h 104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67" h="1040153">
                <a:moveTo>
                  <a:pt x="0" y="0"/>
                </a:moveTo>
                <a:lnTo>
                  <a:pt x="189467" y="0"/>
                </a:lnTo>
                <a:cubicBezTo>
                  <a:pt x="188821" y="346718"/>
                  <a:pt x="188174" y="693435"/>
                  <a:pt x="187528" y="1040153"/>
                </a:cubicBezTo>
                <a:cubicBezTo>
                  <a:pt x="179329" y="879836"/>
                  <a:pt x="108663" y="777233"/>
                  <a:pt x="0" y="6745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0504" y="1383694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3263981" y="1492809"/>
            <a:ext cx="5040560" cy="48398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Tác phẩm văn học Việt Nam</a:t>
            </a:r>
          </a:p>
        </p:txBody>
      </p:sp>
      <p:sp>
        <p:nvSpPr>
          <p:cNvPr id="12" name="Chevron 11"/>
          <p:cNvSpPr/>
          <p:nvPr/>
        </p:nvSpPr>
        <p:spPr>
          <a:xfrm rot="16200000">
            <a:off x="2116381" y="1351203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3819" y="149486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50152" y="421885"/>
            <a:ext cx="726841" cy="1121399"/>
          </a:xfrm>
          <a:custGeom>
            <a:avLst/>
            <a:gdLst/>
            <a:ahLst/>
            <a:cxnLst/>
            <a:rect l="l" t="t" r="r" b="b"/>
            <a:pathLst>
              <a:path w="726841" h="1121399">
                <a:moveTo>
                  <a:pt x="236325" y="1049494"/>
                </a:moveTo>
                <a:lnTo>
                  <a:pt x="495287" y="1049494"/>
                </a:lnTo>
                <a:cubicBezTo>
                  <a:pt x="491080" y="1064561"/>
                  <a:pt x="487966" y="1079199"/>
                  <a:pt x="485273" y="1093187"/>
                </a:cubicBezTo>
                <a:lnTo>
                  <a:pt x="245258" y="1092728"/>
                </a:lnTo>
                <a:close/>
                <a:moveTo>
                  <a:pt x="363421" y="203844"/>
                </a:moveTo>
                <a:cubicBezTo>
                  <a:pt x="401307" y="203844"/>
                  <a:pt x="432020" y="234557"/>
                  <a:pt x="432020" y="272443"/>
                </a:cubicBezTo>
                <a:cubicBezTo>
                  <a:pt x="432020" y="310329"/>
                  <a:pt x="401307" y="341042"/>
                  <a:pt x="363421" y="341042"/>
                </a:cubicBezTo>
                <a:cubicBezTo>
                  <a:pt x="325534" y="341042"/>
                  <a:pt x="294821" y="310329"/>
                  <a:pt x="294821" y="272443"/>
                </a:cubicBezTo>
                <a:cubicBezTo>
                  <a:pt x="294821" y="234557"/>
                  <a:pt x="325534" y="203844"/>
                  <a:pt x="363421" y="203844"/>
                </a:cubicBezTo>
                <a:close/>
                <a:moveTo>
                  <a:pt x="363421" y="135244"/>
                </a:moveTo>
                <a:cubicBezTo>
                  <a:pt x="287648" y="135244"/>
                  <a:pt x="226222" y="196671"/>
                  <a:pt x="226222" y="272443"/>
                </a:cubicBezTo>
                <a:cubicBezTo>
                  <a:pt x="226222" y="348216"/>
                  <a:pt x="287648" y="409642"/>
                  <a:pt x="363421" y="409642"/>
                </a:cubicBezTo>
                <a:cubicBezTo>
                  <a:pt x="439193" y="409642"/>
                  <a:pt x="500619" y="348216"/>
                  <a:pt x="500619" y="272443"/>
                </a:cubicBezTo>
                <a:cubicBezTo>
                  <a:pt x="500619" y="196671"/>
                  <a:pt x="439193" y="135244"/>
                  <a:pt x="363421" y="135244"/>
                </a:cubicBezTo>
                <a:close/>
                <a:moveTo>
                  <a:pt x="196200" y="0"/>
                </a:moveTo>
                <a:cubicBezTo>
                  <a:pt x="300307" y="58658"/>
                  <a:pt x="427219" y="59450"/>
                  <a:pt x="531959" y="2129"/>
                </a:cubicBezTo>
                <a:cubicBezTo>
                  <a:pt x="645195" y="251105"/>
                  <a:pt x="615578" y="521951"/>
                  <a:pt x="565642" y="749813"/>
                </a:cubicBezTo>
                <a:lnTo>
                  <a:pt x="726841" y="904479"/>
                </a:lnTo>
                <a:lnTo>
                  <a:pt x="700460" y="1113326"/>
                </a:lnTo>
                <a:lnTo>
                  <a:pt x="510728" y="982128"/>
                </a:lnTo>
                <a:lnTo>
                  <a:pt x="503274" y="1014651"/>
                </a:lnTo>
                <a:lnTo>
                  <a:pt x="228241" y="1014651"/>
                </a:lnTo>
                <a:cubicBezTo>
                  <a:pt x="226194" y="1005458"/>
                  <a:pt x="223902" y="996068"/>
                  <a:pt x="221524" y="986461"/>
                </a:cubicBezTo>
                <a:lnTo>
                  <a:pt x="26381" y="1121399"/>
                </a:lnTo>
                <a:lnTo>
                  <a:pt x="0" y="912552"/>
                </a:lnTo>
                <a:lnTo>
                  <a:pt x="162681" y="756465"/>
                </a:lnTo>
                <a:lnTo>
                  <a:pt x="163137" y="757906"/>
                </a:lnTo>
                <a:lnTo>
                  <a:pt x="165881" y="748957"/>
                </a:lnTo>
                <a:cubicBezTo>
                  <a:pt x="117348" y="521774"/>
                  <a:pt x="87568" y="246912"/>
                  <a:pt x="1962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19"/>
          <p:cNvSpPr/>
          <p:nvPr/>
        </p:nvSpPr>
        <p:spPr>
          <a:xfrm>
            <a:off x="1207294" y="2703006"/>
            <a:ext cx="189467" cy="2440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164435" y="190079"/>
            <a:ext cx="298274" cy="244742"/>
          </a:xfrm>
          <a:custGeom>
            <a:avLst/>
            <a:gdLst/>
            <a:ahLst/>
            <a:cxnLst/>
            <a:rect l="l" t="t" r="r" b="b"/>
            <a:pathLst>
              <a:path w="298274" h="244742">
                <a:moveTo>
                  <a:pt x="147328" y="0"/>
                </a:moveTo>
                <a:cubicBezTo>
                  <a:pt x="212319" y="65590"/>
                  <a:pt x="261867" y="134854"/>
                  <a:pt x="298274" y="206570"/>
                </a:cubicBezTo>
                <a:cubicBezTo>
                  <a:pt x="205418" y="258299"/>
                  <a:pt x="92251" y="257374"/>
                  <a:pt x="0" y="204273"/>
                </a:cubicBezTo>
                <a:cubicBezTo>
                  <a:pt x="35363" y="132633"/>
                  <a:pt x="83678" y="64016"/>
                  <a:pt x="147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/>
        </p:nvSpPr>
        <p:spPr>
          <a:xfrm>
            <a:off x="3073088" y="2530561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10"/>
          <p:cNvSpPr txBox="1"/>
          <p:nvPr/>
        </p:nvSpPr>
        <p:spPr bwMode="auto">
          <a:xfrm>
            <a:off x="3263981" y="2630217"/>
            <a:ext cx="5040560" cy="48398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Ca dao, thành ngữ, tục ngữ</a:t>
            </a:r>
          </a:p>
        </p:txBody>
      </p:sp>
      <p:sp>
        <p:nvSpPr>
          <p:cNvPr id="31" name="Chevron 30"/>
          <p:cNvSpPr/>
          <p:nvPr/>
        </p:nvSpPr>
        <p:spPr>
          <a:xfrm rot="16200000">
            <a:off x="2111399" y="2440760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53819" y="253056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73088" y="3534605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10"/>
          <p:cNvSpPr txBox="1"/>
          <p:nvPr/>
        </p:nvSpPr>
        <p:spPr bwMode="auto">
          <a:xfrm>
            <a:off x="3293238" y="3634610"/>
            <a:ext cx="5040560" cy="48398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Từ vựng tiếng Việt</a:t>
            </a:r>
          </a:p>
        </p:txBody>
      </p:sp>
      <p:sp>
        <p:nvSpPr>
          <p:cNvPr id="38" name="Chevron 37"/>
          <p:cNvSpPr/>
          <p:nvPr/>
        </p:nvSpPr>
        <p:spPr>
          <a:xfrm rot="16200000">
            <a:off x="2088194" y="3480561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30615" y="356828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71550"/>
            <a:ext cx="6576175" cy="4159134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tục ngữ nào?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-240305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“Trâu buộc ghét trâu ăn”</a:t>
            </a:r>
          </a:p>
        </p:txBody>
      </p:sp>
    </p:spTree>
    <p:extLst>
      <p:ext uri="{BB962C8B-B14F-4D97-AF65-F5344CB8AC3E}">
        <p14:creationId xmlns:p14="http://schemas.microsoft.com/office/powerpoint/2010/main" val="76884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71550"/>
            <a:ext cx="6502400" cy="4051300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thành ngữ nào?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5496" y="121204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“Bút sa gà chết”</a:t>
            </a:r>
          </a:p>
        </p:txBody>
      </p:sp>
    </p:spTree>
    <p:extLst>
      <p:ext uri="{BB962C8B-B14F-4D97-AF65-F5344CB8AC3E}">
        <p14:creationId xmlns:p14="http://schemas.microsoft.com/office/powerpoint/2010/main" val="157259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4" y="987574"/>
            <a:ext cx="4575010" cy="3480987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tục ngữ nào?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95496" y="2152003"/>
            <a:ext cx="4464496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“Uống nước nhớ nguồn”</a:t>
            </a:r>
          </a:p>
        </p:txBody>
      </p:sp>
    </p:spTree>
    <p:extLst>
      <p:ext uri="{BB962C8B-B14F-4D97-AF65-F5344CB8AC3E}">
        <p14:creationId xmlns:p14="http://schemas.microsoft.com/office/powerpoint/2010/main" val="11722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9542"/>
            <a:ext cx="4978400" cy="3873500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thành ngữ nào?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229920" y="2211710"/>
            <a:ext cx="4142712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“Nuôi ong tay áo”</a:t>
            </a:r>
          </a:p>
        </p:txBody>
      </p:sp>
    </p:spTree>
    <p:extLst>
      <p:ext uri="{BB962C8B-B14F-4D97-AF65-F5344CB8AC3E}">
        <p14:creationId xmlns:p14="http://schemas.microsoft.com/office/powerpoint/2010/main" val="13371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9542"/>
            <a:ext cx="7058744" cy="3484124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tục ngữ nào?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8576" y="4183666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“Ăn quả nhớ kẻ trồng cây”</a:t>
            </a:r>
          </a:p>
        </p:txBody>
      </p:sp>
    </p:spTree>
    <p:extLst>
      <p:ext uri="{BB962C8B-B14F-4D97-AF65-F5344CB8AC3E}">
        <p14:creationId xmlns:p14="http://schemas.microsoft.com/office/powerpoint/2010/main" val="8146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5566"/>
            <a:ext cx="5064941" cy="3454790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thành ngữ nào?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427984" y="2090911"/>
            <a:ext cx="5283696" cy="576064"/>
          </a:xfrm>
        </p:spPr>
        <p:txBody>
          <a:bodyPr/>
          <a:lstStyle/>
          <a:p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Đàn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gảy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tai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trâu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530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965200"/>
            <a:ext cx="4762500" cy="3209925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thành ngữ nào?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-180528" y="4202539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“Cãi chày cãi cối”</a:t>
            </a:r>
          </a:p>
        </p:txBody>
      </p:sp>
    </p:spTree>
    <p:extLst>
      <p:ext uri="{BB962C8B-B14F-4D97-AF65-F5344CB8AC3E}">
        <p14:creationId xmlns:p14="http://schemas.microsoft.com/office/powerpoint/2010/main" val="5978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4" grpI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7574"/>
            <a:ext cx="3744416" cy="3650437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thành ngữ nào?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67744" y="1995686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“Chọc gậy bánh xe”</a:t>
            </a:r>
          </a:p>
        </p:txBody>
      </p:sp>
    </p:spTree>
    <p:extLst>
      <p:ext uri="{BB962C8B-B14F-4D97-AF65-F5344CB8AC3E}">
        <p14:creationId xmlns:p14="http://schemas.microsoft.com/office/powerpoint/2010/main" val="124125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1590"/>
            <a:ext cx="4568304" cy="3125262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thành ngữ nào?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427984" y="2406189"/>
            <a:ext cx="4967536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“Đồng cam cộng khổ”</a:t>
            </a:r>
          </a:p>
        </p:txBody>
      </p:sp>
    </p:spTree>
    <p:extLst>
      <p:ext uri="{BB962C8B-B14F-4D97-AF65-F5344CB8AC3E}">
        <p14:creationId xmlns:p14="http://schemas.microsoft.com/office/powerpoint/2010/main" val="119830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11960" y="2211710"/>
            <a:ext cx="5018916" cy="576064"/>
          </a:xfrm>
        </p:spPr>
        <p:txBody>
          <a:bodyPr/>
          <a:lstStyle/>
          <a:p>
            <a:r>
              <a:rPr lang="en-US" altLang="ko-KR" sz="4400" i="1" dirty="0">
                <a:latin typeface="Times New Roman" charset="0"/>
                <a:ea typeface="Times New Roman" charset="0"/>
                <a:cs typeface="Times New Roman" charset="0"/>
              </a:rPr>
              <a:t>Từ vựng tiếng Việt</a:t>
            </a:r>
            <a:endParaRPr lang="ko-KR" altLang="en-US" sz="4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7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4000" b="1" i="1" dirty="0">
                <a:latin typeface="Times New Roman" charset="0"/>
                <a:ea typeface="Times New Roman" charset="0"/>
                <a:cs typeface="Times New Roman" charset="0"/>
              </a:rPr>
              <a:t>Tác phẩm văn học VN</a:t>
            </a:r>
            <a:endParaRPr lang="ko-KR" altLang="en-US" sz="40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965200"/>
            <a:ext cx="4762500" cy="3200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“Thảm hoạ”</a:t>
            </a:r>
          </a:p>
        </p:txBody>
      </p:sp>
    </p:spTree>
    <p:extLst>
      <p:ext uri="{BB962C8B-B14F-4D97-AF65-F5344CB8AC3E}">
        <p14:creationId xmlns:p14="http://schemas.microsoft.com/office/powerpoint/2010/main" val="18949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tableDelightfulCommongonole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733487"/>
            <a:ext cx="7020272" cy="394890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“Thu thập”</a:t>
            </a:r>
          </a:p>
        </p:txBody>
      </p:sp>
    </p:spTree>
    <p:extLst>
      <p:ext uri="{BB962C8B-B14F-4D97-AF65-F5344CB8AC3E}">
        <p14:creationId xmlns:p14="http://schemas.microsoft.com/office/powerpoint/2010/main" val="5911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15566"/>
            <a:ext cx="5092824" cy="3819618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“Mật mã”</a:t>
            </a:r>
          </a:p>
        </p:txBody>
      </p:sp>
    </p:spTree>
    <p:extLst>
      <p:ext uri="{BB962C8B-B14F-4D97-AF65-F5344CB8AC3E}">
        <p14:creationId xmlns:p14="http://schemas.microsoft.com/office/powerpoint/2010/main" val="10543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71550"/>
            <a:ext cx="5436716" cy="3953975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Times New Roman" charset="0"/>
                <a:cs typeface="Times New Roman" charset="0"/>
              </a:rPr>
              <a:t>“Đào hoa”</a:t>
            </a:r>
          </a:p>
        </p:txBody>
      </p:sp>
    </p:spTree>
    <p:extLst>
      <p:ext uri="{BB962C8B-B14F-4D97-AF65-F5344CB8AC3E}">
        <p14:creationId xmlns:p14="http://schemas.microsoft.com/office/powerpoint/2010/main" val="3560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31590"/>
            <a:ext cx="5040560" cy="3383285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-25120" y="195486"/>
            <a:ext cx="9144000" cy="576064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Times New Roman" charset="0"/>
                <a:cs typeface="Times New Roman" charset="0"/>
              </a:rPr>
              <a:t>“Khẩu cung”</a:t>
            </a:r>
          </a:p>
        </p:txBody>
      </p:sp>
    </p:spTree>
    <p:extLst>
      <p:ext uri="{BB962C8B-B14F-4D97-AF65-F5344CB8AC3E}">
        <p14:creationId xmlns:p14="http://schemas.microsoft.com/office/powerpoint/2010/main" val="9916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4083918"/>
            <a:ext cx="9144000" cy="576063"/>
          </a:xfrm>
        </p:spPr>
        <p:txBody>
          <a:bodyPr/>
          <a:lstStyle/>
          <a:p>
            <a:r>
              <a:rPr lang="vi-VN" altLang="ko-KR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altLang="ko-KR" i="1" dirty="0">
                <a:latin typeface="Times New Roman" pitchFamily="18" charset="0"/>
                <a:cs typeface="Times New Roman" pitchFamily="18" charset="0"/>
              </a:rPr>
              <a:t>n mong muốn gì</a:t>
            </a:r>
          </a:p>
          <a:p>
            <a:r>
              <a:rPr lang="vi-VN" altLang="ko-KR" i="1" dirty="0">
                <a:latin typeface="Times New Roman" pitchFamily="18" charset="0"/>
                <a:cs typeface="Times New Roman" pitchFamily="18" charset="0"/>
              </a:rPr>
              <a:t> khi học môn Văn?</a:t>
            </a:r>
          </a:p>
          <a:p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15" y="1131590"/>
            <a:ext cx="3193649" cy="2299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12544"/>
            <a:ext cx="2487424" cy="2865512"/>
          </a:xfrm>
          <a:prstGeom prst="rect">
            <a:avLst/>
          </a:prstGeom>
        </p:spPr>
      </p:pic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9144000" cy="576064"/>
          </a:xfrm>
        </p:spPr>
        <p:txBody>
          <a:bodyPr/>
          <a:lstStyle/>
          <a:p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ảnh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gợi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nhắc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truyện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ngụ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ngôn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9736" y="3939902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“Thầy bói xem voi”</a:t>
            </a:r>
          </a:p>
        </p:txBody>
      </p:sp>
    </p:spTree>
    <p:extLst>
      <p:ext uri="{BB962C8B-B14F-4D97-AF65-F5344CB8AC3E}">
        <p14:creationId xmlns:p14="http://schemas.microsoft.com/office/powerpoint/2010/main" val="67674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8900"/>
            <a:ext cx="2952328" cy="2952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9582"/>
            <a:ext cx="3037070" cy="2499742"/>
          </a:xfrm>
          <a:prstGeom prst="rect">
            <a:avLst/>
          </a:prstGeom>
        </p:spPr>
      </p:pic>
      <p:sp>
        <p:nvSpPr>
          <p:cNvPr id="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truyện ngụ ngôn nào?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-22840" y="391933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“Ếch ngồi đáy giếng”</a:t>
            </a:r>
          </a:p>
        </p:txBody>
      </p:sp>
    </p:spTree>
    <p:extLst>
      <p:ext uri="{BB962C8B-B14F-4D97-AF65-F5344CB8AC3E}">
        <p14:creationId xmlns:p14="http://schemas.microsoft.com/office/powerpoint/2010/main" val="17185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7574"/>
            <a:ext cx="2438003" cy="2438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9622"/>
            <a:ext cx="2999691" cy="2499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20" y="1421919"/>
            <a:ext cx="2809236" cy="3075806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truyện thơ Nôm nào?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39500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“Truyện Lục Vân Tiên” (Nguyễn Đình Chiểu)</a:t>
            </a:r>
          </a:p>
        </p:txBody>
      </p:sp>
    </p:spTree>
    <p:extLst>
      <p:ext uri="{BB962C8B-B14F-4D97-AF65-F5344CB8AC3E}">
        <p14:creationId xmlns:p14="http://schemas.microsoft.com/office/powerpoint/2010/main" val="10187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build="p"/>
      <p:bldP spid="6" grpId="3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51203"/>
            <a:ext cx="1944216" cy="3205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99004"/>
            <a:ext cx="3416705" cy="2859782"/>
          </a:xfrm>
          <a:prstGeom prst="rect">
            <a:avLst/>
          </a:prstGeom>
        </p:spPr>
      </p:pic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truyện ngắn nào?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07504" y="4246223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“Lão Hạc” (Nam Cao)</a:t>
            </a:r>
          </a:p>
        </p:txBody>
      </p:sp>
    </p:spTree>
    <p:extLst>
      <p:ext uri="{BB962C8B-B14F-4D97-AF65-F5344CB8AC3E}">
        <p14:creationId xmlns:p14="http://schemas.microsoft.com/office/powerpoint/2010/main" val="20472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79662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/>
              <a:t>Big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03" y="1203598"/>
            <a:ext cx="1874581" cy="2914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69514"/>
            <a:ext cx="1835019" cy="3048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87" y="627708"/>
            <a:ext cx="2045056" cy="3487323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bài thơ nào?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-35432" y="433430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“Đại cáo Bình Ngô” (Nguyễn Trãi)</a:t>
            </a:r>
          </a:p>
        </p:txBody>
      </p:sp>
    </p:spTree>
    <p:extLst>
      <p:ext uri="{BB962C8B-B14F-4D97-AF65-F5344CB8AC3E}">
        <p14:creationId xmlns:p14="http://schemas.microsoft.com/office/powerpoint/2010/main" val="18919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0312"/>
            <a:ext cx="3161928" cy="2107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52" y="1190312"/>
            <a:ext cx="3161928" cy="2107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7164"/>
            <a:ext cx="3161928" cy="2107952"/>
          </a:xfrm>
          <a:prstGeom prst="rect">
            <a:avLst/>
          </a:prstGeom>
        </p:spPr>
      </p:pic>
      <p:sp>
        <p:nvSpPr>
          <p:cNvPr id="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truyện cười nào?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-12584" y="3795886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“Tam đại con gà”</a:t>
            </a:r>
          </a:p>
        </p:txBody>
      </p:sp>
    </p:spTree>
    <p:extLst>
      <p:ext uri="{BB962C8B-B14F-4D97-AF65-F5344CB8AC3E}">
        <p14:creationId xmlns:p14="http://schemas.microsoft.com/office/powerpoint/2010/main" val="144108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  <p:bldP spid="6" grpId="0" build="p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518</Words>
  <PresentationFormat>On-screen Show (16:9)</PresentationFormat>
  <Paragraphs>71</Paragraphs>
  <Slides>35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2016-12-05T23:26:54Z</dcterms:created>
  <dcterms:modified xsi:type="dcterms:W3CDTF">2020-10-16T16:10:52Z</dcterms:modified>
</cp:coreProperties>
</file>