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560329-09CA-4D1F-8DEF-DA9170E23C71}" v="1" dt="2022-07-30T05:27:18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80560329-09CA-4D1F-8DEF-DA9170E23C71}"/>
    <pc:docChg chg="custSel modSld">
      <pc:chgData name="Trang Ha" userId="270efafb50020bd6" providerId="LiveId" clId="{80560329-09CA-4D1F-8DEF-DA9170E23C71}" dt="2022-07-30T05:27:18.375" v="32" actId="478"/>
      <pc:docMkLst>
        <pc:docMk/>
      </pc:docMkLst>
      <pc:sldChg chg="delSp modSp mod">
        <pc:chgData name="Trang Ha" userId="270efafb50020bd6" providerId="LiveId" clId="{80560329-09CA-4D1F-8DEF-DA9170E23C71}" dt="2022-07-30T05:27:18.375" v="32" actId="478"/>
        <pc:sldMkLst>
          <pc:docMk/>
          <pc:sldMk cId="4184934910" sldId="427"/>
        </pc:sldMkLst>
        <pc:spChg chg="mod">
          <ac:chgData name="Trang Ha" userId="270efafb50020bd6" providerId="LiveId" clId="{80560329-09CA-4D1F-8DEF-DA9170E23C71}" dt="2022-07-30T05:27:16.462" v="31" actId="20577"/>
          <ac:spMkLst>
            <pc:docMk/>
            <pc:sldMk cId="4184934910" sldId="427"/>
            <ac:spMk id="26" creationId="{00000000-0000-0000-0000-000000000000}"/>
          </ac:spMkLst>
        </pc:spChg>
        <pc:picChg chg="del">
          <ac:chgData name="Trang Ha" userId="270efafb50020bd6" providerId="LiveId" clId="{80560329-09CA-4D1F-8DEF-DA9170E23C71}" dt="2022-07-30T05:27:18.375" v="32" actId="478"/>
          <ac:picMkLst>
            <pc:docMk/>
            <pc:sldMk cId="4184934910" sldId="427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469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ngần: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rất trong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15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1043</cp:revision>
  <dcterms:created xsi:type="dcterms:W3CDTF">2008-09-09T22:52:10Z</dcterms:created>
  <dcterms:modified xsi:type="dcterms:W3CDTF">2022-07-30T05:27:24Z</dcterms:modified>
</cp:coreProperties>
</file>