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48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Tam </a:t>
            </a:r>
            <a:r>
              <a:rPr lang="en-US" dirty="0" err="1">
                <a:solidFill>
                  <a:srgbClr val="00B050"/>
                </a:solidFill>
              </a:rPr>
              <a:t>giác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7030A0"/>
                </a:solidFill>
              </a:rPr>
              <a:t>-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- </a:t>
            </a:r>
            <a:r>
              <a:rPr lang="en-US" dirty="0" err="1">
                <a:solidFill>
                  <a:srgbClr val="FFC000"/>
                </a:solidFill>
              </a:rPr>
              <a:t>Hình</a:t>
            </a:r>
            <a:r>
              <a:rPr lang="en-US" dirty="0">
                <a:solidFill>
                  <a:srgbClr val="FFC000"/>
                </a:solidFill>
              </a:rPr>
              <a:t> thang </a:t>
            </a:r>
            <a:r>
              <a:rPr lang="en-US" dirty="0" err="1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309DF-EE09-24CD-E95D-23D11E021758}"/>
              </a:ext>
            </a:extLst>
          </p:cNvPr>
          <p:cNvSpPr txBox="1"/>
          <p:nvPr/>
        </p:nvSpPr>
        <p:spPr>
          <a:xfrm>
            <a:off x="474768" y="5291203"/>
            <a:ext cx="60992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579</Words>
  <Application>Microsoft Office PowerPoint</Application>
  <PresentationFormat>Widescreen</PresentationFormat>
  <Paragraphs>143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2021-08-12T09:44:50Z</dcterms:created>
  <dcterms:modified xsi:type="dcterms:W3CDTF">2023-10-11T18:13:06Z</dcterms:modified>
</cp:coreProperties>
</file>