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62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43" autoAdjust="0"/>
    <p:restoredTop sz="94660"/>
  </p:normalViewPr>
  <p:slideViewPr>
    <p:cSldViewPr snapToGrid="0">
      <p:cViewPr varScale="1">
        <p:scale>
          <a:sx n="70" d="100"/>
          <a:sy n="70" d="100"/>
        </p:scale>
        <p:origin x="5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026F-DDD7-4278-B370-810B7B4D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C64B67-681F-4EC2-B008-60466C1A1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3A59-7F97-4412-9C9A-73FD42FB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464F-7E42-45F4-9D93-D6575B35B5F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D6F6E-34F3-4C6C-BEC4-290C51341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C2FA0-BC74-425C-80E4-C8BF60CB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7992A-8B19-45D6-97DA-17659A636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1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25D9A-6D8B-4BAB-949B-140E83133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14649-32A4-4AF0-B6B2-776807044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F5B99-AFAF-4842-9D46-F0BE1DB4F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464F-7E42-45F4-9D93-D6575B35B5F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428A0-CCCB-4906-8A1F-AEABA83F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3C0A1-F062-4563-A6B3-F2143783B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7992A-8B19-45D6-97DA-17659A636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9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8F372-5C4A-4EAF-9420-F974F1EF35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1E2E4-381B-4C5D-B1C7-E5BDA7B74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FA33E-838D-4A36-97AD-210FF8E23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464F-7E42-45F4-9D93-D6575B35B5F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737F2-B68C-42AC-A0AC-FFD7BC70D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481BE-5DD9-43F0-B129-CA55DC57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7992A-8B19-45D6-97DA-17659A636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8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2DCF9-145B-4804-8B57-B660BFD0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3D930-F191-4371-AE1C-AFDAB5792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8B6D4-1F26-4193-B929-BE49905CC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464F-7E42-45F4-9D93-D6575B35B5F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69020-5054-416F-9C6E-34CD3DD8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89D9B-BEF4-44DE-A4A7-FDD6FFA2F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7992A-8B19-45D6-97DA-17659A636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2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F1CF5-0DF6-4C61-8CBB-3E16AFEC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B6DED-D497-4D8D-9667-4E764C7A1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3628A-0B48-49C4-975D-45CA3E59F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464F-7E42-45F4-9D93-D6575B35B5F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A463A-B29C-4B3B-A22D-C5B33C3D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144D0-A842-4256-A301-EEBC36EBE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7992A-8B19-45D6-97DA-17659A636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4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56E60-86D8-4FCD-A914-F00B28019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2E8FF-270D-47B0-B5FC-337FDF1E1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49346-8138-4FF3-8B4A-345D4956D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B836B-EA5B-4EAE-ACB3-3D51BEE5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464F-7E42-45F4-9D93-D6575B35B5F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6EC21-5868-4C1A-9A7F-CDC28EC0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D2514-159F-408C-8198-2BB4F859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7992A-8B19-45D6-97DA-17659A636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4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E3FB-666C-4847-8464-951CDE394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D0609-30BF-4738-8503-2C0F47925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A0A40-05DC-45EE-876A-3FDBA64EB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B50E7E-EB49-42BA-BEFC-961F50DE88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CC93E0-C60D-4417-8E1A-C9A31B867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EF18AA-278D-4C8D-BBBC-21642B2BD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464F-7E42-45F4-9D93-D6575B35B5F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843466-FE31-430B-8EE4-A119138E8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0C5624-AF75-46E4-A7CF-DFCC9D7F5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7992A-8B19-45D6-97DA-17659A636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6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25569-9F26-4BB6-B5F5-8C2F92A06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0EFA6-5B9E-4858-8DAA-258C7C6A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464F-7E42-45F4-9D93-D6575B35B5F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95839-1A5B-4154-AD28-BEF52DD9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47688-8AC7-40C7-8EB3-63B4D7F1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7992A-8B19-45D6-97DA-17659A636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6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F79CB-16E8-45AA-B7CD-C8C6C752B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464F-7E42-45F4-9D93-D6575B35B5F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11FCA-73D7-4C34-BD7E-DBC55B66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EED33-1189-4A82-B2B5-8B427867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7992A-8B19-45D6-97DA-17659A636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6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90EC7-D543-42D3-95FC-AF6E4F10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B9A1-4B83-4EDD-B6A8-5B8B0AC0A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CFF3E-40AF-4FFC-AA42-F3FCCAF73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7AB31-412A-46BE-AF8E-BC0EEC51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464F-7E42-45F4-9D93-D6575B35B5F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CD21F-BFD6-4314-87BD-C3E147B7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58F93-EB0B-4372-93F0-6AAA512B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7992A-8B19-45D6-97DA-17659A636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7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ED5BC-6BA4-45CC-8464-0943B76C8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B72F1-1AD3-422F-878A-B15823DC2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10FBE5-B3DA-48B2-A5A3-8B1EBF0F2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3DF5D-3AC6-41D6-AC75-5CB5C848B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464F-7E42-45F4-9D93-D6575B35B5F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EB51C-1C29-4813-A0A8-1EAF6EDB5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BDE2F-80A1-4556-8605-AD32EC18B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7992A-8B19-45D6-97DA-17659A636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6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1408E-CB96-474A-BABA-D531A049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18142-5656-4EA5-8B07-3501BDF53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55F72-FFEA-4235-B830-17E882803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6464F-7E42-45F4-9D93-D6575B35B5F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E54AB-8B92-450A-9C27-C9B481F43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34A05-979A-4638-BC44-0D1D6A7AD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7992A-8B19-45D6-97DA-17659A636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27.png"/><Relationship Id="rId18" Type="http://schemas.openxmlformats.org/officeDocument/2006/relationships/image" Target="../media/image31.gif"/><Relationship Id="rId3" Type="http://schemas.openxmlformats.org/officeDocument/2006/relationships/image" Target="../media/image20.png"/><Relationship Id="rId21" Type="http://schemas.openxmlformats.org/officeDocument/2006/relationships/image" Target="../media/image33.png"/><Relationship Id="rId7" Type="http://schemas.openxmlformats.org/officeDocument/2006/relationships/image" Target="../media/image24.png"/><Relationship Id="rId12" Type="http://schemas.openxmlformats.org/officeDocument/2006/relationships/slide" Target="slide20.xml"/><Relationship Id="rId17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image" Target="../media/image29.gif"/><Relationship Id="rId20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slide" Target="slide19.xml"/><Relationship Id="rId19" Type="http://schemas.openxmlformats.org/officeDocument/2006/relationships/image" Target="../media/image32.gif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Mở đầu Powerpoint ấn tượng - Hình nền powerpoint Mẫu slide thuyết trình |  Thiệp giấy, Thiệp, Hình ảnh">
            <a:extLst>
              <a:ext uri="{FF2B5EF4-FFF2-40B4-BE49-F238E27FC236}">
                <a16:creationId xmlns:a16="http://schemas.microsoft.com/office/drawing/2014/main" id="{33D9B78B-4003-4F99-8CCD-29FB95AB0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60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06D492-B79A-481A-A056-5609C083769C}"/>
              </a:ext>
            </a:extLst>
          </p:cNvPr>
          <p:cNvSpPr/>
          <p:nvPr/>
        </p:nvSpPr>
        <p:spPr>
          <a:xfrm>
            <a:off x="4164448" y="2901001"/>
            <a:ext cx="55554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+mj-lt"/>
              </a:rPr>
              <a:t>THỜI TIẾT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7206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Tham luận về chủ đề &quot;Đổi mới, sáng tạo trong dạy và học ...">
            <a:extLst>
              <a:ext uri="{FF2B5EF4-FFF2-40B4-BE49-F238E27FC236}">
                <a16:creationId xmlns:a16="http://schemas.microsoft.com/office/drawing/2014/main" id="{557ECE9A-D16F-487B-93F2-4572680C1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558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5FE6C6-F311-4A5E-898A-67357E84A83D}"/>
              </a:ext>
            </a:extLst>
          </p:cNvPr>
          <p:cNvSpPr/>
          <p:nvPr/>
        </p:nvSpPr>
        <p:spPr>
          <a:xfrm>
            <a:off x="219098" y="167253"/>
            <a:ext cx="65501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DB2CDB-802F-47D7-B4AF-6397F7AE22B0}"/>
              </a:ext>
            </a:extLst>
          </p:cNvPr>
          <p:cNvSpPr txBox="1"/>
          <p:nvPr/>
        </p:nvSpPr>
        <p:spPr>
          <a:xfrm>
            <a:off x="219098" y="1077714"/>
            <a:ext cx="1197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1. Bầu trời và quang cảnh xung quanh khi trời mưa có gì khác khi trời nắng?</a:t>
            </a:r>
            <a:endParaRPr lang="en-US" sz="28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52BF2-EDFD-4DA3-A114-B463CF8C0BC1}"/>
              </a:ext>
            </a:extLst>
          </p:cNvPr>
          <p:cNvSpPr txBox="1"/>
          <p:nvPr/>
        </p:nvSpPr>
        <p:spPr>
          <a:xfrm>
            <a:off x="219097" y="2786884"/>
            <a:ext cx="9679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2. Dựa vào dấu hiệu nào mà em biết trời có gió?</a:t>
            </a:r>
          </a:p>
          <a:p>
            <a:r>
              <a:rPr lang="vi-VN" sz="2800" b="1" dirty="0">
                <a:latin typeface="+mj-lt"/>
              </a:rPr>
              <a:t>    Gió mạnh hay gió nhẹ?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95B2E-9778-4F34-83F1-822A03915793}"/>
              </a:ext>
            </a:extLst>
          </p:cNvPr>
          <p:cNvSpPr txBox="1"/>
          <p:nvPr/>
        </p:nvSpPr>
        <p:spPr>
          <a:xfrm>
            <a:off x="219098" y="5458093"/>
            <a:ext cx="11218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3. Khi trời nắng hoặc khi trời, em cảm thấy như thế nào?</a:t>
            </a:r>
            <a:endParaRPr lang="en-US" sz="28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C4729C-5A13-49B7-8073-B16294F6BDDA}"/>
              </a:ext>
            </a:extLst>
          </p:cNvPr>
          <p:cNvSpPr txBox="1"/>
          <p:nvPr/>
        </p:nvSpPr>
        <p:spPr>
          <a:xfrm>
            <a:off x="582304" y="1624365"/>
            <a:ext cx="6186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Bầu trời khi mưa có mây đen, có gió.</a:t>
            </a:r>
          </a:p>
          <a:p>
            <a:r>
              <a:rPr lang="vi-VN" sz="2800" dirty="0">
                <a:latin typeface="+mj-lt"/>
              </a:rPr>
              <a:t>Trời tối sầm lại, có sấm chớp</a:t>
            </a:r>
            <a:endParaRPr lang="en-US" sz="2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F43896-C96B-4243-98FA-74D63DA32105}"/>
              </a:ext>
            </a:extLst>
          </p:cNvPr>
          <p:cNvSpPr txBox="1"/>
          <p:nvPr/>
        </p:nvSpPr>
        <p:spPr>
          <a:xfrm>
            <a:off x="582304" y="3864687"/>
            <a:ext cx="72196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Cây rung rinh, tóc bay.</a:t>
            </a:r>
          </a:p>
          <a:p>
            <a:r>
              <a:rPr lang="vi-VN" sz="2800" dirty="0">
                <a:latin typeface="+mj-lt"/>
              </a:rPr>
              <a:t>Gió mạnh:</a:t>
            </a:r>
          </a:p>
          <a:p>
            <a:r>
              <a:rPr lang="vi-VN" sz="2800" dirty="0">
                <a:latin typeface="+mj-lt"/>
              </a:rPr>
              <a:t>Gió nhẹ:</a:t>
            </a:r>
          </a:p>
        </p:txBody>
      </p:sp>
    </p:spTree>
    <p:extLst>
      <p:ext uri="{BB962C8B-B14F-4D97-AF65-F5344CB8AC3E}">
        <p14:creationId xmlns:p14="http://schemas.microsoft.com/office/powerpoint/2010/main" val="17172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ansparent Smiling Sun PNG Clipart Picture | Mặt trời, Nhà trẻ">
            <a:extLst>
              <a:ext uri="{FF2B5EF4-FFF2-40B4-BE49-F238E27FC236}">
                <a16:creationId xmlns:a16="http://schemas.microsoft.com/office/drawing/2014/main" id="{331A3D39-BFAE-4858-9449-ADF347F2D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93" y="805416"/>
            <a:ext cx="3926568" cy="428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36B673C0-6D0E-4CFD-9D55-FCDC9471A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43" y="400673"/>
            <a:ext cx="6109964" cy="499699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725EFC4-3FE0-4A13-A2EE-FC86A733BAC2}"/>
              </a:ext>
            </a:extLst>
          </p:cNvPr>
          <p:cNvSpPr/>
          <p:nvPr/>
        </p:nvSpPr>
        <p:spPr>
          <a:xfrm>
            <a:off x="643481" y="5005746"/>
            <a:ext cx="3712191" cy="150125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EB4979-B0D2-4A66-96EE-AB31F1F4719F}"/>
              </a:ext>
            </a:extLst>
          </p:cNvPr>
          <p:cNvSpPr/>
          <p:nvPr/>
        </p:nvSpPr>
        <p:spPr>
          <a:xfrm>
            <a:off x="7033225" y="5088192"/>
            <a:ext cx="3712191" cy="15012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BE6B79-7F4A-4991-B276-C43B8B3574B0}"/>
              </a:ext>
            </a:extLst>
          </p:cNvPr>
          <p:cNvSpPr/>
          <p:nvPr/>
        </p:nvSpPr>
        <p:spPr>
          <a:xfrm>
            <a:off x="0" y="-40477"/>
            <a:ext cx="65501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412146-A95B-4396-97F0-B1E92EC72CE9}"/>
              </a:ext>
            </a:extLst>
          </p:cNvPr>
          <p:cNvSpPr/>
          <p:nvPr/>
        </p:nvSpPr>
        <p:spPr>
          <a:xfrm>
            <a:off x="779906" y="5248541"/>
            <a:ext cx="34393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nắng</a:t>
            </a:r>
            <a:endParaRPr lang="en-US" sz="60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7150BE-0C3F-4318-BF32-CF8934826858}"/>
              </a:ext>
            </a:extLst>
          </p:cNvPr>
          <p:cNvSpPr/>
          <p:nvPr/>
        </p:nvSpPr>
        <p:spPr>
          <a:xfrm>
            <a:off x="1908166" y="5005746"/>
            <a:ext cx="1182820" cy="15012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13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03A452-5E5E-487A-85D5-5031E88B8CC1}"/>
              </a:ext>
            </a:extLst>
          </p:cNvPr>
          <p:cNvSpPr/>
          <p:nvPr/>
        </p:nvSpPr>
        <p:spPr>
          <a:xfrm>
            <a:off x="7238580" y="5330987"/>
            <a:ext cx="33014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mưa</a:t>
            </a:r>
            <a:endParaRPr lang="en-US" sz="60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D0AD73-A8F2-434C-AE63-2C17AE9A4D6B}"/>
              </a:ext>
            </a:extLst>
          </p:cNvPr>
          <p:cNvSpPr/>
          <p:nvPr/>
        </p:nvSpPr>
        <p:spPr>
          <a:xfrm>
            <a:off x="8297911" y="5088191"/>
            <a:ext cx="1182820" cy="15012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13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123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8" grpId="0"/>
      <p:bldP spid="9" grpId="0" animBg="1"/>
      <p:bldP spid="9" grpId="1"/>
      <p:bldP spid="12" grpId="0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68C9B5-D6B2-47B7-AA37-A568A2BF4F06}"/>
              </a:ext>
            </a:extLst>
          </p:cNvPr>
          <p:cNvSpPr/>
          <p:nvPr/>
        </p:nvSpPr>
        <p:spPr>
          <a:xfrm>
            <a:off x="191802" y="99014"/>
            <a:ext cx="65501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88CD4-556C-4E71-B787-5CE17E27770F}"/>
              </a:ext>
            </a:extLst>
          </p:cNvPr>
          <p:cNvSpPr txBox="1"/>
          <p:nvPr/>
        </p:nvSpPr>
        <p:spPr>
          <a:xfrm>
            <a:off x="191802" y="820548"/>
            <a:ext cx="12000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Quan sát bầu trời và quang cảnh xung quanh rồi trao đổi với các bạn </a:t>
            </a:r>
          </a:p>
          <a:p>
            <a:r>
              <a:rPr lang="vi-VN" sz="3200" dirty="0">
                <a:latin typeface="+mj-lt"/>
              </a:rPr>
              <a:t>về thời tiết hôm nay.</a:t>
            </a:r>
            <a:endParaRPr lang="en-US" sz="3200" dirty="0">
              <a:latin typeface="+mj-lt"/>
            </a:endParaRPr>
          </a:p>
        </p:txBody>
      </p:sp>
      <p:pic>
        <p:nvPicPr>
          <p:cNvPr id="7" name="Picture 6" descr="A picture containing toy, doll, small, table&#10;&#10;Description automatically generated">
            <a:extLst>
              <a:ext uri="{FF2B5EF4-FFF2-40B4-BE49-F238E27FC236}">
                <a16:creationId xmlns:a16="http://schemas.microsoft.com/office/drawing/2014/main" id="{B46D8AE4-1EFB-4ADC-BD3E-A05453DB9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1" y="2232173"/>
            <a:ext cx="4752975" cy="47625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CC15C05-4C32-4366-9A26-D416E58E636C}"/>
              </a:ext>
            </a:extLst>
          </p:cNvPr>
          <p:cNvSpPr/>
          <p:nvPr/>
        </p:nvSpPr>
        <p:spPr>
          <a:xfrm>
            <a:off x="767480" y="2232173"/>
            <a:ext cx="5424421" cy="961387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2E44CC-941B-4B3C-8551-7A929CD77A4C}"/>
              </a:ext>
            </a:extLst>
          </p:cNvPr>
          <p:cNvSpPr txBox="1"/>
          <p:nvPr/>
        </p:nvSpPr>
        <p:spPr>
          <a:xfrm>
            <a:off x="814684" y="2478395"/>
            <a:ext cx="5745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Bầu trời hôm nay như thế nào?</a:t>
            </a:r>
            <a:endParaRPr lang="en-US" sz="32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9D29C8-B586-4128-BCD6-198CEB35341C}"/>
              </a:ext>
            </a:extLst>
          </p:cNvPr>
          <p:cNvSpPr txBox="1"/>
          <p:nvPr/>
        </p:nvSpPr>
        <p:spPr>
          <a:xfrm>
            <a:off x="5752890" y="4292617"/>
            <a:ext cx="6275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Có những hiện tượng thời tiết khác nhau như nắng, mưa, nóng, lạnh,...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141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0D1571-C996-4349-97DB-EBC10B1BE469}"/>
              </a:ext>
            </a:extLst>
          </p:cNvPr>
          <p:cNvSpPr/>
          <p:nvPr/>
        </p:nvSpPr>
        <p:spPr>
          <a:xfrm>
            <a:off x="232667" y="-78411"/>
            <a:ext cx="78605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Trang phục phù hợp với thời tiết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76E0C2FF-56F0-46D3-BF9B-9B5C48C3F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914595"/>
              </p:ext>
            </p:extLst>
          </p:nvPr>
        </p:nvGraphicFramePr>
        <p:xfrm>
          <a:off x="1894655" y="629475"/>
          <a:ext cx="7700078" cy="60720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50039">
                  <a:extLst>
                    <a:ext uri="{9D8B030D-6E8A-4147-A177-3AD203B41FA5}">
                      <a16:colId xmlns:a16="http://schemas.microsoft.com/office/drawing/2014/main" val="3889536757"/>
                    </a:ext>
                  </a:extLst>
                </a:gridCol>
                <a:gridCol w="3850039">
                  <a:extLst>
                    <a:ext uri="{9D8B030D-6E8A-4147-A177-3AD203B41FA5}">
                      <a16:colId xmlns:a16="http://schemas.microsoft.com/office/drawing/2014/main" val="209987064"/>
                    </a:ext>
                  </a:extLst>
                </a:gridCol>
              </a:tblGrid>
              <a:tr h="62350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Đồ dùng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Thời tiết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908009"/>
                  </a:ext>
                </a:extLst>
              </a:tr>
              <a:tr h="767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721672"/>
                  </a:ext>
                </a:extLst>
              </a:tr>
              <a:tr h="8403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278858"/>
                  </a:ext>
                </a:extLst>
              </a:tr>
              <a:tr h="9560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893985"/>
                  </a:ext>
                </a:extLst>
              </a:tr>
              <a:tr h="9560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518857"/>
                  </a:ext>
                </a:extLst>
              </a:tr>
              <a:tr h="9560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104455"/>
                  </a:ext>
                </a:extLst>
              </a:tr>
              <a:tr h="9560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2022"/>
                  </a:ext>
                </a:extLst>
              </a:tr>
            </a:tbl>
          </a:graphicData>
        </a:graphic>
      </p:graphicFrame>
      <p:pic>
        <p:nvPicPr>
          <p:cNvPr id="7" name="Picture 6" descr="A picture containing goggles, sunglasses, mirror&#10;&#10;Description automatically generated">
            <a:extLst>
              <a:ext uri="{FF2B5EF4-FFF2-40B4-BE49-F238E27FC236}">
                <a16:creationId xmlns:a16="http://schemas.microsoft.com/office/drawing/2014/main" id="{94D3F17C-CD45-4EA1-87FD-DB4A0D54C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95" y="546046"/>
            <a:ext cx="2094285" cy="2094285"/>
          </a:xfrm>
          <a:prstGeom prst="rect">
            <a:avLst/>
          </a:prstGeom>
        </p:spPr>
      </p:pic>
      <p:pic>
        <p:nvPicPr>
          <p:cNvPr id="9" name="Picture 8" descr="A person wearing a blue shirt&#10;&#10;Description automatically generated">
            <a:extLst>
              <a:ext uri="{FF2B5EF4-FFF2-40B4-BE49-F238E27FC236}">
                <a16:creationId xmlns:a16="http://schemas.microsoft.com/office/drawing/2014/main" id="{1815E449-1061-4849-B3C3-947FBC05B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64" y="2858908"/>
            <a:ext cx="1086545" cy="1086545"/>
          </a:xfrm>
          <a:prstGeom prst="rect">
            <a:avLst/>
          </a:prstGeom>
        </p:spPr>
      </p:pic>
      <p:pic>
        <p:nvPicPr>
          <p:cNvPr id="11" name="Picture 10" descr="A close up of an umbrella&#10;&#10;Description automatically generated">
            <a:extLst>
              <a:ext uri="{FF2B5EF4-FFF2-40B4-BE49-F238E27FC236}">
                <a16:creationId xmlns:a16="http://schemas.microsoft.com/office/drawing/2014/main" id="{8D061CE7-D364-43C8-AA74-82F5A3293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46" y="4616728"/>
            <a:ext cx="1347089" cy="1347089"/>
          </a:xfrm>
          <a:prstGeom prst="rect">
            <a:avLst/>
          </a:prstGeom>
        </p:spPr>
      </p:pic>
      <p:pic>
        <p:nvPicPr>
          <p:cNvPr id="13" name="Picture 12" descr="A person wearing a green shirt&#10;&#10;Description automatically generated">
            <a:extLst>
              <a:ext uri="{FF2B5EF4-FFF2-40B4-BE49-F238E27FC236}">
                <a16:creationId xmlns:a16="http://schemas.microsoft.com/office/drawing/2014/main" id="{D31E0955-F90A-4D45-AA96-E465EF620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929" y="3771713"/>
            <a:ext cx="1157901" cy="1157901"/>
          </a:xfrm>
          <a:prstGeom prst="rect">
            <a:avLst/>
          </a:prstGeom>
        </p:spPr>
      </p:pic>
      <p:pic>
        <p:nvPicPr>
          <p:cNvPr id="15" name="Picture 14" descr="A picture containing umbrella, hat&#10;&#10;Description automatically generated">
            <a:extLst>
              <a:ext uri="{FF2B5EF4-FFF2-40B4-BE49-F238E27FC236}">
                <a16:creationId xmlns:a16="http://schemas.microsoft.com/office/drawing/2014/main" id="{8F6C1DA2-98AF-4877-AEA7-86A70E07F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9" y="1749553"/>
            <a:ext cx="1157901" cy="1350885"/>
          </a:xfrm>
          <a:prstGeom prst="rect">
            <a:avLst/>
          </a:prstGeom>
        </p:spPr>
      </p:pic>
      <p:pic>
        <p:nvPicPr>
          <p:cNvPr id="19" name="Picture 18" descr="A picture containing shirt&#10;&#10;Description automatically generated">
            <a:extLst>
              <a:ext uri="{FF2B5EF4-FFF2-40B4-BE49-F238E27FC236}">
                <a16:creationId xmlns:a16="http://schemas.microsoft.com/office/drawing/2014/main" id="{C0481106-A093-4A73-8B68-9A7AE6F3C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072" y="5638611"/>
            <a:ext cx="1089757" cy="10897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049BD95-58A1-4D9D-8072-76CADC4B3FBD}"/>
              </a:ext>
            </a:extLst>
          </p:cNvPr>
          <p:cNvSpPr txBox="1"/>
          <p:nvPr/>
        </p:nvSpPr>
        <p:spPr>
          <a:xfrm>
            <a:off x="6797601" y="1326924"/>
            <a:ext cx="209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Trời nắng</a:t>
            </a:r>
            <a:endParaRPr lang="en-US" sz="36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C83AF4-F0B4-4A51-8055-DD8D06F813DC}"/>
              </a:ext>
            </a:extLst>
          </p:cNvPr>
          <p:cNvSpPr txBox="1"/>
          <p:nvPr/>
        </p:nvSpPr>
        <p:spPr>
          <a:xfrm>
            <a:off x="6827106" y="2101829"/>
            <a:ext cx="209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Trời nắng</a:t>
            </a:r>
            <a:endParaRPr lang="en-US" sz="36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41C983-DB57-4D9D-8BE7-35276A146EC9}"/>
              </a:ext>
            </a:extLst>
          </p:cNvPr>
          <p:cNvSpPr txBox="1"/>
          <p:nvPr/>
        </p:nvSpPr>
        <p:spPr>
          <a:xfrm>
            <a:off x="6797601" y="3079014"/>
            <a:ext cx="324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Trời lạnh</a:t>
            </a:r>
            <a:endParaRPr lang="en-US" sz="36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DF9361-C0D9-4F77-8E0B-1F2FC4A738BA}"/>
              </a:ext>
            </a:extLst>
          </p:cNvPr>
          <p:cNvSpPr txBox="1"/>
          <p:nvPr/>
        </p:nvSpPr>
        <p:spPr>
          <a:xfrm>
            <a:off x="6781500" y="3945453"/>
            <a:ext cx="324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Trời nóng</a:t>
            </a:r>
            <a:endParaRPr lang="en-US" sz="3600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75F7BD-E745-409B-92F6-C5D5F0D9BE43}"/>
              </a:ext>
            </a:extLst>
          </p:cNvPr>
          <p:cNvSpPr txBox="1"/>
          <p:nvPr/>
        </p:nvSpPr>
        <p:spPr>
          <a:xfrm>
            <a:off x="5753970" y="4936340"/>
            <a:ext cx="378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Trời nắng, trời mưa</a:t>
            </a:r>
            <a:endParaRPr lang="en-US" sz="36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399F7A-6A3E-4115-A672-779E12AABADF}"/>
              </a:ext>
            </a:extLst>
          </p:cNvPr>
          <p:cNvSpPr txBox="1"/>
          <p:nvPr/>
        </p:nvSpPr>
        <p:spPr>
          <a:xfrm>
            <a:off x="6781499" y="5796340"/>
            <a:ext cx="324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Trời mưa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50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CD6632-BC37-443E-AF85-3B09E200E5C0}"/>
              </a:ext>
            </a:extLst>
          </p:cNvPr>
          <p:cNvSpPr/>
          <p:nvPr/>
        </p:nvSpPr>
        <p:spPr>
          <a:xfrm>
            <a:off x="191802" y="195216"/>
            <a:ext cx="78605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Trang phục phù hợp với thời tiết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9046B4-8808-4D40-B3B1-1368A09FF5D9}"/>
              </a:ext>
            </a:extLst>
          </p:cNvPr>
          <p:cNvSpPr/>
          <p:nvPr/>
        </p:nvSpPr>
        <p:spPr>
          <a:xfrm>
            <a:off x="7560858" y="1112292"/>
            <a:ext cx="4121625" cy="2480481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88CD4-556C-4E71-B787-5CE17E27770F}"/>
              </a:ext>
            </a:extLst>
          </p:cNvPr>
          <p:cNvSpPr txBox="1"/>
          <p:nvPr/>
        </p:nvSpPr>
        <p:spPr>
          <a:xfrm>
            <a:off x="7861108" y="1321480"/>
            <a:ext cx="39851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Hãy tự nhận xét hôm nay em đã sử dụng trang phục đúng thời tiết chưa nhé!</a:t>
            </a:r>
            <a:endParaRPr lang="en-US" sz="3200" dirty="0">
              <a:latin typeface="+mj-lt"/>
            </a:endParaRPr>
          </a:p>
        </p:txBody>
      </p:sp>
      <p:pic>
        <p:nvPicPr>
          <p:cNvPr id="14342" name="Picture 6" descr="Child school clipart png 2 | Nice clip art">
            <a:extLst>
              <a:ext uri="{FF2B5EF4-FFF2-40B4-BE49-F238E27FC236}">
                <a16:creationId xmlns:a16="http://schemas.microsoft.com/office/drawing/2014/main" id="{ED26F5EA-76B4-4396-89C8-0DA9C36A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97" y="1317571"/>
            <a:ext cx="5119759" cy="523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18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small, table&#10;&#10;Description automatically generated">
            <a:extLst>
              <a:ext uri="{FF2B5EF4-FFF2-40B4-BE49-F238E27FC236}">
                <a16:creationId xmlns:a16="http://schemas.microsoft.com/office/drawing/2014/main" id="{B46D8AE4-1EFB-4ADC-BD3E-A05453DB9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19" y="820548"/>
            <a:ext cx="5482432" cy="54934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CD6632-BC37-443E-AF85-3B09E200E5C0}"/>
              </a:ext>
            </a:extLst>
          </p:cNvPr>
          <p:cNvSpPr/>
          <p:nvPr/>
        </p:nvSpPr>
        <p:spPr>
          <a:xfrm>
            <a:off x="191802" y="299812"/>
            <a:ext cx="78605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Trang phục phù hợp với thời tiết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B01BC22-A141-464A-A5E5-1ECD7E035F91}"/>
              </a:ext>
            </a:extLst>
          </p:cNvPr>
          <p:cNvSpPr/>
          <p:nvPr/>
        </p:nvSpPr>
        <p:spPr>
          <a:xfrm>
            <a:off x="7156556" y="1180351"/>
            <a:ext cx="4121625" cy="2480481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CD975-C557-440B-A2DA-5D6927E7E7CD}"/>
              </a:ext>
            </a:extLst>
          </p:cNvPr>
          <p:cNvSpPr txBox="1"/>
          <p:nvPr/>
        </p:nvSpPr>
        <p:spPr>
          <a:xfrm>
            <a:off x="7456806" y="1389539"/>
            <a:ext cx="39851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Hãy nói hoặc vẽ thời tiết mà em thích nhất và chia sẻ với các bạn vì sao em thích.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06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2" y="1056251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258" y="111191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98" y="3437106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22" y="3437106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8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09" y="1112449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0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22" y="1128283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2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88" y="3417651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4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58" y="3429603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28" y="2563480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76" y="2199862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1" y="4641262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68" y="-149049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0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391222" y="6237860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605659" y="979134"/>
            <a:ext cx="3879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1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8801" y="3358867"/>
            <a:ext cx="41280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</a:t>
            </a:r>
          </a:p>
          <a:p>
            <a:r>
              <a:rPr lang="vi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 LẠNH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162448-8280-4794-B45A-A254083FE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2" b="97342" l="0" r="95465"/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151" y="951931"/>
            <a:ext cx="4271141" cy="541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875676" y="1173135"/>
            <a:ext cx="3879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2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672239" y="3066813"/>
            <a:ext cx="509787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NÓNG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4E5CC-6CB9-492D-B6A8-E6271EFD7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" b="99677" l="1613" r="98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93" y="1826957"/>
            <a:ext cx="4223323" cy="42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ời Nắng Trời Mư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6551E294-6D44-4608-8F70-67120E3AC9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B8E8E2-3233-4290-A02E-A9041C99D4C7}"/>
              </a:ext>
            </a:extLst>
          </p:cNvPr>
          <p:cNvSpPr/>
          <p:nvPr/>
        </p:nvSpPr>
        <p:spPr>
          <a:xfrm>
            <a:off x="0" y="0"/>
            <a:ext cx="1169851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66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3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063454" y="1130508"/>
            <a:ext cx="3879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3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704381" y="3217317"/>
            <a:ext cx="42386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MƯA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54C6C-EBF1-4ADA-8873-6C20A641A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09" y="1890943"/>
            <a:ext cx="4159337" cy="415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3879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4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320305" y="3080461"/>
            <a:ext cx="568617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</a:t>
            </a: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41B24-291F-4996-BC1B-215E0E8893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082"/>
          <a:stretch/>
        </p:blipFill>
        <p:spPr>
          <a:xfrm>
            <a:off x="6416305" y="2523115"/>
            <a:ext cx="5455390" cy="398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1081A3-B24A-404A-B760-602EA8036D7E}"/>
              </a:ext>
            </a:extLst>
          </p:cNvPr>
          <p:cNvSpPr/>
          <p:nvPr/>
        </p:nvSpPr>
        <p:spPr>
          <a:xfrm>
            <a:off x="211844" y="200026"/>
            <a:ext cx="65501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76FB335F-8A49-4CDD-BEDB-DBE2EF2FE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6" y="1024167"/>
            <a:ext cx="3836019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799B9D-2791-4AC1-AFFD-E0FE0230E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184" y="1024167"/>
            <a:ext cx="4070553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8D4C38-06E9-4334-B07E-9A119327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016" y="1024167"/>
            <a:ext cx="375047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C138E-C789-443F-96D3-335B9B142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34" y="4027716"/>
            <a:ext cx="374681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9C8A3E-92D3-4FBC-B686-9A073CF1A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904" y="4027716"/>
            <a:ext cx="3854083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C5DC1C-7B2A-4CDB-9556-E20DF4866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8660" y="4027716"/>
            <a:ext cx="386334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237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712D488D-62DB-4D79-8AD3-343F2E964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6" y="1419953"/>
            <a:ext cx="6393365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5FE6C6-F311-4A5E-898A-67357E84A83D}"/>
              </a:ext>
            </a:extLst>
          </p:cNvPr>
          <p:cNvSpPr/>
          <p:nvPr/>
        </p:nvSpPr>
        <p:spPr>
          <a:xfrm>
            <a:off x="219098" y="167253"/>
            <a:ext cx="65501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59A7-CCA9-413C-8281-B6704358D13D}"/>
              </a:ext>
            </a:extLst>
          </p:cNvPr>
          <p:cNvSpPr/>
          <p:nvPr/>
        </p:nvSpPr>
        <p:spPr>
          <a:xfrm>
            <a:off x="7910384" y="2967335"/>
            <a:ext cx="3113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 nắng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449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5FE6C6-F311-4A5E-898A-67357E84A83D}"/>
              </a:ext>
            </a:extLst>
          </p:cNvPr>
          <p:cNvSpPr/>
          <p:nvPr/>
        </p:nvSpPr>
        <p:spPr>
          <a:xfrm>
            <a:off x="219098" y="167253"/>
            <a:ext cx="65501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59A7-CCA9-413C-8281-B6704358D13D}"/>
              </a:ext>
            </a:extLst>
          </p:cNvPr>
          <p:cNvSpPr/>
          <p:nvPr/>
        </p:nvSpPr>
        <p:spPr>
          <a:xfrm>
            <a:off x="7296400" y="2136338"/>
            <a:ext cx="490953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 mưa</a:t>
            </a:r>
          </a:p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đen giăng kín bầu trời</a:t>
            </a:r>
            <a:endParaRPr lang="vi-V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575F5-CF1E-45D9-828B-9A4823082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23" y="1447248"/>
            <a:ext cx="6784255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526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5FE6C6-F311-4A5E-898A-67357E84A83D}"/>
              </a:ext>
            </a:extLst>
          </p:cNvPr>
          <p:cNvSpPr/>
          <p:nvPr/>
        </p:nvSpPr>
        <p:spPr>
          <a:xfrm>
            <a:off x="219098" y="167253"/>
            <a:ext cx="65501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59A7-CCA9-413C-8281-B6704358D13D}"/>
              </a:ext>
            </a:extLst>
          </p:cNvPr>
          <p:cNvSpPr/>
          <p:nvPr/>
        </p:nvSpPr>
        <p:spPr>
          <a:xfrm>
            <a:off x="7792213" y="2967335"/>
            <a:ext cx="20120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 to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811D5-6630-492C-A9D8-06648B66F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55" y="1460896"/>
            <a:ext cx="625078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807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5FE6C6-F311-4A5E-898A-67357E84A83D}"/>
              </a:ext>
            </a:extLst>
          </p:cNvPr>
          <p:cNvSpPr/>
          <p:nvPr/>
        </p:nvSpPr>
        <p:spPr>
          <a:xfrm>
            <a:off x="219098" y="167253"/>
            <a:ext cx="65501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59A7-CCA9-413C-8281-B6704358D13D}"/>
              </a:ext>
            </a:extLst>
          </p:cNvPr>
          <p:cNvSpPr/>
          <p:nvPr/>
        </p:nvSpPr>
        <p:spPr>
          <a:xfrm>
            <a:off x="7972100" y="2967335"/>
            <a:ext cx="2989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 mưa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069F04-150D-47F7-BA49-9B8F95FAD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18" y="1495483"/>
            <a:ext cx="624468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908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5FE6C6-F311-4A5E-898A-67357E84A83D}"/>
              </a:ext>
            </a:extLst>
          </p:cNvPr>
          <p:cNvSpPr/>
          <p:nvPr/>
        </p:nvSpPr>
        <p:spPr>
          <a:xfrm>
            <a:off x="219098" y="167253"/>
            <a:ext cx="65501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59A7-CCA9-413C-8281-B6704358D13D}"/>
              </a:ext>
            </a:extLst>
          </p:cNvPr>
          <p:cNvSpPr/>
          <p:nvPr/>
        </p:nvSpPr>
        <p:spPr>
          <a:xfrm>
            <a:off x="7910385" y="2967335"/>
            <a:ext cx="3113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 nóng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F11BA-3009-4FFB-B4D7-F09028C04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36" y="1604665"/>
            <a:ext cx="6423472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087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5FE6C6-F311-4A5E-898A-67357E84A83D}"/>
              </a:ext>
            </a:extLst>
          </p:cNvPr>
          <p:cNvSpPr/>
          <p:nvPr/>
        </p:nvSpPr>
        <p:spPr>
          <a:xfrm>
            <a:off x="219098" y="167253"/>
            <a:ext cx="65501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59A7-CCA9-413C-8281-B6704358D13D}"/>
              </a:ext>
            </a:extLst>
          </p:cNvPr>
          <p:cNvSpPr/>
          <p:nvPr/>
        </p:nvSpPr>
        <p:spPr>
          <a:xfrm>
            <a:off x="7987329" y="2967335"/>
            <a:ext cx="2959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 lạnh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25866-DB6C-4C7B-94A1-B03CA9E53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67" y="1604665"/>
            <a:ext cx="64389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22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401</Words>
  <Application>Microsoft Office PowerPoint</Application>
  <PresentationFormat>Widescreen</PresentationFormat>
  <Paragraphs>61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tuan anh 20168026</dc:creator>
  <cp:lastModifiedBy>nguyen tuan anh 20168026</cp:lastModifiedBy>
  <cp:revision>12</cp:revision>
  <dcterms:created xsi:type="dcterms:W3CDTF">2020-08-19T07:41:23Z</dcterms:created>
  <dcterms:modified xsi:type="dcterms:W3CDTF">2020-08-20T04:16:39Z</dcterms:modified>
</cp:coreProperties>
</file>