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70" r:id="rId3"/>
    <p:sldMasterId id="2147483786" r:id="rId4"/>
  </p:sldMasterIdLst>
  <p:notesMasterIdLst>
    <p:notesMasterId r:id="rId24"/>
  </p:notesMasterIdLst>
  <p:sldIdLst>
    <p:sldId id="301" r:id="rId5"/>
    <p:sldId id="310" r:id="rId6"/>
    <p:sldId id="312" r:id="rId7"/>
    <p:sldId id="288" r:id="rId8"/>
    <p:sldId id="304" r:id="rId9"/>
    <p:sldId id="306" r:id="rId10"/>
    <p:sldId id="307" r:id="rId11"/>
    <p:sldId id="308" r:id="rId12"/>
    <p:sldId id="309" r:id="rId13"/>
    <p:sldId id="313" r:id="rId14"/>
    <p:sldId id="315" r:id="rId15"/>
    <p:sldId id="316" r:id="rId16"/>
    <p:sldId id="317" r:id="rId17"/>
    <p:sldId id="318" r:id="rId18"/>
    <p:sldId id="319" r:id="rId19"/>
    <p:sldId id="320" r:id="rId20"/>
    <p:sldId id="321" r:id="rId21"/>
    <p:sldId id="323" r:id="rId22"/>
    <p:sldId id="277" r:id="rId23"/>
  </p:sldIdLst>
  <p:sldSz cx="24384000" cy="13716000"/>
  <p:notesSz cx="6858000" cy="9144000"/>
  <p:custDataLst>
    <p:tags r:id="rId2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135F82"/>
    <a:srgbClr val="FFA700"/>
    <a:srgbClr val="242452"/>
    <a:srgbClr val="270F6B"/>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86355" autoAdjust="0"/>
  </p:normalViewPr>
  <p:slideViewPr>
    <p:cSldViewPr>
      <p:cViewPr varScale="1">
        <p:scale>
          <a:sx n="23" d="100"/>
          <a:sy n="23" d="100"/>
        </p:scale>
        <p:origin x="130" y="28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4465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1517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864132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21790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9/12/2021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9/12/2021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9/12/2021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9/12/2021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89"/>
            <a:ext cx="20726400" cy="2940050"/>
          </a:xfrm>
          <a:prstGeom prst="rect">
            <a:avLst/>
          </a:prstGeom>
        </p:spPr>
        <p:txBody>
          <a:bodyPr lIns="45718" tIns="22858" rIns="45718" bIns="22858"/>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lIns="45718" tIns="22858" rIns="45718" bIns="22858"/>
          <a:lstStyle>
            <a:lvl1pPr marL="0" indent="0" algn="ctr">
              <a:buNone/>
              <a:defRPr>
                <a:solidFill>
                  <a:schemeClr val="tx1">
                    <a:tint val="75000"/>
                  </a:schemeClr>
                </a:solidFill>
              </a:defRPr>
            </a:lvl1pPr>
            <a:lvl2pPr marL="1088452" indent="0" algn="ctr">
              <a:buNone/>
              <a:defRPr>
                <a:solidFill>
                  <a:schemeClr val="tx1">
                    <a:tint val="75000"/>
                  </a:schemeClr>
                </a:solidFill>
              </a:defRPr>
            </a:lvl2pPr>
            <a:lvl3pPr marL="2176886" indent="0" algn="ctr">
              <a:buNone/>
              <a:defRPr>
                <a:solidFill>
                  <a:schemeClr val="tx1">
                    <a:tint val="75000"/>
                  </a:schemeClr>
                </a:solidFill>
              </a:defRPr>
            </a:lvl3pPr>
            <a:lvl4pPr marL="3265356" indent="0" algn="ctr">
              <a:buNone/>
              <a:defRPr>
                <a:solidFill>
                  <a:schemeClr val="tx1">
                    <a:tint val="75000"/>
                  </a:schemeClr>
                </a:solidFill>
              </a:defRPr>
            </a:lvl4pPr>
            <a:lvl5pPr marL="4353800" indent="0" algn="ctr">
              <a:buNone/>
              <a:defRPr>
                <a:solidFill>
                  <a:schemeClr val="tx1">
                    <a:tint val="75000"/>
                  </a:schemeClr>
                </a:solidFill>
              </a:defRPr>
            </a:lvl5pPr>
            <a:lvl6pPr marL="5442246" indent="0" algn="ctr">
              <a:buNone/>
              <a:defRPr>
                <a:solidFill>
                  <a:schemeClr val="tx1">
                    <a:tint val="75000"/>
                  </a:schemeClr>
                </a:solidFill>
              </a:defRPr>
            </a:lvl6pPr>
            <a:lvl7pPr marL="6530696" indent="0" algn="ctr">
              <a:buNone/>
              <a:defRPr>
                <a:solidFill>
                  <a:schemeClr val="tx1">
                    <a:tint val="75000"/>
                  </a:schemeClr>
                </a:solidFill>
              </a:defRPr>
            </a:lvl7pPr>
            <a:lvl8pPr marL="7619134" indent="0" algn="ctr">
              <a:buNone/>
              <a:defRPr>
                <a:solidFill>
                  <a:schemeClr val="tx1">
                    <a:tint val="75000"/>
                  </a:schemeClr>
                </a:solidFill>
              </a:defRPr>
            </a:lvl8pPr>
            <a:lvl9pPr marL="87075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989424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200413"/>
            <a:ext cx="21945600" cy="9051926"/>
          </a:xfrm>
          <a:prstGeom prst="rect">
            <a:avLst/>
          </a:prstGeom>
        </p:spPr>
        <p:txBody>
          <a:bodyPr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09637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70" y="8813819"/>
            <a:ext cx="20726400" cy="2724150"/>
          </a:xfrm>
          <a:prstGeom prst="rect">
            <a:avLst/>
          </a:prstGeom>
        </p:spPr>
        <p:txBody>
          <a:bodyPr lIns="45718" tIns="22858" rIns="45718" bIns="22858" anchor="t"/>
          <a:lstStyle>
            <a:lvl1pPr algn="l">
              <a:defRPr sz="9600" b="1" cap="all"/>
            </a:lvl1pPr>
          </a:lstStyle>
          <a:p>
            <a:r>
              <a:rPr lang="en-US"/>
              <a:t>Click to edit Master title style</a:t>
            </a:r>
          </a:p>
        </p:txBody>
      </p:sp>
      <p:sp>
        <p:nvSpPr>
          <p:cNvPr id="3" name="Text Placeholder 2"/>
          <p:cNvSpPr>
            <a:spLocks noGrp="1"/>
          </p:cNvSpPr>
          <p:nvPr>
            <p:ph type="body" idx="1"/>
          </p:nvPr>
        </p:nvSpPr>
        <p:spPr>
          <a:xfrm>
            <a:off x="1926170" y="5813427"/>
            <a:ext cx="20726400" cy="3000374"/>
          </a:xfrm>
          <a:prstGeom prst="rect">
            <a:avLst/>
          </a:prstGeom>
        </p:spPr>
        <p:txBody>
          <a:bodyPr lIns="45718" tIns="22858" rIns="45718" bIns="22858" anchor="b"/>
          <a:lstStyle>
            <a:lvl1pPr marL="0" indent="0">
              <a:buNone/>
              <a:defRPr sz="4800">
                <a:solidFill>
                  <a:schemeClr val="tx1">
                    <a:tint val="75000"/>
                  </a:schemeClr>
                </a:solidFill>
              </a:defRPr>
            </a:lvl1pPr>
            <a:lvl2pPr marL="1088452" indent="0">
              <a:buNone/>
              <a:defRPr sz="4600">
                <a:solidFill>
                  <a:schemeClr val="tx1">
                    <a:tint val="75000"/>
                  </a:schemeClr>
                </a:solidFill>
              </a:defRPr>
            </a:lvl2pPr>
            <a:lvl3pPr marL="2176886" indent="0">
              <a:buNone/>
              <a:defRPr sz="3800">
                <a:solidFill>
                  <a:schemeClr val="tx1">
                    <a:tint val="75000"/>
                  </a:schemeClr>
                </a:solidFill>
              </a:defRPr>
            </a:lvl3pPr>
            <a:lvl4pPr marL="3265356" indent="0">
              <a:buNone/>
              <a:defRPr sz="3400">
                <a:solidFill>
                  <a:schemeClr val="tx1">
                    <a:tint val="75000"/>
                  </a:schemeClr>
                </a:solidFill>
              </a:defRPr>
            </a:lvl4pPr>
            <a:lvl5pPr marL="4353800" indent="0">
              <a:buNone/>
              <a:defRPr sz="3400">
                <a:solidFill>
                  <a:schemeClr val="tx1">
                    <a:tint val="75000"/>
                  </a:schemeClr>
                </a:solidFill>
              </a:defRPr>
            </a:lvl5pPr>
            <a:lvl6pPr marL="5442246" indent="0">
              <a:buNone/>
              <a:defRPr sz="3400">
                <a:solidFill>
                  <a:schemeClr val="tx1">
                    <a:tint val="75000"/>
                  </a:schemeClr>
                </a:solidFill>
              </a:defRPr>
            </a:lvl6pPr>
            <a:lvl7pPr marL="6530696" indent="0">
              <a:buNone/>
              <a:defRPr sz="3400">
                <a:solidFill>
                  <a:schemeClr val="tx1">
                    <a:tint val="75000"/>
                  </a:schemeClr>
                </a:solidFill>
              </a:defRPr>
            </a:lvl7pPr>
            <a:lvl8pPr marL="7619134" indent="0">
              <a:buNone/>
              <a:defRPr sz="3400">
                <a:solidFill>
                  <a:schemeClr val="tx1">
                    <a:tint val="75000"/>
                  </a:schemeClr>
                </a:solidFill>
              </a:defRPr>
            </a:lvl8pPr>
            <a:lvl9pPr marL="8707596" indent="0">
              <a:buNone/>
              <a:defRPr sz="3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791489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Content Placeholder 2"/>
          <p:cNvSpPr>
            <a:spLocks noGrp="1"/>
          </p:cNvSpPr>
          <p:nvPr>
            <p:ph sz="half" idx="1"/>
          </p:nvPr>
        </p:nvSpPr>
        <p:spPr>
          <a:xfrm>
            <a:off x="1219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6" name="Footer Placeholder 5"/>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347840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lvl1pPr>
              <a:defRPr/>
            </a:lvl1pPr>
          </a:lstStyle>
          <a:p>
            <a:r>
              <a:rPr lang="en-US"/>
              <a:t>Click to edit Master title style</a:t>
            </a:r>
          </a:p>
        </p:txBody>
      </p:sp>
      <p:sp>
        <p:nvSpPr>
          <p:cNvPr id="3" name="Text Placeholder 2"/>
          <p:cNvSpPr>
            <a:spLocks noGrp="1"/>
          </p:cNvSpPr>
          <p:nvPr>
            <p:ph type="body" idx="1"/>
          </p:nvPr>
        </p:nvSpPr>
        <p:spPr>
          <a:xfrm>
            <a:off x="1219217" y="3070227"/>
            <a:ext cx="10773838"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17" y="4349750"/>
            <a:ext cx="10773838"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9" y="3070227"/>
            <a:ext cx="10778070"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9" y="4349750"/>
            <a:ext cx="10778070"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8" name="Footer Placeholder 7"/>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9" name="Slide Number Placeholder 8"/>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972507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Date Placeholder 2"/>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4" name="Footer Placeholder 3"/>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5" name="Slide Number Placeholder 4"/>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74943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3" name="Footer Placeholder 2"/>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4" name="Slide Number Placeholder 3"/>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8561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6" y="546099"/>
            <a:ext cx="8022168" cy="2324102"/>
          </a:xfrm>
          <a:prstGeom prst="rect">
            <a:avLst/>
          </a:prstGeom>
        </p:spPr>
        <p:txBody>
          <a:bodyPr lIns="45718" tIns="22858" rIns="45718" bIns="22858" anchor="b"/>
          <a:lstStyle>
            <a:lvl1pPr algn="l">
              <a:defRPr sz="4800" b="1"/>
            </a:lvl1pPr>
          </a:lstStyle>
          <a:p>
            <a:r>
              <a:rPr lang="en-US"/>
              <a:t>Click to edit Master title style</a:t>
            </a:r>
          </a:p>
        </p:txBody>
      </p:sp>
      <p:sp>
        <p:nvSpPr>
          <p:cNvPr id="3" name="Content Placeholder 2"/>
          <p:cNvSpPr>
            <a:spLocks noGrp="1"/>
          </p:cNvSpPr>
          <p:nvPr>
            <p:ph idx="1"/>
          </p:nvPr>
        </p:nvSpPr>
        <p:spPr>
          <a:xfrm>
            <a:off x="9533475" y="546131"/>
            <a:ext cx="13631334" cy="11706226"/>
          </a:xfrm>
          <a:prstGeom prst="rect">
            <a:avLst/>
          </a:prstGeom>
        </p:spPr>
        <p:txBody>
          <a:bodyPr lIns="45718" tIns="22858" rIns="45718" bIns="22858"/>
          <a:lstStyle>
            <a:lvl1pPr>
              <a:defRPr sz="7800"/>
            </a:lvl1pPr>
            <a:lvl2pPr>
              <a:defRPr sz="70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6" y="2870209"/>
            <a:ext cx="8022168" cy="93821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6" name="Footer Placeholder 5"/>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19200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3"/>
            <a:ext cx="14630400" cy="1133478"/>
          </a:xfrm>
          <a:prstGeom prst="rect">
            <a:avLst/>
          </a:prstGeom>
        </p:spPr>
        <p:txBody>
          <a:bodyPr lIns="45718" tIns="22858" rIns="45718" bIns="22858"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4" y="1225550"/>
            <a:ext cx="14630400" cy="8229600"/>
          </a:xfrm>
          <a:prstGeom prst="rect">
            <a:avLst/>
          </a:prstGeom>
        </p:spPr>
        <p:txBody>
          <a:bodyPr lIns="45718" tIns="22858" rIns="45718" bIns="22858"/>
          <a:lstStyle>
            <a:lvl1pPr marL="0" indent="0">
              <a:buNone/>
              <a:defRPr sz="7800"/>
            </a:lvl1pPr>
            <a:lvl2pPr marL="1088452" indent="0">
              <a:buNone/>
              <a:defRPr sz="7000"/>
            </a:lvl2pPr>
            <a:lvl3pPr marL="2176886" indent="0">
              <a:buNone/>
              <a:defRPr sz="5800"/>
            </a:lvl3pPr>
            <a:lvl4pPr marL="3265356" indent="0">
              <a:buNone/>
              <a:defRPr sz="4800"/>
            </a:lvl4pPr>
            <a:lvl5pPr marL="4353800" indent="0">
              <a:buNone/>
              <a:defRPr sz="4800"/>
            </a:lvl5pPr>
            <a:lvl6pPr marL="5442246" indent="0">
              <a:buNone/>
              <a:defRPr sz="4800"/>
            </a:lvl6pPr>
            <a:lvl7pPr marL="6530696" indent="0">
              <a:buNone/>
              <a:defRPr sz="4800"/>
            </a:lvl7pPr>
            <a:lvl8pPr marL="7619134" indent="0">
              <a:buNone/>
              <a:defRPr sz="4800"/>
            </a:lvl8pPr>
            <a:lvl9pPr marL="8707596" indent="0">
              <a:buNone/>
              <a:defRPr sz="4800"/>
            </a:lvl9pPr>
          </a:lstStyle>
          <a:p>
            <a:endParaRPr lang="en-US"/>
          </a:p>
        </p:txBody>
      </p:sp>
      <p:sp>
        <p:nvSpPr>
          <p:cNvPr id="4" name="Text Placeholder 3"/>
          <p:cNvSpPr>
            <a:spLocks noGrp="1"/>
          </p:cNvSpPr>
          <p:nvPr>
            <p:ph type="body" sz="half" idx="2"/>
          </p:nvPr>
        </p:nvSpPr>
        <p:spPr>
          <a:xfrm>
            <a:off x="4779434" y="10734693"/>
            <a:ext cx="14630400" cy="16097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6" name="Footer Placeholder 5"/>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328418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3200413"/>
            <a:ext cx="21945600" cy="9051926"/>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128029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89"/>
            <a:ext cx="5486400" cy="11703050"/>
          </a:xfrm>
          <a:prstGeom prst="rect">
            <a:avLst/>
          </a:prstGeom>
        </p:spPr>
        <p:txBody>
          <a:bodyPr vert="eaVert"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549289"/>
            <a:ext cx="16052800" cy="11703050"/>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233298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33" y="12712729"/>
            <a:ext cx="5689602" cy="730250"/>
          </a:xfrm>
          <a:prstGeom prst="rect">
            <a:avLst/>
          </a:prstGeom>
        </p:spPr>
        <p:txBody>
          <a:bodyPr lIns="45710" tIns="22857" rIns="45710" bIns="22857"/>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33" y="12712729"/>
            <a:ext cx="7721602" cy="730250"/>
          </a:xfrm>
          <a:prstGeom prst="rect">
            <a:avLst/>
          </a:prstGeom>
        </p:spPr>
        <p:txBody>
          <a:bodyPr lIns="45710" tIns="22857" rIns="45710" bIns="22857"/>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41" y="12712729"/>
            <a:ext cx="5689602" cy="730250"/>
          </a:xfrm>
          <a:prstGeom prst="rect">
            <a:avLst/>
          </a:prstGeom>
        </p:spPr>
        <p:txBody>
          <a:bodyPr lIns="45710" tIns="22857" rIns="45710" bIns="22857"/>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94875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21"/>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2" y="12712721"/>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322845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761747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1"/>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1"/>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1"/>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304781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91"/>
            <a:ext cx="20726400" cy="2940050"/>
          </a:xfrm>
          <a:prstGeom prst="rect">
            <a:avLst/>
          </a:prstGeom>
        </p:spPr>
        <p:txBody>
          <a:bodyPr lIns="45718" tIns="22858" rIns="45718" bIns="22858"/>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lIns="45718" tIns="22858" rIns="45718" bIns="22858"/>
          <a:lstStyle>
            <a:lvl1pPr marL="0" indent="0" algn="ctr">
              <a:buNone/>
              <a:defRPr>
                <a:solidFill>
                  <a:schemeClr val="tx1">
                    <a:tint val="75000"/>
                  </a:schemeClr>
                </a:solidFill>
              </a:defRPr>
            </a:lvl1pPr>
            <a:lvl2pPr marL="1088452" indent="0" algn="ctr">
              <a:buNone/>
              <a:defRPr>
                <a:solidFill>
                  <a:schemeClr val="tx1">
                    <a:tint val="75000"/>
                  </a:schemeClr>
                </a:solidFill>
              </a:defRPr>
            </a:lvl2pPr>
            <a:lvl3pPr marL="2176886" indent="0" algn="ctr">
              <a:buNone/>
              <a:defRPr>
                <a:solidFill>
                  <a:schemeClr val="tx1">
                    <a:tint val="75000"/>
                  </a:schemeClr>
                </a:solidFill>
              </a:defRPr>
            </a:lvl3pPr>
            <a:lvl4pPr marL="3265356" indent="0" algn="ctr">
              <a:buNone/>
              <a:defRPr>
                <a:solidFill>
                  <a:schemeClr val="tx1">
                    <a:tint val="75000"/>
                  </a:schemeClr>
                </a:solidFill>
              </a:defRPr>
            </a:lvl4pPr>
            <a:lvl5pPr marL="4353800" indent="0" algn="ctr">
              <a:buNone/>
              <a:defRPr>
                <a:solidFill>
                  <a:schemeClr val="tx1">
                    <a:tint val="75000"/>
                  </a:schemeClr>
                </a:solidFill>
              </a:defRPr>
            </a:lvl5pPr>
            <a:lvl6pPr marL="5442246" indent="0" algn="ctr">
              <a:buNone/>
              <a:defRPr>
                <a:solidFill>
                  <a:schemeClr val="tx1">
                    <a:tint val="75000"/>
                  </a:schemeClr>
                </a:solidFill>
              </a:defRPr>
            </a:lvl6pPr>
            <a:lvl7pPr marL="6530696" indent="0" algn="ctr">
              <a:buNone/>
              <a:defRPr>
                <a:solidFill>
                  <a:schemeClr val="tx1">
                    <a:tint val="75000"/>
                  </a:schemeClr>
                </a:solidFill>
              </a:defRPr>
            </a:lvl7pPr>
            <a:lvl8pPr marL="7619134" indent="0" algn="ctr">
              <a:buNone/>
              <a:defRPr>
                <a:solidFill>
                  <a:schemeClr val="tx1">
                    <a:tint val="75000"/>
                  </a:schemeClr>
                </a:solidFill>
              </a:defRPr>
            </a:lvl8pPr>
            <a:lvl9pPr marL="87075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275644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200413"/>
            <a:ext cx="21945600" cy="9051926"/>
          </a:xfrm>
          <a:prstGeom prst="rect">
            <a:avLst/>
          </a:prstGeom>
        </p:spPr>
        <p:txBody>
          <a:bodyPr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906320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70" y="8813827"/>
            <a:ext cx="20726400" cy="2724150"/>
          </a:xfrm>
          <a:prstGeom prst="rect">
            <a:avLst/>
          </a:prstGeom>
        </p:spPr>
        <p:txBody>
          <a:bodyPr lIns="45718" tIns="22858" rIns="45718" bIns="22858" anchor="t"/>
          <a:lstStyle>
            <a:lvl1pPr algn="l">
              <a:defRPr sz="9600" b="1" cap="all"/>
            </a:lvl1pPr>
          </a:lstStyle>
          <a:p>
            <a:r>
              <a:rPr lang="en-US"/>
              <a:t>Click to edit Master title style</a:t>
            </a:r>
          </a:p>
        </p:txBody>
      </p:sp>
      <p:sp>
        <p:nvSpPr>
          <p:cNvPr id="3" name="Text Placeholder 2"/>
          <p:cNvSpPr>
            <a:spLocks noGrp="1"/>
          </p:cNvSpPr>
          <p:nvPr>
            <p:ph type="body" idx="1"/>
          </p:nvPr>
        </p:nvSpPr>
        <p:spPr>
          <a:xfrm>
            <a:off x="1926170" y="5813427"/>
            <a:ext cx="20726400" cy="3000374"/>
          </a:xfrm>
          <a:prstGeom prst="rect">
            <a:avLst/>
          </a:prstGeom>
        </p:spPr>
        <p:txBody>
          <a:bodyPr lIns="45718" tIns="22858" rIns="45718" bIns="22858" anchor="b"/>
          <a:lstStyle>
            <a:lvl1pPr marL="0" indent="0">
              <a:buNone/>
              <a:defRPr sz="4800">
                <a:solidFill>
                  <a:schemeClr val="tx1">
                    <a:tint val="75000"/>
                  </a:schemeClr>
                </a:solidFill>
              </a:defRPr>
            </a:lvl1pPr>
            <a:lvl2pPr marL="1088452" indent="0">
              <a:buNone/>
              <a:defRPr sz="4600">
                <a:solidFill>
                  <a:schemeClr val="tx1">
                    <a:tint val="75000"/>
                  </a:schemeClr>
                </a:solidFill>
              </a:defRPr>
            </a:lvl2pPr>
            <a:lvl3pPr marL="2176886" indent="0">
              <a:buNone/>
              <a:defRPr sz="3800">
                <a:solidFill>
                  <a:schemeClr val="tx1">
                    <a:tint val="75000"/>
                  </a:schemeClr>
                </a:solidFill>
              </a:defRPr>
            </a:lvl3pPr>
            <a:lvl4pPr marL="3265356" indent="0">
              <a:buNone/>
              <a:defRPr sz="3400">
                <a:solidFill>
                  <a:schemeClr val="tx1">
                    <a:tint val="75000"/>
                  </a:schemeClr>
                </a:solidFill>
              </a:defRPr>
            </a:lvl4pPr>
            <a:lvl5pPr marL="4353800" indent="0">
              <a:buNone/>
              <a:defRPr sz="3400">
                <a:solidFill>
                  <a:schemeClr val="tx1">
                    <a:tint val="75000"/>
                  </a:schemeClr>
                </a:solidFill>
              </a:defRPr>
            </a:lvl5pPr>
            <a:lvl6pPr marL="5442246" indent="0">
              <a:buNone/>
              <a:defRPr sz="3400">
                <a:solidFill>
                  <a:schemeClr val="tx1">
                    <a:tint val="75000"/>
                  </a:schemeClr>
                </a:solidFill>
              </a:defRPr>
            </a:lvl6pPr>
            <a:lvl7pPr marL="6530696" indent="0">
              <a:buNone/>
              <a:defRPr sz="3400">
                <a:solidFill>
                  <a:schemeClr val="tx1">
                    <a:tint val="75000"/>
                  </a:schemeClr>
                </a:solidFill>
              </a:defRPr>
            </a:lvl7pPr>
            <a:lvl8pPr marL="7619134" indent="0">
              <a:buNone/>
              <a:defRPr sz="3400">
                <a:solidFill>
                  <a:schemeClr val="tx1">
                    <a:tint val="75000"/>
                  </a:schemeClr>
                </a:solidFill>
              </a:defRPr>
            </a:lvl8pPr>
            <a:lvl9pPr marL="8707596" indent="0">
              <a:buNone/>
              <a:defRPr sz="3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59171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Content Placeholder 2"/>
          <p:cNvSpPr>
            <a:spLocks noGrp="1"/>
          </p:cNvSpPr>
          <p:nvPr>
            <p:ph sz="half" idx="1"/>
          </p:nvPr>
        </p:nvSpPr>
        <p:spPr>
          <a:xfrm>
            <a:off x="1219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13"/>
            <a:ext cx="10769600" cy="9051926"/>
          </a:xfrm>
          <a:prstGeom prst="rect">
            <a:avLst/>
          </a:prstGeom>
        </p:spPr>
        <p:txBody>
          <a:bodyPr lIns="45718" tIns="22858" rIns="45718" bIns="22858"/>
          <a:lstStyle>
            <a:lvl1pPr>
              <a:defRPr sz="7000"/>
            </a:lvl1pPr>
            <a:lvl2pPr>
              <a:defRPr sz="5800"/>
            </a:lvl2pPr>
            <a:lvl3pPr>
              <a:defRPr sz="48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6" name="Footer Placeholder 5"/>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473531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lvl1pPr>
              <a:defRPr/>
            </a:lvl1pPr>
          </a:lstStyle>
          <a:p>
            <a:r>
              <a:rPr lang="en-US"/>
              <a:t>Click to edit Master title style</a:t>
            </a:r>
          </a:p>
        </p:txBody>
      </p:sp>
      <p:sp>
        <p:nvSpPr>
          <p:cNvPr id="3" name="Text Placeholder 2"/>
          <p:cNvSpPr>
            <a:spLocks noGrp="1"/>
          </p:cNvSpPr>
          <p:nvPr>
            <p:ph type="body" idx="1"/>
          </p:nvPr>
        </p:nvSpPr>
        <p:spPr>
          <a:xfrm>
            <a:off x="1219217" y="3070227"/>
            <a:ext cx="10773838"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17" y="4349750"/>
            <a:ext cx="10773838"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9" y="3070227"/>
            <a:ext cx="10778070" cy="1279526"/>
          </a:xfrm>
          <a:prstGeom prst="rect">
            <a:avLst/>
          </a:prstGeom>
        </p:spPr>
        <p:txBody>
          <a:bodyPr lIns="45718" tIns="22858" rIns="45718" bIns="22858" anchor="b"/>
          <a:lstStyle>
            <a:lvl1pPr marL="0" indent="0">
              <a:buNone/>
              <a:defRPr sz="5800" b="1"/>
            </a:lvl1pPr>
            <a:lvl2pPr marL="1088452" indent="0">
              <a:buNone/>
              <a:defRPr sz="4800" b="1"/>
            </a:lvl2pPr>
            <a:lvl3pPr marL="2176886" indent="0">
              <a:buNone/>
              <a:defRPr sz="4600" b="1"/>
            </a:lvl3pPr>
            <a:lvl4pPr marL="3265356" indent="0">
              <a:buNone/>
              <a:defRPr sz="3800" b="1"/>
            </a:lvl4pPr>
            <a:lvl5pPr marL="4353800" indent="0">
              <a:buNone/>
              <a:defRPr sz="3800" b="1"/>
            </a:lvl5pPr>
            <a:lvl6pPr marL="5442246" indent="0">
              <a:buNone/>
              <a:defRPr sz="3800" b="1"/>
            </a:lvl6pPr>
            <a:lvl7pPr marL="6530696" indent="0">
              <a:buNone/>
              <a:defRPr sz="3800" b="1"/>
            </a:lvl7pPr>
            <a:lvl8pPr marL="7619134" indent="0">
              <a:buNone/>
              <a:defRPr sz="3800" b="1"/>
            </a:lvl8pPr>
            <a:lvl9pPr marL="8707596"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9" y="4349750"/>
            <a:ext cx="10778070" cy="7902576"/>
          </a:xfrm>
          <a:prstGeom prst="rect">
            <a:avLst/>
          </a:prstGeom>
        </p:spPr>
        <p:txBody>
          <a:bodyPr lIns="45718" tIns="22858" rIns="45718" bIns="22858"/>
          <a:lstStyle>
            <a:lvl1pPr>
              <a:defRPr sz="5800"/>
            </a:lvl1pPr>
            <a:lvl2pPr>
              <a:defRPr sz="48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8" name="Footer Placeholder 7"/>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9" name="Slide Number Placeholder 8"/>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080757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Date Placeholder 2"/>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4" name="Footer Placeholder 3"/>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5" name="Slide Number Placeholder 4"/>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205961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3" name="Footer Placeholder 2"/>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4" name="Slide Number Placeholder 3"/>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0022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6" y="546099"/>
            <a:ext cx="8022168" cy="2324102"/>
          </a:xfrm>
          <a:prstGeom prst="rect">
            <a:avLst/>
          </a:prstGeom>
        </p:spPr>
        <p:txBody>
          <a:bodyPr lIns="45718" tIns="22858" rIns="45718" bIns="22858" anchor="b"/>
          <a:lstStyle>
            <a:lvl1pPr algn="l">
              <a:defRPr sz="4800" b="1"/>
            </a:lvl1pPr>
          </a:lstStyle>
          <a:p>
            <a:r>
              <a:rPr lang="en-US"/>
              <a:t>Click to edit Master title style</a:t>
            </a:r>
          </a:p>
        </p:txBody>
      </p:sp>
      <p:sp>
        <p:nvSpPr>
          <p:cNvPr id="3" name="Content Placeholder 2"/>
          <p:cNvSpPr>
            <a:spLocks noGrp="1"/>
          </p:cNvSpPr>
          <p:nvPr>
            <p:ph idx="1"/>
          </p:nvPr>
        </p:nvSpPr>
        <p:spPr>
          <a:xfrm>
            <a:off x="9533475" y="546131"/>
            <a:ext cx="13631334" cy="11706226"/>
          </a:xfrm>
          <a:prstGeom prst="rect">
            <a:avLst/>
          </a:prstGeom>
        </p:spPr>
        <p:txBody>
          <a:bodyPr lIns="45718" tIns="22858" rIns="45718" bIns="22858"/>
          <a:lstStyle>
            <a:lvl1pPr>
              <a:defRPr sz="7800"/>
            </a:lvl1pPr>
            <a:lvl2pPr>
              <a:defRPr sz="70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6" y="2870209"/>
            <a:ext cx="8022168" cy="93821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6" name="Footer Placeholder 5"/>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39506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4" y="9601203"/>
            <a:ext cx="14630400" cy="1133478"/>
          </a:xfrm>
          <a:prstGeom prst="rect">
            <a:avLst/>
          </a:prstGeom>
        </p:spPr>
        <p:txBody>
          <a:bodyPr lIns="45718" tIns="22858" rIns="45718" bIns="22858"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4" y="1225550"/>
            <a:ext cx="14630400" cy="8229600"/>
          </a:xfrm>
          <a:prstGeom prst="rect">
            <a:avLst/>
          </a:prstGeom>
        </p:spPr>
        <p:txBody>
          <a:bodyPr lIns="45718" tIns="22858" rIns="45718" bIns="22858"/>
          <a:lstStyle>
            <a:lvl1pPr marL="0" indent="0">
              <a:buNone/>
              <a:defRPr sz="7800"/>
            </a:lvl1pPr>
            <a:lvl2pPr marL="1088452" indent="0">
              <a:buNone/>
              <a:defRPr sz="7000"/>
            </a:lvl2pPr>
            <a:lvl3pPr marL="2176886" indent="0">
              <a:buNone/>
              <a:defRPr sz="5800"/>
            </a:lvl3pPr>
            <a:lvl4pPr marL="3265356" indent="0">
              <a:buNone/>
              <a:defRPr sz="4800"/>
            </a:lvl4pPr>
            <a:lvl5pPr marL="4353800" indent="0">
              <a:buNone/>
              <a:defRPr sz="4800"/>
            </a:lvl5pPr>
            <a:lvl6pPr marL="5442246" indent="0">
              <a:buNone/>
              <a:defRPr sz="4800"/>
            </a:lvl6pPr>
            <a:lvl7pPr marL="6530696" indent="0">
              <a:buNone/>
              <a:defRPr sz="4800"/>
            </a:lvl7pPr>
            <a:lvl8pPr marL="7619134" indent="0">
              <a:buNone/>
              <a:defRPr sz="4800"/>
            </a:lvl8pPr>
            <a:lvl9pPr marL="8707596" indent="0">
              <a:buNone/>
              <a:defRPr sz="4800"/>
            </a:lvl9pPr>
          </a:lstStyle>
          <a:p>
            <a:endParaRPr lang="en-US"/>
          </a:p>
        </p:txBody>
      </p:sp>
      <p:sp>
        <p:nvSpPr>
          <p:cNvPr id="4" name="Text Placeholder 3"/>
          <p:cNvSpPr>
            <a:spLocks noGrp="1"/>
          </p:cNvSpPr>
          <p:nvPr>
            <p:ph type="body" sz="half" idx="2"/>
          </p:nvPr>
        </p:nvSpPr>
        <p:spPr>
          <a:xfrm>
            <a:off x="4779434" y="10734693"/>
            <a:ext cx="14630400" cy="1609726"/>
          </a:xfrm>
          <a:prstGeom prst="rect">
            <a:avLst/>
          </a:prstGeom>
        </p:spPr>
        <p:txBody>
          <a:bodyPr lIns="45718" tIns="22858" rIns="45718" bIns="22858"/>
          <a:lstStyle>
            <a:lvl1pPr marL="0" indent="0">
              <a:buNone/>
              <a:defRPr sz="3400"/>
            </a:lvl1pPr>
            <a:lvl2pPr marL="1088452" indent="0">
              <a:buNone/>
              <a:defRPr sz="3000"/>
            </a:lvl2pPr>
            <a:lvl3pPr marL="2176886" indent="0">
              <a:buNone/>
              <a:defRPr sz="2400"/>
            </a:lvl3pPr>
            <a:lvl4pPr marL="3265356" indent="0">
              <a:buNone/>
              <a:defRPr sz="2200"/>
            </a:lvl4pPr>
            <a:lvl5pPr marL="4353800" indent="0">
              <a:buNone/>
              <a:defRPr sz="2200"/>
            </a:lvl5pPr>
            <a:lvl6pPr marL="5442246" indent="0">
              <a:buNone/>
              <a:defRPr sz="2200"/>
            </a:lvl6pPr>
            <a:lvl7pPr marL="6530696" indent="0">
              <a:buNone/>
              <a:defRPr sz="2200"/>
            </a:lvl7pPr>
            <a:lvl8pPr marL="7619134" indent="0">
              <a:buNone/>
              <a:defRPr sz="2200"/>
            </a:lvl8pPr>
            <a:lvl9pPr marL="8707596" indent="0">
              <a:buNone/>
              <a:defRPr sz="2200"/>
            </a:lvl9pPr>
          </a:lstStyle>
          <a:p>
            <a:pPr lvl="0"/>
            <a:r>
              <a:rPr lang="en-US"/>
              <a:t>Click to edit Master text styles</a:t>
            </a:r>
          </a:p>
        </p:txBody>
      </p:sp>
      <p:sp>
        <p:nvSpPr>
          <p:cNvPr id="5" name="Date Placeholder 4"/>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6" name="Footer Placeholder 5"/>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7" name="Slide Number Placeholder 6"/>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1258877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4"/>
            <a:ext cx="21945600" cy="2286000"/>
          </a:xfrm>
          <a:prstGeom prst="rect">
            <a:avLst/>
          </a:prstGeom>
        </p:spPr>
        <p:txBody>
          <a:bodyPr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3200413"/>
            <a:ext cx="21945600" cy="9051926"/>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389727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89"/>
            <a:ext cx="5486400" cy="11703050"/>
          </a:xfrm>
          <a:prstGeom prst="rect">
            <a:avLst/>
          </a:prstGeom>
        </p:spPr>
        <p:txBody>
          <a:bodyPr vert="eaVert" lIns="45718" tIns="22858" rIns="45718" bIns="22858"/>
          <a:lstStyle/>
          <a:p>
            <a:r>
              <a:rPr lang="en-US"/>
              <a:t>Click to edit Master title style</a:t>
            </a:r>
          </a:p>
        </p:txBody>
      </p:sp>
      <p:sp>
        <p:nvSpPr>
          <p:cNvPr id="3" name="Vertical Text Placeholder 2"/>
          <p:cNvSpPr>
            <a:spLocks noGrp="1"/>
          </p:cNvSpPr>
          <p:nvPr>
            <p:ph type="body" orient="vert" idx="1"/>
          </p:nvPr>
        </p:nvSpPr>
        <p:spPr>
          <a:xfrm>
            <a:off x="1219200" y="549289"/>
            <a:ext cx="16052800" cy="11703050"/>
          </a:xfrm>
          <a:prstGeom prst="rect">
            <a:avLst/>
          </a:prstGeom>
        </p:spPr>
        <p:txBody>
          <a:bodyPr vert="eaVert" lIns="45718" tIns="22858" rIns="45718" bIns="228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F9E5E443-43CC-47C0-B016-9A203293290C}"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24C77148-22BA-41E4-AAE6-AAE78D0077C6}"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936619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33" y="12712729"/>
            <a:ext cx="5689602" cy="730250"/>
          </a:xfrm>
          <a:prstGeom prst="rect">
            <a:avLst/>
          </a:prstGeom>
        </p:spPr>
        <p:txBody>
          <a:bodyPr lIns="45710" tIns="22857" rIns="45710" bIns="22857"/>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33" y="12712729"/>
            <a:ext cx="7721602" cy="730250"/>
          </a:xfrm>
          <a:prstGeom prst="rect">
            <a:avLst/>
          </a:prstGeom>
        </p:spPr>
        <p:txBody>
          <a:bodyPr lIns="45710" tIns="22857" rIns="45710" bIns="22857"/>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43" y="12712729"/>
            <a:ext cx="5689602" cy="730250"/>
          </a:xfrm>
          <a:prstGeom prst="rect">
            <a:avLst/>
          </a:prstGeom>
        </p:spPr>
        <p:txBody>
          <a:bodyPr lIns="45710" tIns="22857" rIns="45710" bIns="22857"/>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404352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29"/>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2" y="12712729"/>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4138807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3261160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29"/>
            <a:ext cx="5689600" cy="730250"/>
          </a:xfrm>
          <a:prstGeom prst="rect">
            <a:avLst/>
          </a:prstGeom>
        </p:spPr>
        <p:txBody>
          <a:bodyPr lIns="45718" tIns="22858" rIns="45718" bIns="22858"/>
          <a:lstStyle/>
          <a:p>
            <a:pPr defTabSz="2176886"/>
            <a:fld id="{D15044BE-B3F3-4258-B55D-9238C2EBFDF1}" type="datetimeFigureOut">
              <a:rPr lang="en-US" sz="4600" smtClean="0">
                <a:solidFill>
                  <a:prstClr val="black"/>
                </a:solidFill>
              </a:rPr>
              <a:pPr defTabSz="2176886"/>
              <a:t>9/12/2021</a:t>
            </a:fld>
            <a:endParaRPr lang="en-US" sz="4600">
              <a:solidFill>
                <a:prstClr val="black"/>
              </a:solidFill>
            </a:endParaRPr>
          </a:p>
        </p:txBody>
      </p:sp>
      <p:sp>
        <p:nvSpPr>
          <p:cNvPr id="5" name="Footer Placeholder 4"/>
          <p:cNvSpPr>
            <a:spLocks noGrp="1"/>
          </p:cNvSpPr>
          <p:nvPr>
            <p:ph type="ftr" sz="quarter" idx="11"/>
          </p:nvPr>
        </p:nvSpPr>
        <p:spPr>
          <a:xfrm>
            <a:off x="8331200" y="12712729"/>
            <a:ext cx="7721600" cy="730250"/>
          </a:xfrm>
          <a:prstGeom prst="rect">
            <a:avLst/>
          </a:prstGeom>
        </p:spPr>
        <p:txBody>
          <a:bodyPr lIns="45718" tIns="22858" rIns="45718" bIns="22858"/>
          <a:lstStyle/>
          <a:p>
            <a:pPr defTabSz="2176886"/>
            <a:endParaRPr lang="en-US" sz="4600">
              <a:solidFill>
                <a:prstClr val="black"/>
              </a:solidFill>
            </a:endParaRPr>
          </a:p>
        </p:txBody>
      </p:sp>
      <p:sp>
        <p:nvSpPr>
          <p:cNvPr id="6" name="Slide Number Placeholder 5"/>
          <p:cNvSpPr>
            <a:spLocks noGrp="1"/>
          </p:cNvSpPr>
          <p:nvPr>
            <p:ph type="sldNum" sz="quarter" idx="12"/>
          </p:nvPr>
        </p:nvSpPr>
        <p:spPr>
          <a:xfrm>
            <a:off x="17475200" y="12712729"/>
            <a:ext cx="5689600" cy="730250"/>
          </a:xfrm>
          <a:prstGeom prst="rect">
            <a:avLst/>
          </a:prstGeom>
        </p:spPr>
        <p:txBody>
          <a:bodyPr lIns="45718" tIns="22858" rIns="45718" bIns="22858"/>
          <a:lstStyle/>
          <a:p>
            <a:pPr defTabSz="2176886"/>
            <a:fld id="{E56A0A80-8336-46B1-B89F-89FB7E7362A5}" type="slidenum">
              <a:rPr lang="en-US" sz="4600" smtClean="0">
                <a:solidFill>
                  <a:prstClr val="black"/>
                </a:solidFill>
              </a:rPr>
              <a:pPr defTabSz="2176886"/>
              <a:t>‹#›</a:t>
            </a:fld>
            <a:endParaRPr lang="en-US" sz="4600">
              <a:solidFill>
                <a:prstClr val="black"/>
              </a:solidFill>
            </a:endParaRPr>
          </a:p>
        </p:txBody>
      </p:sp>
    </p:spTree>
    <p:extLst>
      <p:ext uri="{BB962C8B-B14F-4D97-AF65-F5344CB8AC3E}">
        <p14:creationId xmlns:p14="http://schemas.microsoft.com/office/powerpoint/2010/main" val="230409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21" Type="http://schemas.openxmlformats.org/officeDocument/2006/relationships/image" Target="../media/image5.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2.png"/><Relationship Id="rId3" Type="http://schemas.openxmlformats.org/officeDocument/2006/relationships/slideLayout" Target="../slideLayouts/slideLayout45.xml"/><Relationship Id="rId21" Type="http://schemas.openxmlformats.org/officeDocument/2006/relationships/image" Target="../media/image5.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theme" Target="../theme/theme4.xml"/><Relationship Id="rId20" Type="http://schemas.openxmlformats.org/officeDocument/2006/relationships/image" Target="../media/image4.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9/12/2021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042684" y="504498"/>
            <a:ext cx="1821332"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ĐS&amp;GT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840988" y="504498"/>
            <a:ext cx="771365" cy="646331"/>
          </a:xfrm>
          <a:prstGeom prst="rect">
            <a:avLst/>
          </a:prstGeom>
          <a:noFill/>
        </p:spPr>
        <p:txBody>
          <a:bodyPr wrap="non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9/12/2021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Date Placeholder 3"/>
          <p:cNvSpPr txBox="1">
            <a:spLocks/>
          </p:cNvSpPr>
          <p:nvPr userDrawn="1"/>
        </p:nvSpPr>
        <p:spPr>
          <a:xfrm>
            <a:off x="1676400" y="12712701"/>
            <a:ext cx="5486400" cy="730250"/>
          </a:xfrm>
          <a:prstGeom prst="rect">
            <a:avLst/>
          </a:prstGeom>
        </p:spPr>
        <p:txBody>
          <a:bodyPr vert="horz" lIns="91440" tIns="45720" rIns="91440" bIns="45720" rtlCol="0" anchor="ctr"/>
          <a:lstStyle>
            <a:defPPr>
              <a:defRPr lang="en-US"/>
            </a:defPPr>
            <a:lvl1pPr marL="0" algn="l"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l" defTabSz="2177278" rtl="0" eaLnBrk="1" fontAlgn="auto" latinLnBrk="0" hangingPunct="1">
                <a:lnSpc>
                  <a:spcPct val="100000"/>
                </a:lnSpc>
                <a:spcBef>
                  <a:spcPts val="0"/>
                </a:spcBef>
                <a:spcAft>
                  <a:spcPts val="0"/>
                </a:spcAft>
                <a:buClrTx/>
                <a:buSzTx/>
                <a:buFontTx/>
                <a:buNone/>
                <a:tabLst/>
                <a:defRPr/>
              </a:pPr>
              <a:t>9/12/2021</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2" name="Footer Placeholder 4"/>
          <p:cNvSpPr txBox="1">
            <a:spLocks/>
          </p:cNvSpPr>
          <p:nvPr userDrawn="1"/>
        </p:nvSpPr>
        <p:spPr>
          <a:xfrm>
            <a:off x="8077200" y="12712701"/>
            <a:ext cx="8229600" cy="730250"/>
          </a:xfrm>
          <a:prstGeom prst="rect">
            <a:avLst/>
          </a:prstGeom>
        </p:spPr>
        <p:txBody>
          <a:bodyPr vert="horz" lIns="91440" tIns="45720" rIns="91440" bIns="45720" rtlCol="0" anchor="ctr"/>
          <a:lstStyle>
            <a:defPPr>
              <a:defRPr lang="en-US"/>
            </a:defPPr>
            <a:lvl1pPr marL="0" algn="ct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3" name="Slide Number Placeholder 5"/>
          <p:cNvSpPr txBox="1">
            <a:spLocks/>
          </p:cNvSpPr>
          <p:nvPr userDrawn="1"/>
        </p:nvSpPr>
        <p:spPr>
          <a:xfrm>
            <a:off x="17221200" y="12712701"/>
            <a:ext cx="5486400" cy="730250"/>
          </a:xfrm>
          <a:prstGeom prst="rect">
            <a:avLst/>
          </a:prstGeom>
        </p:spPr>
        <p:txBody>
          <a:bodyPr vert="horz" lIns="91440" tIns="45720" rIns="91440" bIns="45720" rtlCol="0" anchor="ctr"/>
          <a:lstStyle>
            <a:defPPr>
              <a:defRPr lang="en-US"/>
            </a:defPPr>
            <a:lvl1pPr marL="0" algn="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r" defTabSz="2177278"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r" defTabSz="2177278"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pic>
        <p:nvPicPr>
          <p:cNvPr id="25" name="Picture 24">
            <a:extLst>
              <a:ext uri="{FF2B5EF4-FFF2-40B4-BE49-F238E27FC236}">
                <a16:creationId xmlns:a16="http://schemas.microsoft.com/office/drawing/2014/main" id="{04C8E1A9-3E18-4F70-8732-3E72A25B75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26" name="Picture 2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27" name="Group 4"/>
          <p:cNvGrpSpPr>
            <a:grpSpLocks noChangeAspect="1"/>
          </p:cNvGrpSpPr>
          <p:nvPr userDrawn="1"/>
        </p:nvGrpSpPr>
        <p:grpSpPr bwMode="auto">
          <a:xfrm>
            <a:off x="22986" y="76200"/>
            <a:ext cx="21191538" cy="1439863"/>
            <a:chOff x="0" y="58"/>
            <a:chExt cx="13349" cy="907"/>
          </a:xfrm>
        </p:grpSpPr>
        <p:sp>
          <p:nvSpPr>
            <p:cNvPr id="2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0"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3" name="Picture 1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55" name="TextBox 54"/>
          <p:cNvSpPr txBox="1"/>
          <p:nvPr userDrawn="1"/>
        </p:nvSpPr>
        <p:spPr>
          <a:xfrm>
            <a:off x="2042684" y="504498"/>
            <a:ext cx="1821332" cy="646331"/>
          </a:xfrm>
          <a:prstGeom prst="rect">
            <a:avLst/>
          </a:prstGeom>
          <a:noFill/>
        </p:spPr>
        <p:txBody>
          <a:bodyPr wrap="none"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ĐS&amp;GT</a:t>
            </a:r>
          </a:p>
        </p:txBody>
      </p:sp>
      <p:sp>
        <p:nvSpPr>
          <p:cNvPr id="56" name="TextBox 55"/>
          <p:cNvSpPr txBox="1"/>
          <p:nvPr userDrawn="1"/>
        </p:nvSpPr>
        <p:spPr>
          <a:xfrm>
            <a:off x="4840988" y="504498"/>
            <a:ext cx="771365" cy="646331"/>
          </a:xfrm>
          <a:prstGeom prst="rect">
            <a:avLst/>
          </a:prstGeom>
          <a:noFill/>
        </p:spPr>
        <p:txBody>
          <a:bodyPr wrap="none" rtlCol="0">
            <a:spAutoFit/>
          </a:bodyPr>
          <a:lstStyle/>
          <a:p>
            <a:pPr algn="ctr"/>
            <a:r>
              <a:rPr lang="en-US" sz="3600" b="1">
                <a:solidFill>
                  <a:prstClr val="white"/>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prstClr val="white"/>
                </a:solidFill>
                <a:latin typeface="Tahoma" panose="020B0604030504040204" pitchFamily="34" charset="0"/>
                <a:ea typeface="Tahoma" panose="020B0604030504040204" pitchFamily="34" charset="0"/>
                <a:cs typeface="Tahoma" panose="020B0604030504040204" pitchFamily="34" charset="0"/>
              </a:rPr>
              <a:t>PPT TIVI - DIỄN ĐÀN GIÁO VIÊN TOÁN</a:t>
            </a:r>
            <a:endParaRPr lang="vi-VN" sz="48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58"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8018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Lst>
  <p:txStyles>
    <p:titleStyle>
      <a:lvl1pPr algn="ctr" defTabSz="2176886" rtl="0" eaLnBrk="1" latinLnBrk="0" hangingPunct="1">
        <a:spcBef>
          <a:spcPct val="0"/>
        </a:spcBef>
        <a:buNone/>
        <a:defRPr sz="10600" kern="1200">
          <a:solidFill>
            <a:schemeClr val="tx1"/>
          </a:solidFill>
          <a:latin typeface="+mj-lt"/>
          <a:ea typeface="+mj-ea"/>
          <a:cs typeface="+mj-cs"/>
        </a:defRPr>
      </a:lvl1pPr>
    </p:titleStyle>
    <p:bodyStyle>
      <a:lvl1pPr marL="816340" indent="-816340" algn="l" defTabSz="2176886" rtl="0" eaLnBrk="1" latinLnBrk="0" hangingPunct="1">
        <a:spcBef>
          <a:spcPct val="20000"/>
        </a:spcBef>
        <a:buFont typeface="Arial" pitchFamily="34" charset="0"/>
        <a:buChar char="•"/>
        <a:defRPr sz="7800" kern="1200">
          <a:solidFill>
            <a:schemeClr val="tx1"/>
          </a:solidFill>
          <a:latin typeface="+mn-lt"/>
          <a:ea typeface="+mn-ea"/>
          <a:cs typeface="+mn-cs"/>
        </a:defRPr>
      </a:lvl1pPr>
      <a:lvl2pPr marL="1768730" indent="-680284" algn="l" defTabSz="2176886" rtl="0" eaLnBrk="1" latinLnBrk="0" hangingPunct="1">
        <a:spcBef>
          <a:spcPct val="20000"/>
        </a:spcBef>
        <a:buFont typeface="Arial" pitchFamily="34" charset="0"/>
        <a:buChar char="–"/>
        <a:defRPr sz="7000" kern="1200">
          <a:solidFill>
            <a:schemeClr val="tx1"/>
          </a:solidFill>
          <a:latin typeface="+mn-lt"/>
          <a:ea typeface="+mn-ea"/>
          <a:cs typeface="+mn-cs"/>
        </a:defRPr>
      </a:lvl2pPr>
      <a:lvl3pPr marL="2721122" indent="-544226" algn="l" defTabSz="2176886"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095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01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470"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4922"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3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180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886" rtl="0" eaLnBrk="1" latinLnBrk="0" hangingPunct="1">
        <a:defRPr sz="4600" kern="1200">
          <a:solidFill>
            <a:schemeClr val="tx1"/>
          </a:solidFill>
          <a:latin typeface="+mn-lt"/>
          <a:ea typeface="+mn-ea"/>
          <a:cs typeface="+mn-cs"/>
        </a:defRPr>
      </a:lvl1pPr>
      <a:lvl2pPr marL="1088452" algn="l" defTabSz="2176886" rtl="0" eaLnBrk="1" latinLnBrk="0" hangingPunct="1">
        <a:defRPr sz="4600" kern="1200">
          <a:solidFill>
            <a:schemeClr val="tx1"/>
          </a:solidFill>
          <a:latin typeface="+mn-lt"/>
          <a:ea typeface="+mn-ea"/>
          <a:cs typeface="+mn-cs"/>
        </a:defRPr>
      </a:lvl2pPr>
      <a:lvl3pPr marL="2176886" algn="l" defTabSz="2176886" rtl="0" eaLnBrk="1" latinLnBrk="0" hangingPunct="1">
        <a:defRPr sz="4600" kern="1200">
          <a:solidFill>
            <a:schemeClr val="tx1"/>
          </a:solidFill>
          <a:latin typeface="+mn-lt"/>
          <a:ea typeface="+mn-ea"/>
          <a:cs typeface="+mn-cs"/>
        </a:defRPr>
      </a:lvl3pPr>
      <a:lvl4pPr marL="3265356" algn="l" defTabSz="2176886" rtl="0" eaLnBrk="1" latinLnBrk="0" hangingPunct="1">
        <a:defRPr sz="4600" kern="1200">
          <a:solidFill>
            <a:schemeClr val="tx1"/>
          </a:solidFill>
          <a:latin typeface="+mn-lt"/>
          <a:ea typeface="+mn-ea"/>
          <a:cs typeface="+mn-cs"/>
        </a:defRPr>
      </a:lvl4pPr>
      <a:lvl5pPr marL="4353800" algn="l" defTabSz="2176886" rtl="0" eaLnBrk="1" latinLnBrk="0" hangingPunct="1">
        <a:defRPr sz="4600" kern="1200">
          <a:solidFill>
            <a:schemeClr val="tx1"/>
          </a:solidFill>
          <a:latin typeface="+mn-lt"/>
          <a:ea typeface="+mn-ea"/>
          <a:cs typeface="+mn-cs"/>
        </a:defRPr>
      </a:lvl5pPr>
      <a:lvl6pPr marL="5442246" algn="l" defTabSz="2176886" rtl="0" eaLnBrk="1" latinLnBrk="0" hangingPunct="1">
        <a:defRPr sz="4600" kern="1200">
          <a:solidFill>
            <a:schemeClr val="tx1"/>
          </a:solidFill>
          <a:latin typeface="+mn-lt"/>
          <a:ea typeface="+mn-ea"/>
          <a:cs typeface="+mn-cs"/>
        </a:defRPr>
      </a:lvl6pPr>
      <a:lvl7pPr marL="6530696" algn="l" defTabSz="2176886" rtl="0" eaLnBrk="1" latinLnBrk="0" hangingPunct="1">
        <a:defRPr sz="4600" kern="1200">
          <a:solidFill>
            <a:schemeClr val="tx1"/>
          </a:solidFill>
          <a:latin typeface="+mn-lt"/>
          <a:ea typeface="+mn-ea"/>
          <a:cs typeface="+mn-cs"/>
        </a:defRPr>
      </a:lvl7pPr>
      <a:lvl8pPr marL="7619134" algn="l" defTabSz="2176886" rtl="0" eaLnBrk="1" latinLnBrk="0" hangingPunct="1">
        <a:defRPr sz="4600" kern="1200">
          <a:solidFill>
            <a:schemeClr val="tx1"/>
          </a:solidFill>
          <a:latin typeface="+mn-lt"/>
          <a:ea typeface="+mn-ea"/>
          <a:cs typeface="+mn-cs"/>
        </a:defRPr>
      </a:lvl8pPr>
      <a:lvl9pPr marL="8707596" algn="l" defTabSz="2176886" rtl="0" eaLnBrk="1" latinLnBrk="0" hangingPunct="1">
        <a:defRPr sz="4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Date Placeholder 3"/>
          <p:cNvSpPr txBox="1">
            <a:spLocks/>
          </p:cNvSpPr>
          <p:nvPr userDrawn="1"/>
        </p:nvSpPr>
        <p:spPr>
          <a:xfrm>
            <a:off x="1676400" y="12712701"/>
            <a:ext cx="5486400" cy="730250"/>
          </a:xfrm>
          <a:prstGeom prst="rect">
            <a:avLst/>
          </a:prstGeom>
        </p:spPr>
        <p:txBody>
          <a:bodyPr vert="horz" lIns="91440" tIns="45720" rIns="91440" bIns="45720" rtlCol="0" anchor="ctr"/>
          <a:lstStyle>
            <a:defPPr>
              <a:defRPr lang="en-US"/>
            </a:defPPr>
            <a:lvl1pPr marL="0" algn="l"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l" defTabSz="2177278" rtl="0" eaLnBrk="1" fontAlgn="auto" latinLnBrk="0" hangingPunct="1">
                <a:lnSpc>
                  <a:spcPct val="100000"/>
                </a:lnSpc>
                <a:spcBef>
                  <a:spcPts val="0"/>
                </a:spcBef>
                <a:spcAft>
                  <a:spcPts val="0"/>
                </a:spcAft>
                <a:buClrTx/>
                <a:buSzTx/>
                <a:buFontTx/>
                <a:buNone/>
                <a:tabLst/>
                <a:defRPr/>
              </a:pPr>
              <a:t>9/12/2021</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2" name="Footer Placeholder 4"/>
          <p:cNvSpPr txBox="1">
            <a:spLocks/>
          </p:cNvSpPr>
          <p:nvPr userDrawn="1"/>
        </p:nvSpPr>
        <p:spPr>
          <a:xfrm>
            <a:off x="8077200" y="12712701"/>
            <a:ext cx="8229600" cy="730250"/>
          </a:xfrm>
          <a:prstGeom prst="rect">
            <a:avLst/>
          </a:prstGeom>
        </p:spPr>
        <p:txBody>
          <a:bodyPr vert="horz" lIns="91440" tIns="45720" rIns="91440" bIns="45720" rtlCol="0" anchor="ctr"/>
          <a:lstStyle>
            <a:defPPr>
              <a:defRPr lang="en-US"/>
            </a:defPPr>
            <a:lvl1pPr marL="0" algn="ct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sp>
        <p:nvSpPr>
          <p:cNvPr id="23" name="Slide Number Placeholder 5"/>
          <p:cNvSpPr txBox="1">
            <a:spLocks/>
          </p:cNvSpPr>
          <p:nvPr userDrawn="1"/>
        </p:nvSpPr>
        <p:spPr>
          <a:xfrm>
            <a:off x="17221200" y="12712701"/>
            <a:ext cx="5486400" cy="730250"/>
          </a:xfrm>
          <a:prstGeom prst="rect">
            <a:avLst/>
          </a:prstGeom>
        </p:spPr>
        <p:txBody>
          <a:bodyPr vert="horz" lIns="91440" tIns="45720" rIns="91440" bIns="45720" rtlCol="0" anchor="ctr"/>
          <a:lstStyle>
            <a:defPPr>
              <a:defRPr lang="en-US"/>
            </a:defPPr>
            <a:lvl1pPr marL="0" algn="r" defTabSz="2177278" rtl="0" eaLnBrk="1" latinLnBrk="0" hangingPunct="1">
              <a:defRPr sz="2400" kern="1200">
                <a:solidFill>
                  <a:schemeClr val="tx1">
                    <a:tint val="75000"/>
                  </a:schemeClr>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pPr marL="0" marR="0" lvl="0" indent="0" algn="r" defTabSz="2177278"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400" b="0" i="0" u="none" strike="noStrike" kern="1200" cap="none" spc="0" normalizeH="0" baseline="0" noProof="0" smtClean="0">
                <a:ln>
                  <a:noFill/>
                </a:ln>
                <a:solidFill>
                  <a:prstClr val="black">
                    <a:tint val="75000"/>
                  </a:prstClr>
                </a:solidFill>
                <a:effectLst/>
                <a:uLnTx/>
                <a:uFillTx/>
                <a:latin typeface="Calibri" panose="020F0502020204030204"/>
              </a:rPr>
              <a:pPr marL="0" marR="0" lvl="0" indent="0" algn="r" defTabSz="2177278"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Calibri" panose="020F0502020204030204"/>
            </a:endParaRPr>
          </a:p>
        </p:txBody>
      </p:sp>
      <p:pic>
        <p:nvPicPr>
          <p:cNvPr id="25" name="Picture 24">
            <a:extLst>
              <a:ext uri="{FF2B5EF4-FFF2-40B4-BE49-F238E27FC236}">
                <a16:creationId xmlns:a16="http://schemas.microsoft.com/office/drawing/2014/main" id="{04C8E1A9-3E18-4F70-8732-3E72A25B75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26" name="Picture 2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27" name="Group 4"/>
          <p:cNvGrpSpPr>
            <a:grpSpLocks noChangeAspect="1"/>
          </p:cNvGrpSpPr>
          <p:nvPr userDrawn="1"/>
        </p:nvGrpSpPr>
        <p:grpSpPr bwMode="auto">
          <a:xfrm>
            <a:off x="22986" y="76200"/>
            <a:ext cx="21191538" cy="1439863"/>
            <a:chOff x="0" y="58"/>
            <a:chExt cx="13349" cy="907"/>
          </a:xfrm>
        </p:grpSpPr>
        <p:sp>
          <p:nvSpPr>
            <p:cNvPr id="2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0" name="Picture 5"/>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33" name="Picture 10"/>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9"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0"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1"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4"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5"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6"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3"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55" name="TextBox 54"/>
          <p:cNvSpPr txBox="1"/>
          <p:nvPr userDrawn="1"/>
        </p:nvSpPr>
        <p:spPr>
          <a:xfrm>
            <a:off x="2042684" y="504498"/>
            <a:ext cx="1821332" cy="646331"/>
          </a:xfrm>
          <a:prstGeom prst="rect">
            <a:avLst/>
          </a:prstGeom>
          <a:noFill/>
        </p:spPr>
        <p:txBody>
          <a:bodyPr wrap="none"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ĐS&amp;GT</a:t>
            </a:r>
          </a:p>
        </p:txBody>
      </p:sp>
      <p:sp>
        <p:nvSpPr>
          <p:cNvPr id="56" name="TextBox 55"/>
          <p:cNvSpPr txBox="1"/>
          <p:nvPr userDrawn="1"/>
        </p:nvSpPr>
        <p:spPr>
          <a:xfrm>
            <a:off x="4840988" y="504498"/>
            <a:ext cx="771365" cy="646331"/>
          </a:xfrm>
          <a:prstGeom prst="rect">
            <a:avLst/>
          </a:prstGeom>
          <a:noFill/>
        </p:spPr>
        <p:txBody>
          <a:bodyPr wrap="none" rtlCol="0">
            <a:spAutoFit/>
          </a:bodyPr>
          <a:lstStyle/>
          <a:p>
            <a:pPr algn="ctr"/>
            <a:r>
              <a:rPr lang="en-US" sz="3600" b="1">
                <a:solidFill>
                  <a:prstClr val="white"/>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prstClr val="white"/>
                </a:solidFill>
                <a:latin typeface="Tahoma" panose="020B0604030504040204" pitchFamily="34" charset="0"/>
                <a:ea typeface="Tahoma" panose="020B0604030504040204" pitchFamily="34" charset="0"/>
                <a:cs typeface="Tahoma" panose="020B0604030504040204" pitchFamily="34" charset="0"/>
              </a:rPr>
              <a:t>PPT TIVI - DIỄN ĐÀN GIÁO VIÊN TOÁN</a:t>
            </a:r>
            <a:endParaRPr lang="vi-VN" sz="48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58" name="Picture 1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79520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ctr" defTabSz="2176886" rtl="0" eaLnBrk="1" latinLnBrk="0" hangingPunct="1">
        <a:spcBef>
          <a:spcPct val="0"/>
        </a:spcBef>
        <a:buNone/>
        <a:defRPr sz="10600" kern="1200">
          <a:solidFill>
            <a:schemeClr val="tx1"/>
          </a:solidFill>
          <a:latin typeface="+mj-lt"/>
          <a:ea typeface="+mj-ea"/>
          <a:cs typeface="+mj-cs"/>
        </a:defRPr>
      </a:lvl1pPr>
    </p:titleStyle>
    <p:bodyStyle>
      <a:lvl1pPr marL="816340" indent="-816340" algn="l" defTabSz="2176886" rtl="0" eaLnBrk="1" latinLnBrk="0" hangingPunct="1">
        <a:spcBef>
          <a:spcPct val="20000"/>
        </a:spcBef>
        <a:buFont typeface="Arial" pitchFamily="34" charset="0"/>
        <a:buChar char="•"/>
        <a:defRPr sz="7800" kern="1200">
          <a:solidFill>
            <a:schemeClr val="tx1"/>
          </a:solidFill>
          <a:latin typeface="+mn-lt"/>
          <a:ea typeface="+mn-ea"/>
          <a:cs typeface="+mn-cs"/>
        </a:defRPr>
      </a:lvl1pPr>
      <a:lvl2pPr marL="1768730" indent="-680284" algn="l" defTabSz="2176886" rtl="0" eaLnBrk="1" latinLnBrk="0" hangingPunct="1">
        <a:spcBef>
          <a:spcPct val="20000"/>
        </a:spcBef>
        <a:buFont typeface="Arial" pitchFamily="34" charset="0"/>
        <a:buChar char="–"/>
        <a:defRPr sz="7000" kern="1200">
          <a:solidFill>
            <a:schemeClr val="tx1"/>
          </a:solidFill>
          <a:latin typeface="+mn-lt"/>
          <a:ea typeface="+mn-ea"/>
          <a:cs typeface="+mn-cs"/>
        </a:defRPr>
      </a:lvl2pPr>
      <a:lvl3pPr marL="2721122" indent="-544226" algn="l" defTabSz="2176886"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095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01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470"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4922"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366"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1808" indent="-544226" algn="l" defTabSz="2176886"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886" rtl="0" eaLnBrk="1" latinLnBrk="0" hangingPunct="1">
        <a:defRPr sz="4600" kern="1200">
          <a:solidFill>
            <a:schemeClr val="tx1"/>
          </a:solidFill>
          <a:latin typeface="+mn-lt"/>
          <a:ea typeface="+mn-ea"/>
          <a:cs typeface="+mn-cs"/>
        </a:defRPr>
      </a:lvl1pPr>
      <a:lvl2pPr marL="1088452" algn="l" defTabSz="2176886" rtl="0" eaLnBrk="1" latinLnBrk="0" hangingPunct="1">
        <a:defRPr sz="4600" kern="1200">
          <a:solidFill>
            <a:schemeClr val="tx1"/>
          </a:solidFill>
          <a:latin typeface="+mn-lt"/>
          <a:ea typeface="+mn-ea"/>
          <a:cs typeface="+mn-cs"/>
        </a:defRPr>
      </a:lvl2pPr>
      <a:lvl3pPr marL="2176886" algn="l" defTabSz="2176886" rtl="0" eaLnBrk="1" latinLnBrk="0" hangingPunct="1">
        <a:defRPr sz="4600" kern="1200">
          <a:solidFill>
            <a:schemeClr val="tx1"/>
          </a:solidFill>
          <a:latin typeface="+mn-lt"/>
          <a:ea typeface="+mn-ea"/>
          <a:cs typeface="+mn-cs"/>
        </a:defRPr>
      </a:lvl3pPr>
      <a:lvl4pPr marL="3265356" algn="l" defTabSz="2176886" rtl="0" eaLnBrk="1" latinLnBrk="0" hangingPunct="1">
        <a:defRPr sz="4600" kern="1200">
          <a:solidFill>
            <a:schemeClr val="tx1"/>
          </a:solidFill>
          <a:latin typeface="+mn-lt"/>
          <a:ea typeface="+mn-ea"/>
          <a:cs typeface="+mn-cs"/>
        </a:defRPr>
      </a:lvl4pPr>
      <a:lvl5pPr marL="4353800" algn="l" defTabSz="2176886" rtl="0" eaLnBrk="1" latinLnBrk="0" hangingPunct="1">
        <a:defRPr sz="4600" kern="1200">
          <a:solidFill>
            <a:schemeClr val="tx1"/>
          </a:solidFill>
          <a:latin typeface="+mn-lt"/>
          <a:ea typeface="+mn-ea"/>
          <a:cs typeface="+mn-cs"/>
        </a:defRPr>
      </a:lvl5pPr>
      <a:lvl6pPr marL="5442246" algn="l" defTabSz="2176886" rtl="0" eaLnBrk="1" latinLnBrk="0" hangingPunct="1">
        <a:defRPr sz="4600" kern="1200">
          <a:solidFill>
            <a:schemeClr val="tx1"/>
          </a:solidFill>
          <a:latin typeface="+mn-lt"/>
          <a:ea typeface="+mn-ea"/>
          <a:cs typeface="+mn-cs"/>
        </a:defRPr>
      </a:lvl6pPr>
      <a:lvl7pPr marL="6530696" algn="l" defTabSz="2176886" rtl="0" eaLnBrk="1" latinLnBrk="0" hangingPunct="1">
        <a:defRPr sz="4600" kern="1200">
          <a:solidFill>
            <a:schemeClr val="tx1"/>
          </a:solidFill>
          <a:latin typeface="+mn-lt"/>
          <a:ea typeface="+mn-ea"/>
          <a:cs typeface="+mn-cs"/>
        </a:defRPr>
      </a:lvl7pPr>
      <a:lvl8pPr marL="7619134" algn="l" defTabSz="2176886" rtl="0" eaLnBrk="1" latinLnBrk="0" hangingPunct="1">
        <a:defRPr sz="4600" kern="1200">
          <a:solidFill>
            <a:schemeClr val="tx1"/>
          </a:solidFill>
          <a:latin typeface="+mn-lt"/>
          <a:ea typeface="+mn-ea"/>
          <a:cs typeface="+mn-cs"/>
        </a:defRPr>
      </a:lvl8pPr>
      <a:lvl9pPr marL="8707596" algn="l" defTabSz="2176886"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9.emf"/><Relationship Id="rId5" Type="http://schemas.openxmlformats.org/officeDocument/2006/relationships/slide" Target="slide3.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wmf"/><Relationship Id="rId7" Type="http://schemas.openxmlformats.org/officeDocument/2006/relationships/image" Target="../media/image22.png"/><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4293" y="6858000"/>
            <a:ext cx="19877574" cy="6009974"/>
          </a:xfrm>
          <a:prstGeom prst="roundRect">
            <a:avLst>
              <a:gd name="adj" fmla="val 4570"/>
            </a:avLst>
          </a:prstGeom>
          <a:noFill/>
          <a:ln w="76200">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85800" y="5026298"/>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2: TỔ HỢP-XÁC SUẤT</a:t>
            </a:r>
          </a:p>
        </p:txBody>
      </p:sp>
      <p:grpSp>
        <p:nvGrpSpPr>
          <p:cNvPr id="10" name="Group 9"/>
          <p:cNvGrpSpPr/>
          <p:nvPr/>
        </p:nvGrpSpPr>
        <p:grpSpPr>
          <a:xfrm>
            <a:off x="4658427" y="6569826"/>
            <a:ext cx="15727323" cy="861744"/>
            <a:chOff x="4768731" y="4446051"/>
            <a:chExt cx="15727323"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768731" y="4446051"/>
              <a:ext cx="15727323"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2. HOÁN VỊ-CHỈNH HỢP-TỔ HỢP</a:t>
              </a:r>
            </a:p>
          </p:txBody>
        </p:sp>
      </p:grpSp>
      <p:grpSp>
        <p:nvGrpSpPr>
          <p:cNvPr id="56" name="Group 60"/>
          <p:cNvGrpSpPr/>
          <p:nvPr/>
        </p:nvGrpSpPr>
        <p:grpSpPr>
          <a:xfrm>
            <a:off x="2057400" y="9326561"/>
            <a:ext cx="7506321" cy="907184"/>
            <a:chOff x="7459670" y="7086600"/>
            <a:chExt cx="7507191" cy="907289"/>
          </a:xfrm>
        </p:grpSpPr>
        <p:sp>
          <p:nvSpPr>
            <p:cNvPr id="57" name="Rectangle 56"/>
            <p:cNvSpPr/>
            <p:nvPr/>
          </p:nvSpPr>
          <p:spPr>
            <a:xfrm>
              <a:off x="9092456" y="7178187"/>
              <a:ext cx="5874405"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ÔN TẬP LÍ THUYẾT</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057400" y="10326310"/>
            <a:ext cx="6861916" cy="929775"/>
            <a:chOff x="7459670" y="8524495"/>
            <a:chExt cx="6862704" cy="929882"/>
          </a:xfrm>
        </p:grpSpPr>
        <p:sp>
          <p:nvSpPr>
            <p:cNvPr id="75" name="Rectangle 74"/>
            <p:cNvSpPr/>
            <p:nvPr/>
          </p:nvSpPr>
          <p:spPr>
            <a:xfrm>
              <a:off x="9092456" y="8638675"/>
              <a:ext cx="5229918" cy="815702"/>
            </a:xfrm>
            <a:prstGeom prst="rect">
              <a:avLst/>
            </a:prstGeom>
          </p:spPr>
          <p:txBody>
            <a:bodyPr wrap="none">
              <a:spAutoFit/>
            </a:bodyPr>
            <a:lstStyle/>
            <a:p>
              <a:pPr>
                <a:lnSpc>
                  <a:spcPct val="100000"/>
                </a:lnSpc>
                <a:spcBef>
                  <a:spcPct val="0"/>
                </a:spcBef>
                <a:buNone/>
                <a:defRPr/>
              </a:pPr>
              <a:r>
                <a:rPr lang="en-US" sz="4700" b="1" spc="-150" dirty="0">
                  <a:solidFill>
                    <a:srgbClr val="135F82"/>
                  </a:solidFill>
                  <a:latin typeface="Tahoma" panose="020B0604030504040204" pitchFamily="34" charset="0"/>
                  <a:ea typeface="Tahoma" panose="020B0604030504040204" pitchFamily="34" charset="0"/>
                  <a:cs typeface="Tahoma" panose="020B0604030504040204" pitchFamily="34" charset="0"/>
                </a:rPr>
                <a:t>BÀI TẬP TỰ LUẬN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2057400" y="11314712"/>
            <a:ext cx="8835210" cy="942109"/>
            <a:chOff x="7459670" y="9982200"/>
            <a:chExt cx="8836234" cy="942218"/>
          </a:xfrm>
        </p:grpSpPr>
        <p:sp>
          <p:nvSpPr>
            <p:cNvPr id="82" name="Rectangle 81"/>
            <p:cNvSpPr/>
            <p:nvPr/>
          </p:nvSpPr>
          <p:spPr>
            <a:xfrm>
              <a:off x="9092456" y="10108716"/>
              <a:ext cx="7203448"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pic>
        <p:nvPicPr>
          <p:cNvPr id="2" name="Picture 1"/>
          <p:cNvPicPr>
            <a:picLocks noChangeAspect="1"/>
          </p:cNvPicPr>
          <p:nvPr/>
        </p:nvPicPr>
        <p:blipFill>
          <a:blip r:embed="rId3"/>
          <a:stretch>
            <a:fillRect/>
          </a:stretch>
        </p:blipFill>
        <p:spPr>
          <a:xfrm>
            <a:off x="7492600" y="1916992"/>
            <a:ext cx="7140126" cy="3077027"/>
          </a:xfrm>
          <a:prstGeom prst="rect">
            <a:avLst/>
          </a:prstGeom>
        </p:spPr>
      </p:pic>
      <p:sp>
        <p:nvSpPr>
          <p:cNvPr id="3" name="TextBox 2">
            <a:extLst>
              <a:ext uri="{FF2B5EF4-FFF2-40B4-BE49-F238E27FC236}">
                <a16:creationId xmlns:a16="http://schemas.microsoft.com/office/drawing/2014/main" id="{12F4CF63-58DC-4591-A801-FD880CF162DD}"/>
              </a:ext>
            </a:extLst>
          </p:cNvPr>
          <p:cNvSpPr txBox="1"/>
          <p:nvPr/>
        </p:nvSpPr>
        <p:spPr>
          <a:xfrm>
            <a:off x="9563721" y="7573389"/>
            <a:ext cx="6209679" cy="769441"/>
          </a:xfrm>
          <a:prstGeom prst="rect">
            <a:avLst/>
          </a:prstGeom>
          <a:noFill/>
        </p:spPr>
        <p:txBody>
          <a:bodyPr wrap="square" rtlCol="0">
            <a:spAutoFit/>
          </a:bodyPr>
          <a:lstStyle/>
          <a:p>
            <a:pPr algn="ct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TIẾT 25</a:t>
            </a: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4246" y="5773724"/>
            <a:ext cx="22337704" cy="4687867"/>
            <a:chOff x="1220788" y="7162800"/>
            <a:chExt cx="22340289" cy="4688409"/>
          </a:xfrm>
        </p:grpSpPr>
        <p:sp>
          <p:nvSpPr>
            <p:cNvPr id="3" name="Rounded Rectangle 2"/>
            <p:cNvSpPr/>
            <p:nvPr/>
          </p:nvSpPr>
          <p:spPr>
            <a:xfrm>
              <a:off x="1222486" y="7418547"/>
              <a:ext cx="22338591" cy="443266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2177497"/>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1</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p:sp>
        <p:nvSpPr>
          <p:cNvPr id="56" name="TextBox 55"/>
          <p:cNvSpPr txBox="1"/>
          <p:nvPr/>
        </p:nvSpPr>
        <p:spPr>
          <a:xfrm>
            <a:off x="2207320" y="7039574"/>
            <a:ext cx="20356582" cy="1541319"/>
          </a:xfrm>
          <a:prstGeom prst="rect">
            <a:avLst/>
          </a:prstGeom>
          <a:noFill/>
        </p:spPr>
        <p:txBody>
          <a:bodyPr wrap="square" rtlCol="0">
            <a:spAutoFit/>
          </a:bodyPr>
          <a:lstStyle/>
          <a:p>
            <a:pPr marL="450215" algn="just">
              <a:lnSpc>
                <a:spcPct val="107000"/>
              </a:lnSpc>
              <a:tabLst>
                <a:tab pos="450215" algn="l"/>
              </a:tabLs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xếp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9" name="TextBox 58"/>
              <p:cNvSpPr txBox="1"/>
              <p:nvPr/>
            </p:nvSpPr>
            <p:spPr>
              <a:xfrm>
                <a:off x="1881166" y="9155522"/>
                <a:ext cx="18558409" cy="799963"/>
              </a:xfrm>
              <a:prstGeom prst="rect">
                <a:avLst/>
              </a:prstGeom>
              <a:noFill/>
            </p:spPr>
            <p:txBody>
              <a:bodyPr wrap="square" rtlCol="0">
                <a:spAutoFit/>
              </a:bodyPr>
              <a:lstStyle/>
              <a:p>
                <a:pPr marL="629920">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Số cách xếp là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881166" y="9155522"/>
                <a:ext cx="18558409" cy="799963"/>
              </a:xfrm>
              <a:prstGeom prst="rect">
                <a:avLst/>
              </a:prstGeom>
              <a:blipFill rotWithShape="0">
                <a:blip r:embed="rId2"/>
                <a:stretch>
                  <a:fillRect t="-12977"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35156" y="3232718"/>
                <a:ext cx="18300911" cy="2365776"/>
              </a:xfrm>
              <a:prstGeom prst="rect">
                <a:avLst/>
              </a:prstGeom>
              <a:ln>
                <a:noFill/>
              </a:ln>
            </p:spPr>
            <p:txBody>
              <a:bodyPr wrap="square">
                <a:spAutoFit/>
              </a:bodyPr>
              <a:lstStyle/>
              <a:p>
                <a:pPr marL="630555" indent="-630555" algn="just">
                  <a:spcAft>
                    <a:spcPts val="0"/>
                  </a:spcAft>
                  <a:tabLst>
                    <a:tab pos="629920" algn="l"/>
                  </a:tabLst>
                </a:pPr>
                <a:r>
                  <a:rPr lang="vi-VN" sz="4400" b="1" i="0" u="none" strike="noStrike" spc="0" dirty="0">
                    <a:solidFill>
                      <a:srgbClr val="FF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Có bao nhiêu cách sắp xếp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thí sinh vào một phòng thi có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bàn mỗi bàn một thí sinh</a:t>
                </a:r>
                <a:r>
                  <a:rPr lang="en-US"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just">
                  <a:spcAft>
                    <a:spcPts val="0"/>
                  </a:spcAft>
                  <a:tabLst>
                    <a:tab pos="62992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vi-VN" sz="4400" b="1">
                            <a:effectLst/>
                            <a:latin typeface="Tahoma" panose="020B0604030504040204" pitchFamily="34" charset="0"/>
                            <a:ea typeface="Tahoma" panose="020B0604030504040204" pitchFamily="34" charset="0"/>
                            <a:cs typeface="Tahoma" panose="020B0604030504040204" pitchFamily="34" charset="0"/>
                          </a:rPr>
                          <m:t>8</m:t>
                        </m:r>
                      </m:e>
                      <m:sup>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sup>
                    </m:sSup>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35156" y="3232718"/>
                <a:ext cx="18300911" cy="2365776"/>
              </a:xfrm>
              <a:prstGeom prst="rect">
                <a:avLst/>
              </a:prstGeom>
              <a:blipFill>
                <a:blip r:embed="rId3"/>
                <a:stretch>
                  <a:fillRect l="-1366" t="-5412" r="-2232" b="-7474"/>
                </a:stretch>
              </a:blipFill>
              <a:ln>
                <a:noFill/>
              </a:ln>
            </p:spPr>
            <p:txBody>
              <a:bodyPr/>
              <a:lstStyle/>
              <a:p>
                <a:r>
                  <a:rPr lang="en-US">
                    <a:noFill/>
                  </a:rPr>
                  <a:t> </a:t>
                </a:r>
              </a:p>
            </p:txBody>
          </p:sp>
        </mc:Fallback>
      </mc:AlternateContent>
      <p:sp>
        <p:nvSpPr>
          <p:cNvPr id="30" name="TextBox 29">
            <a:extLst>
              <a:ext uri="{FF2B5EF4-FFF2-40B4-BE49-F238E27FC236}">
                <a16:creationId xmlns:a16="http://schemas.microsoft.com/office/drawing/2014/main" id="{20471625-1267-4C9C-9FB9-36EDDE7B1FA4}"/>
              </a:ext>
            </a:extLst>
          </p:cNvPr>
          <p:cNvSpPr txBox="1"/>
          <p:nvPr/>
        </p:nvSpPr>
        <p:spPr>
          <a:xfrm>
            <a:off x="5867400" y="1741267"/>
            <a:ext cx="12188536" cy="605294"/>
          </a:xfrm>
          <a:prstGeom prst="rect">
            <a:avLst/>
          </a:prstGeom>
          <a:noFill/>
        </p:spPr>
        <p:txBody>
          <a:bodyPr wrap="square">
            <a:spAutoFit/>
          </a:bodyPr>
          <a:lstStyle/>
          <a:p>
            <a:pPr marL="0" marR="0" lvl="0" indent="0" algn="ctr" defTabSz="2176886" rtl="0" eaLnBrk="1" fontAlgn="auto" latinLnBrk="0" hangingPunct="1">
              <a:lnSpc>
                <a:spcPts val="4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BÀI TẬP TRẮC NGHIỆM</a:t>
            </a:r>
          </a:p>
        </p:txBody>
      </p:sp>
      <p:sp>
        <p:nvSpPr>
          <p:cNvPr id="31" name="Oval 30">
            <a:extLst>
              <a:ext uri="{FF2B5EF4-FFF2-40B4-BE49-F238E27FC236}">
                <a16:creationId xmlns:a16="http://schemas.microsoft.com/office/drawing/2014/main" id="{6FF4D3EE-B721-4FCB-96B4-03E9669A0DCD}"/>
              </a:ext>
            </a:extLst>
          </p:cNvPr>
          <p:cNvSpPr/>
          <p:nvPr/>
        </p:nvSpPr>
        <p:spPr>
          <a:xfrm>
            <a:off x="18288000" y="463589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31703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1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4246" y="5773724"/>
            <a:ext cx="22337704" cy="5427676"/>
            <a:chOff x="1220788" y="7162800"/>
            <a:chExt cx="22340289" cy="5428304"/>
          </a:xfrm>
        </p:grpSpPr>
        <p:sp>
          <p:nvSpPr>
            <p:cNvPr id="3" name="Rounded Rectangle 2"/>
            <p:cNvSpPr/>
            <p:nvPr/>
          </p:nvSpPr>
          <p:spPr>
            <a:xfrm>
              <a:off x="1222486" y="7418547"/>
              <a:ext cx="22338591" cy="517255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3761551" y="6585566"/>
                <a:ext cx="18558409" cy="871008"/>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Xếp 6 người chồng quanh bàn tròn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761551" y="6585566"/>
                <a:ext cx="18558409" cy="871008"/>
              </a:xfrm>
              <a:prstGeom prst="rect">
                <a:avLst/>
              </a:prstGeom>
              <a:blipFill rotWithShape="0">
                <a:blip r:embed="rId2"/>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90613" y="2101578"/>
                <a:ext cx="19900286" cy="3044488"/>
              </a:xfrm>
              <a:prstGeom prst="rect">
                <a:avLst/>
              </a:prstGeom>
              <a:ln>
                <a:noFill/>
              </a:ln>
            </p:spPr>
            <p:txBody>
              <a:bodyPr wrap="square">
                <a:spAutoFit/>
              </a:bodyPr>
              <a:lstStyle/>
              <a:p>
                <a:pPr marL="629920" indent="-629920">
                  <a:lnSpc>
                    <a:spcPct val="107000"/>
                  </a:lnSpc>
                  <a:spcAft>
                    <a:spcPts val="0"/>
                  </a:spcAft>
                  <a:tabLst>
                    <a:tab pos="629920" algn="l"/>
                    <a:tab pos="3599815" algn="l"/>
                    <a:tab pos="5039995"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nl-NL" sz="4400" b="1" dirty="0">
                    <a:latin typeface="Tahoma" panose="020B0604030504040204" pitchFamily="34" charset="0"/>
                    <a:ea typeface="Tahoma" panose="020B0604030504040204" pitchFamily="34" charset="0"/>
                    <a:cs typeface="Tahoma" panose="020B0604030504040204" pitchFamily="34" charset="0"/>
                  </a:rPr>
                  <a:t>Có bao nhiêu cách xếp 6 cặp vợ chồng ngồi xung quanh một chiếc bàn tròn, sao cho mỗi bà đều ngồi cạnh chồng của mình?</a:t>
                </a:r>
              </a:p>
              <a:p>
                <a:pPr marL="629920" indent="-629920">
                  <a:lnSpc>
                    <a:spcPct val="107000"/>
                  </a:lnSpc>
                  <a:spcAft>
                    <a:spcPts val="0"/>
                  </a:spcAft>
                  <a:tabLst>
                    <a:tab pos="629920" algn="l"/>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0"/>
                  </a:spcAft>
                  <a:tabLst>
                    <a:tab pos="629920" algn="l"/>
                    <a:tab pos="3599815" algn="l"/>
                    <a:tab pos="5039995" algn="l"/>
                  </a:tabLst>
                </a:pP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𝟕𝟔𝟖𝟎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𝟕𝟖𝟔𝟎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𝟗𝟔𝟎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𝟔𝟗𝟎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3044488"/>
              </a:xfrm>
              <a:prstGeom prst="rect">
                <a:avLst/>
              </a:prstGeom>
              <a:blipFill rotWithShape="0">
                <a:blip r:embed="rId3"/>
                <a:stretch>
                  <a:fillRect t="-4810" b="-621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641341" y="7618847"/>
                <a:ext cx="18558409" cy="1667316"/>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Xếp các bà vợ vào ngồi cạnh chồng của mình, mỗi bà vợ có 2 vị trí ngồi nên có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sup>
                    </m:sSup>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641341" y="7618847"/>
                <a:ext cx="18558409" cy="1667316"/>
              </a:xfrm>
              <a:prstGeom prst="rect">
                <a:avLst/>
              </a:prstGeom>
              <a:blipFill rotWithShape="0">
                <a:blip r:embed="rId4"/>
                <a:stretch>
                  <a:fillRect t="-6227" r="-1182" b="-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41340" y="9458237"/>
                <a:ext cx="18558409" cy="888641"/>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Vậy số cách xếp là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sup>
                    </m:sSup>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𝟕𝟔𝟖𝟎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641340" y="9458237"/>
                <a:ext cx="18558409" cy="888641"/>
              </a:xfrm>
              <a:prstGeom prst="rect">
                <a:avLst/>
              </a:prstGeom>
              <a:blipFill rotWithShape="0">
                <a:blip r:embed="rId5"/>
                <a:stretch>
                  <a:fillRect t="-10345" b="-23448"/>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2F3883A9-822E-4FDA-9103-25F0038C4E9C}"/>
              </a:ext>
            </a:extLst>
          </p:cNvPr>
          <p:cNvSpPr/>
          <p:nvPr/>
        </p:nvSpPr>
        <p:spPr>
          <a:xfrm>
            <a:off x="4639308" y="424527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34751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0" grpId="0"/>
      <p:bldP spid="3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3</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4159091" y="6143175"/>
                <a:ext cx="18558409" cy="129977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Gọi số có 5 chữ số là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𝒂𝒃𝒄</m:t>
                        </m:r>
                        <m:r>
                          <m:rPr>
                            <m:nor/>
                          </m:rPr>
                          <a:rPr lang="vi-VN" sz="4400" b="1">
                            <a:effectLst/>
                            <a:latin typeface="Tahoma" panose="020B0604030504040204" pitchFamily="34" charset="0"/>
                            <a:ea typeface="Tahoma" panose="020B0604030504040204" pitchFamily="34" charset="0"/>
                            <a:cs typeface="Tahoma" panose="020B0604030504040204" pitchFamily="34" charset="0"/>
                          </a:rPr>
                          <m:t>de</m:t>
                        </m:r>
                      </m:e>
                    </m:ba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159091" y="6143175"/>
                <a:ext cx="18558409" cy="1299779"/>
              </a:xfrm>
              <a:prstGeom prst="rect">
                <a:avLst/>
              </a:prstGeom>
              <a:blipFill rotWithShape="0">
                <a:blip r:embed="rId2"/>
                <a:stretch>
                  <a:fillRect b="-7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90613" y="2101578"/>
                <a:ext cx="19900286" cy="3030188"/>
              </a:xfrm>
              <a:prstGeom prst="rect">
                <a:avLst/>
              </a:prstGeom>
              <a:ln>
                <a:noFill/>
              </a:ln>
            </p:spPr>
            <p:txBody>
              <a:bodyPr wrap="square">
                <a:spAutoFit/>
              </a:bodyPr>
              <a:lstStyle/>
              <a:p>
                <a:pPr marL="629920" indent="-629920" algn="just">
                  <a:lnSpc>
                    <a:spcPct val="106000"/>
                  </a:lnSpc>
                  <a:spcBef>
                    <a:spcPts val="600"/>
                  </a:spcBef>
                  <a:spcAft>
                    <a:spcPts val="0"/>
                  </a:spcAft>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tập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 Số các số tự nhiên có 5 chữ số đôi một khác nhau lấy ra từ tập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indent="-629920" algn="just">
                  <a:lnSpc>
                    <a:spcPct val="106000"/>
                  </a:lnSpc>
                  <a:spcBef>
                    <a:spcPts val="600"/>
                  </a:spcBef>
                  <a:spcAft>
                    <a:spcPts val="0"/>
                  </a:spcAft>
                  <a:tabLst>
                    <a:tab pos="629920"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𝟑𝟎𝟒𝟐𝟎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𝟐𝟕𝟏𝟔𝟐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𝟐𝟕𝟐𝟏𝟔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𝟑𝟎𝟐𝟒𝟎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3030188"/>
              </a:xfrm>
              <a:prstGeom prst="rect">
                <a:avLst/>
              </a:prstGeom>
              <a:blipFill rotWithShape="0">
                <a:blip r:embed="rId3"/>
                <a:stretch>
                  <a:fillRect t="-5030" r="-1225" b="-8451"/>
                </a:stretch>
              </a:blipFill>
              <a:ln>
                <a:noFill/>
              </a:ln>
            </p:spPr>
            <p:txBody>
              <a:bodyPr/>
              <a:lstStyle/>
              <a:p>
                <a:r>
                  <a:rPr lang="en-US">
                    <a:noFill/>
                  </a:rPr>
                  <a:t> </a:t>
                </a:r>
              </a:p>
            </p:txBody>
          </p:sp>
        </mc:Fallback>
      </mc:AlternateContent>
      <p:sp>
        <p:nvSpPr>
          <p:cNvPr id="30" name="TextBox 29"/>
          <p:cNvSpPr txBox="1"/>
          <p:nvPr/>
        </p:nvSpPr>
        <p:spPr>
          <a:xfrm>
            <a:off x="4159090" y="7295253"/>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Chọn a: có 9 cách chọn (a khác 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133600" y="8241803"/>
                <a:ext cx="20583899" cy="219136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Mỗi cách chọn 4 chữ số trong 9 chữ số còn lại để xếp vào 4 vị trí còn lại là một chỉnh hợp chập</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4 của 9. Vậy có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3024 (cách chọn).</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133600" y="8241803"/>
                <a:ext cx="20583899" cy="2191369"/>
              </a:xfrm>
              <a:prstGeom prst="rect">
                <a:avLst/>
              </a:prstGeom>
              <a:blipFill rotWithShape="0">
                <a:blip r:embed="rId4"/>
                <a:stretch>
                  <a:fillRect b="-5571"/>
                </a:stretch>
              </a:blipFill>
            </p:spPr>
            <p:txBody>
              <a:bodyPr/>
              <a:lstStyle/>
              <a:p>
                <a:r>
                  <a:rPr lang="en-US">
                    <a:noFill/>
                  </a:rPr>
                  <a:t> </a:t>
                </a:r>
              </a:p>
            </p:txBody>
          </p:sp>
        </mc:Fallback>
      </mc:AlternateContent>
      <p:sp>
        <p:nvSpPr>
          <p:cNvPr id="32" name="TextBox 31"/>
          <p:cNvSpPr txBox="1"/>
          <p:nvPr/>
        </p:nvSpPr>
        <p:spPr>
          <a:xfrm>
            <a:off x="2133600" y="10433172"/>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Theo qui tắc nhân, có tất cả: 3024.9 = 27216 (số).</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4" name="Oval 33">
            <a:extLst>
              <a:ext uri="{FF2B5EF4-FFF2-40B4-BE49-F238E27FC236}">
                <a16:creationId xmlns:a16="http://schemas.microsoft.com/office/drawing/2014/main" id="{98BAE616-8375-4080-B0BC-A5192AC51B23}"/>
              </a:ext>
            </a:extLst>
          </p:cNvPr>
          <p:cNvSpPr/>
          <p:nvPr/>
        </p:nvSpPr>
        <p:spPr>
          <a:xfrm>
            <a:off x="12893958" y="416910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22600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0" grpId="0"/>
      <p:bldP spid="31" grpId="0"/>
      <p:bldP spid="32" grpId="0"/>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7196740"/>
            <a:ext cx="22933608" cy="5909662"/>
            <a:chOff x="1220788" y="7162800"/>
            <a:chExt cx="22936262" cy="5910345"/>
          </a:xfrm>
        </p:grpSpPr>
        <p:sp>
          <p:nvSpPr>
            <p:cNvPr id="3" name="Rounded Rectangle 2"/>
            <p:cNvSpPr/>
            <p:nvPr/>
          </p:nvSpPr>
          <p:spPr>
            <a:xfrm>
              <a:off x="1222486" y="7418547"/>
              <a:ext cx="22934564" cy="56545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3041895" cy="5285752"/>
            <a:chOff x="1176052" y="1665222"/>
            <a:chExt cx="22743297" cy="5285752"/>
          </a:xfrm>
        </p:grpSpPr>
        <p:grpSp>
          <p:nvGrpSpPr>
            <p:cNvPr id="13" name="Group 49"/>
            <p:cNvGrpSpPr/>
            <p:nvPr/>
          </p:nvGrpSpPr>
          <p:grpSpPr>
            <a:xfrm>
              <a:off x="1176052" y="1665222"/>
              <a:ext cx="22743297" cy="5285752"/>
              <a:chOff x="1175570" y="2468560"/>
              <a:chExt cx="22745930" cy="5286364"/>
            </a:xfrm>
          </p:grpSpPr>
          <p:sp>
            <p:nvSpPr>
              <p:cNvPr id="14" name="Rounded Rectangle 6"/>
              <p:cNvSpPr/>
              <p:nvPr/>
            </p:nvSpPr>
            <p:spPr>
              <a:xfrm>
                <a:off x="1175570" y="2872595"/>
                <a:ext cx="22745930" cy="4882329"/>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4</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303922" y="2101578"/>
                <a:ext cx="22200073" cy="4459811"/>
              </a:xfrm>
              <a:prstGeom prst="rect">
                <a:avLst/>
              </a:prstGeom>
              <a:ln>
                <a:noFill/>
              </a:ln>
            </p:spPr>
            <p:txBody>
              <a:bodyPr wrap="square">
                <a:spAutoFit/>
              </a:bodyPr>
              <a:lstStyle/>
              <a:p>
                <a:pPr marL="629920" indent="-629920" algn="just">
                  <a:lnSpc>
                    <a:spcPct val="106000"/>
                  </a:lnSpc>
                  <a:spcBef>
                    <a:spcPts val="600"/>
                  </a:spcBef>
                  <a:spcAft>
                    <a:spcPts val="0"/>
                  </a:spcAft>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một dạ hội cuối năm ở một cơ quan, ban tổ chức phát ra 100 vé xổ số đánh số từ 1 đến 100 cho 100 người. Xổ số có 4 giải: 1 giải nhất, 1 giải nhì, 1 giải ba, 1 giải tư. Kết quả là việc công bố ai trúng giải nhất, giải nhì, giải ba, giải tư. Hỏi có bao nhiêu kết quả có thể nếu biết rằng người giữ vé số 47 trúng một trong bốn giải?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𝟑𝟕𝟔𝟔𝟒𝟑𝟕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𝟑𝟕𝟔𝟒𝟔𝟑𝟕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𝟑𝟕𝟔𝟒𝟑𝟔𝟕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𝟑𝟕𝟔𝟒𝟑𝟕𝟔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03922" y="2101578"/>
                <a:ext cx="22200073" cy="4459811"/>
              </a:xfrm>
              <a:prstGeom prst="rect">
                <a:avLst/>
              </a:prstGeom>
              <a:blipFill rotWithShape="0">
                <a:blip r:embed="rId2"/>
                <a:stretch>
                  <a:fillRect t="-3420" r="-1098" b="-3967"/>
                </a:stretch>
              </a:blipFill>
              <a:ln>
                <a:noFill/>
              </a:ln>
            </p:spPr>
            <p:txBody>
              <a:bodyPr/>
              <a:lstStyle/>
              <a:p>
                <a:r>
                  <a:rPr lang="en-US">
                    <a:noFill/>
                  </a:rPr>
                  <a:t> </a:t>
                </a:r>
              </a:p>
            </p:txBody>
          </p:sp>
        </mc:Fallback>
      </mc:AlternateContent>
      <p:sp>
        <p:nvSpPr>
          <p:cNvPr id="30" name="TextBox 29"/>
          <p:cNvSpPr txBox="1"/>
          <p:nvPr/>
        </p:nvSpPr>
        <p:spPr>
          <a:xfrm>
            <a:off x="3357515" y="8075445"/>
            <a:ext cx="18558409" cy="152785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Người giữ vé số 47 trúng một trong 4 giải nên có 4 khả năng có thể xảy ra.</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3340309" y="9794662"/>
                <a:ext cx="20583899" cy="863250"/>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Số cách chọn ba số trúng 3 giải còn lại là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𝟗𝟒𝟏𝟎𝟗𝟒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340309" y="9794662"/>
                <a:ext cx="20583899" cy="863250"/>
              </a:xfrm>
              <a:prstGeom prst="rect">
                <a:avLst/>
              </a:prstGeom>
              <a:blipFill>
                <a:blip r:embed="rId3"/>
                <a:stretch>
                  <a:fillRect t="-12766" b="-24823"/>
                </a:stretch>
              </a:blipFill>
            </p:spPr>
            <p:txBody>
              <a:bodyPr/>
              <a:lstStyle/>
              <a:p>
                <a:r>
                  <a:rPr lang="en-US">
                    <a:noFill/>
                  </a:rPr>
                  <a:t> </a:t>
                </a:r>
              </a:p>
            </p:txBody>
          </p:sp>
        </mc:Fallback>
      </mc:AlternateContent>
      <p:sp>
        <p:nvSpPr>
          <p:cNvPr id="34" name="TextBox 33"/>
          <p:cNvSpPr txBox="1"/>
          <p:nvPr/>
        </p:nvSpPr>
        <p:spPr>
          <a:xfrm>
            <a:off x="3357515" y="11000174"/>
            <a:ext cx="20583899" cy="81009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Vậy có tất cả: 4. 941094 = 3764376 (kết quả).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a16="http://schemas.microsoft.com/office/drawing/2014/main" id="{A1542F30-D854-44C9-B38B-3E91578C2A0B}"/>
              </a:ext>
            </a:extLst>
          </p:cNvPr>
          <p:cNvSpPr/>
          <p:nvPr/>
        </p:nvSpPr>
        <p:spPr>
          <a:xfrm>
            <a:off x="16230600" y="551945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27769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4"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5</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3090613" y="2101578"/>
                <a:ext cx="19900286" cy="2990306"/>
              </a:xfrm>
              <a:prstGeom prst="rect">
                <a:avLst/>
              </a:prstGeom>
              <a:ln>
                <a:noFill/>
              </a:ln>
            </p:spPr>
            <p:txBody>
              <a:bodyPr wrap="square">
                <a:spAutoFit/>
              </a:bodyPr>
              <a:lstStyle/>
              <a:p>
                <a:pPr marL="630555" indent="-630555" algn="just">
                  <a:lnSpc>
                    <a:spcPct val="107000"/>
                  </a:lnSpc>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Một lớp học có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nam và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𝟐𝟎</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nữ. Hỏi có bao nhiêu cách chọn ra một học sinh trong lớp học này đi dự trại hè của trường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tabLst>
                    <a:tab pos="3599815" algn="l"/>
                    <a:tab pos="5039995" algn="l"/>
                  </a:tabLs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35</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300</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15</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20</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2990306"/>
              </a:xfrm>
              <a:prstGeom prst="rect">
                <a:avLst/>
              </a:prstGeom>
              <a:blipFill rotWithShape="0">
                <a:blip r:embed="rId2"/>
                <a:stretch>
                  <a:fillRect t="-4898" r="-1225" b="-673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29749" y="6363260"/>
                <a:ext cx="18558409" cy="1107996"/>
              </a:xfrm>
              <a:prstGeom prst="rect">
                <a:avLst/>
              </a:prstGeom>
              <a:noFill/>
            </p:spPr>
            <p:txBody>
              <a:bodyPr wrap="square" rtlCol="0">
                <a:spAutoFit/>
              </a:bodyPr>
              <a:lstStyle/>
              <a:p>
                <a:pPr marL="629920">
                  <a:lnSpc>
                    <a:spcPct val="150000"/>
                  </a:lnSpc>
                  <a:spcBef>
                    <a:spcPts val="600"/>
                  </a:spcBef>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học sinh trong lớp là </a:t>
                </a:r>
                <a14:m>
                  <m:oMath xmlns:m="http://schemas.openxmlformats.org/officeDocument/2006/math">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𝟏𝟓</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𝟐𝟎</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𝟑𝟓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029749" y="6363260"/>
                <a:ext cx="18558409" cy="1107996"/>
              </a:xfrm>
              <a:prstGeom prst="rect">
                <a:avLst/>
              </a:prstGeom>
              <a:blipFill rotWithShape="0">
                <a:blip r:embed="rId3"/>
                <a:stretch>
                  <a:fillRect b="-13187"/>
                </a:stretch>
              </a:blipFill>
            </p:spPr>
            <p:txBody>
              <a:bodyPr/>
              <a:lstStyle/>
              <a:p>
                <a:r>
                  <a:rPr lang="en-US">
                    <a:noFill/>
                  </a:rPr>
                  <a:t> </a:t>
                </a:r>
              </a:p>
            </p:txBody>
          </p:sp>
        </mc:Fallback>
      </mc:AlternateContent>
      <p:sp>
        <p:nvSpPr>
          <p:cNvPr id="31" name="TextBox 30"/>
          <p:cNvSpPr txBox="1"/>
          <p:nvPr/>
        </p:nvSpPr>
        <p:spPr>
          <a:xfrm>
            <a:off x="4005168" y="7949640"/>
            <a:ext cx="20583899" cy="816827"/>
          </a:xfrm>
          <a:prstGeom prst="rect">
            <a:avLst/>
          </a:prstGeom>
          <a:noFill/>
        </p:spPr>
        <p:txBody>
          <a:bodyPr wrap="square" rtlCol="0">
            <a:spAutoFit/>
          </a:bodyPr>
          <a:lstStyle/>
          <a:p>
            <a:pPr marL="630555">
              <a:lnSpc>
                <a:spcPct val="107000"/>
              </a:lnSpc>
              <a:spcAft>
                <a:spcPts val="8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Suy ra, có 35 cách lấy ra một bạn để tham dự trại hè.</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a16="http://schemas.microsoft.com/office/drawing/2014/main" id="{B01DE074-E15A-45CB-9252-D93D1356F978}"/>
              </a:ext>
            </a:extLst>
          </p:cNvPr>
          <p:cNvSpPr/>
          <p:nvPr/>
        </p:nvSpPr>
        <p:spPr>
          <a:xfrm>
            <a:off x="5943600" y="417598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39077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6</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456550" y="2101578"/>
                <a:ext cx="21534349" cy="3092898"/>
              </a:xfrm>
              <a:prstGeom prst="rect">
                <a:avLst/>
              </a:prstGeom>
              <a:ln>
                <a:noFill/>
              </a:ln>
            </p:spPr>
            <p:txBody>
              <a:bodyPr wrap="square">
                <a:spAutoFit/>
              </a:bodyPr>
              <a:lstStyle/>
              <a:p>
                <a:pPr marL="628650" indent="-628650">
                  <a:lnSpc>
                    <a:spcPct val="107000"/>
                  </a:lnSpc>
                  <a:spcAft>
                    <a:spcPts val="80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lớp có 30 học sinh gồm 12 học sinh nam, 18 học sinh nữ, cần chọn ra 5 học sinh gồm cả nam và nữ đi thi giới thiệu sách. Hỏi có bao nhiêu cách chọn để trong đó có ít nhất 3 nữ?</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629920" algn="l"/>
                    <a:tab pos="359981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𝟓𝟑𝟖𝟓𝟔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𝟐𝟖𝟖𝟎𝟎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𝟏𝟒𝟒𝟎𝟎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6550" y="2101578"/>
                <a:ext cx="21534349" cy="3092898"/>
              </a:xfrm>
              <a:prstGeom prst="rect">
                <a:avLst/>
              </a:prstGeom>
              <a:blipFill rotWithShape="0">
                <a:blip r:embed="rId2"/>
                <a:stretch>
                  <a:fillRect t="-4734" r="-1840" b="-6509"/>
                </a:stretch>
              </a:blipFill>
              <a:ln>
                <a:noFill/>
              </a:ln>
            </p:spPr>
            <p:txBody>
              <a:bodyPr/>
              <a:lstStyle/>
              <a:p>
                <a:r>
                  <a:rPr lang="en-US">
                    <a:noFill/>
                  </a:rPr>
                  <a:t> </a:t>
                </a:r>
              </a:p>
            </p:txBody>
          </p:sp>
        </mc:Fallback>
      </mc:AlternateContent>
      <p:sp>
        <p:nvSpPr>
          <p:cNvPr id="30" name="TextBox 29"/>
          <p:cNvSpPr txBox="1"/>
          <p:nvPr/>
        </p:nvSpPr>
        <p:spPr>
          <a:xfrm>
            <a:off x="3665168" y="5837835"/>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1: Chọn 3 nữ, 2 nam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1361165" y="6665365"/>
                <a:ext cx="22274095" cy="870688"/>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1361165" y="6665365"/>
                <a:ext cx="22274095" cy="870688"/>
              </a:xfrm>
              <a:prstGeom prst="rect">
                <a:avLst/>
              </a:prstGeom>
              <a:blipFill rotWithShape="0">
                <a:blip r:embed="rId3"/>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361165" y="7687940"/>
                <a:ext cx="20082287" cy="863634"/>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1361165" y="7687940"/>
                <a:ext cx="20082287" cy="863634"/>
              </a:xfrm>
              <a:prstGeom prst="rect">
                <a:avLst/>
              </a:prstGeom>
              <a:blipFill rotWithShape="0">
                <a:blip r:embed="rId4"/>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467600" y="8534238"/>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67600" y="8534238"/>
                <a:ext cx="20082287" cy="928909"/>
              </a:xfrm>
              <a:prstGeom prst="rect">
                <a:avLst/>
              </a:prstGeom>
              <a:blipFill rotWithShape="0">
                <a:blip r:embed="rId5"/>
                <a:stretch>
                  <a:fillRect t="-6579" b="-22368"/>
                </a:stretch>
              </a:blipFill>
            </p:spPr>
            <p:txBody>
              <a:bodyPr/>
              <a:lstStyle/>
              <a:p>
                <a:r>
                  <a:rPr lang="en-US">
                    <a:noFill/>
                  </a:rPr>
                  <a:t> </a:t>
                </a:r>
              </a:p>
            </p:txBody>
          </p:sp>
        </mc:Fallback>
      </mc:AlternateContent>
      <p:sp>
        <p:nvSpPr>
          <p:cNvPr id="35" name="TextBox 34"/>
          <p:cNvSpPr txBox="1"/>
          <p:nvPr/>
        </p:nvSpPr>
        <p:spPr>
          <a:xfrm>
            <a:off x="1263276" y="9549759"/>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2: Chọn 4 nữ, 1 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10972800" y="9522668"/>
                <a:ext cx="20082287" cy="925190"/>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972800" y="9522668"/>
                <a:ext cx="20082287" cy="925190"/>
              </a:xfrm>
              <a:prstGeom prst="rect">
                <a:avLst/>
              </a:prstGeom>
              <a:blipFill rotWithShape="0">
                <a:blip r:embed="rId6"/>
                <a:stretch>
                  <a:fillRect t="-6579" b="-20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423643" y="10641393"/>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Do đó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423643" y="10641393"/>
                <a:ext cx="20082287" cy="928909"/>
              </a:xfrm>
              <a:prstGeom prst="rect">
                <a:avLst/>
              </a:prstGeom>
              <a:blipFill rotWithShape="0">
                <a:blip r:embed="rId7"/>
                <a:stretch>
                  <a:fillRect t="-6579" b="-21053"/>
                </a:stretch>
              </a:blipFill>
            </p:spPr>
            <p:txBody>
              <a:bodyPr/>
              <a:lstStyle/>
              <a:p>
                <a:r>
                  <a:rPr lang="en-US">
                    <a:noFill/>
                  </a:rPr>
                  <a:t> </a:t>
                </a:r>
              </a:p>
            </p:txBody>
          </p:sp>
        </mc:Fallback>
      </mc:AlternateContent>
      <p:sp>
        <p:nvSpPr>
          <p:cNvPr id="36" name="Oval 35">
            <a:extLst>
              <a:ext uri="{FF2B5EF4-FFF2-40B4-BE49-F238E27FC236}">
                <a16:creationId xmlns:a16="http://schemas.microsoft.com/office/drawing/2014/main" id="{7AEA6FAD-0EDF-4041-8883-0B9B7693B493}"/>
              </a:ext>
            </a:extLst>
          </p:cNvPr>
          <p:cNvSpPr/>
          <p:nvPr/>
        </p:nvSpPr>
        <p:spPr>
          <a:xfrm>
            <a:off x="7772400" y="423916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41225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p:bldP spid="34" grpId="0"/>
      <p:bldP spid="35" grpId="0"/>
      <p:bldP spid="44" grpId="0"/>
      <p:bldP spid="45"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8944" y="6339078"/>
            <a:ext cx="22337704" cy="6919723"/>
            <a:chOff x="1220788" y="7162800"/>
            <a:chExt cx="22340289" cy="6920523"/>
          </a:xfrm>
        </p:grpSpPr>
        <p:sp>
          <p:nvSpPr>
            <p:cNvPr id="3" name="Rounded Rectangle 2"/>
            <p:cNvSpPr/>
            <p:nvPr/>
          </p:nvSpPr>
          <p:spPr>
            <a:xfrm>
              <a:off x="1222486" y="7418547"/>
              <a:ext cx="22338591" cy="666477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415122" y="1738845"/>
            <a:ext cx="22467046" cy="4351418"/>
            <a:chOff x="1176052" y="1665222"/>
            <a:chExt cx="22175897" cy="4351418"/>
          </a:xfrm>
        </p:grpSpPr>
        <p:grpSp>
          <p:nvGrpSpPr>
            <p:cNvPr id="13" name="Group 49"/>
            <p:cNvGrpSpPr/>
            <p:nvPr/>
          </p:nvGrpSpPr>
          <p:grpSpPr>
            <a:xfrm>
              <a:off x="1176052" y="1665222"/>
              <a:ext cx="22175897" cy="4351418"/>
              <a:chOff x="1175570" y="2468560"/>
              <a:chExt cx="22178464" cy="4351922"/>
            </a:xfrm>
          </p:grpSpPr>
          <p:sp>
            <p:nvSpPr>
              <p:cNvPr id="14" name="Rounded Rectangle 6"/>
              <p:cNvSpPr/>
              <p:nvPr/>
            </p:nvSpPr>
            <p:spPr>
              <a:xfrm>
                <a:off x="1175570" y="2872595"/>
                <a:ext cx="22178464" cy="394788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7</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954298" y="2231920"/>
                <a:ext cx="21534349" cy="3768980"/>
              </a:xfrm>
              <a:prstGeom prst="rect">
                <a:avLst/>
              </a:prstGeom>
              <a:ln>
                <a:noFill/>
              </a:ln>
            </p:spPr>
            <p:txBody>
              <a:bodyPr wrap="square">
                <a:spAutoFit/>
              </a:bodyPr>
              <a:lstStyle/>
              <a:p>
                <a:pPr marL="628650" indent="-628650" algn="just">
                  <a:lnSpc>
                    <a:spcPct val="107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đội thanh niên tình nguyện gồm 15 người, gồm 12 nam và 3 nữ. Hỏi có bao nhiêu cách phân công đội thanh niên tình nguyện đó về 3 vùng núi khó khăn để thực hiện công tác tình nguyên, sao cho mỗi vùng có 4 nam và 1 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𝟏𝟐𝟖𝟖𝟎𝟎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𝟏𝟒𝟑𝟒𝟎𝟎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𝟐𝟔𝟖𝟐𝟎𝟎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54298" y="2231920"/>
                <a:ext cx="21534349" cy="3768980"/>
              </a:xfrm>
              <a:prstGeom prst="rect">
                <a:avLst/>
              </a:prstGeom>
              <a:blipFill>
                <a:blip r:embed="rId2"/>
                <a:stretch>
                  <a:fillRect l="-1161" t="-3722" r="-1869" b="-485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249998" y="7017335"/>
                <a:ext cx="20082287" cy="919226"/>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Phân công 4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12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về vùng núi thứ nhất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49998" y="7017335"/>
                <a:ext cx="20082287" cy="919226"/>
              </a:xfrm>
              <a:prstGeom prst="rect">
                <a:avLst/>
              </a:prstGeom>
              <a:blipFill rotWithShape="0">
                <a:blip r:embed="rId3"/>
                <a:stretch>
                  <a:fillRect t="-6623"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809012" y="8014118"/>
                <a:ext cx="20082287" cy="92313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809012" y="8014118"/>
                <a:ext cx="20082287" cy="923138"/>
              </a:xfrm>
              <a:prstGeom prst="rect">
                <a:avLst/>
              </a:prstGeom>
              <a:blipFill rotWithShape="0">
                <a:blip r:embed="rId4"/>
                <a:stretch>
                  <a:fillRect t="-7285"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809011" y="9168163"/>
                <a:ext cx="20082287" cy="917174"/>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1809011" y="9168163"/>
                <a:ext cx="20082287" cy="917174"/>
              </a:xfrm>
              <a:prstGeom prst="rect">
                <a:avLst/>
              </a:prstGeom>
              <a:blipFill rotWithShape="0">
                <a:blip r:embed="rId5"/>
                <a:stretch>
                  <a:fillRect t="-7333"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891291" y="10425558"/>
                <a:ext cx="20082287" cy="87100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p:cNvSpPr txBox="1">
                <a:spLocks noRot="1" noChangeAspect="1" noMove="1" noResize="1" noEditPoints="1" noAdjustHandles="1" noChangeArrowheads="1" noChangeShapeType="1" noTextEdit="1"/>
              </p:cNvSpPr>
              <p:nvPr/>
            </p:nvSpPr>
            <p:spPr>
              <a:xfrm>
                <a:off x="1891291" y="10425558"/>
                <a:ext cx="20082287" cy="871008"/>
              </a:xfrm>
              <a:prstGeom prst="rect">
                <a:avLst/>
              </a:prstGeom>
              <a:blipFill rotWithShape="0">
                <a:blip r:embed="rId6"/>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903581" y="11729831"/>
                <a:ext cx="20082287" cy="923138"/>
              </a:xfrm>
              <a:prstGeom prst="rect">
                <a:avLst/>
              </a:prstGeom>
              <a:noFill/>
            </p:spPr>
            <p:txBody>
              <a:bodyPr wrap="square" rtlCol="0">
                <a:spAutoFit/>
              </a:bodyPr>
              <a:lstStyle/>
              <a:p>
                <a:pPr marL="173990" indent="457200" algn="just">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Vậy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p:cNvSpPr txBox="1">
                <a:spLocks noRot="1" noChangeAspect="1" noMove="1" noResize="1" noEditPoints="1" noAdjustHandles="1" noChangeArrowheads="1" noChangeShapeType="1" noTextEdit="1"/>
              </p:cNvSpPr>
              <p:nvPr/>
            </p:nvSpPr>
            <p:spPr>
              <a:xfrm>
                <a:off x="1903581" y="11729831"/>
                <a:ext cx="20082287" cy="923138"/>
              </a:xfrm>
              <a:prstGeom prst="rect">
                <a:avLst/>
              </a:prstGeom>
              <a:blipFill rotWithShape="0">
                <a:blip r:embed="rId7"/>
                <a:stretch>
                  <a:fillRect t="-6579" b="-20395"/>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5629FE4C-6654-4FB6-90EA-165ADBFD9BFA}"/>
              </a:ext>
            </a:extLst>
          </p:cNvPr>
          <p:cNvSpPr/>
          <p:nvPr/>
        </p:nvSpPr>
        <p:spPr>
          <a:xfrm>
            <a:off x="6553200" y="499171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23957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4" grpId="0"/>
      <p:bldP spid="35" grpId="0"/>
      <p:bldP spid="44" grpId="0"/>
      <p:bldP spid="45"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6585286"/>
            <a:chOff x="1220788" y="7162800"/>
            <a:chExt cx="22340289" cy="6586048"/>
          </a:xfrm>
        </p:grpSpPr>
        <p:sp>
          <p:nvSpPr>
            <p:cNvPr id="3" name="Rounded Rectangle 2"/>
            <p:cNvSpPr/>
            <p:nvPr/>
          </p:nvSpPr>
          <p:spPr>
            <a:xfrm>
              <a:off x="1222486" y="7418547"/>
              <a:ext cx="22338591" cy="63303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719929"/>
            <a:chOff x="1176052" y="1665222"/>
            <a:chExt cx="22175897" cy="3719929"/>
          </a:xfrm>
        </p:grpSpPr>
        <p:grpSp>
          <p:nvGrpSpPr>
            <p:cNvPr id="13" name="Group 49"/>
            <p:cNvGrpSpPr/>
            <p:nvPr/>
          </p:nvGrpSpPr>
          <p:grpSpPr>
            <a:xfrm>
              <a:off x="1176052" y="1665222"/>
              <a:ext cx="22175897" cy="3719929"/>
              <a:chOff x="1175570" y="2468560"/>
              <a:chExt cx="22178464" cy="3720360"/>
            </a:xfrm>
          </p:grpSpPr>
          <p:sp>
            <p:nvSpPr>
              <p:cNvPr id="14" name="Rounded Rectangle 6"/>
              <p:cNvSpPr/>
              <p:nvPr/>
            </p:nvSpPr>
            <p:spPr>
              <a:xfrm>
                <a:off x="1175570" y="2872595"/>
                <a:ext cx="22178464" cy="3316325"/>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8</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456550" y="2101578"/>
                <a:ext cx="21534349" cy="3264933"/>
              </a:xfrm>
              <a:prstGeom prst="rect">
                <a:avLst/>
              </a:prstGeom>
              <a:ln>
                <a:noFill/>
              </a:ln>
            </p:spPr>
            <p:txBody>
              <a:bodyPr wrap="square">
                <a:spAutoFit/>
              </a:bodyPr>
              <a:lstStyle/>
              <a:p>
                <a:pPr marL="628650" indent="-628650" algn="just">
                  <a:lnSpc>
                    <a:spcPct val="115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6550" y="2101578"/>
                <a:ext cx="21534349" cy="3264933"/>
              </a:xfrm>
              <a:prstGeom prst="rect">
                <a:avLst/>
              </a:prstGeom>
              <a:blipFill rotWithShape="0">
                <a:blip r:embed="rId2"/>
                <a:stretch>
                  <a:fillRect t="-3178" r="-1133" b="-5234"/>
                </a:stretch>
              </a:blipFill>
              <a:ln>
                <a:noFill/>
              </a:ln>
            </p:spPr>
            <p:txBody>
              <a:bodyPr/>
              <a:lstStyle/>
              <a:p>
                <a:r>
                  <a:rPr lang="en-US">
                    <a:noFill/>
                  </a:rPr>
                  <a:t> </a:t>
                </a:r>
              </a:p>
            </p:txBody>
          </p:sp>
        </mc:Fallback>
      </mc:AlternateContent>
      <p:sp>
        <p:nvSpPr>
          <p:cNvPr id="30" name="TextBox 29"/>
          <p:cNvSpPr txBox="1"/>
          <p:nvPr/>
        </p:nvSpPr>
        <p:spPr>
          <a:xfrm>
            <a:off x="3710269" y="6230232"/>
            <a:ext cx="20082287" cy="871008"/>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Xếp 7 cuốn sách Văn lên kệ có 7!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199925" y="7366478"/>
            <a:ext cx="20082287" cy="1649682"/>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vừa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TextBox 34"/>
              <p:cNvSpPr txBox="1"/>
              <p:nvPr/>
            </p:nvSpPr>
            <p:spPr>
              <a:xfrm>
                <a:off x="2209757" y="9438179"/>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2209757" y="9438179"/>
                <a:ext cx="20082287" cy="928909"/>
              </a:xfrm>
              <a:prstGeom prst="rect">
                <a:avLst/>
              </a:prstGeom>
              <a:blipFill rotWithShape="0">
                <a:blip r:embed="rId3"/>
                <a:stretch>
                  <a:fillRect t="-5882" r="-698" b="-20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927657" y="10951479"/>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p:cNvSpPr txBox="1">
                <a:spLocks noRot="1" noChangeAspect="1" noMove="1" noResize="1" noEditPoints="1" noAdjustHandles="1" noChangeArrowheads="1" noChangeShapeType="1" noTextEdit="1"/>
              </p:cNvSpPr>
              <p:nvPr/>
            </p:nvSpPr>
            <p:spPr>
              <a:xfrm>
                <a:off x="2927657" y="10951479"/>
                <a:ext cx="20082287" cy="928909"/>
              </a:xfrm>
              <a:prstGeom prst="rect">
                <a:avLst/>
              </a:prstGeom>
              <a:blipFill rotWithShape="0">
                <a:blip r:embed="rId4"/>
                <a:stretch>
                  <a:fillRect t="-6579" b="-21053"/>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FE082D86-2E2F-4B1F-859A-D591BA45A49E}"/>
              </a:ext>
            </a:extLst>
          </p:cNvPr>
          <p:cNvSpPr/>
          <p:nvPr/>
        </p:nvSpPr>
        <p:spPr>
          <a:xfrm>
            <a:off x="17526000" y="431783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40434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4" grpId="0"/>
      <p:bldP spid="35" grpId="0"/>
      <p:bldP spid="44"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7196740"/>
            <a:ext cx="23400000" cy="5909662"/>
            <a:chOff x="1220788" y="7162800"/>
            <a:chExt cx="22340289" cy="5910345"/>
          </a:xfrm>
        </p:grpSpPr>
        <p:sp>
          <p:nvSpPr>
            <p:cNvPr id="3" name="Rounded Rectangle 2"/>
            <p:cNvSpPr/>
            <p:nvPr/>
          </p:nvSpPr>
          <p:spPr>
            <a:xfrm>
              <a:off x="1222486" y="7418547"/>
              <a:ext cx="22338591" cy="56545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3" y="1665222"/>
            <a:ext cx="23400000" cy="5285752"/>
            <a:chOff x="1176052" y="1665222"/>
            <a:chExt cx="22743297" cy="5285752"/>
          </a:xfrm>
        </p:grpSpPr>
        <p:grpSp>
          <p:nvGrpSpPr>
            <p:cNvPr id="13" name="Group 49"/>
            <p:cNvGrpSpPr/>
            <p:nvPr/>
          </p:nvGrpSpPr>
          <p:grpSpPr>
            <a:xfrm>
              <a:off x="1176052" y="1665222"/>
              <a:ext cx="22743297" cy="5285752"/>
              <a:chOff x="1175570" y="2468560"/>
              <a:chExt cx="22745930" cy="5286364"/>
            </a:xfrm>
          </p:grpSpPr>
          <p:sp>
            <p:nvSpPr>
              <p:cNvPr id="14" name="Rounded Rectangle 6"/>
              <p:cNvSpPr/>
              <p:nvPr/>
            </p:nvSpPr>
            <p:spPr>
              <a:xfrm>
                <a:off x="1175570" y="2872595"/>
                <a:ext cx="22745930" cy="4882329"/>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9</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303922" y="2101578"/>
                <a:ext cx="22200073" cy="4920963"/>
              </a:xfrm>
              <a:prstGeom prst="rect">
                <a:avLst/>
              </a:prstGeom>
              <a:ln>
                <a:noFill/>
              </a:ln>
            </p:spPr>
            <p:txBody>
              <a:bodyPr wrap="square">
                <a:spAutoFit/>
              </a:bodyPr>
              <a:lstStyle/>
              <a:p>
                <a:pPr marL="628650" indent="-628650" algn="just">
                  <a:lnSpc>
                    <a:spcPct val="115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 (6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𝟏𝟎</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03922" y="2101578"/>
                <a:ext cx="22200073" cy="4920963"/>
              </a:xfrm>
              <a:prstGeom prst="rect">
                <a:avLst/>
              </a:prstGeom>
              <a:blipFill rotWithShape="0">
                <a:blip r:embed="rId3"/>
                <a:stretch>
                  <a:fillRect t="-2107" r="-109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867092" y="8075445"/>
                <a:ext cx="22983507" cy="1633204"/>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Chọn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A,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B để đứng đầu hoặc cuối hàng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867092" y="8075445"/>
                <a:ext cx="22983507" cy="1633204"/>
              </a:xfrm>
              <a:prstGeom prst="rect">
                <a:avLst/>
              </a:prstGeom>
              <a:blipFill>
                <a:blip r:embed="rId4"/>
                <a:stretch>
                  <a:fillRect t="-6343" r="-1088" b="-156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1254023" y="10613457"/>
                <a:ext cx="22983507" cy="799963"/>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16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giữa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1" name="TextBox 30"/>
              <p:cNvSpPr txBox="1">
                <a:spLocks noRot="1" noChangeAspect="1" noMove="1" noResize="1" noEditPoints="1" noAdjustHandles="1" noChangeArrowheads="1" noChangeShapeType="1" noTextEdit="1"/>
              </p:cNvSpPr>
              <p:nvPr/>
            </p:nvSpPr>
            <p:spPr>
              <a:xfrm>
                <a:off x="1254023" y="10613457"/>
                <a:ext cx="22983507" cy="799963"/>
              </a:xfrm>
              <a:prstGeom prst="rect">
                <a:avLst/>
              </a:prstGeom>
              <a:blipFill>
                <a:blip r:embed="rId5"/>
                <a:stretch>
                  <a:fillRect t="-12214"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20596" y="11764580"/>
                <a:ext cx="20583899" cy="924997"/>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720596" y="11764580"/>
                <a:ext cx="20583899" cy="924997"/>
              </a:xfrm>
              <a:prstGeom prst="rect">
                <a:avLst/>
              </a:prstGeom>
              <a:blipFill rotWithShape="0">
                <a:blip r:embed="rId6"/>
                <a:stretch>
                  <a:fillRect t="-7237" b="-20395"/>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C47A3A91-B1E7-4E00-8DB4-C335484DD250}"/>
              </a:ext>
            </a:extLst>
          </p:cNvPr>
          <p:cNvSpPr/>
          <p:nvPr/>
        </p:nvSpPr>
        <p:spPr>
          <a:xfrm>
            <a:off x="3176260" y="519289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20294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4"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AutoShape 8"/>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marL="0" marR="0" lvl="0" indent="0" defTabSz="1828482"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34" name="AutoShape 8"/>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marL="0" marR="0" lvl="0" indent="0" defTabSz="1828482"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35" name="AutoShape 8"/>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2" name="Line 14">
            <a:extLst>
              <a:ext uri="{FF2B5EF4-FFF2-40B4-BE49-F238E27FC236}">
                <a16:creationId xmlns:a16="http://schemas.microsoft.com/office/drawing/2014/main" id="{BC38D7E9-1391-4C84-B6FB-47701FD1B4F3}"/>
              </a:ext>
            </a:extLst>
          </p:cNvPr>
          <p:cNvSpPr>
            <a:spLocks noChangeShapeType="1"/>
          </p:cNvSpPr>
          <p:nvPr/>
        </p:nvSpPr>
        <p:spPr bwMode="auto">
          <a:xfrm>
            <a:off x="4075586" y="6632915"/>
            <a:ext cx="0" cy="138251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3" name="Text Box 15">
            <a:extLst>
              <a:ext uri="{FF2B5EF4-FFF2-40B4-BE49-F238E27FC236}">
                <a16:creationId xmlns:a16="http://schemas.microsoft.com/office/drawing/2014/main" id="{7CB499C1-DF9C-4E2F-9D5D-DF34967D74EB}"/>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44" name="Line 16">
            <a:extLst>
              <a:ext uri="{FF2B5EF4-FFF2-40B4-BE49-F238E27FC236}">
                <a16:creationId xmlns:a16="http://schemas.microsoft.com/office/drawing/2014/main" id="{12E0DE3D-9046-40CB-8DD8-94F9EF57FB80}"/>
              </a:ext>
            </a:extLst>
          </p:cNvPr>
          <p:cNvSpPr>
            <a:spLocks noChangeShapeType="1"/>
          </p:cNvSpPr>
          <p:nvPr/>
        </p:nvSpPr>
        <p:spPr bwMode="auto">
          <a:xfrm flipH="1">
            <a:off x="11361336" y="7498180"/>
            <a:ext cx="0" cy="53871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5" name="Text Box 17">
            <a:extLst>
              <a:ext uri="{FF2B5EF4-FFF2-40B4-BE49-F238E27FC236}">
                <a16:creationId xmlns:a16="http://schemas.microsoft.com/office/drawing/2014/main" id="{1BDA4CD3-01AD-405B-992D-73E5A47F358F}"/>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46" name="Line 18">
            <a:extLst>
              <a:ext uri="{FF2B5EF4-FFF2-40B4-BE49-F238E27FC236}">
                <a16:creationId xmlns:a16="http://schemas.microsoft.com/office/drawing/2014/main" id="{66608C14-5699-43D7-87BD-4FBC767F261E}"/>
              </a:ext>
            </a:extLst>
          </p:cNvPr>
          <p:cNvSpPr>
            <a:spLocks noChangeShapeType="1"/>
          </p:cNvSpPr>
          <p:nvPr/>
        </p:nvSpPr>
        <p:spPr bwMode="auto">
          <a:xfrm flipH="1">
            <a:off x="19408014" y="6506112"/>
            <a:ext cx="0" cy="153078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47" name="Text Box 19">
            <a:extLst>
              <a:ext uri="{FF2B5EF4-FFF2-40B4-BE49-F238E27FC236}">
                <a16:creationId xmlns:a16="http://schemas.microsoft.com/office/drawing/2014/main" id="{8A84924B-53B9-4F0F-9A79-3C9C37185EB6}"/>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48"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49"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50" name="Text Box 24">
            <a:extLst>
              <a:ext uri="{FF2B5EF4-FFF2-40B4-BE49-F238E27FC236}">
                <a16:creationId xmlns:a16="http://schemas.microsoft.com/office/drawing/2014/main" id="{78734FAE-8E3A-4427-9896-4A0BF091E526}"/>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51" name="Text Box 26">
            <a:extLst>
              <a:ext uri="{FF2B5EF4-FFF2-40B4-BE49-F238E27FC236}">
                <a16:creationId xmlns:a16="http://schemas.microsoft.com/office/drawing/2014/main" id="{CD455277-F520-4796-B47D-B72FDF54F3FF}"/>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52" name="Text Box 28">
            <a:extLst>
              <a:ext uri="{FF2B5EF4-FFF2-40B4-BE49-F238E27FC236}">
                <a16:creationId xmlns:a16="http://schemas.microsoft.com/office/drawing/2014/main" id="{FDF68BAC-674D-4856-9E84-9604F2475E08}"/>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53" name="Object 29">
            <a:extLst>
              <a:ext uri="{FF2B5EF4-FFF2-40B4-BE49-F238E27FC236}">
                <a16:creationId xmlns:a16="http://schemas.microsoft.com/office/drawing/2014/main" id="{29F20CDF-472A-4016-BE8B-E1BD58A55FB5}"/>
              </a:ext>
            </a:extLst>
          </p:cNvPr>
          <p:cNvGraphicFramePr>
            <a:graphicFrameLocks noChangeAspect="1"/>
          </p:cNvGraphicFramePr>
          <p:nvPr>
            <p:extLst>
              <p:ext uri="{D42A27DB-BD31-4B8C-83A1-F6EECF244321}">
                <p14:modId xmlns:p14="http://schemas.microsoft.com/office/powerpoint/2010/main" val="2297969911"/>
              </p:ext>
            </p:extLst>
          </p:nvPr>
        </p:nvGraphicFramePr>
        <p:xfrm>
          <a:off x="8598046" y="11658600"/>
          <a:ext cx="6213474" cy="1882776"/>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0" name=""/>
                      <p:cNvPicPr preferRelativeResize="0">
                        <a:picLocks noChangeAspect="1" noChangeArrowheads="1"/>
                      </p:cNvPicPr>
                      <p:nvPr/>
                    </p:nvPicPr>
                    <p:blipFill>
                      <a:blip r:embed="rId4"/>
                      <a:srcRect/>
                      <a:stretch>
                        <a:fillRect/>
                      </a:stretch>
                    </p:blipFill>
                    <p:spPr bwMode="auto">
                      <a:xfrm>
                        <a:off x="8598046" y="11658600"/>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54" name="Text Box 30">
            <a:extLst>
              <a:ext uri="{FF2B5EF4-FFF2-40B4-BE49-F238E27FC236}">
                <a16:creationId xmlns:a16="http://schemas.microsoft.com/office/drawing/2014/main" id="{7C09327D-017F-4BAF-B3A6-F44A566C24D3}"/>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55" name="Object 31">
            <a:extLst>
              <a:ext uri="{FF2B5EF4-FFF2-40B4-BE49-F238E27FC236}">
                <a16:creationId xmlns:a16="http://schemas.microsoft.com/office/drawing/2014/main" id="{301B1721-FEB1-4480-8CE1-714C041F6752}"/>
              </a:ext>
            </a:extLst>
          </p:cNvPr>
          <p:cNvGraphicFramePr>
            <a:graphicFrameLocks noChangeAspect="1"/>
          </p:cNvGraphicFramePr>
          <p:nvPr/>
        </p:nvGraphicFramePr>
        <p:xfrm>
          <a:off x="16071234" y="11716671"/>
          <a:ext cx="7010400" cy="1882774"/>
        </p:xfrm>
        <a:graphic>
          <a:graphicData uri="http://schemas.openxmlformats.org/presentationml/2006/ole">
            <mc:AlternateContent xmlns:mc="http://schemas.openxmlformats.org/markup-compatibility/2006">
              <mc:Choice xmlns:v="urn:schemas-microsoft-com:vml" Requires="v">
                <p:oleObj name="Equation" r:id="rId5" imgW="1879560" imgH="431640" progId="Equation.DSMT4">
                  <p:embed/>
                </p:oleObj>
              </mc:Choice>
              <mc:Fallback>
                <p:oleObj name="Equation" r:id="rId5" imgW="1879560" imgH="431640" progId="Equation.DSMT4">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1234" y="11716671"/>
                        <a:ext cx="70104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56" name="Line 14">
            <a:extLst>
              <a:ext uri="{FF2B5EF4-FFF2-40B4-BE49-F238E27FC236}">
                <a16:creationId xmlns:a16="http://schemas.microsoft.com/office/drawing/2014/main" id="{13840BBC-5BAD-4590-8F6E-AD7EB4D128EB}"/>
              </a:ext>
            </a:extLst>
          </p:cNvPr>
          <p:cNvSpPr>
            <a:spLocks noChangeShapeType="1"/>
          </p:cNvSpPr>
          <p:nvPr/>
        </p:nvSpPr>
        <p:spPr bwMode="auto">
          <a:xfrm flipH="1">
            <a:off x="5201299" y="3838967"/>
            <a:ext cx="6160034" cy="63213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7" name="Line 16">
            <a:extLst>
              <a:ext uri="{FF2B5EF4-FFF2-40B4-BE49-F238E27FC236}">
                <a16:creationId xmlns:a16="http://schemas.microsoft.com/office/drawing/2014/main" id="{9F0BDDDD-D9EF-4AB5-B8D4-40AA59D5C7E7}"/>
              </a:ext>
            </a:extLst>
          </p:cNvPr>
          <p:cNvSpPr>
            <a:spLocks noChangeShapeType="1"/>
          </p:cNvSpPr>
          <p:nvPr/>
        </p:nvSpPr>
        <p:spPr bwMode="auto">
          <a:xfrm>
            <a:off x="11395286" y="3814298"/>
            <a:ext cx="23568" cy="82492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8" name="Line 16">
            <a:extLst>
              <a:ext uri="{FF2B5EF4-FFF2-40B4-BE49-F238E27FC236}">
                <a16:creationId xmlns:a16="http://schemas.microsoft.com/office/drawing/2014/main" id="{EFBBE66C-8981-4245-84AA-ED07CB2C4DFD}"/>
              </a:ext>
            </a:extLst>
          </p:cNvPr>
          <p:cNvSpPr>
            <a:spLocks noChangeShapeType="1"/>
          </p:cNvSpPr>
          <p:nvPr/>
        </p:nvSpPr>
        <p:spPr bwMode="auto">
          <a:xfrm>
            <a:off x="11466247" y="3854597"/>
            <a:ext cx="6780838" cy="55744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59"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60" name="Line 14">
            <a:extLst>
              <a:ext uri="{FF2B5EF4-FFF2-40B4-BE49-F238E27FC236}">
                <a16:creationId xmlns:a16="http://schemas.microsoft.com/office/drawing/2014/main" id="{D086EF20-FE29-4DB7-B751-35B584819B41}"/>
              </a:ext>
            </a:extLst>
          </p:cNvPr>
          <p:cNvSpPr>
            <a:spLocks noChangeShapeType="1"/>
          </p:cNvSpPr>
          <p:nvPr/>
        </p:nvSpPr>
        <p:spPr bwMode="auto">
          <a:xfrm>
            <a:off x="4065020" y="9011852"/>
            <a:ext cx="0" cy="79219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1" name="Line 14">
            <a:extLst>
              <a:ext uri="{FF2B5EF4-FFF2-40B4-BE49-F238E27FC236}">
                <a16:creationId xmlns:a16="http://schemas.microsoft.com/office/drawing/2014/main" id="{76EB67DA-DE12-4171-A8DC-59CFABB639EC}"/>
              </a:ext>
            </a:extLst>
          </p:cNvPr>
          <p:cNvSpPr>
            <a:spLocks noChangeShapeType="1"/>
          </p:cNvSpPr>
          <p:nvPr/>
        </p:nvSpPr>
        <p:spPr bwMode="auto">
          <a:xfrm>
            <a:off x="4065020" y="1099206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2" name="Line 14">
            <a:extLst>
              <a:ext uri="{FF2B5EF4-FFF2-40B4-BE49-F238E27FC236}">
                <a16:creationId xmlns:a16="http://schemas.microsoft.com/office/drawing/2014/main" id="{8B9F5FE2-0027-477E-8156-65F7A09981EB}"/>
              </a:ext>
            </a:extLst>
          </p:cNvPr>
          <p:cNvSpPr>
            <a:spLocks noChangeShapeType="1"/>
          </p:cNvSpPr>
          <p:nvPr/>
        </p:nvSpPr>
        <p:spPr bwMode="auto">
          <a:xfrm>
            <a:off x="11361336" y="9060026"/>
            <a:ext cx="0" cy="69584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3" name="Line 14">
            <a:extLst>
              <a:ext uri="{FF2B5EF4-FFF2-40B4-BE49-F238E27FC236}">
                <a16:creationId xmlns:a16="http://schemas.microsoft.com/office/drawing/2014/main" id="{44E1194F-6E07-47AB-97BF-D7FBC10FE230}"/>
              </a:ext>
            </a:extLst>
          </p:cNvPr>
          <p:cNvSpPr>
            <a:spLocks noChangeShapeType="1"/>
          </p:cNvSpPr>
          <p:nvPr/>
        </p:nvSpPr>
        <p:spPr bwMode="auto">
          <a:xfrm>
            <a:off x="11418854" y="10719656"/>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4" name="Line 14">
            <a:extLst>
              <a:ext uri="{FF2B5EF4-FFF2-40B4-BE49-F238E27FC236}">
                <a16:creationId xmlns:a16="http://schemas.microsoft.com/office/drawing/2014/main" id="{2BED8D98-47C2-49BD-A83E-8A5D7F8A7098}"/>
              </a:ext>
            </a:extLst>
          </p:cNvPr>
          <p:cNvSpPr>
            <a:spLocks noChangeShapeType="1"/>
          </p:cNvSpPr>
          <p:nvPr/>
        </p:nvSpPr>
        <p:spPr bwMode="auto">
          <a:xfrm>
            <a:off x="19408014" y="9083333"/>
            <a:ext cx="0" cy="67254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5" name="Line 14">
            <a:extLst>
              <a:ext uri="{FF2B5EF4-FFF2-40B4-BE49-F238E27FC236}">
                <a16:creationId xmlns:a16="http://schemas.microsoft.com/office/drawing/2014/main" id="{CC81E8A8-EDF6-4EED-9353-52A4E14DB7D4}"/>
              </a:ext>
            </a:extLst>
          </p:cNvPr>
          <p:cNvSpPr>
            <a:spLocks noChangeShapeType="1"/>
          </p:cNvSpPr>
          <p:nvPr/>
        </p:nvSpPr>
        <p:spPr bwMode="auto">
          <a:xfrm>
            <a:off x="19408014" y="1080231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ysClr val="windowText" lastClr="000000"/>
              </a:solidFill>
              <a:effectLst/>
              <a:uLnTx/>
              <a:uFillTx/>
            </a:endParaRPr>
          </a:p>
        </p:txBody>
      </p:sp>
      <p:sp>
        <p:nvSpPr>
          <p:cNvPr id="66" name="Rectangle 275">
            <a:extLst>
              <a:ext uri="{FF2B5EF4-FFF2-40B4-BE49-F238E27FC236}">
                <a16:creationId xmlns:a16="http://schemas.microsoft.com/office/drawing/2014/main" id="{94BCFCA3-5BFF-4706-BFA6-1710601B98FD}"/>
              </a:ext>
            </a:extLst>
          </p:cNvPr>
          <p:cNvSpPr>
            <a:spLocks noChangeArrowheads="1"/>
          </p:cNvSpPr>
          <p:nvPr/>
        </p:nvSpPr>
        <p:spPr bwMode="auto">
          <a:xfrm>
            <a:off x="-54591" y="695214"/>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ysClr val="windowText" lastClr="000000"/>
              </a:solidFill>
              <a:effectLst/>
              <a:uLnTx/>
              <a:uFillTx/>
            </a:endParaRPr>
          </a:p>
        </p:txBody>
      </p:sp>
      <p:grpSp>
        <p:nvGrpSpPr>
          <p:cNvPr id="67" name="Group 66">
            <a:extLst>
              <a:ext uri="{FF2B5EF4-FFF2-40B4-BE49-F238E27FC236}">
                <a16:creationId xmlns:a16="http://schemas.microsoft.com/office/drawing/2014/main" id="{A8A79716-DD9E-42E5-A04F-39A7E4144AEA}"/>
              </a:ext>
            </a:extLst>
          </p:cNvPr>
          <p:cNvGrpSpPr/>
          <p:nvPr/>
        </p:nvGrpSpPr>
        <p:grpSpPr>
          <a:xfrm>
            <a:off x="3931500" y="2584905"/>
            <a:ext cx="14556184" cy="1170440"/>
            <a:chOff x="1859552" y="820101"/>
            <a:chExt cx="7092396" cy="585220"/>
          </a:xfrm>
        </p:grpSpPr>
        <p:sp>
          <p:nvSpPr>
            <p:cNvPr id="68" name="Text Box 12">
              <a:extLst>
                <a:ext uri="{FF2B5EF4-FFF2-40B4-BE49-F238E27FC236}">
                  <a16:creationId xmlns:a16="http://schemas.microsoft.com/office/drawing/2014/main" id="{A3296630-49EF-4469-8230-860E1166FC82}"/>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marL="0" marR="0" lvl="0" indent="0" algn="ctr" defTabSz="1828800" eaLnBrk="1" fontAlgn="auto" latinLnBrk="0" hangingPunct="1">
                <a:lnSpc>
                  <a:spcPct val="100000"/>
                </a:lnSpc>
                <a:spcBef>
                  <a:spcPct val="50000"/>
                </a:spcBef>
                <a:spcAft>
                  <a:spcPts val="0"/>
                </a:spcAft>
                <a:buClrTx/>
                <a:buSzTx/>
                <a:buFontTx/>
                <a:buNone/>
                <a:tabLst/>
                <a:defRPr/>
              </a:pPr>
              <a:r>
                <a:rPr kumimoji="0" lang="en-US" altLang="en-US" sz="64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Times New Roman" pitchFamily="18" charset="0"/>
                </a:rPr>
                <a:t>Cho tập A gồm n phần tử</a:t>
              </a:r>
            </a:p>
          </p:txBody>
        </p:sp>
        <p:graphicFrame>
          <p:nvGraphicFramePr>
            <p:cNvPr id="69" name="Object 68">
              <a:extLst>
                <a:ext uri="{FF2B5EF4-FFF2-40B4-BE49-F238E27FC236}">
                  <a16:creationId xmlns:a16="http://schemas.microsoft.com/office/drawing/2014/main" id="{3158FB9B-9087-4A23-9EEC-251FC3900897}"/>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name="Equation" r:id="rId7" imgW="444307" imgH="190417" progId="Equation.DSMT4">
                    <p:embed/>
                  </p:oleObj>
                </mc:Choice>
                <mc:Fallback>
                  <p:oleObj name="Equation" r:id="rId7" imgW="444307" imgH="19041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8"/>
          <p:cNvSpPr>
            <a:spLocks noChangeAspect="1" noChangeArrowheads="1" noTextEdit="1"/>
          </p:cNvSpPr>
          <p:nvPr/>
        </p:nvSpPr>
        <p:spPr bwMode="gray">
          <a:xfrm flipH="1">
            <a:off x="13165739" y="654377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42"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4945931" y="11180132"/>
            <a:ext cx="8812368" cy="1046432"/>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Hoán vị của n phần tử</a:t>
            </a:r>
          </a:p>
        </p:txBody>
      </p:sp>
      <p:sp>
        <p:nvSpPr>
          <p:cNvPr id="44"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14985002" y="3690362"/>
            <a:ext cx="8765648"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Chỉnh hợp chập k của n phần tử </a:t>
            </a:r>
          </a:p>
        </p:txBody>
      </p:sp>
      <p:sp>
        <p:nvSpPr>
          <p:cNvPr id="50"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4938282" y="7396650"/>
            <a:ext cx="8812367"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     Tổ hợp chập k của n phần tử</a:t>
            </a:r>
          </a:p>
        </p:txBody>
      </p:sp>
      <p:sp>
        <p:nvSpPr>
          <p:cNvPr id="51" name="Rectangle 50">
            <a:extLst>
              <a:ext uri="{FF2B5EF4-FFF2-40B4-BE49-F238E27FC236}">
                <a16:creationId xmlns:a16="http://schemas.microsoft.com/office/drawing/2014/main" id="{7CE69F75-D0A8-46B4-A7EF-31E7FF942E1B}"/>
              </a:ext>
            </a:extLst>
          </p:cNvPr>
          <p:cNvSpPr/>
          <p:nvPr/>
        </p:nvSpPr>
        <p:spPr>
          <a:xfrm>
            <a:off x="9242747" y="372035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52" name="Rectangle 51">
            <a:extLst>
              <a:ext uri="{FF2B5EF4-FFF2-40B4-BE49-F238E27FC236}">
                <a16:creationId xmlns:a16="http://schemas.microsoft.com/office/drawing/2014/main" id="{4FABD88A-ABE8-4349-A394-399B8E44A547}"/>
              </a:ext>
            </a:extLst>
          </p:cNvPr>
          <p:cNvSpPr/>
          <p:nvPr/>
        </p:nvSpPr>
        <p:spPr>
          <a:xfrm>
            <a:off x="9499323" y="740716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53" name="Rectangle 52">
            <a:extLst>
              <a:ext uri="{FF2B5EF4-FFF2-40B4-BE49-F238E27FC236}">
                <a16:creationId xmlns:a16="http://schemas.microsoft.com/office/drawing/2014/main" id="{877533D8-8B64-479A-9B22-F4E17DB025CF}"/>
              </a:ext>
            </a:extLst>
          </p:cNvPr>
          <p:cNvSpPr/>
          <p:nvPr/>
        </p:nvSpPr>
        <p:spPr>
          <a:xfrm>
            <a:off x="9453037" y="11038477"/>
            <a:ext cx="1097294" cy="1415764"/>
          </a:xfrm>
          <a:prstGeom prst="rect">
            <a:avLst/>
          </a:prstGeom>
        </p:spPr>
        <p:txBody>
          <a:bodyPr wrap="squar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grpSp>
        <p:nvGrpSpPr>
          <p:cNvPr id="54" name="Group 53">
            <a:extLst>
              <a:ext uri="{FF2B5EF4-FFF2-40B4-BE49-F238E27FC236}">
                <a16:creationId xmlns:a16="http://schemas.microsoft.com/office/drawing/2014/main" id="{7A128ED0-1B6E-4285-8361-4E7348969230}"/>
              </a:ext>
            </a:extLst>
          </p:cNvPr>
          <p:cNvGrpSpPr/>
          <p:nvPr/>
        </p:nvGrpSpPr>
        <p:grpSpPr>
          <a:xfrm>
            <a:off x="13712521" y="3640675"/>
            <a:ext cx="1029278" cy="1323439"/>
            <a:chOff x="5897218" y="1199099"/>
            <a:chExt cx="514638" cy="661713"/>
          </a:xfrm>
        </p:grpSpPr>
        <p:sp>
          <p:nvSpPr>
            <p:cNvPr id="55" name="Oval 54">
              <a:extLst>
                <a:ext uri="{FF2B5EF4-FFF2-40B4-BE49-F238E27FC236}">
                  <a16:creationId xmlns:a16="http://schemas.microsoft.com/office/drawing/2014/main" id="{41C7F3A6-0300-4B72-8C03-89351D545EFB}"/>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56" name="TextBox 55">
              <a:extLst>
                <a:ext uri="{FF2B5EF4-FFF2-40B4-BE49-F238E27FC236}">
                  <a16:creationId xmlns:a16="http://schemas.microsoft.com/office/drawing/2014/main" id="{E7868669-D264-4BF4-BA92-102D6A731FBA}"/>
                </a:ext>
              </a:extLst>
            </p:cNvPr>
            <p:cNvSpPr txBox="1"/>
            <p:nvPr/>
          </p:nvSpPr>
          <p:spPr>
            <a:xfrm>
              <a:off x="5908273" y="1199099"/>
              <a:ext cx="503583" cy="661713"/>
            </a:xfrm>
            <a:prstGeom prst="rect">
              <a:avLst/>
            </a:prstGeom>
            <a:noFill/>
          </p:spPr>
          <p:txBody>
            <a:bodyPr wrap="square" rtlCol="0">
              <a:spAutoFit/>
            </a:bodyPr>
            <a:lstStyle/>
            <a:p>
              <a:pPr defTabSz="1828482"/>
              <a:r>
                <a:rPr lang="en-US" sz="8000" b="1" kern="0">
                  <a:solidFill>
                    <a:srgbClr val="0000CC"/>
                  </a:solidFill>
                  <a:latin typeface="Vapada"/>
                </a:rPr>
                <a:t>A</a:t>
              </a:r>
            </a:p>
          </p:txBody>
        </p:sp>
      </p:grpSp>
      <p:grpSp>
        <p:nvGrpSpPr>
          <p:cNvPr id="57" name="Group 56">
            <a:extLst>
              <a:ext uri="{FF2B5EF4-FFF2-40B4-BE49-F238E27FC236}">
                <a16:creationId xmlns:a16="http://schemas.microsoft.com/office/drawing/2014/main" id="{BF3444EF-0905-49ED-8713-38DA1C498D1B}"/>
              </a:ext>
            </a:extLst>
          </p:cNvPr>
          <p:cNvGrpSpPr/>
          <p:nvPr/>
        </p:nvGrpSpPr>
        <p:grpSpPr>
          <a:xfrm>
            <a:off x="13716013" y="7332777"/>
            <a:ext cx="1051410" cy="1323439"/>
            <a:chOff x="5897218" y="1221445"/>
            <a:chExt cx="525705" cy="661713"/>
          </a:xfrm>
        </p:grpSpPr>
        <p:sp>
          <p:nvSpPr>
            <p:cNvPr id="58" name="Oval 57">
              <a:extLst>
                <a:ext uri="{FF2B5EF4-FFF2-40B4-BE49-F238E27FC236}">
                  <a16:creationId xmlns:a16="http://schemas.microsoft.com/office/drawing/2014/main" id="{A3413BEF-8090-46CE-95CE-ACD5FE983E85}"/>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59" name="TextBox 58">
              <a:extLst>
                <a:ext uri="{FF2B5EF4-FFF2-40B4-BE49-F238E27FC236}">
                  <a16:creationId xmlns:a16="http://schemas.microsoft.com/office/drawing/2014/main" id="{043BA417-B817-4E43-96EF-47505C07FA63}"/>
                </a:ext>
              </a:extLst>
            </p:cNvPr>
            <p:cNvSpPr txBox="1"/>
            <p:nvPr/>
          </p:nvSpPr>
          <p:spPr>
            <a:xfrm>
              <a:off x="5919341" y="1221445"/>
              <a:ext cx="503582" cy="661713"/>
            </a:xfrm>
            <a:prstGeom prst="rect">
              <a:avLst/>
            </a:prstGeom>
            <a:noFill/>
          </p:spPr>
          <p:txBody>
            <a:bodyPr wrap="square" rtlCol="0">
              <a:spAutoFit/>
            </a:bodyPr>
            <a:lstStyle/>
            <a:p>
              <a:pPr defTabSz="1828482"/>
              <a:r>
                <a:rPr lang="en-US" sz="8000" b="1" kern="0">
                  <a:solidFill>
                    <a:srgbClr val="0000CC"/>
                  </a:solidFill>
                  <a:latin typeface="Vapada"/>
                </a:rPr>
                <a:t>B</a:t>
              </a:r>
            </a:p>
          </p:txBody>
        </p:sp>
      </p:grpSp>
      <p:grpSp>
        <p:nvGrpSpPr>
          <p:cNvPr id="60" name="Group 59">
            <a:extLst>
              <a:ext uri="{FF2B5EF4-FFF2-40B4-BE49-F238E27FC236}">
                <a16:creationId xmlns:a16="http://schemas.microsoft.com/office/drawing/2014/main" id="{93B37D46-3224-450B-9070-36E7B3A4E243}"/>
              </a:ext>
            </a:extLst>
          </p:cNvPr>
          <p:cNvGrpSpPr/>
          <p:nvPr/>
        </p:nvGrpSpPr>
        <p:grpSpPr>
          <a:xfrm>
            <a:off x="13687333" y="10921479"/>
            <a:ext cx="1017406" cy="1323439"/>
            <a:chOff x="5897218" y="1195466"/>
            <a:chExt cx="508702" cy="661713"/>
          </a:xfrm>
        </p:grpSpPr>
        <p:sp>
          <p:nvSpPr>
            <p:cNvPr id="61" name="Oval 60">
              <a:extLst>
                <a:ext uri="{FF2B5EF4-FFF2-40B4-BE49-F238E27FC236}">
                  <a16:creationId xmlns:a16="http://schemas.microsoft.com/office/drawing/2014/main" id="{E4627EA6-213A-4CDE-8A21-DED4569F46D4}"/>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62" name="TextBox 61">
              <a:extLst>
                <a:ext uri="{FF2B5EF4-FFF2-40B4-BE49-F238E27FC236}">
                  <a16:creationId xmlns:a16="http://schemas.microsoft.com/office/drawing/2014/main" id="{537A38C4-5B90-4BCC-8A47-BE23EC9358E4}"/>
                </a:ext>
              </a:extLst>
            </p:cNvPr>
            <p:cNvSpPr txBox="1"/>
            <p:nvPr/>
          </p:nvSpPr>
          <p:spPr>
            <a:xfrm>
              <a:off x="5902338" y="1195466"/>
              <a:ext cx="503582" cy="661713"/>
            </a:xfrm>
            <a:prstGeom prst="rect">
              <a:avLst/>
            </a:prstGeom>
            <a:noFill/>
          </p:spPr>
          <p:txBody>
            <a:bodyPr wrap="square" rtlCol="0">
              <a:spAutoFit/>
            </a:bodyPr>
            <a:lstStyle/>
            <a:p>
              <a:pPr defTabSz="1828482"/>
              <a:r>
                <a:rPr lang="en-US" sz="8000" b="1" kern="0">
                  <a:solidFill>
                    <a:srgbClr val="0000CC"/>
                  </a:solidFill>
                  <a:latin typeface="Vapada"/>
                </a:rPr>
                <a:t>C</a:t>
              </a:r>
            </a:p>
          </p:txBody>
        </p:sp>
      </p:grpSp>
      <p:sp>
        <p:nvSpPr>
          <p:cNvPr id="63" name="Text Box 12">
            <a:extLst>
              <a:ext uri="{FF2B5EF4-FFF2-40B4-BE49-F238E27FC236}">
                <a16:creationId xmlns:a16="http://schemas.microsoft.com/office/drawing/2014/main" id="{3323EF6A-7A66-46C6-AC74-FABC89599BE3}"/>
              </a:ext>
            </a:extLst>
          </p:cNvPr>
          <p:cNvSpPr txBox="1">
            <a:spLocks noChangeArrowheads="1"/>
          </p:cNvSpPr>
          <p:nvPr/>
        </p:nvSpPr>
        <p:spPr bwMode="auto">
          <a:xfrm>
            <a:off x="5588792" y="1974301"/>
            <a:ext cx="12741680" cy="1169543"/>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6400" b="1" kern="0">
                <a:solidFill>
                  <a:srgbClr val="0000FF"/>
                </a:solidFill>
                <a:effectLst>
                  <a:outerShdw blurRad="38100" dist="38100" dir="2700000" algn="tl">
                    <a:srgbClr val="C0C0C0"/>
                  </a:outerShdw>
                </a:effectLst>
                <a:latin typeface="Times New Roman" pitchFamily="18" charset="0"/>
              </a:rPr>
              <a:t>Cho tập A gồm </a:t>
            </a:r>
            <a:r>
              <a:rPr lang="en-US" altLang="en-US" sz="6400" b="1" kern="0">
                <a:solidFill>
                  <a:srgbClr val="FF0000"/>
                </a:solidFill>
                <a:effectLst>
                  <a:outerShdw blurRad="38100" dist="38100" dir="2700000" algn="tl">
                    <a:srgbClr val="C0C0C0"/>
                  </a:outerShdw>
                </a:effectLst>
                <a:latin typeface="Times New Roman" pitchFamily="18" charset="0"/>
              </a:rPr>
              <a:t>n</a:t>
            </a:r>
            <a:r>
              <a:rPr lang="en-US" altLang="en-US" sz="6400" b="1" kern="0">
                <a:solidFill>
                  <a:srgbClr val="0000FF"/>
                </a:solidFill>
                <a:effectLst>
                  <a:outerShdw blurRad="38100" dist="38100" dir="2700000" algn="tl">
                    <a:srgbClr val="C0C0C0"/>
                  </a:outerShdw>
                </a:effectLst>
                <a:latin typeface="Times New Roman" pitchFamily="18" charset="0"/>
              </a:rPr>
              <a:t> phần tử</a:t>
            </a:r>
          </a:p>
        </p:txBody>
      </p:sp>
      <p:cxnSp>
        <p:nvCxnSpPr>
          <p:cNvPr id="64" name="Straight Arrow Connector 63">
            <a:extLst>
              <a:ext uri="{FF2B5EF4-FFF2-40B4-BE49-F238E27FC236}">
                <a16:creationId xmlns:a16="http://schemas.microsoft.com/office/drawing/2014/main" id="{AFFA2948-40D1-49C4-BCA0-2F89AF4657F1}"/>
              </a:ext>
            </a:extLst>
          </p:cNvPr>
          <p:cNvCxnSpPr>
            <a:cxnSpLocks/>
          </p:cNvCxnSpPr>
          <p:nvPr/>
        </p:nvCxnSpPr>
        <p:spPr>
          <a:xfrm>
            <a:off x="10176435" y="4679227"/>
            <a:ext cx="3536086" cy="6611606"/>
          </a:xfrm>
          <a:prstGeom prst="straightConnector1">
            <a:avLst/>
          </a:prstGeom>
          <a:noFill/>
          <a:ln w="76200" cap="flat" cmpd="sng" algn="ctr">
            <a:solidFill>
              <a:schemeClr val="accent6">
                <a:lumMod val="50000"/>
              </a:schemeClr>
            </a:solidFill>
            <a:prstDash val="solid"/>
            <a:miter lim="800000"/>
            <a:headEnd type="triangle"/>
            <a:tailEnd type="triangle"/>
          </a:ln>
          <a:effectLst/>
        </p:spPr>
      </p:cxnSp>
      <p:cxnSp>
        <p:nvCxnSpPr>
          <p:cNvPr id="65" name="Straight Arrow Connector 64">
            <a:extLst>
              <a:ext uri="{FF2B5EF4-FFF2-40B4-BE49-F238E27FC236}">
                <a16:creationId xmlns:a16="http://schemas.microsoft.com/office/drawing/2014/main" id="{F0CF7811-DB0E-4029-BFDC-77B20086BAEA}"/>
              </a:ext>
            </a:extLst>
          </p:cNvPr>
          <p:cNvCxnSpPr>
            <a:cxnSpLocks/>
          </p:cNvCxnSpPr>
          <p:nvPr/>
        </p:nvCxnSpPr>
        <p:spPr>
          <a:xfrm flipH="1">
            <a:off x="10550312" y="4704411"/>
            <a:ext cx="3116672" cy="3464674"/>
          </a:xfrm>
          <a:prstGeom prst="straightConnector1">
            <a:avLst/>
          </a:prstGeom>
          <a:noFill/>
          <a:ln w="76200" cap="flat" cmpd="sng" algn="ctr">
            <a:solidFill>
              <a:srgbClr val="FF0000"/>
            </a:solidFill>
            <a:prstDash val="solid"/>
            <a:miter lim="800000"/>
            <a:headEnd type="triangle"/>
            <a:tailEnd type="triangle"/>
          </a:ln>
          <a:effectLst/>
        </p:spPr>
      </p:cxnSp>
      <p:cxnSp>
        <p:nvCxnSpPr>
          <p:cNvPr id="66" name="Straight Arrow Connector 65">
            <a:extLst>
              <a:ext uri="{FF2B5EF4-FFF2-40B4-BE49-F238E27FC236}">
                <a16:creationId xmlns:a16="http://schemas.microsoft.com/office/drawing/2014/main" id="{426D148C-45FD-449F-85E7-D8A048CC83DC}"/>
              </a:ext>
            </a:extLst>
          </p:cNvPr>
          <p:cNvCxnSpPr>
            <a:cxnSpLocks/>
          </p:cNvCxnSpPr>
          <p:nvPr/>
        </p:nvCxnSpPr>
        <p:spPr>
          <a:xfrm flipH="1">
            <a:off x="10617973" y="8350759"/>
            <a:ext cx="3116674" cy="3143102"/>
          </a:xfrm>
          <a:prstGeom prst="straightConnector1">
            <a:avLst/>
          </a:prstGeom>
          <a:noFill/>
          <a:ln w="76200" cap="flat" cmpd="sng" algn="ctr">
            <a:solidFill>
              <a:srgbClr val="0000CC"/>
            </a:solidFill>
            <a:prstDash val="solid"/>
            <a:miter lim="800000"/>
            <a:headEnd type="triangle"/>
            <a:tailEnd type="triangle"/>
          </a:ln>
          <a:effectLst/>
        </p:spPr>
      </p:cxnSp>
      <p:sp>
        <p:nvSpPr>
          <p:cNvPr id="67" name="Text Box 15">
            <a:extLst>
              <a:ext uri="{FF2B5EF4-FFF2-40B4-BE49-F238E27FC236}">
                <a16:creationId xmlns:a16="http://schemas.microsoft.com/office/drawing/2014/main" id="{73A0FC44-BD63-4A47-80DE-3DCB153A9594}"/>
              </a:ext>
            </a:extLst>
          </p:cNvPr>
          <p:cNvSpPr txBox="1">
            <a:spLocks noChangeArrowheads="1"/>
          </p:cNvSpPr>
          <p:nvPr/>
        </p:nvSpPr>
        <p:spPr bwMode="auto">
          <a:xfrm>
            <a:off x="880233" y="3551525"/>
            <a:ext cx="855979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kern="0">
                <a:solidFill>
                  <a:srgbClr val="0000CC"/>
                </a:solidFill>
                <a:effectLst>
                  <a:outerShdw blurRad="38100" dist="38100" dir="2700000" algn="tl">
                    <a:srgbClr val="C0C0C0"/>
                  </a:outerShdw>
                </a:effectLst>
                <a:latin typeface="Times New Roman" pitchFamily="18" charset="0"/>
              </a:rPr>
              <a:t>sắp </a:t>
            </a:r>
            <a:r>
              <a:rPr lang="en-US" altLang="en-US" sz="5600" b="1" kern="0" err="1">
                <a:solidFill>
                  <a:srgbClr val="0000CC"/>
                </a:solidFill>
                <a:effectLst>
                  <a:outerShdw blurRad="38100" dist="38100" dir="2700000" algn="tl">
                    <a:srgbClr val="C0C0C0"/>
                  </a:outerShdw>
                </a:effectLst>
                <a:latin typeface="Times New Roman" pitchFamily="18" charset="0"/>
              </a:rPr>
              <a:t>thứ</a:t>
            </a:r>
            <a:r>
              <a:rPr lang="en-US" altLang="en-US" sz="5600" b="1" kern="0">
                <a:solidFill>
                  <a:srgbClr val="0000CC"/>
                </a:solidFill>
                <a:effectLst>
                  <a:outerShdw blurRad="38100" dist="38100" dir="2700000" algn="tl">
                    <a:srgbClr val="C0C0C0"/>
                  </a:outerShdw>
                </a:effectLst>
                <a:latin typeface="Times New Roman" pitchFamily="18" charset="0"/>
              </a:rPr>
              <a:t> tự n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68" name="Text Box 17">
            <a:extLst>
              <a:ext uri="{FF2B5EF4-FFF2-40B4-BE49-F238E27FC236}">
                <a16:creationId xmlns:a16="http://schemas.microsoft.com/office/drawing/2014/main" id="{C3A8429B-CCAC-4211-A44D-394D11AEA487}"/>
              </a:ext>
            </a:extLst>
          </p:cNvPr>
          <p:cNvSpPr txBox="1">
            <a:spLocks noChangeArrowheads="1"/>
          </p:cNvSpPr>
          <p:nvPr/>
        </p:nvSpPr>
        <p:spPr bwMode="auto">
          <a:xfrm>
            <a:off x="880233" y="6794265"/>
            <a:ext cx="8780682" cy="2769981"/>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 là</a:t>
            </a:r>
          </a:p>
        </p:txBody>
      </p:sp>
      <p:sp>
        <p:nvSpPr>
          <p:cNvPr id="69" name="Text Box 19">
            <a:extLst>
              <a:ext uri="{FF2B5EF4-FFF2-40B4-BE49-F238E27FC236}">
                <a16:creationId xmlns:a16="http://schemas.microsoft.com/office/drawing/2014/main" id="{78616820-A35A-4AAF-AF78-71E3BD302B76}"/>
              </a:ext>
            </a:extLst>
          </p:cNvPr>
          <p:cNvSpPr txBox="1">
            <a:spLocks noChangeArrowheads="1"/>
          </p:cNvSpPr>
          <p:nvPr/>
        </p:nvSpPr>
        <p:spPr bwMode="auto">
          <a:xfrm>
            <a:off x="811473" y="11026292"/>
            <a:ext cx="878068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kern="0">
                <a:solidFill>
                  <a:srgbClr val="0000CC"/>
                </a:solidFill>
                <a:effectLst>
                  <a:outerShdw blurRad="38100" dist="38100" dir="2700000" algn="tl">
                    <a:srgbClr val="C0C0C0"/>
                  </a:outerShdw>
                </a:effectLst>
                <a:latin typeface="Times New Roman" pitchFamily="18" charset="0"/>
              </a:rPr>
              <a:t>tập con gồm k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p>
        </p:txBody>
      </p:sp>
      <p:graphicFrame>
        <p:nvGraphicFramePr>
          <p:cNvPr id="71" name="Object 70">
            <a:extLst>
              <a:ext uri="{FF2B5EF4-FFF2-40B4-BE49-F238E27FC236}">
                <a16:creationId xmlns:a16="http://schemas.microsoft.com/office/drawing/2014/main" id="{526A0D39-18CD-4036-8025-31D35E3746E2}"/>
              </a:ext>
            </a:extLst>
          </p:cNvPr>
          <p:cNvGraphicFramePr>
            <a:graphicFrameLocks noChangeAspect="1"/>
          </p:cNvGraphicFramePr>
          <p:nvPr/>
        </p:nvGraphicFramePr>
        <p:xfrm>
          <a:off x="14838337" y="2013323"/>
          <a:ext cx="2800130" cy="1161142"/>
        </p:xfrm>
        <a:graphic>
          <a:graphicData uri="http://schemas.openxmlformats.org/presentationml/2006/ole">
            <mc:AlternateContent xmlns:mc="http://schemas.openxmlformats.org/markup-compatibility/2006">
              <mc:Choice xmlns:v="urn:schemas-microsoft-com:vml" Requires="v">
                <p:oleObj name="Equation" r:id="rId3" imgW="444307" imgH="190417" progId="Equation.DSMT4">
                  <p:embed/>
                </p:oleObj>
              </mc:Choice>
              <mc:Fallback>
                <p:oleObj name="Equation" r:id="rId3" imgW="444307"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8337" y="2013323"/>
                        <a:ext cx="2800130" cy="1161142"/>
                      </a:xfrm>
                      <a:prstGeom prst="rect">
                        <a:avLst/>
                      </a:prstGeom>
                      <a:noFill/>
                    </p:spPr>
                  </p:pic>
                </p:oleObj>
              </mc:Fallback>
            </mc:AlternateContent>
          </a:graphicData>
        </a:graphic>
      </p:graphicFrame>
      <p:sp>
        <p:nvSpPr>
          <p:cNvPr id="2" name="Right Arrow 1">
            <a:hlinkClick r:id="rId5" action="ppaction://hlinksldjump"/>
          </p:cNvPr>
          <p:cNvSpPr/>
          <p:nvPr/>
        </p:nvSpPr>
        <p:spPr>
          <a:xfrm>
            <a:off x="22824379" y="12454232"/>
            <a:ext cx="926278" cy="893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82852" tIns="91436" rIns="182852" bIns="91436" rtlCol="0" anchor="ctr"/>
          <a:lstStyle/>
          <a:p>
            <a:pPr algn="ctr" defTabSz="1828482"/>
            <a:endParaRPr lang="en-US" sz="3800">
              <a:solidFill>
                <a:prstClr val="white"/>
              </a:solidFill>
            </a:endParaRPr>
          </a:p>
        </p:txBody>
      </p:sp>
      <p:pic>
        <p:nvPicPr>
          <p:cNvPr id="33" name="Picture 2">
            <a:extLst>
              <a:ext uri="{FF2B5EF4-FFF2-40B4-BE49-F238E27FC236}">
                <a16:creationId xmlns:a16="http://schemas.microsoft.com/office/drawing/2014/main" id="{BA263A6E-8942-4969-B34C-E9163B8857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233" y="1974301"/>
            <a:ext cx="4016554"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568AD05-2A2A-4357-9F0A-4E2CEB4A350C}"/>
              </a:ext>
            </a:extLst>
          </p:cNvPr>
          <p:cNvSpPr txBox="1"/>
          <p:nvPr/>
        </p:nvSpPr>
        <p:spPr>
          <a:xfrm>
            <a:off x="6400800" y="381000"/>
            <a:ext cx="14706600" cy="984885"/>
          </a:xfrm>
          <a:prstGeom prst="rect">
            <a:avLst/>
          </a:prstGeom>
          <a:solidFill>
            <a:schemeClr val="tx2">
              <a:lumMod val="75000"/>
            </a:schemeClr>
          </a:solidFill>
        </p:spPr>
        <p:txBody>
          <a:bodyPr wrap="square" rtlCol="0">
            <a:spAutoFit/>
          </a:bodyPr>
          <a:lstStyle/>
          <a:p>
            <a:pPr algn="ctr"/>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KIỂM TRA BÀI CŨ</a:t>
            </a:r>
          </a:p>
        </p:txBody>
      </p:sp>
    </p:spTree>
    <p:extLst>
      <p:ext uri="{BB962C8B-B14F-4D97-AF65-F5344CB8AC3E}">
        <p14:creationId xmlns:p14="http://schemas.microsoft.com/office/powerpoint/2010/main" val="6331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8"/>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34" name="AutoShape 8"/>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86" name="AutoShape 8"/>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828800">
              <a:defRPr/>
            </a:pPr>
            <a:endParaRPr lang="en-US" sz="5600" kern="0">
              <a:solidFill>
                <a:sysClr val="windowText" lastClr="000000"/>
              </a:solidFill>
            </a:endParaRPr>
          </a:p>
        </p:txBody>
      </p:sp>
      <p:grpSp>
        <p:nvGrpSpPr>
          <p:cNvPr id="144" name="Group 10"/>
          <p:cNvGrpSpPr>
            <a:grpSpLocks/>
          </p:cNvGrpSpPr>
          <p:nvPr/>
        </p:nvGrpSpPr>
        <p:grpSpPr bwMode="auto">
          <a:xfrm>
            <a:off x="4587290" y="1515127"/>
            <a:ext cx="14589780" cy="1122038"/>
            <a:chOff x="1997" y="1314"/>
            <a:chExt cx="1868" cy="845"/>
          </a:xfrm>
        </p:grpSpPr>
        <p:sp>
          <p:nvSpPr>
            <p:cNvPr id="145" name="Oval 13"/>
            <p:cNvSpPr>
              <a:spLocks noChangeArrowheads="1"/>
            </p:cNvSpPr>
            <p:nvPr/>
          </p:nvSpPr>
          <p:spPr bwMode="gray">
            <a:xfrm>
              <a:off x="1997" y="1404"/>
              <a:ext cx="1868" cy="671"/>
            </a:xfrm>
            <a:prstGeom prst="ellipse">
              <a:avLst/>
            </a:prstGeom>
            <a:gradFill rotWithShape="1">
              <a:gsLst>
                <a:gs pos="0">
                  <a:srgbClr val="0563C1">
                    <a:gamma/>
                    <a:tint val="44314"/>
                    <a:invGamma/>
                  </a:srgbClr>
                </a:gs>
                <a:gs pos="100000">
                  <a:srgbClr val="0563C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defRPr/>
              </a:pPr>
              <a:endParaRPr lang="en-US" sz="3600" kern="0">
                <a:solidFill>
                  <a:sysClr val="windowText" lastClr="000000"/>
                </a:solidFill>
              </a:endParaRPr>
            </a:p>
          </p:txBody>
        </p:sp>
        <p:sp>
          <p:nvSpPr>
            <p:cNvPr id="146" name="Oval 14"/>
            <p:cNvSpPr>
              <a:spLocks noChangeArrowheads="1"/>
            </p:cNvSpPr>
            <p:nvPr/>
          </p:nvSpPr>
          <p:spPr bwMode="gray">
            <a:xfrm>
              <a:off x="2086" y="1314"/>
              <a:ext cx="1691" cy="845"/>
            </a:xfrm>
            <a:prstGeom prst="ellipse">
              <a:avLst/>
            </a:prstGeom>
            <a:gradFill rotWithShape="1">
              <a:gsLst>
                <a:gs pos="0">
                  <a:srgbClr val="4472C4">
                    <a:gamma/>
                    <a:shade val="46275"/>
                    <a:invGamma/>
                  </a:srgbClr>
                </a:gs>
                <a:gs pos="100000">
                  <a:srgbClr val="4472C4"/>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7" name="Oval 15"/>
            <p:cNvSpPr>
              <a:spLocks noChangeArrowheads="1"/>
            </p:cNvSpPr>
            <p:nvPr/>
          </p:nvSpPr>
          <p:spPr bwMode="gray">
            <a:xfrm>
              <a:off x="2108" y="1319"/>
              <a:ext cx="1650" cy="824"/>
            </a:xfrm>
            <a:prstGeom prst="ellipse">
              <a:avLst/>
            </a:prstGeom>
            <a:gradFill rotWithShape="1">
              <a:gsLst>
                <a:gs pos="0">
                  <a:srgbClr val="4472C4">
                    <a:alpha val="0"/>
                  </a:srgbClr>
                </a:gs>
                <a:gs pos="100000">
                  <a:srgbClr val="4472C4">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8" name="Oval 16"/>
            <p:cNvSpPr>
              <a:spLocks noChangeArrowheads="1"/>
            </p:cNvSpPr>
            <p:nvPr/>
          </p:nvSpPr>
          <p:spPr bwMode="gray">
            <a:xfrm>
              <a:off x="2125" y="1327"/>
              <a:ext cx="1570" cy="770"/>
            </a:xfrm>
            <a:prstGeom prst="ellipse">
              <a:avLst/>
            </a:prstGeom>
            <a:gradFill rotWithShape="1">
              <a:gsLst>
                <a:gs pos="0">
                  <a:srgbClr val="4472C4">
                    <a:gamma/>
                    <a:shade val="79216"/>
                    <a:invGamma/>
                  </a:srgbClr>
                </a:gs>
                <a:gs pos="100000">
                  <a:srgbClr val="4472C4">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9" name="Oval 17"/>
            <p:cNvSpPr>
              <a:spLocks noChangeArrowheads="1"/>
            </p:cNvSpPr>
            <p:nvPr/>
          </p:nvSpPr>
          <p:spPr bwMode="gray">
            <a:xfrm>
              <a:off x="2208" y="1344"/>
              <a:ext cx="1382" cy="624"/>
            </a:xfrm>
            <a:prstGeom prst="ellipse">
              <a:avLst/>
            </a:prstGeom>
            <a:solidFill>
              <a:srgbClr val="FFC000">
                <a:lumMod val="20000"/>
                <a:lumOff val="8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grpSp>
      <p:sp>
        <p:nvSpPr>
          <p:cNvPr id="150" name="Line 14">
            <a:extLst>
              <a:ext uri="{FF2B5EF4-FFF2-40B4-BE49-F238E27FC236}">
                <a16:creationId xmlns:a16="http://schemas.microsoft.com/office/drawing/2014/main" id="{BC38D7E9-1391-4C84-B6FB-47701FD1B4F3}"/>
              </a:ext>
            </a:extLst>
          </p:cNvPr>
          <p:cNvSpPr>
            <a:spLocks noChangeShapeType="1"/>
          </p:cNvSpPr>
          <p:nvPr/>
        </p:nvSpPr>
        <p:spPr bwMode="auto">
          <a:xfrm>
            <a:off x="4075586" y="6632915"/>
            <a:ext cx="0" cy="1382514"/>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1" name="Text Box 15">
            <a:extLst>
              <a:ext uri="{FF2B5EF4-FFF2-40B4-BE49-F238E27FC236}">
                <a16:creationId xmlns:a16="http://schemas.microsoft.com/office/drawing/2014/main" id="{7CB499C1-DF9C-4E2F-9D5D-DF34967D74EB}"/>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152" name="Line 16">
            <a:extLst>
              <a:ext uri="{FF2B5EF4-FFF2-40B4-BE49-F238E27FC236}">
                <a16:creationId xmlns:a16="http://schemas.microsoft.com/office/drawing/2014/main" id="{12E0DE3D-9046-40CB-8DD8-94F9EF57FB80}"/>
              </a:ext>
            </a:extLst>
          </p:cNvPr>
          <p:cNvSpPr>
            <a:spLocks noChangeShapeType="1"/>
          </p:cNvSpPr>
          <p:nvPr/>
        </p:nvSpPr>
        <p:spPr bwMode="auto">
          <a:xfrm flipH="1">
            <a:off x="11361336" y="7498180"/>
            <a:ext cx="0" cy="538712"/>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3" name="Text Box 17">
            <a:extLst>
              <a:ext uri="{FF2B5EF4-FFF2-40B4-BE49-F238E27FC236}">
                <a16:creationId xmlns:a16="http://schemas.microsoft.com/office/drawing/2014/main" id="{1BDA4CD3-01AD-405B-992D-73E5A47F358F}"/>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154" name="Line 18">
            <a:extLst>
              <a:ext uri="{FF2B5EF4-FFF2-40B4-BE49-F238E27FC236}">
                <a16:creationId xmlns:a16="http://schemas.microsoft.com/office/drawing/2014/main" id="{66608C14-5699-43D7-87BD-4FBC767F261E}"/>
              </a:ext>
            </a:extLst>
          </p:cNvPr>
          <p:cNvSpPr>
            <a:spLocks noChangeShapeType="1"/>
          </p:cNvSpPr>
          <p:nvPr/>
        </p:nvSpPr>
        <p:spPr bwMode="auto">
          <a:xfrm flipH="1">
            <a:off x="19408014" y="6506112"/>
            <a:ext cx="0" cy="1530780"/>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5" name="Text Box 19">
            <a:extLst>
              <a:ext uri="{FF2B5EF4-FFF2-40B4-BE49-F238E27FC236}">
                <a16:creationId xmlns:a16="http://schemas.microsoft.com/office/drawing/2014/main" id="{8A84924B-53B9-4F0F-9A79-3C9C37185EB6}"/>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156" name="Text Box 20">
            <a:extLst>
              <a:ext uri="{FF2B5EF4-FFF2-40B4-BE49-F238E27FC236}">
                <a16:creationId xmlns:a16="http://schemas.microsoft.com/office/drawing/2014/main" id="{E2DE4E09-003E-4B37-9BA1-FC129D58FBFD}"/>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157" name="Text Box 21">
            <a:extLst>
              <a:ext uri="{FF2B5EF4-FFF2-40B4-BE49-F238E27FC236}">
                <a16:creationId xmlns:a16="http://schemas.microsoft.com/office/drawing/2014/main" id="{5C20AFAB-F8C8-4ABC-80AC-FCAFF0831FB2}"/>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158" name="Text Box 24">
            <a:extLst>
              <a:ext uri="{FF2B5EF4-FFF2-40B4-BE49-F238E27FC236}">
                <a16:creationId xmlns:a16="http://schemas.microsoft.com/office/drawing/2014/main" id="{78734FAE-8E3A-4427-9896-4A0BF091E526}"/>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159" name="Text Box 26">
            <a:extLst>
              <a:ext uri="{FF2B5EF4-FFF2-40B4-BE49-F238E27FC236}">
                <a16:creationId xmlns:a16="http://schemas.microsoft.com/office/drawing/2014/main" id="{CD455277-F520-4796-B47D-B72FDF54F3FF}"/>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160" name="Text Box 28">
            <a:extLst>
              <a:ext uri="{FF2B5EF4-FFF2-40B4-BE49-F238E27FC236}">
                <a16:creationId xmlns:a16="http://schemas.microsoft.com/office/drawing/2014/main" id="{FDF68BAC-674D-4856-9E84-9604F2475E08}"/>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161" name="Object 29">
            <a:extLst>
              <a:ext uri="{FF2B5EF4-FFF2-40B4-BE49-F238E27FC236}">
                <a16:creationId xmlns:a16="http://schemas.microsoft.com/office/drawing/2014/main" id="{29F20CDF-472A-4016-BE8B-E1BD58A55FB5}"/>
              </a:ext>
            </a:extLst>
          </p:cNvPr>
          <p:cNvGraphicFramePr>
            <a:graphicFrameLocks noChangeAspect="1"/>
          </p:cNvGraphicFramePr>
          <p:nvPr/>
        </p:nvGraphicFramePr>
        <p:xfrm>
          <a:off x="8525507" y="11894316"/>
          <a:ext cx="6213474" cy="1882776"/>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0" name=""/>
                      <p:cNvPicPr preferRelativeResize="0">
                        <a:picLocks noChangeAspect="1" noChangeArrowheads="1"/>
                      </p:cNvPicPr>
                      <p:nvPr/>
                    </p:nvPicPr>
                    <p:blipFill>
                      <a:blip r:embed="rId4"/>
                      <a:srcRect/>
                      <a:stretch>
                        <a:fillRect/>
                      </a:stretch>
                    </p:blipFill>
                    <p:spPr bwMode="auto">
                      <a:xfrm>
                        <a:off x="8525507" y="11894316"/>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162" name="Text Box 30">
            <a:extLst>
              <a:ext uri="{FF2B5EF4-FFF2-40B4-BE49-F238E27FC236}">
                <a16:creationId xmlns:a16="http://schemas.microsoft.com/office/drawing/2014/main" id="{7C09327D-017F-4BAF-B3A6-F44A566C24D3}"/>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163" name="Object 31">
            <a:extLst>
              <a:ext uri="{FF2B5EF4-FFF2-40B4-BE49-F238E27FC236}">
                <a16:creationId xmlns:a16="http://schemas.microsoft.com/office/drawing/2014/main" id="{301B1721-FEB1-4480-8CE1-714C041F6752}"/>
              </a:ext>
            </a:extLst>
          </p:cNvPr>
          <p:cNvGraphicFramePr>
            <a:graphicFrameLocks noChangeAspect="1"/>
          </p:cNvGraphicFramePr>
          <p:nvPr>
            <p:extLst>
              <p:ext uri="{D42A27DB-BD31-4B8C-83A1-F6EECF244321}">
                <p14:modId xmlns:p14="http://schemas.microsoft.com/office/powerpoint/2010/main" val="2357054432"/>
              </p:ext>
            </p:extLst>
          </p:nvPr>
        </p:nvGraphicFramePr>
        <p:xfrm>
          <a:off x="16071234" y="11716671"/>
          <a:ext cx="7579000" cy="1882774"/>
        </p:xfrm>
        <a:graphic>
          <a:graphicData uri="http://schemas.openxmlformats.org/presentationml/2006/ole">
            <mc:AlternateContent xmlns:mc="http://schemas.openxmlformats.org/markup-compatibility/2006">
              <mc:Choice xmlns:v="urn:schemas-microsoft-com:vml" Requires="v">
                <p:oleObj name="Equation" r:id="rId5" imgW="1879560" imgH="431640" progId="Equation.DSMT4">
                  <p:embed/>
                </p:oleObj>
              </mc:Choice>
              <mc:Fallback>
                <p:oleObj name="Equation" r:id="rId5" imgW="1879560" imgH="431640" progId="Equation.DSMT4">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1234" y="11716671"/>
                        <a:ext cx="75790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164" name="Line 14">
            <a:extLst>
              <a:ext uri="{FF2B5EF4-FFF2-40B4-BE49-F238E27FC236}">
                <a16:creationId xmlns:a16="http://schemas.microsoft.com/office/drawing/2014/main" id="{13840BBC-5BAD-4590-8F6E-AD7EB4D128EB}"/>
              </a:ext>
            </a:extLst>
          </p:cNvPr>
          <p:cNvSpPr>
            <a:spLocks noChangeShapeType="1"/>
          </p:cNvSpPr>
          <p:nvPr/>
        </p:nvSpPr>
        <p:spPr bwMode="auto">
          <a:xfrm flipH="1">
            <a:off x="5201299" y="3838967"/>
            <a:ext cx="6160034" cy="632130"/>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5" name="Line 16">
            <a:extLst>
              <a:ext uri="{FF2B5EF4-FFF2-40B4-BE49-F238E27FC236}">
                <a16:creationId xmlns:a16="http://schemas.microsoft.com/office/drawing/2014/main" id="{9F0BDDDD-D9EF-4AB5-B8D4-40AA59D5C7E7}"/>
              </a:ext>
            </a:extLst>
          </p:cNvPr>
          <p:cNvSpPr>
            <a:spLocks noChangeShapeType="1"/>
          </p:cNvSpPr>
          <p:nvPr/>
        </p:nvSpPr>
        <p:spPr bwMode="auto">
          <a:xfrm>
            <a:off x="11395286" y="3814298"/>
            <a:ext cx="23568" cy="824924"/>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6" name="Line 16">
            <a:extLst>
              <a:ext uri="{FF2B5EF4-FFF2-40B4-BE49-F238E27FC236}">
                <a16:creationId xmlns:a16="http://schemas.microsoft.com/office/drawing/2014/main" id="{EFBBE66C-8981-4245-84AA-ED07CB2C4DFD}"/>
              </a:ext>
            </a:extLst>
          </p:cNvPr>
          <p:cNvSpPr>
            <a:spLocks noChangeShapeType="1"/>
          </p:cNvSpPr>
          <p:nvPr/>
        </p:nvSpPr>
        <p:spPr bwMode="auto">
          <a:xfrm>
            <a:off x="11466247" y="3854597"/>
            <a:ext cx="6780838" cy="557446"/>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7" name="Text Box 21">
            <a:extLst>
              <a:ext uri="{FF2B5EF4-FFF2-40B4-BE49-F238E27FC236}">
                <a16:creationId xmlns:a16="http://schemas.microsoft.com/office/drawing/2014/main" id="{99E5B9FA-6D43-4139-A089-E57214EF3C74}"/>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168" name="Line 14">
            <a:extLst>
              <a:ext uri="{FF2B5EF4-FFF2-40B4-BE49-F238E27FC236}">
                <a16:creationId xmlns:a16="http://schemas.microsoft.com/office/drawing/2014/main" id="{D086EF20-FE29-4DB7-B751-35B584819B41}"/>
              </a:ext>
            </a:extLst>
          </p:cNvPr>
          <p:cNvSpPr>
            <a:spLocks noChangeShapeType="1"/>
          </p:cNvSpPr>
          <p:nvPr/>
        </p:nvSpPr>
        <p:spPr bwMode="auto">
          <a:xfrm>
            <a:off x="4065020" y="9011852"/>
            <a:ext cx="0" cy="792196"/>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9" name="Line 14">
            <a:extLst>
              <a:ext uri="{FF2B5EF4-FFF2-40B4-BE49-F238E27FC236}">
                <a16:creationId xmlns:a16="http://schemas.microsoft.com/office/drawing/2014/main" id="{76EB67DA-DE12-4171-A8DC-59CFABB639EC}"/>
              </a:ext>
            </a:extLst>
          </p:cNvPr>
          <p:cNvSpPr>
            <a:spLocks noChangeShapeType="1"/>
          </p:cNvSpPr>
          <p:nvPr/>
        </p:nvSpPr>
        <p:spPr bwMode="auto">
          <a:xfrm>
            <a:off x="4065020" y="10992064"/>
            <a:ext cx="0" cy="92332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0" name="Line 14">
            <a:extLst>
              <a:ext uri="{FF2B5EF4-FFF2-40B4-BE49-F238E27FC236}">
                <a16:creationId xmlns:a16="http://schemas.microsoft.com/office/drawing/2014/main" id="{8B9F5FE2-0027-477E-8156-65F7A09981EB}"/>
              </a:ext>
            </a:extLst>
          </p:cNvPr>
          <p:cNvSpPr>
            <a:spLocks noChangeShapeType="1"/>
          </p:cNvSpPr>
          <p:nvPr/>
        </p:nvSpPr>
        <p:spPr bwMode="auto">
          <a:xfrm>
            <a:off x="11361336" y="9060026"/>
            <a:ext cx="0" cy="69584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1" name="Line 14">
            <a:extLst>
              <a:ext uri="{FF2B5EF4-FFF2-40B4-BE49-F238E27FC236}">
                <a16:creationId xmlns:a16="http://schemas.microsoft.com/office/drawing/2014/main" id="{44E1194F-6E07-47AB-97BF-D7FBC10FE230}"/>
              </a:ext>
            </a:extLst>
          </p:cNvPr>
          <p:cNvSpPr>
            <a:spLocks noChangeShapeType="1"/>
          </p:cNvSpPr>
          <p:nvPr/>
        </p:nvSpPr>
        <p:spPr bwMode="auto">
          <a:xfrm>
            <a:off x="11395286" y="10847876"/>
            <a:ext cx="0" cy="92332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2" name="Line 14">
            <a:extLst>
              <a:ext uri="{FF2B5EF4-FFF2-40B4-BE49-F238E27FC236}">
                <a16:creationId xmlns:a16="http://schemas.microsoft.com/office/drawing/2014/main" id="{2BED8D98-47C2-49BD-A83E-8A5D7F8A7098}"/>
              </a:ext>
            </a:extLst>
          </p:cNvPr>
          <p:cNvSpPr>
            <a:spLocks noChangeShapeType="1"/>
          </p:cNvSpPr>
          <p:nvPr/>
        </p:nvSpPr>
        <p:spPr bwMode="auto">
          <a:xfrm>
            <a:off x="19408014" y="9083333"/>
            <a:ext cx="0" cy="672542"/>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3" name="Line 14">
            <a:extLst>
              <a:ext uri="{FF2B5EF4-FFF2-40B4-BE49-F238E27FC236}">
                <a16:creationId xmlns:a16="http://schemas.microsoft.com/office/drawing/2014/main" id="{CC81E8A8-EDF6-4EED-9353-52A4E14DB7D4}"/>
              </a:ext>
            </a:extLst>
          </p:cNvPr>
          <p:cNvSpPr>
            <a:spLocks noChangeShapeType="1"/>
          </p:cNvSpPr>
          <p:nvPr/>
        </p:nvSpPr>
        <p:spPr bwMode="auto">
          <a:xfrm>
            <a:off x="19408014" y="10802314"/>
            <a:ext cx="0" cy="92332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4" name="Rectangle 275">
            <a:extLst>
              <a:ext uri="{FF2B5EF4-FFF2-40B4-BE49-F238E27FC236}">
                <a16:creationId xmlns:a16="http://schemas.microsoft.com/office/drawing/2014/main" id="{94BCFCA3-5BFF-4706-BFA6-1710601B98FD}"/>
              </a:ext>
            </a:extLst>
          </p:cNvPr>
          <p:cNvSpPr>
            <a:spLocks noChangeArrowheads="1"/>
          </p:cNvSpPr>
          <p:nvPr/>
        </p:nvSpPr>
        <p:spPr bwMode="auto">
          <a:xfrm>
            <a:off x="-54591" y="695214"/>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a:defRPr/>
            </a:pPr>
            <a:endParaRPr lang="en-US" sz="3600" kern="0">
              <a:solidFill>
                <a:sysClr val="windowText" lastClr="000000"/>
              </a:solidFill>
            </a:endParaRPr>
          </a:p>
        </p:txBody>
      </p:sp>
      <p:grpSp>
        <p:nvGrpSpPr>
          <p:cNvPr id="175" name="Group 174">
            <a:extLst>
              <a:ext uri="{FF2B5EF4-FFF2-40B4-BE49-F238E27FC236}">
                <a16:creationId xmlns:a16="http://schemas.microsoft.com/office/drawing/2014/main" id="{A8A79716-DD9E-42E5-A04F-39A7E4144AEA}"/>
              </a:ext>
            </a:extLst>
          </p:cNvPr>
          <p:cNvGrpSpPr/>
          <p:nvPr/>
        </p:nvGrpSpPr>
        <p:grpSpPr>
          <a:xfrm>
            <a:off x="3931500" y="2584905"/>
            <a:ext cx="14556184" cy="1170440"/>
            <a:chOff x="1859552" y="820101"/>
            <a:chExt cx="7092396" cy="585220"/>
          </a:xfrm>
        </p:grpSpPr>
        <p:sp>
          <p:nvSpPr>
            <p:cNvPr id="176" name="Text Box 12">
              <a:extLst>
                <a:ext uri="{FF2B5EF4-FFF2-40B4-BE49-F238E27FC236}">
                  <a16:creationId xmlns:a16="http://schemas.microsoft.com/office/drawing/2014/main" id="{A3296630-49EF-4469-8230-860E1166FC82}"/>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6400" b="1" kern="0">
                  <a:solidFill>
                    <a:sysClr val="windowText" lastClr="000000"/>
                  </a:solidFill>
                  <a:effectLst>
                    <a:outerShdw blurRad="38100" dist="38100" dir="2700000" algn="tl">
                      <a:srgbClr val="C0C0C0"/>
                    </a:outerShdw>
                  </a:effectLst>
                  <a:latin typeface="Times New Roman" pitchFamily="18" charset="0"/>
                </a:rPr>
                <a:t>Cho tập A gồm n phần tử</a:t>
              </a:r>
            </a:p>
          </p:txBody>
        </p:sp>
        <p:graphicFrame>
          <p:nvGraphicFramePr>
            <p:cNvPr id="177" name="Object 176">
              <a:extLst>
                <a:ext uri="{FF2B5EF4-FFF2-40B4-BE49-F238E27FC236}">
                  <a16:creationId xmlns:a16="http://schemas.microsoft.com/office/drawing/2014/main" id="{3158FB9B-9087-4A23-9EEC-251FC3900897}"/>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name="Equation" r:id="rId7" imgW="444307" imgH="190417" progId="Equation.DSMT4">
                    <p:embed/>
                  </p:oleObj>
                </mc:Choice>
                <mc:Fallback>
                  <p:oleObj name="Equation" r:id="rId7" imgW="444307" imgH="19041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
        <p:nvSpPr>
          <p:cNvPr id="178" name="Text Box 18">
            <a:extLst>
              <a:ext uri="{FF2B5EF4-FFF2-40B4-BE49-F238E27FC236}">
                <a16:creationId xmlns:a16="http://schemas.microsoft.com/office/drawing/2014/main" id="{C34BA155-267A-4D09-B4E8-3A1A0ACC9BA5}"/>
              </a:ext>
            </a:extLst>
          </p:cNvPr>
          <p:cNvSpPr txBox="1">
            <a:spLocks noChangeArrowheads="1"/>
          </p:cNvSpPr>
          <p:nvPr/>
        </p:nvSpPr>
        <p:spPr bwMode="auto">
          <a:xfrm>
            <a:off x="3992566" y="1586504"/>
            <a:ext cx="1541544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482">
              <a:spcBef>
                <a:spcPct val="0"/>
              </a:spcBef>
              <a:buClrTx/>
              <a:buNone/>
            </a:pPr>
            <a:r>
              <a:rPr lang="en-US" altLang="en-US" sz="5200" b="1">
                <a:solidFill>
                  <a:srgbClr val="C00000"/>
                </a:solidFill>
                <a:latin typeface="Vani" panose="020B0502040204020203" pitchFamily="34" charset="0"/>
                <a:cs typeface="Vani" panose="020B0502040204020203" pitchFamily="34" charset="0"/>
              </a:rPr>
              <a:t>Ghi nhớ</a:t>
            </a:r>
            <a:endParaRPr lang="en-US" altLang="en-US" sz="5200" b="1" dirty="0">
              <a:solidFill>
                <a:srgbClr val="C00000"/>
              </a:solidFill>
              <a:latin typeface="Vani" panose="020B0502040204020203" pitchFamily="34" charset="0"/>
              <a:cs typeface="Vani" panose="020B0502040204020203" pitchFamily="34" charset="0"/>
            </a:endParaRPr>
          </a:p>
        </p:txBody>
      </p:sp>
    </p:spTree>
    <p:extLst>
      <p:ext uri="{BB962C8B-B14F-4D97-AF65-F5344CB8AC3E}">
        <p14:creationId xmlns:p14="http://schemas.microsoft.com/office/powerpoint/2010/main" val="627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up)">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up)">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wipe(up)">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1000"/>
                                        <p:tgtEl>
                                          <p:spTgt spid="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wipe(up)">
                                      <p:cBhvr>
                                        <p:cTn id="27" dur="1000"/>
                                        <p:tgtEl>
                                          <p:spTgt spid="1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wipe(up)">
                                      <p:cBhvr>
                                        <p:cTn id="32" dur="10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1000"/>
                                        <p:tgtEl>
                                          <p:spTgt spid="1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wipe(up)">
                                      <p:cBhvr>
                                        <p:cTn id="42" dur="10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wipe(up)">
                                      <p:cBhvr>
                                        <p:cTn id="47" dur="10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3"/>
                                        </p:tgtEl>
                                        <p:attrNameLst>
                                          <p:attrName>style.visibility</p:attrName>
                                        </p:attrNameLst>
                                      </p:cBhvr>
                                      <p:to>
                                        <p:strVal val="visible"/>
                                      </p:to>
                                    </p:set>
                                    <p:animEffect transition="in" filter="wipe(up)">
                                      <p:cBhvr>
                                        <p:cTn id="52" dur="1000"/>
                                        <p:tgtEl>
                                          <p:spTgt spid="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1000"/>
                                        <p:tgtEl>
                                          <p:spTgt spid="1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up)">
                                      <p:cBhvr>
                                        <p:cTn id="62" dur="1000"/>
                                        <p:tgtEl>
                                          <p:spTgt spid="1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wipe(up)">
                                      <p:cBhvr>
                                        <p:cTn id="67" dur="1000"/>
                                        <p:tgtEl>
                                          <p:spTgt spid="17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up)">
                                      <p:cBhvr>
                                        <p:cTn id="72" dur="1000"/>
                                        <p:tgtEl>
                                          <p:spTgt spid="1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wipe(up)">
                                      <p:cBhvr>
                                        <p:cTn id="77" dur="10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wipe(up)">
                                      <p:cBhvr>
                                        <p:cTn id="82" dur="1000"/>
                                        <p:tgtEl>
                                          <p:spTgt spid="1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wipe(up)">
                                      <p:cBhvr>
                                        <p:cTn id="87" dur="1000"/>
                                        <p:tgtEl>
                                          <p:spTgt spid="16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wipe(up)">
                                      <p:cBhvr>
                                        <p:cTn id="92" dur="10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wipe(up)">
                                      <p:cBhvr>
                                        <p:cTn id="97" dur="1000"/>
                                        <p:tgtEl>
                                          <p:spTgt spid="1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67"/>
                                        </p:tgtEl>
                                        <p:attrNameLst>
                                          <p:attrName>style.visibility</p:attrName>
                                        </p:attrNameLst>
                                      </p:cBhvr>
                                      <p:to>
                                        <p:strVal val="visible"/>
                                      </p:to>
                                    </p:set>
                                    <p:animEffect transition="in" filter="wipe(up)">
                                      <p:cBhvr>
                                        <p:cTn id="102" dur="1000"/>
                                        <p:tgtEl>
                                          <p:spTgt spid="16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72"/>
                                        </p:tgtEl>
                                        <p:attrNameLst>
                                          <p:attrName>style.visibility</p:attrName>
                                        </p:attrNameLst>
                                      </p:cBhvr>
                                      <p:to>
                                        <p:strVal val="visible"/>
                                      </p:to>
                                    </p:set>
                                    <p:animEffect transition="in" filter="wipe(up)">
                                      <p:cBhvr>
                                        <p:cTn id="107" dur="1000"/>
                                        <p:tgtEl>
                                          <p:spTgt spid="17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60"/>
                                        </p:tgtEl>
                                        <p:attrNameLst>
                                          <p:attrName>style.visibility</p:attrName>
                                        </p:attrNameLst>
                                      </p:cBhvr>
                                      <p:to>
                                        <p:strVal val="visible"/>
                                      </p:to>
                                    </p:set>
                                    <p:animEffect transition="in" filter="wipe(up)">
                                      <p:cBhvr>
                                        <p:cTn id="112" dur="1000"/>
                                        <p:tgtEl>
                                          <p:spTgt spid="16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73"/>
                                        </p:tgtEl>
                                        <p:attrNameLst>
                                          <p:attrName>style.visibility</p:attrName>
                                        </p:attrNameLst>
                                      </p:cBhvr>
                                      <p:to>
                                        <p:strVal val="visible"/>
                                      </p:to>
                                    </p:set>
                                    <p:animEffect transition="in" filter="wipe(up)">
                                      <p:cBhvr>
                                        <p:cTn id="117" dur="1000"/>
                                        <p:tgtEl>
                                          <p:spTgt spid="17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63"/>
                                        </p:tgtEl>
                                        <p:attrNameLst>
                                          <p:attrName>style.visibility</p:attrName>
                                        </p:attrNameLst>
                                      </p:cBhvr>
                                      <p:to>
                                        <p:strVal val="visible"/>
                                      </p:to>
                                    </p:set>
                                    <p:animEffect transition="in" filter="wipe(up)">
                                      <p:cBhvr>
                                        <p:cTn id="12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2"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4769094"/>
            <a:ext cx="22356096" cy="4755909"/>
            <a:chOff x="1220788" y="7162800"/>
            <a:chExt cx="22124987" cy="4756459"/>
          </a:xfrm>
        </p:grpSpPr>
        <p:sp>
          <p:nvSpPr>
            <p:cNvPr id="3" name="Rounded Rectangle 2"/>
            <p:cNvSpPr/>
            <p:nvPr/>
          </p:nvSpPr>
          <p:spPr>
            <a:xfrm>
              <a:off x="1222486" y="7418548"/>
              <a:ext cx="22123289" cy="450071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33" name="Group 32"/>
          <p:cNvGrpSpPr/>
          <p:nvPr/>
        </p:nvGrpSpPr>
        <p:grpSpPr>
          <a:xfrm>
            <a:off x="884904" y="1665222"/>
            <a:ext cx="22356096" cy="2736753"/>
            <a:chOff x="1176052" y="1665222"/>
            <a:chExt cx="22175897" cy="2736753"/>
          </a:xfrm>
        </p:grpSpPr>
        <p:grpSp>
          <p:nvGrpSpPr>
            <p:cNvPr id="13" name="Group 49"/>
            <p:cNvGrpSpPr/>
            <p:nvPr/>
          </p:nvGrpSpPr>
          <p:grpSpPr>
            <a:xfrm>
              <a:off x="1176052" y="1665222"/>
              <a:ext cx="22175897" cy="2736753"/>
              <a:chOff x="1175570" y="2468560"/>
              <a:chExt cx="22178464" cy="2737070"/>
            </a:xfrm>
          </p:grpSpPr>
          <p:sp>
            <p:nvSpPr>
              <p:cNvPr id="14" name="Rounded Rectangle 6"/>
              <p:cNvSpPr/>
              <p:nvPr/>
            </p:nvSpPr>
            <p:spPr>
              <a:xfrm>
                <a:off x="1175570" y="2872596"/>
                <a:ext cx="22178464" cy="2333034"/>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r>
                <a:rPr lang="en-US" sz="4000" b="1" dirty="0" err="1">
                  <a:latin typeface="Tahoma" panose="020B0604030504040204" pitchFamily="34" charset="0"/>
                  <a:ea typeface="Tahoma" panose="020B0604030504040204" pitchFamily="34" charset="0"/>
                  <a:cs typeface="Tahoma" panose="020B0604030504040204" pitchFamily="34" charset="0"/>
                </a:rPr>
                <a:t>Từ</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chữ</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1, 2, 3, 4, 5 </a:t>
              </a:r>
              <a:r>
                <a:rPr lang="en-US" sz="4000" b="1" dirty="0" err="1">
                  <a:latin typeface="Tahoma" panose="020B0604030504040204" pitchFamily="34" charset="0"/>
                  <a:ea typeface="Tahoma" panose="020B0604030504040204" pitchFamily="34" charset="0"/>
                  <a:cs typeface="Tahoma" panose="020B0604030504040204" pitchFamily="34" charset="0"/>
                </a:rPr>
                <a:t>lập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tự</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5 </a:t>
              </a:r>
              <a:r>
                <a:rPr lang="en-US" sz="4000" b="1" dirty="0" err="1">
                  <a:latin typeface="Tahoma" panose="020B0604030504040204" pitchFamily="34" charset="0"/>
                  <a:ea typeface="Tahoma" panose="020B0604030504040204" pitchFamily="34" charset="0"/>
                  <a:cs typeface="Tahoma" panose="020B0604030504040204" pitchFamily="34" charset="0"/>
                </a:rPr>
                <a:t>chữ</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khác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nhau</a:t>
              </a:r>
              <a:r>
                <a:rPr lang="en-US" sz="4000" b="1" dirty="0">
                  <a:latin typeface="Tahoma" panose="020B0604030504040204" pitchFamily="34" charset="0"/>
                  <a:ea typeface="Tahoma" panose="020B0604030504040204" pitchFamily="34" charset="0"/>
                  <a:cs typeface="Tahoma" panose="020B0604030504040204" pitchFamily="34" charset="0"/>
                </a:rPr>
                <a:t>?</a:t>
              </a:r>
              <a:endParaRPr lang="pt-BR" sz="4000" b="1" dirty="0">
                <a:solidFill>
                  <a:srgbClr val="0070C0"/>
                </a:solidFill>
                <a:latin typeface="Tahoma" pitchFamily="34" charset="0"/>
                <a:ea typeface="Tahoma" pitchFamily="34" charset="0"/>
                <a:cs typeface="Tahoma" pitchFamily="34" charset="0"/>
              </a:endParaRPr>
            </a:p>
          </p:txBody>
        </p:sp>
      </p:grpSp>
      <p:sp>
        <p:nvSpPr>
          <p:cNvPr id="56" name="TextBox 55"/>
          <p:cNvSpPr txBox="1"/>
          <p:nvPr/>
        </p:nvSpPr>
        <p:spPr>
          <a:xfrm>
            <a:off x="884904" y="6189488"/>
            <a:ext cx="22356096" cy="751616"/>
          </a:xfrm>
          <a:prstGeom prst="rect">
            <a:avLst/>
          </a:prstGeom>
          <a:noFill/>
        </p:spPr>
        <p:txBody>
          <a:bodyPr wrap="square" rtlCol="0">
            <a:spAutoFit/>
          </a:bodyPr>
          <a:lstStyle/>
          <a:p>
            <a:pPr marL="450215" algn="just">
              <a:lnSpc>
                <a:spcPct val="107000"/>
              </a:lnSpc>
              <a:spcAft>
                <a:spcPts val="0"/>
              </a:spcAft>
              <a:tabLst>
                <a:tab pos="450215" algn="l"/>
              </a:tabLst>
            </a:pP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tử</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884903" y="7791305"/>
                <a:ext cx="22356096" cy="759375"/>
              </a:xfrm>
              <a:prstGeom prst="rect">
                <a:avLst/>
              </a:prstGeom>
              <a:noFill/>
            </p:spPr>
            <p:txBody>
              <a:bodyPr wrap="square" rtlCol="0">
                <a:spAutoFit/>
              </a:bodyPr>
              <a:lstStyle/>
              <a:p>
                <a:pPr marL="450215" lvl="0" algn="just">
                  <a:lnSpc>
                    <a:spcPct val="107000"/>
                  </a:lnSpc>
                  <a:tabLst>
                    <a:tab pos="450215" algn="l"/>
                  </a:tabLst>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𝟏𝟐𝟎</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p:cNvSpPr txBox="1">
                <a:spLocks noRot="1" noChangeAspect="1" noMove="1" noResize="1" noEditPoints="1" noAdjustHandles="1" noChangeArrowheads="1" noChangeShapeType="1" noTextEdit="1"/>
              </p:cNvSpPr>
              <p:nvPr/>
            </p:nvSpPr>
            <p:spPr>
              <a:xfrm>
                <a:off x="884903" y="7791305"/>
                <a:ext cx="22356096" cy="759375"/>
              </a:xfrm>
              <a:prstGeom prst="rect">
                <a:avLst/>
              </a:prstGeom>
              <a:blipFill>
                <a:blip r:embed="rId2"/>
                <a:stretch>
                  <a:fillRect t="-18400" b="-36000"/>
                </a:stretch>
              </a:blipFill>
            </p:spPr>
            <p:txBody>
              <a:bodyPr/>
              <a:lstStyle/>
              <a:p>
                <a:r>
                  <a:rPr lang="en-US">
                    <a:noFill/>
                  </a:rPr>
                  <a:t> </a:t>
                </a:r>
              </a:p>
            </p:txBody>
          </p:sp>
        </mc:Fallback>
      </mc:AlternateContent>
    </p:spTree>
    <p:extLst>
      <p:ext uri="{BB962C8B-B14F-4D97-AF65-F5344CB8AC3E}">
        <p14:creationId xmlns:p14="http://schemas.microsoft.com/office/powerpoint/2010/main" val="13274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2"/>
            <a:ext cx="22518983" cy="6130856"/>
            <a:chOff x="1220788" y="7162800"/>
            <a:chExt cx="22521589" cy="6131566"/>
          </a:xfrm>
        </p:grpSpPr>
        <p:sp>
          <p:nvSpPr>
            <p:cNvPr id="3" name="Rounded Rectangle 2"/>
            <p:cNvSpPr/>
            <p:nvPr/>
          </p:nvSpPr>
          <p:spPr>
            <a:xfrm>
              <a:off x="1222486" y="7418547"/>
              <a:ext cx="22519891" cy="58758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2265813"/>
          </a:xfrm>
          <a:prstGeom prst="rect">
            <a:avLst/>
          </a:prstGeom>
          <a:noFill/>
        </p:spPr>
        <p:txBody>
          <a:bodyPr wrap="square" rtlCol="0">
            <a:spAutoFit/>
          </a:bodyPr>
          <a:lstStyle/>
          <a:p>
            <a:pPr marL="450215">
              <a:lnSpc>
                <a:spcPct val="107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Gọi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là tập hợp tất cả các số tự nhiên có </a:t>
            </a:r>
            <a:r>
              <a:rPr lang="en-US" sz="4400" b="1" dirty="0">
                <a:latin typeface="Tahoma" panose="020B0604030504040204" pitchFamily="34" charset="0"/>
                <a:ea typeface="Tahoma" panose="020B0604030504040204" pitchFamily="34" charset="0"/>
                <a:cs typeface="Tahoma" panose="020B0604030504040204" pitchFamily="34" charset="0"/>
              </a:rPr>
              <a:t>7</a:t>
            </a:r>
            <a:r>
              <a:rPr lang="vi-VN" sz="4400" b="1" dirty="0">
                <a:latin typeface="Tahoma" panose="020B0604030504040204" pitchFamily="34" charset="0"/>
                <a:ea typeface="Tahoma" panose="020B0604030504040204" pitchFamily="34" charset="0"/>
                <a:cs typeface="Tahoma" panose="020B0604030504040204" pitchFamily="34" charset="0"/>
              </a:rPr>
              <a:t> chữ số đôi một khác nhau được tạo ra từ các chữ số </a:t>
            </a:r>
            <a:r>
              <a:rPr lang="en-US" sz="4400" b="1" dirty="0">
                <a:latin typeface="Tahoma" panose="020B0604030504040204" pitchFamily="34" charset="0"/>
                <a:ea typeface="Tahoma" panose="020B0604030504040204" pitchFamily="34" charset="0"/>
                <a:cs typeface="Tahoma" panose="020B0604030504040204" pitchFamily="34" charset="0"/>
              </a:rPr>
              <a:t>0, 1, 2, 3, 4, 5, 6</a:t>
            </a:r>
            <a:r>
              <a:rPr lang="vi-VN" sz="4400" b="1" dirty="0">
                <a:latin typeface="Tahoma" panose="020B0604030504040204" pitchFamily="34" charset="0"/>
                <a:ea typeface="Tahoma" panose="020B0604030504040204" pitchFamily="34" charset="0"/>
                <a:cs typeface="Tahoma" panose="020B0604030504040204" pitchFamily="34" charset="0"/>
              </a:rPr>
              <a:t>. Hỏi có bao nhiêu số thuộc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mà trong số đó có chữ số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và chữ số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đứng cạnh nhau?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759375"/>
              </a:xfrm>
              <a:prstGeom prst="rect">
                <a:avLst/>
              </a:prstGeom>
              <a:noFill/>
            </p:spPr>
            <p:txBody>
              <a:bodyPr wrap="square" rtlCol="0">
                <a:spAutoFit/>
              </a:bodyPr>
              <a:lstStyle/>
              <a:p>
                <a:pPr marL="450215">
                  <a:lnSpc>
                    <a:spcPct val="107000"/>
                  </a:lnSpc>
                  <a:spcAft>
                    <a:spcPts val="0"/>
                  </a:spcAft>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Xem hai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là một cặp.</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759375"/>
              </a:xfrm>
              <a:prstGeom prst="rect">
                <a:avLst/>
              </a:prstGeom>
              <a:blipFill rotWithShape="0">
                <a:blip r:embed="rId2"/>
                <a:stretch>
                  <a:fillRect t="-184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16827"/>
              </a:xfrm>
              <a:prstGeom prst="rect">
                <a:avLst/>
              </a:prstGeom>
              <a:noFill/>
            </p:spPr>
            <p:txBody>
              <a:bodyPr wrap="square" rtlCol="0">
                <a:spAutoFit/>
              </a:bodyPr>
              <a:lstStyle/>
              <a:p>
                <a:pPr marL="450215">
                  <a:lnSpc>
                    <a:spcPct val="107000"/>
                  </a:lnSpc>
                  <a:spcAft>
                    <a:spcPts val="0"/>
                  </a:spcAft>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Sắp xếp cặp đó và năm chữ số còn lại , có: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16827"/>
              </a:xfrm>
              <a:prstGeom prst="rect">
                <a:avLst/>
              </a:prstGeom>
              <a:blipFill rotWithShape="0">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gn="just">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Số các trường hợp số 0 đứng đầu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759375"/>
              </a:xfrm>
              <a:prstGeom prst="rect">
                <a:avLst/>
              </a:prstGeom>
              <a:noFill/>
            </p:spPr>
            <p:txBody>
              <a:bodyPr wrap="square" rtlCol="0">
                <a:spAutoFit/>
              </a:bodyPr>
              <a:lstStyle/>
              <a:p>
                <a:pPr marL="450215" algn="just">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Số phần tử của tập </a:t>
                </a:r>
                <a:r>
                  <a:rPr lang="en-US" sz="4400" b="1" i="1" dirty="0">
                    <a:effectLst/>
                    <a:latin typeface="Tahoma" panose="020B0604030504040204" pitchFamily="34" charset="0"/>
                    <a:ea typeface="Tahoma" panose="020B0604030504040204" pitchFamily="34" charset="0"/>
                    <a:cs typeface="Tahoma" panose="020B0604030504040204" pitchFamily="34" charset="0"/>
                  </a:rPr>
                  <a:t>A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i="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𝟏𝟐𝟎𝟎</m:t>
                    </m:r>
                  </m:oMath>
                </a14:m>
                <a:r>
                  <a:rPr lang="en-US" sz="4400" b="1" i="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759375"/>
              </a:xfrm>
              <a:prstGeom prst="rect">
                <a:avLst/>
              </a:prstGeom>
              <a:blipFill rotWithShape="0">
                <a:blip r:embed="rId5"/>
                <a:stretch>
                  <a:fillRect t="-19355" b="-37097"/>
                </a:stretch>
              </a:blipFill>
            </p:spPr>
            <p:txBody>
              <a:bodyPr/>
              <a:lstStyle/>
              <a:p>
                <a:r>
                  <a:rPr lang="en-US">
                    <a:noFill/>
                  </a:rPr>
                  <a:t> </a:t>
                </a:r>
              </a:p>
            </p:txBody>
          </p:sp>
        </mc:Fallback>
      </mc:AlternateContent>
    </p:spTree>
    <p:extLst>
      <p:ext uri="{BB962C8B-B14F-4D97-AF65-F5344CB8AC3E}">
        <p14:creationId xmlns:p14="http://schemas.microsoft.com/office/powerpoint/2010/main" val="27736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9404" y="5669080"/>
            <a:ext cx="22518983" cy="6267047"/>
            <a:chOff x="1220788" y="7162800"/>
            <a:chExt cx="22521589" cy="6267772"/>
          </a:xfrm>
        </p:grpSpPr>
        <p:sp>
          <p:nvSpPr>
            <p:cNvPr id="3" name="Rounded Rectangle 2"/>
            <p:cNvSpPr/>
            <p:nvPr/>
          </p:nvSpPr>
          <p:spPr>
            <a:xfrm>
              <a:off x="1222486" y="7418548"/>
              <a:ext cx="22519891" cy="601202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3</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1476110"/>
          </a:xfrm>
          <a:prstGeom prst="rect">
            <a:avLst/>
          </a:prstGeom>
          <a:noFill/>
        </p:spPr>
        <p:txBody>
          <a:bodyPr wrap="square" rtlCol="0">
            <a:spAutoFit/>
          </a:bodyPr>
          <a:lstStyle/>
          <a:p>
            <a:pPr marL="450215"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9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9.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xếp</a:t>
            </a:r>
            <a:r>
              <a:rPr lang="fr-FR" sz="4400" b="1" dirty="0">
                <a:latin typeface="Tahoma" panose="020B0604030504040204" pitchFamily="34" charset="0"/>
                <a:ea typeface="Tahoma" panose="020B0604030504040204" pitchFamily="34" charset="0"/>
                <a:cs typeface="Tahoma" panose="020B0604030504040204" pitchFamily="34" charset="0"/>
              </a:rPr>
              <a:t> 4 </a:t>
            </a:r>
            <a:r>
              <a:rPr lang="fr-FR" sz="4400" b="1" dirty="0" err="1">
                <a:latin typeface="Tahoma" panose="020B0604030504040204" pitchFamily="34" charset="0"/>
                <a:ea typeface="Tahoma" panose="020B0604030504040204" pitchFamily="34" charset="0"/>
                <a:cs typeface="Tahoma" panose="020B0604030504040204" pitchFamily="34" charset="0"/>
              </a:rPr>
              <a:t>nam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5 </a:t>
            </a:r>
            <a:r>
              <a:rPr lang="fr-FR" sz="4400" b="1" dirty="0" err="1">
                <a:latin typeface="Tahoma" panose="020B0604030504040204" pitchFamily="34" charset="0"/>
                <a:ea typeface="Tahoma" panose="020B0604030504040204" pitchFamily="34" charset="0"/>
                <a:cs typeface="Tahoma" panose="020B0604030504040204" pitchFamily="34" charset="0"/>
              </a:rPr>
              <a:t>nữ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ghế</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sao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cho</a:t>
            </a:r>
            <a:r>
              <a:rPr lang="fr-FR" sz="4400" b="1" dirty="0">
                <a:latin typeface="Tahoma" panose="020B0604030504040204" pitchFamily="34" charset="0"/>
                <a:ea typeface="Tahoma" panose="020B0604030504040204" pitchFamily="34" charset="0"/>
                <a:cs typeface="Tahoma" panose="020B0604030504040204" pitchFamily="34" charset="0"/>
              </a:rPr>
              <a:t> 3 </a:t>
            </a:r>
            <a:r>
              <a:rPr lang="fr-FR" sz="4400" b="1" dirty="0" err="1">
                <a:latin typeface="Tahoma" panose="020B0604030504040204" pitchFamily="34" charset="0"/>
                <a:ea typeface="Tahoma" panose="020B0604030504040204" pitchFamily="34" charset="0"/>
                <a:cs typeface="Tahoma" panose="020B0604030504040204" pitchFamily="34" charset="0"/>
              </a:rPr>
              <a:t>nam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ngồi</a:t>
            </a:r>
            <a:r>
              <a:rPr lang="fr-FR" sz="4400" b="1" dirty="0">
                <a:latin typeface="Tahoma" panose="020B0604030504040204" pitchFamily="34" charset="0"/>
                <a:ea typeface="Tahoma" panose="020B0604030504040204" pitchFamily="34" charset="0"/>
                <a:cs typeface="Tahoma" panose="020B0604030504040204" pitchFamily="34" charset="0"/>
              </a:rPr>
              <a:t> ở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trí</a:t>
            </a:r>
            <a:r>
              <a:rPr lang="fr-FR" sz="4400" b="1" dirty="0">
                <a:latin typeface="Tahoma" panose="020B0604030504040204" pitchFamily="34" charset="0"/>
                <a:ea typeface="Tahoma" panose="020B0604030504040204" pitchFamily="34" charset="0"/>
                <a:cs typeface="Tahoma" panose="020B0604030504040204" pitchFamily="34" charset="0"/>
              </a:rPr>
              <a:t> 1, 2, 3.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2359140" y="7034798"/>
                <a:ext cx="21019247"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2359140" y="7034798"/>
                <a:ext cx="21019247" cy="865109"/>
              </a:xfrm>
              <a:prstGeom prst="rect">
                <a:avLst/>
              </a:prstGeom>
              <a:blipFill>
                <a:blip r:embed="rId2"/>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59140" y="8556326"/>
                <a:ext cx="16473163" cy="81682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2359140" y="8556326"/>
                <a:ext cx="16473163" cy="816827"/>
              </a:xfrm>
              <a:prstGeom prst="rect">
                <a:avLst/>
              </a:prstGeom>
              <a:blipFill>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359140" y="10055912"/>
                <a:ext cx="20540592"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sắp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𝟕𝟐𝟎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𝟏𝟕𝟐𝟖𝟎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2359140" y="10055912"/>
                <a:ext cx="20540592" cy="865109"/>
              </a:xfrm>
              <a:prstGeom prst="rect">
                <a:avLst/>
              </a:prstGeom>
              <a:blipFill>
                <a:blip r:embed="rId4"/>
                <a:stretch>
                  <a:fillRect t="-12676" b="-23944"/>
                </a:stretch>
              </a:blipFill>
            </p:spPr>
            <p:txBody>
              <a:bodyPr/>
              <a:lstStyle/>
              <a:p>
                <a:r>
                  <a:rPr lang="en-US">
                    <a:noFill/>
                  </a:rPr>
                  <a:t> </a:t>
                </a:r>
              </a:p>
            </p:txBody>
          </p:sp>
        </mc:Fallback>
      </mc:AlternateContent>
    </p:spTree>
    <p:extLst>
      <p:ext uri="{BB962C8B-B14F-4D97-AF65-F5344CB8AC3E}">
        <p14:creationId xmlns:p14="http://schemas.microsoft.com/office/powerpoint/2010/main" val="29997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427978"/>
            <a:chOff x="1220788" y="7162800"/>
            <a:chExt cx="22521589" cy="6428722"/>
          </a:xfrm>
        </p:grpSpPr>
        <p:sp>
          <p:nvSpPr>
            <p:cNvPr id="3" name="Rounded Rectangle 2"/>
            <p:cNvSpPr/>
            <p:nvPr/>
          </p:nvSpPr>
          <p:spPr>
            <a:xfrm>
              <a:off x="1222486" y="7418547"/>
              <a:ext cx="22519891" cy="617297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4</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845883" y="2924304"/>
            <a:ext cx="21183151" cy="154131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2; 3; 4; 5; 6; 7; 8; 9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865109"/>
              </a:xfrm>
              <a:prstGeom prst="rect">
                <a:avLst/>
              </a:prstGeom>
              <a:blipFill rotWithShape="0">
                <a:blip r:embed="rId2"/>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8126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81267"/>
              </a:xfrm>
              <a:prstGeom prst="rect">
                <a:avLst/>
              </a:prstGeom>
              <a:blipFill rotWithShape="0">
                <a:blip r:embed="rId3"/>
                <a:stretch>
                  <a:fillRect t="-11111" b="-2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828368"/>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𝟐𝟖𝟖𝟎𝟎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tìm</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828368"/>
              </a:xfrm>
              <a:prstGeom prst="rect">
                <a:avLst/>
              </a:prstGeom>
              <a:blipFill rotWithShape="0">
                <a:blip r:embed="rId5"/>
                <a:stretch>
                  <a:fillRect t="-11765" b="-30882"/>
                </a:stretch>
              </a:blipFill>
            </p:spPr>
            <p:txBody>
              <a:bodyPr/>
              <a:lstStyle/>
              <a:p>
                <a:r>
                  <a:rPr lang="en-US">
                    <a:noFill/>
                  </a:rPr>
                  <a:t> </a:t>
                </a:r>
              </a:p>
            </p:txBody>
          </p:sp>
        </mc:Fallback>
      </mc:AlternateContent>
    </p:spTree>
    <p:extLst>
      <p:ext uri="{BB962C8B-B14F-4D97-AF65-F5344CB8AC3E}">
        <p14:creationId xmlns:p14="http://schemas.microsoft.com/office/powerpoint/2010/main" val="73383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405721"/>
            <a:chOff x="1220788" y="7162800"/>
            <a:chExt cx="22521589" cy="6406462"/>
          </a:xfrm>
        </p:grpSpPr>
        <p:sp>
          <p:nvSpPr>
            <p:cNvPr id="3" name="Rounded Rectangle 2"/>
            <p:cNvSpPr/>
            <p:nvPr/>
          </p:nvSpPr>
          <p:spPr>
            <a:xfrm>
              <a:off x="1222486" y="7418548"/>
              <a:ext cx="22519891" cy="615071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5</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463373" y="2218585"/>
            <a:ext cx="21632309" cy="2990306"/>
          </a:xfrm>
          <a:prstGeom prst="rect">
            <a:avLst/>
          </a:prstGeom>
          <a:noFill/>
        </p:spPr>
        <p:txBody>
          <a:bodyPr wrap="square" rtlCol="0">
            <a:spAutoFit/>
          </a:bodyPr>
          <a:lstStyle/>
          <a:p>
            <a:pPr marL="450215"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nvGraphicFramePr>
        <p:xfrm>
          <a:off x="0" y="0"/>
          <a:ext cx="247650" cy="247650"/>
        </p:xfrm>
        <a:graphic>
          <a:graphicData uri="http://schemas.openxmlformats.org/presentationml/2006/ole">
            <mc:AlternateContent xmlns:mc="http://schemas.openxmlformats.org/markup-compatibility/2006">
              <mc:Choice xmlns:v="urn:schemas-microsoft-com:vml" Requires="v">
                <p:oleObj name="Equation" r:id="rId2" imgW="241195" imgH="241195" progId="Equation.DSMT4">
                  <p:embed/>
                </p:oleObj>
              </mc:Choice>
              <mc:Fallback>
                <p:oleObj name="Equation" r:id="rId2" imgW="241195" imgH="241195"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nvGraphicFramePr>
        <p:xfrm>
          <a:off x="152400" y="152400"/>
          <a:ext cx="247650" cy="247650"/>
        </p:xfrm>
        <a:graphic>
          <a:graphicData uri="http://schemas.openxmlformats.org/presentationml/2006/ole">
            <mc:AlternateContent xmlns:mc="http://schemas.openxmlformats.org/markup-compatibility/2006">
              <mc:Choice xmlns:v="urn:schemas-microsoft-com:vml" Requires="v">
                <p:oleObj name="Equation" r:id="rId4" imgW="241195" imgH="241195" progId="Equation.DSMT4">
                  <p:embed/>
                </p:oleObj>
              </mc:Choice>
              <mc:Fallback>
                <p:oleObj name="Equation" r:id="rId4" imgW="241195" imgH="241195"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457200" y="457200"/>
          <a:ext cx="247650" cy="247650"/>
        </p:xfrm>
        <a:graphic>
          <a:graphicData uri="http://schemas.openxmlformats.org/presentationml/2006/ole">
            <mc:AlternateContent xmlns:mc="http://schemas.openxmlformats.org/markup-compatibility/2006">
              <mc:Choice xmlns:v="urn:schemas-microsoft-com:vml" Requires="v">
                <p:oleObj name="Equation" r:id="rId5" imgW="241195" imgH="241195" progId="Equation.DSMT4">
                  <p:embed/>
                </p:oleObj>
              </mc:Choice>
              <mc:Fallback>
                <p:oleObj name="Equation" r:id="rId5" imgW="241195" imgH="241195" progId="Equation.DSMT4">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7" name="Rectangle 46"/>
              <p:cNvSpPr/>
              <p:nvPr/>
            </p:nvSpPr>
            <p:spPr>
              <a:xfrm>
                <a:off x="1487954" y="6748076"/>
                <a:ext cx="20838646" cy="1602298"/>
              </a:xfrm>
              <a:prstGeom prst="rect">
                <a:avLst/>
              </a:prstGeom>
            </p:spPr>
            <p:txBody>
              <a:bodyPr wrap="squar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Bước</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Rectangle 46"/>
              <p:cNvSpPr>
                <a:spLocks noRot="1" noChangeAspect="1" noMove="1" noResize="1" noEditPoints="1" noAdjustHandles="1" noChangeArrowheads="1" noChangeShapeType="1" noTextEdit="1"/>
              </p:cNvSpPr>
              <p:nvPr/>
            </p:nvSpPr>
            <p:spPr>
              <a:xfrm>
                <a:off x="1487954" y="6748076"/>
                <a:ext cx="20838646" cy="1602298"/>
              </a:xfrm>
              <a:prstGeom prst="rect">
                <a:avLst/>
              </a:prstGeom>
              <a:blipFill rotWithShape="0">
                <a:blip r:embed="rId7"/>
                <a:stretch>
                  <a:fillRect t="-9125" r="-1170" b="-12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551396" y="8531037"/>
                <a:ext cx="20546604" cy="1591526"/>
              </a:xfrm>
              <a:prstGeom prst="rect">
                <a:avLst/>
              </a:prstGeom>
            </p:spPr>
            <p:txBody>
              <a:bodyPr wrap="squar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Bước</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39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1551396" y="8531037"/>
                <a:ext cx="20546604" cy="1591526"/>
              </a:xfrm>
              <a:prstGeom prst="rect">
                <a:avLst/>
              </a:prstGeom>
              <a:blipFill rotWithShape="0">
                <a:blip r:embed="rId8"/>
                <a:stretch>
                  <a:fillRect t="-8779" r="-1187"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497024" y="10536671"/>
                <a:ext cx="10227480" cy="824200"/>
              </a:xfrm>
              <a:prstGeom prst="rect">
                <a:avLst/>
              </a:prstGeom>
            </p:spPr>
            <p:txBody>
              <a:bodyPr wrap="non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𝟑𝟕𝟎𝟓𝟎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1" name="Rectangle 50"/>
              <p:cNvSpPr>
                <a:spLocks noRot="1" noChangeAspect="1" noMove="1" noResize="1" noEditPoints="1" noAdjustHandles="1" noChangeArrowheads="1" noChangeShapeType="1" noTextEdit="1"/>
              </p:cNvSpPr>
              <p:nvPr/>
            </p:nvSpPr>
            <p:spPr>
              <a:xfrm>
                <a:off x="1497024" y="10536671"/>
                <a:ext cx="10227480" cy="824200"/>
              </a:xfrm>
              <a:prstGeom prst="rect">
                <a:avLst/>
              </a:prstGeom>
              <a:blipFill rotWithShape="0">
                <a:blip r:embed="rId9"/>
                <a:stretch>
                  <a:fillRect t="-11029" r="-1550" b="-30882"/>
                </a:stretch>
              </a:blipFill>
            </p:spPr>
            <p:txBody>
              <a:bodyPr/>
              <a:lstStyle/>
              <a:p>
                <a:r>
                  <a:rPr lang="en-US">
                    <a:noFill/>
                  </a:rPr>
                  <a:t> </a:t>
                </a:r>
              </a:p>
            </p:txBody>
          </p:sp>
        </mc:Fallback>
      </mc:AlternateContent>
    </p:spTree>
    <p:extLst>
      <p:ext uri="{BB962C8B-B14F-4D97-AF65-F5344CB8AC3E}">
        <p14:creationId xmlns:p14="http://schemas.microsoft.com/office/powerpoint/2010/main" val="33279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heckerboard(across)">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heckerboard(across)">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7" grpId="0"/>
      <p:bldP spid="49"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534847"/>
            <a:chOff x="1220788" y="7162800"/>
            <a:chExt cx="22521589" cy="6535603"/>
          </a:xfrm>
        </p:grpSpPr>
        <p:sp>
          <p:nvSpPr>
            <p:cNvPr id="3" name="Rounded Rectangle 2"/>
            <p:cNvSpPr/>
            <p:nvPr/>
          </p:nvSpPr>
          <p:spPr>
            <a:xfrm>
              <a:off x="1222486" y="7418548"/>
              <a:ext cx="22519891" cy="62798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2265813"/>
          </a:xfrm>
          <a:prstGeom prst="rect">
            <a:avLst/>
          </a:prstGeom>
          <a:noFill/>
        </p:spPr>
        <p:txBody>
          <a:bodyPr wrap="square" rtlCol="0">
            <a:spAutoFit/>
          </a:bodyPr>
          <a:lstStyle/>
          <a:p>
            <a:pPr marL="450215">
              <a:lnSpc>
                <a:spcPct val="107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là tập hợp tất cả các số tự nhiên có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7</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chữ số đôi một khác nhau được tạo ra từ các chữ số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0, 1, 2, 3, 4, 5, 6</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Hỏi có bao nhiêu số thuộc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mà trong số đó có chữ số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và chữ số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đứng cạnh nhau?</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759375"/>
              </a:xfrm>
              <a:prstGeom prst="rect">
                <a:avLst/>
              </a:prstGeom>
              <a:noFill/>
            </p:spPr>
            <p:txBody>
              <a:bodyPr wrap="square" rtlCol="0">
                <a:spAutoFit/>
              </a:bodyPr>
              <a:lstStyle/>
              <a:p>
                <a:pPr marL="450215">
                  <a:lnSpc>
                    <a:spcPct val="107000"/>
                  </a:lnSpc>
                  <a:tabLst>
                    <a:tab pos="629920" algn="l"/>
                  </a:tabLst>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Xem hai chữ số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là một cặp.</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759375"/>
              </a:xfrm>
              <a:prstGeom prst="rect">
                <a:avLst/>
              </a:prstGeom>
              <a:blipFill rotWithShape="0">
                <a:blip r:embed="rId2"/>
                <a:stretch>
                  <a:fillRect t="-184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16827"/>
              </a:xfrm>
              <a:prstGeom prst="rect">
                <a:avLst/>
              </a:prstGeom>
              <a:noFill/>
            </p:spPr>
            <p:txBody>
              <a:bodyPr wrap="square" rtlCol="0">
                <a:spAutoFit/>
              </a:bodyPr>
              <a:lstStyle/>
              <a:p>
                <a:pPr marL="450215">
                  <a:lnSpc>
                    <a:spcPct val="107000"/>
                  </a:lnSpc>
                  <a:tabLst>
                    <a:tab pos="629920" algn="l"/>
                  </a:tabLst>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Sắp xếp cặp đó và năm chữ số còn lại , có: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16827"/>
              </a:xfrm>
              <a:prstGeom prst="rect">
                <a:avLst/>
              </a:prstGeom>
              <a:blipFill rotWithShape="0">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gn="just">
                  <a:lnSpc>
                    <a:spcPct val="107000"/>
                  </a:lnSpc>
                </a:pPr>
                <a:r>
                  <a:rPr lang="nl-NL" sz="4400" b="1" dirty="0">
                    <a:solidFill>
                      <a:prstClr val="black"/>
                    </a:solidFill>
                    <a:latin typeface="Tahoma" panose="020B0604030504040204" pitchFamily="34" charset="0"/>
                    <a:ea typeface="Tahoma" panose="020B0604030504040204" pitchFamily="34" charset="0"/>
                    <a:cs typeface="Tahoma" panose="020B0604030504040204" pitchFamily="34" charset="0"/>
                  </a:rPr>
                  <a:t>Số các trường hợp số 0 đứng đầu là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759375"/>
              </a:xfrm>
              <a:prstGeom prst="rect">
                <a:avLst/>
              </a:prstGeom>
              <a:noFill/>
            </p:spPr>
            <p:txBody>
              <a:bodyPr wrap="square" rtlCol="0">
                <a:spAutoFit/>
              </a:bodyPr>
              <a:lstStyle/>
              <a:p>
                <a:pPr marL="450215" algn="just">
                  <a:lnSpc>
                    <a:spcPct val="107000"/>
                  </a:lnSpc>
                </a:pPr>
                <a:r>
                  <a:rPr lang="nl-NL" sz="4400" b="1" dirty="0">
                    <a:solidFill>
                      <a:prstClr val="black"/>
                    </a:solidFill>
                    <a:latin typeface="Tahoma" panose="020B0604030504040204" pitchFamily="34" charset="0"/>
                    <a:ea typeface="Tahoma" panose="020B0604030504040204" pitchFamily="34" charset="0"/>
                    <a:cs typeface="Tahoma" panose="020B0604030504040204" pitchFamily="34" charset="0"/>
                  </a:rPr>
                  <a:t>Số phần tử của tập </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𝟏𝟐𝟎𝟎</m:t>
                    </m:r>
                  </m:oMath>
                </a14:m>
                <a:r>
                  <a:rPr lang="en-US" sz="4400" b="1" i="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759375"/>
              </a:xfrm>
              <a:prstGeom prst="rect">
                <a:avLst/>
              </a:prstGeom>
              <a:blipFill rotWithShape="0">
                <a:blip r:embed="rId5"/>
                <a:stretch>
                  <a:fillRect t="-19355" b="-37097"/>
                </a:stretch>
              </a:blipFill>
            </p:spPr>
            <p:txBody>
              <a:bodyPr/>
              <a:lstStyle/>
              <a:p>
                <a:r>
                  <a:rPr lang="en-US">
                    <a:noFill/>
                  </a:rPr>
                  <a:t> </a:t>
                </a:r>
              </a:p>
            </p:txBody>
          </p:sp>
        </mc:Fallback>
      </mc:AlternateContent>
    </p:spTree>
    <p:extLst>
      <p:ext uri="{BB962C8B-B14F-4D97-AF65-F5344CB8AC3E}">
        <p14:creationId xmlns:p14="http://schemas.microsoft.com/office/powerpoint/2010/main" val="30429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1725</TotalTime>
  <Words>2165</Words>
  <PresentationFormat>Custom</PresentationFormat>
  <Paragraphs>182</Paragraphs>
  <Slides>19</Slides>
  <Notes>5</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Calibri Light</vt:lpstr>
      <vt:lpstr>Cambria Math</vt:lpstr>
      <vt:lpstr>Tahoma</vt:lpstr>
      <vt:lpstr>Times New Roman</vt:lpstr>
      <vt:lpstr>Vani</vt:lpstr>
      <vt:lpstr>Vapada</vt:lpstr>
      <vt:lpstr>Wingdings</vt:lpstr>
      <vt:lpstr>Office Theme</vt:lpstr>
      <vt:lpstr>1_Office Theme</vt:lpstr>
      <vt:lpstr>4_Office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2021-09-12T10:39:27Z</dcterms:modified>
</cp:coreProperties>
</file>