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28"/>
  </p:notesMasterIdLst>
  <p:handoutMasterIdLst>
    <p:handoutMasterId r:id="rId29"/>
  </p:handoutMasterIdLst>
  <p:sldIdLst>
    <p:sldId id="258" r:id="rId3"/>
    <p:sldId id="257" r:id="rId4"/>
    <p:sldId id="260" r:id="rId5"/>
    <p:sldId id="293" r:id="rId6"/>
    <p:sldId id="269" r:id="rId7"/>
    <p:sldId id="264" r:id="rId8"/>
    <p:sldId id="265" r:id="rId9"/>
    <p:sldId id="263" r:id="rId10"/>
    <p:sldId id="267" r:id="rId11"/>
    <p:sldId id="270" r:id="rId12"/>
    <p:sldId id="271" r:id="rId13"/>
    <p:sldId id="296" r:id="rId14"/>
    <p:sldId id="266" r:id="rId15"/>
    <p:sldId id="273" r:id="rId16"/>
    <p:sldId id="274" r:id="rId17"/>
    <p:sldId id="297" r:id="rId18"/>
    <p:sldId id="275" r:id="rId19"/>
    <p:sldId id="276" r:id="rId20"/>
    <p:sldId id="277" r:id="rId21"/>
    <p:sldId id="298" r:id="rId22"/>
    <p:sldId id="281" r:id="rId23"/>
    <p:sldId id="294" r:id="rId24"/>
    <p:sldId id="291" r:id="rId25"/>
    <p:sldId id="292" r:id="rId26"/>
    <p:sldId id="299" r:id="rId27"/>
  </p:sldIdLst>
  <p:sldSz cx="12192000" cy="6858000"/>
  <p:notesSz cx="7104063" cy="10234613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E6E4"/>
    <a:srgbClr val="44BA41"/>
    <a:srgbClr val="E8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790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976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38E6-E906-4F92-996E-008D3C1AE50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728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915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929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DBA65-A047-4175-AADF-C93A46B33E0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604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79D5-D80E-4E2F-A4E9-1C79A1A8057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649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453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831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049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31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663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5748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F60E4-92EE-4682-950A-1BC732B2875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750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647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358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857FD-13B0-4255-8CB2-8AA1BF7476E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7462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130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430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950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DBA65-A047-4175-AADF-C93A46B33E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627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03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DBA65-A047-4175-AADF-C93A46B33E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448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5AF-D9F1-4F18-80BE-461308D4472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876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17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00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19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roup 15"/>
          <p:cNvGrpSpPr>
            <a:grpSpLocks noChangeAspect="1"/>
          </p:cNvGrpSpPr>
          <p:nvPr userDrawn="1"/>
        </p:nvGrpSpPr>
        <p:grpSpPr bwMode="auto">
          <a:xfrm>
            <a:off x="10183112" y="5903711"/>
            <a:ext cx="1761835" cy="882912"/>
            <a:chOff x="5549" y="3722"/>
            <a:chExt cx="1325" cy="664"/>
          </a:xfrm>
        </p:grpSpPr>
        <p:sp>
          <p:nvSpPr>
            <p:cNvPr id="662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556" y="3727"/>
              <a:ext cx="1318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3" name="Freeform 16"/>
            <p:cNvSpPr/>
            <p:nvPr/>
          </p:nvSpPr>
          <p:spPr bwMode="auto">
            <a:xfrm>
              <a:off x="5706" y="4090"/>
              <a:ext cx="83" cy="76"/>
            </a:xfrm>
            <a:custGeom>
              <a:avLst/>
              <a:gdLst>
                <a:gd name="T0" fmla="*/ 0 w 35"/>
                <a:gd name="T1" fmla="*/ 23 h 32"/>
                <a:gd name="T2" fmla="*/ 0 w 35"/>
                <a:gd name="T3" fmla="*/ 20 h 32"/>
                <a:gd name="T4" fmla="*/ 35 w 35"/>
                <a:gd name="T5" fmla="*/ 1 h 32"/>
                <a:gd name="T6" fmla="*/ 33 w 35"/>
                <a:gd name="T7" fmla="*/ 13 h 32"/>
                <a:gd name="T8" fmla="*/ 28 w 35"/>
                <a:gd name="T9" fmla="*/ 26 h 32"/>
                <a:gd name="T10" fmla="*/ 20 w 35"/>
                <a:gd name="T11" fmla="*/ 31 h 32"/>
                <a:gd name="T12" fmla="*/ 11 w 35"/>
                <a:gd name="T13" fmla="*/ 30 h 32"/>
                <a:gd name="T14" fmla="*/ 2 w 35"/>
                <a:gd name="T15" fmla="*/ 29 h 32"/>
                <a:gd name="T16" fmla="*/ 0 w 35"/>
                <a:gd name="T17" fmla="*/ 26 h 32"/>
                <a:gd name="T18" fmla="*/ 0 w 35"/>
                <a:gd name="T1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2">
                  <a:moveTo>
                    <a:pt x="0" y="23"/>
                  </a:moveTo>
                  <a:cubicBezTo>
                    <a:pt x="0" y="22"/>
                    <a:pt x="0" y="20"/>
                    <a:pt x="0" y="20"/>
                  </a:cubicBezTo>
                  <a:cubicBezTo>
                    <a:pt x="11" y="0"/>
                    <a:pt x="35" y="1"/>
                    <a:pt x="35" y="1"/>
                  </a:cubicBezTo>
                  <a:cubicBezTo>
                    <a:pt x="35" y="1"/>
                    <a:pt x="34" y="5"/>
                    <a:pt x="33" y="13"/>
                  </a:cubicBezTo>
                  <a:cubicBezTo>
                    <a:pt x="33" y="21"/>
                    <a:pt x="30" y="25"/>
                    <a:pt x="28" y="26"/>
                  </a:cubicBezTo>
                  <a:cubicBezTo>
                    <a:pt x="27" y="28"/>
                    <a:pt x="22" y="32"/>
                    <a:pt x="20" y="31"/>
                  </a:cubicBezTo>
                  <a:cubicBezTo>
                    <a:pt x="19" y="29"/>
                    <a:pt x="12" y="30"/>
                    <a:pt x="11" y="30"/>
                  </a:cubicBezTo>
                  <a:cubicBezTo>
                    <a:pt x="10" y="31"/>
                    <a:pt x="7" y="32"/>
                    <a:pt x="2" y="29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5"/>
                    <a:pt x="0" y="24"/>
                    <a:pt x="0" y="23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4" name="Freeform 17"/>
            <p:cNvSpPr/>
            <p:nvPr/>
          </p:nvSpPr>
          <p:spPr bwMode="auto">
            <a:xfrm>
              <a:off x="5703" y="4140"/>
              <a:ext cx="131" cy="108"/>
            </a:xfrm>
            <a:custGeom>
              <a:avLst/>
              <a:gdLst>
                <a:gd name="T0" fmla="*/ 5 w 55"/>
                <a:gd name="T1" fmla="*/ 20 h 45"/>
                <a:gd name="T2" fmla="*/ 12 w 55"/>
                <a:gd name="T3" fmla="*/ 37 h 45"/>
                <a:gd name="T4" fmla="*/ 55 w 55"/>
                <a:gd name="T5" fmla="*/ 26 h 45"/>
                <a:gd name="T6" fmla="*/ 45 w 55"/>
                <a:gd name="T7" fmla="*/ 16 h 45"/>
                <a:gd name="T8" fmla="*/ 16 w 55"/>
                <a:gd name="T9" fmla="*/ 4 h 45"/>
                <a:gd name="T10" fmla="*/ 5 w 55"/>
                <a:gd name="T11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5">
                  <a:moveTo>
                    <a:pt x="5" y="20"/>
                  </a:moveTo>
                  <a:cubicBezTo>
                    <a:pt x="5" y="20"/>
                    <a:pt x="2" y="31"/>
                    <a:pt x="12" y="37"/>
                  </a:cubicBezTo>
                  <a:cubicBezTo>
                    <a:pt x="21" y="43"/>
                    <a:pt x="34" y="45"/>
                    <a:pt x="55" y="26"/>
                  </a:cubicBezTo>
                  <a:cubicBezTo>
                    <a:pt x="55" y="26"/>
                    <a:pt x="49" y="21"/>
                    <a:pt x="45" y="16"/>
                  </a:cubicBezTo>
                  <a:cubicBezTo>
                    <a:pt x="40" y="12"/>
                    <a:pt x="25" y="0"/>
                    <a:pt x="16" y="4"/>
                  </a:cubicBezTo>
                  <a:cubicBezTo>
                    <a:pt x="7" y="9"/>
                    <a:pt x="0" y="15"/>
                    <a:pt x="5" y="20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5" name="Freeform 18"/>
            <p:cNvSpPr/>
            <p:nvPr/>
          </p:nvSpPr>
          <p:spPr bwMode="auto">
            <a:xfrm>
              <a:off x="5703" y="4183"/>
              <a:ext cx="143" cy="24"/>
            </a:xfrm>
            <a:custGeom>
              <a:avLst/>
              <a:gdLst>
                <a:gd name="T0" fmla="*/ 2 w 60"/>
                <a:gd name="T1" fmla="*/ 3 h 10"/>
                <a:gd name="T2" fmla="*/ 57 w 60"/>
                <a:gd name="T3" fmla="*/ 10 h 10"/>
                <a:gd name="T4" fmla="*/ 58 w 60"/>
                <a:gd name="T5" fmla="*/ 7 h 10"/>
                <a:gd name="T6" fmla="*/ 2 w 60"/>
                <a:gd name="T7" fmla="*/ 0 h 10"/>
                <a:gd name="T8" fmla="*/ 2 w 60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0">
                  <a:moveTo>
                    <a:pt x="2" y="3"/>
                  </a:moveTo>
                  <a:cubicBezTo>
                    <a:pt x="20" y="3"/>
                    <a:pt x="39" y="7"/>
                    <a:pt x="57" y="10"/>
                  </a:cubicBezTo>
                  <a:cubicBezTo>
                    <a:pt x="59" y="10"/>
                    <a:pt x="60" y="7"/>
                    <a:pt x="58" y="7"/>
                  </a:cubicBezTo>
                  <a:cubicBezTo>
                    <a:pt x="39" y="4"/>
                    <a:pt x="21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6" name="Freeform 19"/>
            <p:cNvSpPr/>
            <p:nvPr/>
          </p:nvSpPr>
          <p:spPr bwMode="auto">
            <a:xfrm>
              <a:off x="5691" y="4135"/>
              <a:ext cx="155" cy="113"/>
            </a:xfrm>
            <a:custGeom>
              <a:avLst/>
              <a:gdLst>
                <a:gd name="T0" fmla="*/ 8 w 65"/>
                <a:gd name="T1" fmla="*/ 21 h 47"/>
                <a:gd name="T2" fmla="*/ 27 w 65"/>
                <a:gd name="T3" fmla="*/ 47 h 47"/>
                <a:gd name="T4" fmla="*/ 64 w 65"/>
                <a:gd name="T5" fmla="*/ 28 h 47"/>
                <a:gd name="T6" fmla="*/ 64 w 65"/>
                <a:gd name="T7" fmla="*/ 26 h 47"/>
                <a:gd name="T8" fmla="*/ 24 w 65"/>
                <a:gd name="T9" fmla="*/ 4 h 47"/>
                <a:gd name="T10" fmla="*/ 9 w 65"/>
                <a:gd name="T11" fmla="*/ 23 h 47"/>
                <a:gd name="T12" fmla="*/ 11 w 65"/>
                <a:gd name="T13" fmla="*/ 21 h 47"/>
                <a:gd name="T14" fmla="*/ 27 w 65"/>
                <a:gd name="T15" fmla="*/ 7 h 47"/>
                <a:gd name="T16" fmla="*/ 48 w 65"/>
                <a:gd name="T17" fmla="*/ 17 h 47"/>
                <a:gd name="T18" fmla="*/ 59 w 65"/>
                <a:gd name="T19" fmla="*/ 26 h 47"/>
                <a:gd name="T20" fmla="*/ 62 w 65"/>
                <a:gd name="T21" fmla="*/ 26 h 47"/>
                <a:gd name="T22" fmla="*/ 44 w 65"/>
                <a:gd name="T23" fmla="*/ 39 h 47"/>
                <a:gd name="T24" fmla="*/ 25 w 65"/>
                <a:gd name="T25" fmla="*/ 43 h 47"/>
                <a:gd name="T26" fmla="*/ 11 w 65"/>
                <a:gd name="T27" fmla="*/ 23 h 47"/>
                <a:gd name="T28" fmla="*/ 8 w 65"/>
                <a:gd name="T29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47">
                  <a:moveTo>
                    <a:pt x="8" y="21"/>
                  </a:moveTo>
                  <a:cubicBezTo>
                    <a:pt x="2" y="34"/>
                    <a:pt x="15" y="46"/>
                    <a:pt x="27" y="47"/>
                  </a:cubicBezTo>
                  <a:cubicBezTo>
                    <a:pt x="42" y="47"/>
                    <a:pt x="54" y="38"/>
                    <a:pt x="64" y="28"/>
                  </a:cubicBezTo>
                  <a:cubicBezTo>
                    <a:pt x="65" y="28"/>
                    <a:pt x="65" y="27"/>
                    <a:pt x="64" y="26"/>
                  </a:cubicBezTo>
                  <a:cubicBezTo>
                    <a:pt x="52" y="18"/>
                    <a:pt x="41" y="0"/>
                    <a:pt x="24" y="4"/>
                  </a:cubicBezTo>
                  <a:cubicBezTo>
                    <a:pt x="19" y="6"/>
                    <a:pt x="0" y="16"/>
                    <a:pt x="9" y="23"/>
                  </a:cubicBezTo>
                  <a:cubicBezTo>
                    <a:pt x="10" y="24"/>
                    <a:pt x="12" y="22"/>
                    <a:pt x="11" y="21"/>
                  </a:cubicBezTo>
                  <a:cubicBezTo>
                    <a:pt x="4" y="15"/>
                    <a:pt x="25" y="7"/>
                    <a:pt x="27" y="7"/>
                  </a:cubicBezTo>
                  <a:cubicBezTo>
                    <a:pt x="35" y="6"/>
                    <a:pt x="43" y="12"/>
                    <a:pt x="48" y="17"/>
                  </a:cubicBezTo>
                  <a:cubicBezTo>
                    <a:pt x="52" y="20"/>
                    <a:pt x="55" y="23"/>
                    <a:pt x="59" y="26"/>
                  </a:cubicBezTo>
                  <a:cubicBezTo>
                    <a:pt x="63" y="29"/>
                    <a:pt x="61" y="28"/>
                    <a:pt x="62" y="26"/>
                  </a:cubicBezTo>
                  <a:cubicBezTo>
                    <a:pt x="57" y="31"/>
                    <a:pt x="51" y="35"/>
                    <a:pt x="44" y="39"/>
                  </a:cubicBezTo>
                  <a:cubicBezTo>
                    <a:pt x="38" y="43"/>
                    <a:pt x="32" y="44"/>
                    <a:pt x="25" y="43"/>
                  </a:cubicBezTo>
                  <a:cubicBezTo>
                    <a:pt x="16" y="42"/>
                    <a:pt x="7" y="32"/>
                    <a:pt x="11" y="23"/>
                  </a:cubicBezTo>
                  <a:cubicBezTo>
                    <a:pt x="12" y="21"/>
                    <a:pt x="9" y="20"/>
                    <a:pt x="8" y="21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7" name="Freeform 20"/>
            <p:cNvSpPr/>
            <p:nvPr/>
          </p:nvSpPr>
          <p:spPr bwMode="auto">
            <a:xfrm>
              <a:off x="5703" y="4078"/>
              <a:ext cx="98" cy="93"/>
            </a:xfrm>
            <a:custGeom>
              <a:avLst/>
              <a:gdLst>
                <a:gd name="T0" fmla="*/ 3 w 41"/>
                <a:gd name="T1" fmla="*/ 38 h 39"/>
                <a:gd name="T2" fmla="*/ 19 w 41"/>
                <a:gd name="T3" fmla="*/ 22 h 39"/>
                <a:gd name="T4" fmla="*/ 39 w 41"/>
                <a:gd name="T5" fmla="*/ 4 h 39"/>
                <a:gd name="T6" fmla="*/ 38 w 41"/>
                <a:gd name="T7" fmla="*/ 1 h 39"/>
                <a:gd name="T8" fmla="*/ 20 w 41"/>
                <a:gd name="T9" fmla="*/ 17 h 39"/>
                <a:gd name="T10" fmla="*/ 2 w 41"/>
                <a:gd name="T11" fmla="*/ 36 h 39"/>
                <a:gd name="T12" fmla="*/ 3 w 41"/>
                <a:gd name="T13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9">
                  <a:moveTo>
                    <a:pt x="3" y="38"/>
                  </a:moveTo>
                  <a:cubicBezTo>
                    <a:pt x="10" y="34"/>
                    <a:pt x="13" y="28"/>
                    <a:pt x="19" y="22"/>
                  </a:cubicBezTo>
                  <a:cubicBezTo>
                    <a:pt x="25" y="16"/>
                    <a:pt x="32" y="9"/>
                    <a:pt x="39" y="4"/>
                  </a:cubicBezTo>
                  <a:cubicBezTo>
                    <a:pt x="41" y="3"/>
                    <a:pt x="40" y="0"/>
                    <a:pt x="38" y="1"/>
                  </a:cubicBezTo>
                  <a:cubicBezTo>
                    <a:pt x="31" y="6"/>
                    <a:pt x="26" y="11"/>
                    <a:pt x="20" y="17"/>
                  </a:cubicBezTo>
                  <a:cubicBezTo>
                    <a:pt x="14" y="23"/>
                    <a:pt x="9" y="31"/>
                    <a:pt x="2" y="36"/>
                  </a:cubicBezTo>
                  <a:cubicBezTo>
                    <a:pt x="0" y="37"/>
                    <a:pt x="2" y="39"/>
                    <a:pt x="3" y="38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8" name="Freeform 21"/>
            <p:cNvSpPr/>
            <p:nvPr/>
          </p:nvSpPr>
          <p:spPr bwMode="auto">
            <a:xfrm>
              <a:off x="5703" y="4078"/>
              <a:ext cx="100" cy="84"/>
            </a:xfrm>
            <a:custGeom>
              <a:avLst/>
              <a:gdLst>
                <a:gd name="T0" fmla="*/ 24 w 42"/>
                <a:gd name="T1" fmla="*/ 34 h 35"/>
                <a:gd name="T2" fmla="*/ 41 w 42"/>
                <a:gd name="T3" fmla="*/ 2 h 35"/>
                <a:gd name="T4" fmla="*/ 40 w 42"/>
                <a:gd name="T5" fmla="*/ 0 h 35"/>
                <a:gd name="T6" fmla="*/ 1 w 42"/>
                <a:gd name="T7" fmla="*/ 21 h 35"/>
                <a:gd name="T8" fmla="*/ 4 w 42"/>
                <a:gd name="T9" fmla="*/ 22 h 35"/>
                <a:gd name="T10" fmla="*/ 40 w 42"/>
                <a:gd name="T11" fmla="*/ 3 h 35"/>
                <a:gd name="T12" fmla="*/ 39 w 42"/>
                <a:gd name="T13" fmla="*/ 1 h 35"/>
                <a:gd name="T14" fmla="*/ 23 w 42"/>
                <a:gd name="T15" fmla="*/ 32 h 35"/>
                <a:gd name="T16" fmla="*/ 24 w 42"/>
                <a:gd name="T17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5">
                  <a:moveTo>
                    <a:pt x="24" y="34"/>
                  </a:moveTo>
                  <a:cubicBezTo>
                    <a:pt x="38" y="29"/>
                    <a:pt x="36" y="14"/>
                    <a:pt x="41" y="2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24" y="3"/>
                    <a:pt x="7" y="5"/>
                    <a:pt x="1" y="21"/>
                  </a:cubicBezTo>
                  <a:cubicBezTo>
                    <a:pt x="0" y="23"/>
                    <a:pt x="3" y="24"/>
                    <a:pt x="4" y="22"/>
                  </a:cubicBezTo>
                  <a:cubicBezTo>
                    <a:pt x="10" y="7"/>
                    <a:pt x="26" y="6"/>
                    <a:pt x="40" y="3"/>
                  </a:cubicBezTo>
                  <a:cubicBezTo>
                    <a:pt x="40" y="2"/>
                    <a:pt x="39" y="2"/>
                    <a:pt x="39" y="1"/>
                  </a:cubicBezTo>
                  <a:cubicBezTo>
                    <a:pt x="34" y="11"/>
                    <a:pt x="35" y="26"/>
                    <a:pt x="23" y="32"/>
                  </a:cubicBezTo>
                  <a:cubicBezTo>
                    <a:pt x="21" y="32"/>
                    <a:pt x="22" y="35"/>
                    <a:pt x="24" y="34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9" name="Freeform 22"/>
            <p:cNvSpPr/>
            <p:nvPr/>
          </p:nvSpPr>
          <p:spPr bwMode="auto">
            <a:xfrm>
              <a:off x="5907" y="4157"/>
              <a:ext cx="91" cy="79"/>
            </a:xfrm>
            <a:custGeom>
              <a:avLst/>
              <a:gdLst>
                <a:gd name="T0" fmla="*/ 34 w 38"/>
                <a:gd name="T1" fmla="*/ 12 h 33"/>
                <a:gd name="T2" fmla="*/ 0 w 38"/>
                <a:gd name="T3" fmla="*/ 13 h 33"/>
                <a:gd name="T4" fmla="*/ 14 w 38"/>
                <a:gd name="T5" fmla="*/ 21 h 33"/>
                <a:gd name="T6" fmla="*/ 38 w 38"/>
                <a:gd name="T7" fmla="*/ 23 h 33"/>
                <a:gd name="T8" fmla="*/ 34 w 38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">
                  <a:moveTo>
                    <a:pt x="34" y="12"/>
                  </a:moveTo>
                  <a:cubicBezTo>
                    <a:pt x="34" y="12"/>
                    <a:pt x="21" y="0"/>
                    <a:pt x="0" y="13"/>
                  </a:cubicBezTo>
                  <a:cubicBezTo>
                    <a:pt x="0" y="13"/>
                    <a:pt x="7" y="16"/>
                    <a:pt x="14" y="21"/>
                  </a:cubicBezTo>
                  <a:cubicBezTo>
                    <a:pt x="20" y="26"/>
                    <a:pt x="32" y="33"/>
                    <a:pt x="38" y="23"/>
                  </a:cubicBezTo>
                  <a:cubicBezTo>
                    <a:pt x="38" y="23"/>
                    <a:pt x="34" y="17"/>
                    <a:pt x="34" y="12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0" name="Freeform 23"/>
            <p:cNvSpPr/>
            <p:nvPr/>
          </p:nvSpPr>
          <p:spPr bwMode="auto">
            <a:xfrm>
              <a:off x="5891" y="4155"/>
              <a:ext cx="107" cy="90"/>
            </a:xfrm>
            <a:custGeom>
              <a:avLst/>
              <a:gdLst>
                <a:gd name="T0" fmla="*/ 42 w 45"/>
                <a:gd name="T1" fmla="*/ 10 h 38"/>
                <a:gd name="T2" fmla="*/ 1 w 45"/>
                <a:gd name="T3" fmla="*/ 15 h 38"/>
                <a:gd name="T4" fmla="*/ 2 w 45"/>
                <a:gd name="T5" fmla="*/ 17 h 38"/>
                <a:gd name="T6" fmla="*/ 44 w 45"/>
                <a:gd name="T7" fmla="*/ 24 h 38"/>
                <a:gd name="T8" fmla="*/ 42 w 45"/>
                <a:gd name="T9" fmla="*/ 21 h 38"/>
                <a:gd name="T10" fmla="*/ 2 w 45"/>
                <a:gd name="T11" fmla="*/ 14 h 38"/>
                <a:gd name="T12" fmla="*/ 3 w 45"/>
                <a:gd name="T13" fmla="*/ 17 h 38"/>
                <a:gd name="T14" fmla="*/ 40 w 45"/>
                <a:gd name="T15" fmla="*/ 12 h 38"/>
                <a:gd name="T16" fmla="*/ 42 w 45"/>
                <a:gd name="T1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38">
                  <a:moveTo>
                    <a:pt x="42" y="10"/>
                  </a:moveTo>
                  <a:cubicBezTo>
                    <a:pt x="29" y="0"/>
                    <a:pt x="12" y="5"/>
                    <a:pt x="1" y="15"/>
                  </a:cubicBezTo>
                  <a:cubicBezTo>
                    <a:pt x="0" y="16"/>
                    <a:pt x="0" y="17"/>
                    <a:pt x="2" y="17"/>
                  </a:cubicBezTo>
                  <a:cubicBezTo>
                    <a:pt x="17" y="20"/>
                    <a:pt x="29" y="38"/>
                    <a:pt x="44" y="24"/>
                  </a:cubicBezTo>
                  <a:cubicBezTo>
                    <a:pt x="45" y="22"/>
                    <a:pt x="43" y="20"/>
                    <a:pt x="42" y="21"/>
                  </a:cubicBezTo>
                  <a:cubicBezTo>
                    <a:pt x="29" y="34"/>
                    <a:pt x="16" y="17"/>
                    <a:pt x="2" y="14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13" y="8"/>
                    <a:pt x="29" y="3"/>
                    <a:pt x="40" y="12"/>
                  </a:cubicBezTo>
                  <a:cubicBezTo>
                    <a:pt x="42" y="14"/>
                    <a:pt x="44" y="12"/>
                    <a:pt x="42" y="10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1" name="Freeform 24"/>
            <p:cNvSpPr/>
            <p:nvPr/>
          </p:nvSpPr>
          <p:spPr bwMode="auto">
            <a:xfrm>
              <a:off x="5912" y="4171"/>
              <a:ext cx="83" cy="31"/>
            </a:xfrm>
            <a:custGeom>
              <a:avLst/>
              <a:gdLst>
                <a:gd name="T0" fmla="*/ 34 w 35"/>
                <a:gd name="T1" fmla="*/ 10 h 13"/>
                <a:gd name="T2" fmla="*/ 1 w 35"/>
                <a:gd name="T3" fmla="*/ 7 h 13"/>
                <a:gd name="T4" fmla="*/ 3 w 35"/>
                <a:gd name="T5" fmla="*/ 9 h 13"/>
                <a:gd name="T6" fmla="*/ 32 w 35"/>
                <a:gd name="T7" fmla="*/ 12 h 13"/>
                <a:gd name="T8" fmla="*/ 34 w 35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3">
                  <a:moveTo>
                    <a:pt x="34" y="10"/>
                  </a:moveTo>
                  <a:cubicBezTo>
                    <a:pt x="24" y="3"/>
                    <a:pt x="12" y="0"/>
                    <a:pt x="1" y="7"/>
                  </a:cubicBezTo>
                  <a:cubicBezTo>
                    <a:pt x="0" y="8"/>
                    <a:pt x="1" y="10"/>
                    <a:pt x="3" y="9"/>
                  </a:cubicBezTo>
                  <a:cubicBezTo>
                    <a:pt x="12" y="4"/>
                    <a:pt x="24" y="6"/>
                    <a:pt x="32" y="12"/>
                  </a:cubicBezTo>
                  <a:cubicBezTo>
                    <a:pt x="34" y="13"/>
                    <a:pt x="35" y="11"/>
                    <a:pt x="34" y="10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2" name="Freeform 25"/>
            <p:cNvSpPr/>
            <p:nvPr/>
          </p:nvSpPr>
          <p:spPr bwMode="auto">
            <a:xfrm>
              <a:off x="6000" y="4229"/>
              <a:ext cx="100" cy="66"/>
            </a:xfrm>
            <a:custGeom>
              <a:avLst/>
              <a:gdLst>
                <a:gd name="T0" fmla="*/ 0 w 42"/>
                <a:gd name="T1" fmla="*/ 6 h 28"/>
                <a:gd name="T2" fmla="*/ 24 w 42"/>
                <a:gd name="T3" fmla="*/ 2 h 28"/>
                <a:gd name="T4" fmla="*/ 42 w 42"/>
                <a:gd name="T5" fmla="*/ 3 h 28"/>
                <a:gd name="T6" fmla="*/ 7 w 42"/>
                <a:gd name="T7" fmla="*/ 22 h 28"/>
                <a:gd name="T8" fmla="*/ 2 w 42"/>
                <a:gd name="T9" fmla="*/ 16 h 28"/>
                <a:gd name="T10" fmla="*/ 1 w 42"/>
                <a:gd name="T11" fmla="*/ 13 h 28"/>
                <a:gd name="T12" fmla="*/ 0 w 42"/>
                <a:gd name="T13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">
                  <a:moveTo>
                    <a:pt x="0" y="6"/>
                  </a:moveTo>
                  <a:cubicBezTo>
                    <a:pt x="5" y="0"/>
                    <a:pt x="16" y="1"/>
                    <a:pt x="24" y="2"/>
                  </a:cubicBezTo>
                  <a:cubicBezTo>
                    <a:pt x="33" y="4"/>
                    <a:pt x="42" y="3"/>
                    <a:pt x="42" y="3"/>
                  </a:cubicBezTo>
                  <a:cubicBezTo>
                    <a:pt x="26" y="28"/>
                    <a:pt x="7" y="22"/>
                    <a:pt x="7" y="22"/>
                  </a:cubicBezTo>
                  <a:cubicBezTo>
                    <a:pt x="6" y="20"/>
                    <a:pt x="4" y="18"/>
                    <a:pt x="2" y="16"/>
                  </a:cubicBezTo>
                  <a:cubicBezTo>
                    <a:pt x="2" y="15"/>
                    <a:pt x="2" y="14"/>
                    <a:pt x="1" y="13"/>
                  </a:cubicBezTo>
                  <a:cubicBezTo>
                    <a:pt x="1" y="11"/>
                    <a:pt x="1" y="8"/>
                    <a:pt x="0" y="6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3" name="Freeform 26"/>
            <p:cNvSpPr/>
            <p:nvPr/>
          </p:nvSpPr>
          <p:spPr bwMode="auto">
            <a:xfrm>
              <a:off x="6000" y="4207"/>
              <a:ext cx="114" cy="88"/>
            </a:xfrm>
            <a:custGeom>
              <a:avLst/>
              <a:gdLst>
                <a:gd name="T0" fmla="*/ 7 w 48"/>
                <a:gd name="T1" fmla="*/ 34 h 37"/>
                <a:gd name="T2" fmla="*/ 47 w 48"/>
                <a:gd name="T3" fmla="*/ 9 h 37"/>
                <a:gd name="T4" fmla="*/ 46 w 48"/>
                <a:gd name="T5" fmla="*/ 6 h 37"/>
                <a:gd name="T6" fmla="*/ 0 w 48"/>
                <a:gd name="T7" fmla="*/ 17 h 37"/>
                <a:gd name="T8" fmla="*/ 3 w 48"/>
                <a:gd name="T9" fmla="*/ 19 h 37"/>
                <a:gd name="T10" fmla="*/ 46 w 48"/>
                <a:gd name="T11" fmla="*/ 9 h 37"/>
                <a:gd name="T12" fmla="*/ 45 w 48"/>
                <a:gd name="T13" fmla="*/ 7 h 37"/>
                <a:gd name="T14" fmla="*/ 8 w 48"/>
                <a:gd name="T15" fmla="*/ 31 h 37"/>
                <a:gd name="T16" fmla="*/ 7 w 48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7">
                  <a:moveTo>
                    <a:pt x="7" y="34"/>
                  </a:moveTo>
                  <a:cubicBezTo>
                    <a:pt x="26" y="37"/>
                    <a:pt x="40" y="25"/>
                    <a:pt x="47" y="9"/>
                  </a:cubicBezTo>
                  <a:cubicBezTo>
                    <a:pt x="48" y="8"/>
                    <a:pt x="47" y="6"/>
                    <a:pt x="46" y="6"/>
                  </a:cubicBezTo>
                  <a:cubicBezTo>
                    <a:pt x="31" y="10"/>
                    <a:pt x="9" y="0"/>
                    <a:pt x="0" y="17"/>
                  </a:cubicBezTo>
                  <a:cubicBezTo>
                    <a:pt x="0" y="19"/>
                    <a:pt x="2" y="20"/>
                    <a:pt x="3" y="19"/>
                  </a:cubicBezTo>
                  <a:cubicBezTo>
                    <a:pt x="11" y="3"/>
                    <a:pt x="33" y="13"/>
                    <a:pt x="46" y="9"/>
                  </a:cubicBezTo>
                  <a:cubicBezTo>
                    <a:pt x="46" y="9"/>
                    <a:pt x="45" y="8"/>
                    <a:pt x="45" y="7"/>
                  </a:cubicBezTo>
                  <a:cubicBezTo>
                    <a:pt x="38" y="22"/>
                    <a:pt x="25" y="34"/>
                    <a:pt x="8" y="31"/>
                  </a:cubicBezTo>
                  <a:cubicBezTo>
                    <a:pt x="6" y="31"/>
                    <a:pt x="5" y="34"/>
                    <a:pt x="7" y="34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4" name="Freeform 27"/>
            <p:cNvSpPr/>
            <p:nvPr/>
          </p:nvSpPr>
          <p:spPr bwMode="auto">
            <a:xfrm>
              <a:off x="6002" y="4233"/>
              <a:ext cx="91" cy="46"/>
            </a:xfrm>
            <a:custGeom>
              <a:avLst/>
              <a:gdLst>
                <a:gd name="T0" fmla="*/ 2 w 38"/>
                <a:gd name="T1" fmla="*/ 17 h 19"/>
                <a:gd name="T2" fmla="*/ 37 w 38"/>
                <a:gd name="T3" fmla="*/ 4 h 19"/>
                <a:gd name="T4" fmla="*/ 35 w 38"/>
                <a:gd name="T5" fmla="*/ 2 h 19"/>
                <a:gd name="T6" fmla="*/ 3 w 38"/>
                <a:gd name="T7" fmla="*/ 14 h 19"/>
                <a:gd name="T8" fmla="*/ 2 w 38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9">
                  <a:moveTo>
                    <a:pt x="2" y="17"/>
                  </a:moveTo>
                  <a:cubicBezTo>
                    <a:pt x="15" y="19"/>
                    <a:pt x="30" y="15"/>
                    <a:pt x="37" y="4"/>
                  </a:cubicBezTo>
                  <a:cubicBezTo>
                    <a:pt x="38" y="2"/>
                    <a:pt x="36" y="0"/>
                    <a:pt x="35" y="2"/>
                  </a:cubicBezTo>
                  <a:cubicBezTo>
                    <a:pt x="28" y="13"/>
                    <a:pt x="14" y="16"/>
                    <a:pt x="3" y="14"/>
                  </a:cubicBezTo>
                  <a:cubicBezTo>
                    <a:pt x="1" y="14"/>
                    <a:pt x="0" y="16"/>
                    <a:pt x="2" y="17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5" name="Freeform 28"/>
            <p:cNvSpPr/>
            <p:nvPr/>
          </p:nvSpPr>
          <p:spPr bwMode="auto">
            <a:xfrm>
              <a:off x="5983" y="4119"/>
              <a:ext cx="48" cy="258"/>
            </a:xfrm>
            <a:custGeom>
              <a:avLst/>
              <a:gdLst>
                <a:gd name="T0" fmla="*/ 9 w 20"/>
                <a:gd name="T1" fmla="*/ 78 h 108"/>
                <a:gd name="T2" fmla="*/ 5 w 20"/>
                <a:gd name="T3" fmla="*/ 39 h 108"/>
                <a:gd name="T4" fmla="*/ 0 w 20"/>
                <a:gd name="T5" fmla="*/ 2 h 108"/>
                <a:gd name="T6" fmla="*/ 0 w 20"/>
                <a:gd name="T7" fmla="*/ 1 h 108"/>
                <a:gd name="T8" fmla="*/ 4 w 20"/>
                <a:gd name="T9" fmla="*/ 0 h 108"/>
                <a:gd name="T10" fmla="*/ 5 w 20"/>
                <a:gd name="T11" fmla="*/ 7 h 108"/>
                <a:gd name="T12" fmla="*/ 16 w 20"/>
                <a:gd name="T13" fmla="*/ 75 h 108"/>
                <a:gd name="T14" fmla="*/ 19 w 20"/>
                <a:gd name="T15" fmla="*/ 108 h 108"/>
                <a:gd name="T16" fmla="*/ 15 w 20"/>
                <a:gd name="T17" fmla="*/ 104 h 108"/>
                <a:gd name="T18" fmla="*/ 12 w 20"/>
                <a:gd name="T19" fmla="*/ 96 h 108"/>
                <a:gd name="T20" fmla="*/ 9 w 20"/>
                <a:gd name="T21" fmla="*/ 7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08">
                  <a:moveTo>
                    <a:pt x="9" y="78"/>
                  </a:moveTo>
                  <a:cubicBezTo>
                    <a:pt x="8" y="65"/>
                    <a:pt x="6" y="52"/>
                    <a:pt x="5" y="39"/>
                  </a:cubicBezTo>
                  <a:cubicBezTo>
                    <a:pt x="4" y="27"/>
                    <a:pt x="2" y="15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ubicBezTo>
                    <a:pt x="5" y="3"/>
                    <a:pt x="5" y="5"/>
                    <a:pt x="5" y="7"/>
                  </a:cubicBezTo>
                  <a:cubicBezTo>
                    <a:pt x="9" y="30"/>
                    <a:pt x="12" y="53"/>
                    <a:pt x="16" y="75"/>
                  </a:cubicBezTo>
                  <a:cubicBezTo>
                    <a:pt x="17" y="86"/>
                    <a:pt x="20" y="97"/>
                    <a:pt x="19" y="108"/>
                  </a:cubicBezTo>
                  <a:cubicBezTo>
                    <a:pt x="18" y="107"/>
                    <a:pt x="17" y="105"/>
                    <a:pt x="15" y="104"/>
                  </a:cubicBezTo>
                  <a:cubicBezTo>
                    <a:pt x="12" y="100"/>
                    <a:pt x="12" y="101"/>
                    <a:pt x="12" y="96"/>
                  </a:cubicBezTo>
                  <a:cubicBezTo>
                    <a:pt x="11" y="90"/>
                    <a:pt x="9" y="84"/>
                    <a:pt x="9" y="78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6" name="Freeform 29"/>
            <p:cNvSpPr/>
            <p:nvPr/>
          </p:nvSpPr>
          <p:spPr bwMode="auto">
            <a:xfrm>
              <a:off x="5979" y="4121"/>
              <a:ext cx="38" cy="251"/>
            </a:xfrm>
            <a:custGeom>
              <a:avLst/>
              <a:gdLst>
                <a:gd name="T0" fmla="*/ 11 w 16"/>
                <a:gd name="T1" fmla="*/ 68 h 105"/>
                <a:gd name="T2" fmla="*/ 0 w 16"/>
                <a:gd name="T3" fmla="*/ 0 h 105"/>
                <a:gd name="T4" fmla="*/ 2 w 16"/>
                <a:gd name="T5" fmla="*/ 0 h 105"/>
                <a:gd name="T6" fmla="*/ 12 w 16"/>
                <a:gd name="T7" fmla="*/ 68 h 105"/>
                <a:gd name="T8" fmla="*/ 13 w 16"/>
                <a:gd name="T9" fmla="*/ 79 h 105"/>
                <a:gd name="T10" fmla="*/ 16 w 16"/>
                <a:gd name="T11" fmla="*/ 105 h 105"/>
                <a:gd name="T12" fmla="*/ 14 w 16"/>
                <a:gd name="T13" fmla="*/ 104 h 105"/>
                <a:gd name="T14" fmla="*/ 12 w 16"/>
                <a:gd name="T15" fmla="*/ 79 h 105"/>
                <a:gd name="T16" fmla="*/ 11 w 16"/>
                <a:gd name="T17" fmla="*/ 6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5">
                  <a:moveTo>
                    <a:pt x="11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2" y="79"/>
                    <a:pt x="12" y="79"/>
                    <a:pt x="12" y="79"/>
                  </a:cubicBezTo>
                  <a:lnTo>
                    <a:pt x="11" y="68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7" name="Freeform 30"/>
            <p:cNvSpPr/>
            <p:nvPr/>
          </p:nvSpPr>
          <p:spPr bwMode="auto">
            <a:xfrm>
              <a:off x="5993" y="4119"/>
              <a:ext cx="33" cy="267"/>
            </a:xfrm>
            <a:custGeom>
              <a:avLst/>
              <a:gdLst>
                <a:gd name="T0" fmla="*/ 9 w 14"/>
                <a:gd name="T1" fmla="*/ 76 h 112"/>
                <a:gd name="T2" fmla="*/ 5 w 14"/>
                <a:gd name="T3" fmla="*/ 43 h 112"/>
                <a:gd name="T4" fmla="*/ 0 w 14"/>
                <a:gd name="T5" fmla="*/ 0 h 112"/>
                <a:gd name="T6" fmla="*/ 1 w 14"/>
                <a:gd name="T7" fmla="*/ 0 h 112"/>
                <a:gd name="T8" fmla="*/ 6 w 14"/>
                <a:gd name="T9" fmla="*/ 42 h 112"/>
                <a:gd name="T10" fmla="*/ 9 w 14"/>
                <a:gd name="T11" fmla="*/ 72 h 112"/>
                <a:gd name="T12" fmla="*/ 10 w 14"/>
                <a:gd name="T13" fmla="*/ 80 h 112"/>
                <a:gd name="T14" fmla="*/ 14 w 14"/>
                <a:gd name="T15" fmla="*/ 112 h 112"/>
                <a:gd name="T16" fmla="*/ 11 w 14"/>
                <a:gd name="T17" fmla="*/ 112 h 112"/>
                <a:gd name="T18" fmla="*/ 9 w 14"/>
                <a:gd name="T19" fmla="*/ 81 h 112"/>
                <a:gd name="T20" fmla="*/ 9 w 14"/>
                <a:gd name="T21" fmla="*/ 7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12">
                  <a:moveTo>
                    <a:pt x="9" y="76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3" y="28"/>
                    <a:pt x="2" y="14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14"/>
                    <a:pt x="4" y="27"/>
                    <a:pt x="6" y="4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9" y="81"/>
                    <a:pt x="9" y="81"/>
                    <a:pt x="9" y="81"/>
                  </a:cubicBezTo>
                  <a:lnTo>
                    <a:pt x="9" y="76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8" name="Freeform 31"/>
            <p:cNvSpPr/>
            <p:nvPr/>
          </p:nvSpPr>
          <p:spPr bwMode="auto">
            <a:xfrm>
              <a:off x="5957" y="3956"/>
              <a:ext cx="95" cy="62"/>
            </a:xfrm>
            <a:custGeom>
              <a:avLst/>
              <a:gdLst>
                <a:gd name="T0" fmla="*/ 0 w 40"/>
                <a:gd name="T1" fmla="*/ 8 h 26"/>
                <a:gd name="T2" fmla="*/ 5 w 40"/>
                <a:gd name="T3" fmla="*/ 0 h 26"/>
                <a:gd name="T4" fmla="*/ 9 w 40"/>
                <a:gd name="T5" fmla="*/ 5 h 26"/>
                <a:gd name="T6" fmla="*/ 15 w 40"/>
                <a:gd name="T7" fmla="*/ 11 h 26"/>
                <a:gd name="T8" fmla="*/ 18 w 40"/>
                <a:gd name="T9" fmla="*/ 14 h 26"/>
                <a:gd name="T10" fmla="*/ 20 w 40"/>
                <a:gd name="T11" fmla="*/ 16 h 26"/>
                <a:gd name="T12" fmla="*/ 25 w 40"/>
                <a:gd name="T13" fmla="*/ 20 h 26"/>
                <a:gd name="T14" fmla="*/ 29 w 40"/>
                <a:gd name="T15" fmla="*/ 16 h 26"/>
                <a:gd name="T16" fmla="*/ 31 w 40"/>
                <a:gd name="T17" fmla="*/ 13 h 26"/>
                <a:gd name="T18" fmla="*/ 33 w 40"/>
                <a:gd name="T19" fmla="*/ 11 h 26"/>
                <a:gd name="T20" fmla="*/ 39 w 40"/>
                <a:gd name="T21" fmla="*/ 4 h 26"/>
                <a:gd name="T22" fmla="*/ 40 w 40"/>
                <a:gd name="T23" fmla="*/ 18 h 26"/>
                <a:gd name="T24" fmla="*/ 0 w 40"/>
                <a:gd name="T25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6">
                  <a:moveTo>
                    <a:pt x="0" y="8"/>
                  </a:moveTo>
                  <a:cubicBezTo>
                    <a:pt x="1" y="5"/>
                    <a:pt x="2" y="2"/>
                    <a:pt x="5" y="0"/>
                  </a:cubicBezTo>
                  <a:cubicBezTo>
                    <a:pt x="6" y="1"/>
                    <a:pt x="7" y="3"/>
                    <a:pt x="9" y="5"/>
                  </a:cubicBezTo>
                  <a:cubicBezTo>
                    <a:pt x="11" y="7"/>
                    <a:pt x="13" y="9"/>
                    <a:pt x="15" y="11"/>
                  </a:cubicBezTo>
                  <a:cubicBezTo>
                    <a:pt x="16" y="12"/>
                    <a:pt x="17" y="13"/>
                    <a:pt x="18" y="14"/>
                  </a:cubicBezTo>
                  <a:cubicBezTo>
                    <a:pt x="18" y="15"/>
                    <a:pt x="19" y="15"/>
                    <a:pt x="20" y="16"/>
                  </a:cubicBezTo>
                  <a:cubicBezTo>
                    <a:pt x="22" y="17"/>
                    <a:pt x="23" y="19"/>
                    <a:pt x="25" y="20"/>
                  </a:cubicBezTo>
                  <a:cubicBezTo>
                    <a:pt x="26" y="19"/>
                    <a:pt x="28" y="18"/>
                    <a:pt x="29" y="16"/>
                  </a:cubicBezTo>
                  <a:cubicBezTo>
                    <a:pt x="29" y="15"/>
                    <a:pt x="30" y="14"/>
                    <a:pt x="31" y="13"/>
                  </a:cubicBezTo>
                  <a:cubicBezTo>
                    <a:pt x="32" y="12"/>
                    <a:pt x="32" y="11"/>
                    <a:pt x="33" y="11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9"/>
                    <a:pt x="40" y="13"/>
                    <a:pt x="40" y="18"/>
                  </a:cubicBezTo>
                  <a:cubicBezTo>
                    <a:pt x="28" y="26"/>
                    <a:pt x="14" y="19"/>
                    <a:pt x="0" y="8"/>
                  </a:cubicBezTo>
                  <a:close/>
                </a:path>
              </a:pathLst>
            </a:custGeom>
            <a:solidFill>
              <a:srgbClr val="D48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9" name="Freeform 32"/>
            <p:cNvSpPr/>
            <p:nvPr/>
          </p:nvSpPr>
          <p:spPr bwMode="auto">
            <a:xfrm>
              <a:off x="5881" y="3975"/>
              <a:ext cx="174" cy="170"/>
            </a:xfrm>
            <a:custGeom>
              <a:avLst/>
              <a:gdLst>
                <a:gd name="T0" fmla="*/ 9 w 73"/>
                <a:gd name="T1" fmla="*/ 21 h 71"/>
                <a:gd name="T2" fmla="*/ 18 w 73"/>
                <a:gd name="T3" fmla="*/ 24 h 71"/>
                <a:gd name="T4" fmla="*/ 22 w 73"/>
                <a:gd name="T5" fmla="*/ 19 h 71"/>
                <a:gd name="T6" fmla="*/ 25 w 73"/>
                <a:gd name="T7" fmla="*/ 13 h 71"/>
                <a:gd name="T8" fmla="*/ 31 w 73"/>
                <a:gd name="T9" fmla="*/ 1 h 71"/>
                <a:gd name="T10" fmla="*/ 32 w 73"/>
                <a:gd name="T11" fmla="*/ 0 h 71"/>
                <a:gd name="T12" fmla="*/ 72 w 73"/>
                <a:gd name="T13" fmla="*/ 10 h 71"/>
                <a:gd name="T14" fmla="*/ 71 w 73"/>
                <a:gd name="T15" fmla="*/ 33 h 71"/>
                <a:gd name="T16" fmla="*/ 56 w 73"/>
                <a:gd name="T17" fmla="*/ 62 h 71"/>
                <a:gd name="T18" fmla="*/ 32 w 73"/>
                <a:gd name="T19" fmla="*/ 66 h 71"/>
                <a:gd name="T20" fmla="*/ 7 w 73"/>
                <a:gd name="T21" fmla="*/ 43 h 71"/>
                <a:gd name="T22" fmla="*/ 0 w 73"/>
                <a:gd name="T23" fmla="*/ 14 h 71"/>
                <a:gd name="T24" fmla="*/ 9 w 73"/>
                <a:gd name="T25" fmla="*/ 2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1">
                  <a:moveTo>
                    <a:pt x="9" y="21"/>
                  </a:moveTo>
                  <a:cubicBezTo>
                    <a:pt x="11" y="22"/>
                    <a:pt x="16" y="25"/>
                    <a:pt x="18" y="24"/>
                  </a:cubicBezTo>
                  <a:cubicBezTo>
                    <a:pt x="20" y="23"/>
                    <a:pt x="21" y="21"/>
                    <a:pt x="22" y="19"/>
                  </a:cubicBezTo>
                  <a:cubicBezTo>
                    <a:pt x="23" y="17"/>
                    <a:pt x="24" y="15"/>
                    <a:pt x="25" y="13"/>
                  </a:cubicBezTo>
                  <a:cubicBezTo>
                    <a:pt x="27" y="9"/>
                    <a:pt x="29" y="5"/>
                    <a:pt x="31" y="1"/>
                  </a:cubicBezTo>
                  <a:cubicBezTo>
                    <a:pt x="32" y="1"/>
                    <a:pt x="32" y="0"/>
                    <a:pt x="32" y="0"/>
                  </a:cubicBezTo>
                  <a:cubicBezTo>
                    <a:pt x="46" y="11"/>
                    <a:pt x="60" y="18"/>
                    <a:pt x="72" y="10"/>
                  </a:cubicBezTo>
                  <a:cubicBezTo>
                    <a:pt x="73" y="18"/>
                    <a:pt x="72" y="25"/>
                    <a:pt x="71" y="33"/>
                  </a:cubicBezTo>
                  <a:cubicBezTo>
                    <a:pt x="69" y="44"/>
                    <a:pt x="65" y="54"/>
                    <a:pt x="56" y="62"/>
                  </a:cubicBezTo>
                  <a:cubicBezTo>
                    <a:pt x="49" y="68"/>
                    <a:pt x="41" y="71"/>
                    <a:pt x="32" y="66"/>
                  </a:cubicBezTo>
                  <a:cubicBezTo>
                    <a:pt x="22" y="61"/>
                    <a:pt x="13" y="52"/>
                    <a:pt x="7" y="43"/>
                  </a:cubicBezTo>
                  <a:cubicBezTo>
                    <a:pt x="2" y="34"/>
                    <a:pt x="1" y="24"/>
                    <a:pt x="0" y="14"/>
                  </a:cubicBezTo>
                  <a:cubicBezTo>
                    <a:pt x="3" y="17"/>
                    <a:pt x="6" y="20"/>
                    <a:pt x="9" y="21"/>
                  </a:cubicBezTo>
                  <a:close/>
                </a:path>
              </a:pathLst>
            </a:custGeom>
            <a:solidFill>
              <a:srgbClr val="D48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0" name="Freeform 33"/>
            <p:cNvSpPr/>
            <p:nvPr/>
          </p:nvSpPr>
          <p:spPr bwMode="auto">
            <a:xfrm>
              <a:off x="5884" y="3954"/>
              <a:ext cx="175" cy="181"/>
            </a:xfrm>
            <a:custGeom>
              <a:avLst/>
              <a:gdLst>
                <a:gd name="T0" fmla="*/ 67 w 74"/>
                <a:gd name="T1" fmla="*/ 10 h 76"/>
                <a:gd name="T2" fmla="*/ 62 w 74"/>
                <a:gd name="T3" fmla="*/ 17 h 76"/>
                <a:gd name="T4" fmla="*/ 59 w 74"/>
                <a:gd name="T5" fmla="*/ 20 h 76"/>
                <a:gd name="T6" fmla="*/ 55 w 74"/>
                <a:gd name="T7" fmla="*/ 24 h 76"/>
                <a:gd name="T8" fmla="*/ 47 w 74"/>
                <a:gd name="T9" fmla="*/ 16 h 76"/>
                <a:gd name="T10" fmla="*/ 45 w 74"/>
                <a:gd name="T11" fmla="*/ 13 h 76"/>
                <a:gd name="T12" fmla="*/ 40 w 74"/>
                <a:gd name="T13" fmla="*/ 8 h 76"/>
                <a:gd name="T14" fmla="*/ 37 w 74"/>
                <a:gd name="T15" fmla="*/ 4 h 76"/>
                <a:gd name="T16" fmla="*/ 35 w 74"/>
                <a:gd name="T17" fmla="*/ 1 h 76"/>
                <a:gd name="T18" fmla="*/ 33 w 74"/>
                <a:gd name="T19" fmla="*/ 1 h 76"/>
                <a:gd name="T20" fmla="*/ 23 w 74"/>
                <a:gd name="T21" fmla="*/ 27 h 76"/>
                <a:gd name="T22" fmla="*/ 22 w 74"/>
                <a:gd name="T23" fmla="*/ 32 h 76"/>
                <a:gd name="T24" fmla="*/ 1 w 74"/>
                <a:gd name="T25" fmla="*/ 22 h 76"/>
                <a:gd name="T26" fmla="*/ 1 w 74"/>
                <a:gd name="T27" fmla="*/ 21 h 76"/>
                <a:gd name="T28" fmla="*/ 1 w 74"/>
                <a:gd name="T29" fmla="*/ 21 h 76"/>
                <a:gd name="T30" fmla="*/ 0 w 74"/>
                <a:gd name="T31" fmla="*/ 22 h 76"/>
                <a:gd name="T32" fmla="*/ 1 w 74"/>
                <a:gd name="T33" fmla="*/ 23 h 76"/>
                <a:gd name="T34" fmla="*/ 1 w 74"/>
                <a:gd name="T35" fmla="*/ 24 h 76"/>
                <a:gd name="T36" fmla="*/ 1 w 74"/>
                <a:gd name="T37" fmla="*/ 26 h 76"/>
                <a:gd name="T38" fmla="*/ 4 w 74"/>
                <a:gd name="T39" fmla="*/ 39 h 76"/>
                <a:gd name="T40" fmla="*/ 22 w 74"/>
                <a:gd name="T41" fmla="*/ 67 h 76"/>
                <a:gd name="T42" fmla="*/ 42 w 74"/>
                <a:gd name="T43" fmla="*/ 75 h 76"/>
                <a:gd name="T44" fmla="*/ 70 w 74"/>
                <a:gd name="T45" fmla="*/ 47 h 76"/>
                <a:gd name="T46" fmla="*/ 71 w 74"/>
                <a:gd name="T47" fmla="*/ 9 h 76"/>
                <a:gd name="T48" fmla="*/ 70 w 74"/>
                <a:gd name="T49" fmla="*/ 10 h 76"/>
                <a:gd name="T50" fmla="*/ 69 w 74"/>
                <a:gd name="T51" fmla="*/ 48 h 76"/>
                <a:gd name="T52" fmla="*/ 41 w 74"/>
                <a:gd name="T53" fmla="*/ 74 h 76"/>
                <a:gd name="T54" fmla="*/ 22 w 74"/>
                <a:gd name="T55" fmla="*/ 67 h 76"/>
                <a:gd name="T56" fmla="*/ 5 w 74"/>
                <a:gd name="T57" fmla="*/ 40 h 76"/>
                <a:gd name="T58" fmla="*/ 2 w 74"/>
                <a:gd name="T59" fmla="*/ 24 h 76"/>
                <a:gd name="T60" fmla="*/ 22 w 74"/>
                <a:gd name="T61" fmla="*/ 32 h 76"/>
                <a:gd name="T62" fmla="*/ 24 w 74"/>
                <a:gd name="T63" fmla="*/ 28 h 76"/>
                <a:gd name="T64" fmla="*/ 34 w 74"/>
                <a:gd name="T65" fmla="*/ 1 h 76"/>
                <a:gd name="T66" fmla="*/ 34 w 74"/>
                <a:gd name="T67" fmla="*/ 2 h 76"/>
                <a:gd name="T68" fmla="*/ 36 w 74"/>
                <a:gd name="T69" fmla="*/ 3 h 76"/>
                <a:gd name="T70" fmla="*/ 39 w 74"/>
                <a:gd name="T71" fmla="*/ 8 h 76"/>
                <a:gd name="T72" fmla="*/ 44 w 74"/>
                <a:gd name="T73" fmla="*/ 14 h 76"/>
                <a:gd name="T74" fmla="*/ 46 w 74"/>
                <a:gd name="T75" fmla="*/ 16 h 76"/>
                <a:gd name="T76" fmla="*/ 55 w 74"/>
                <a:gd name="T77" fmla="*/ 25 h 76"/>
                <a:gd name="T78" fmla="*/ 56 w 74"/>
                <a:gd name="T79" fmla="*/ 25 h 76"/>
                <a:gd name="T80" fmla="*/ 56 w 74"/>
                <a:gd name="T81" fmla="*/ 25 h 76"/>
                <a:gd name="T82" fmla="*/ 59 w 74"/>
                <a:gd name="T83" fmla="*/ 21 h 76"/>
                <a:gd name="T84" fmla="*/ 62 w 74"/>
                <a:gd name="T85" fmla="*/ 18 h 76"/>
                <a:gd name="T86" fmla="*/ 67 w 74"/>
                <a:gd name="T87" fmla="*/ 11 h 76"/>
                <a:gd name="T88" fmla="*/ 70 w 74"/>
                <a:gd name="T89" fmla="*/ 7 h 76"/>
                <a:gd name="T90" fmla="*/ 69 w 74"/>
                <a:gd name="T91" fmla="*/ 7 h 76"/>
                <a:gd name="T92" fmla="*/ 67 w 74"/>
                <a:gd name="T9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" h="76">
                  <a:moveTo>
                    <a:pt x="67" y="10"/>
                  </a:moveTo>
                  <a:cubicBezTo>
                    <a:pt x="62" y="17"/>
                    <a:pt x="62" y="17"/>
                    <a:pt x="62" y="17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6" y="23"/>
                    <a:pt x="55" y="24"/>
                  </a:cubicBezTo>
                  <a:cubicBezTo>
                    <a:pt x="54" y="23"/>
                    <a:pt x="47" y="16"/>
                    <a:pt x="47" y="16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5" y="1"/>
                    <a:pt x="35" y="1"/>
                  </a:cubicBezTo>
                  <a:cubicBezTo>
                    <a:pt x="34" y="0"/>
                    <a:pt x="34" y="0"/>
                    <a:pt x="33" y="1"/>
                  </a:cubicBezTo>
                  <a:cubicBezTo>
                    <a:pt x="29" y="2"/>
                    <a:pt x="26" y="13"/>
                    <a:pt x="23" y="27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18" y="31"/>
                    <a:pt x="2" y="26"/>
                    <a:pt x="1" y="22"/>
                  </a:cubicBezTo>
                  <a:cubicBezTo>
                    <a:pt x="1" y="22"/>
                    <a:pt x="2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32"/>
                    <a:pt x="2" y="33"/>
                    <a:pt x="4" y="39"/>
                  </a:cubicBezTo>
                  <a:cubicBezTo>
                    <a:pt x="8" y="47"/>
                    <a:pt x="15" y="61"/>
                    <a:pt x="22" y="67"/>
                  </a:cubicBezTo>
                  <a:cubicBezTo>
                    <a:pt x="28" y="73"/>
                    <a:pt x="34" y="76"/>
                    <a:pt x="42" y="75"/>
                  </a:cubicBezTo>
                  <a:cubicBezTo>
                    <a:pt x="56" y="72"/>
                    <a:pt x="66" y="58"/>
                    <a:pt x="70" y="47"/>
                  </a:cubicBezTo>
                  <a:cubicBezTo>
                    <a:pt x="74" y="38"/>
                    <a:pt x="74" y="20"/>
                    <a:pt x="71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3" y="20"/>
                    <a:pt x="73" y="39"/>
                    <a:pt x="69" y="48"/>
                  </a:cubicBezTo>
                  <a:cubicBezTo>
                    <a:pt x="65" y="59"/>
                    <a:pt x="54" y="71"/>
                    <a:pt x="41" y="74"/>
                  </a:cubicBezTo>
                  <a:cubicBezTo>
                    <a:pt x="34" y="75"/>
                    <a:pt x="28" y="73"/>
                    <a:pt x="22" y="67"/>
                  </a:cubicBezTo>
                  <a:cubicBezTo>
                    <a:pt x="16" y="61"/>
                    <a:pt x="9" y="47"/>
                    <a:pt x="5" y="40"/>
                  </a:cubicBezTo>
                  <a:cubicBezTo>
                    <a:pt x="3" y="35"/>
                    <a:pt x="2" y="29"/>
                    <a:pt x="2" y="24"/>
                  </a:cubicBezTo>
                  <a:cubicBezTo>
                    <a:pt x="7" y="29"/>
                    <a:pt x="19" y="32"/>
                    <a:pt x="22" y="32"/>
                  </a:cubicBezTo>
                  <a:cubicBezTo>
                    <a:pt x="23" y="32"/>
                    <a:pt x="23" y="32"/>
                    <a:pt x="24" y="28"/>
                  </a:cubicBezTo>
                  <a:cubicBezTo>
                    <a:pt x="25" y="22"/>
                    <a:pt x="30" y="3"/>
                    <a:pt x="34" y="1"/>
                  </a:cubicBezTo>
                  <a:cubicBezTo>
                    <a:pt x="34" y="1"/>
                    <a:pt x="34" y="1"/>
                    <a:pt x="34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4"/>
                    <a:pt x="39" y="8"/>
                    <a:pt x="39" y="8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9" y="7"/>
                    <a:pt x="69" y="7"/>
                    <a:pt x="69" y="7"/>
                  </a:cubicBezTo>
                  <a:lnTo>
                    <a:pt x="67" y="10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1" name="Freeform 34"/>
            <p:cNvSpPr/>
            <p:nvPr/>
          </p:nvSpPr>
          <p:spPr bwMode="auto">
            <a:xfrm>
              <a:off x="6014" y="4014"/>
              <a:ext cx="41" cy="88"/>
            </a:xfrm>
            <a:custGeom>
              <a:avLst/>
              <a:gdLst>
                <a:gd name="T0" fmla="*/ 4 w 17"/>
                <a:gd name="T1" fmla="*/ 34 h 37"/>
                <a:gd name="T2" fmla="*/ 13 w 17"/>
                <a:gd name="T3" fmla="*/ 0 h 37"/>
                <a:gd name="T4" fmla="*/ 10 w 17"/>
                <a:gd name="T5" fmla="*/ 8 h 37"/>
                <a:gd name="T6" fmla="*/ 6 w 17"/>
                <a:gd name="T7" fmla="*/ 21 h 37"/>
                <a:gd name="T8" fmla="*/ 3 w 17"/>
                <a:gd name="T9" fmla="*/ 30 h 37"/>
                <a:gd name="T10" fmla="*/ 0 w 17"/>
                <a:gd name="T11" fmla="*/ 37 h 37"/>
                <a:gd name="T12" fmla="*/ 0 w 17"/>
                <a:gd name="T13" fmla="*/ 36 h 37"/>
                <a:gd name="T14" fmla="*/ 4 w 17"/>
                <a:gd name="T15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7">
                  <a:moveTo>
                    <a:pt x="4" y="34"/>
                  </a:moveTo>
                  <a:cubicBezTo>
                    <a:pt x="11" y="24"/>
                    <a:pt x="17" y="4"/>
                    <a:pt x="13" y="0"/>
                  </a:cubicBezTo>
                  <a:cubicBezTo>
                    <a:pt x="11" y="1"/>
                    <a:pt x="10" y="6"/>
                    <a:pt x="10" y="8"/>
                  </a:cubicBezTo>
                  <a:cubicBezTo>
                    <a:pt x="8" y="12"/>
                    <a:pt x="7" y="17"/>
                    <a:pt x="6" y="21"/>
                  </a:cubicBezTo>
                  <a:cubicBezTo>
                    <a:pt x="5" y="24"/>
                    <a:pt x="4" y="27"/>
                    <a:pt x="3" y="30"/>
                  </a:cubicBezTo>
                  <a:cubicBezTo>
                    <a:pt x="2" y="32"/>
                    <a:pt x="1" y="35"/>
                    <a:pt x="0" y="37"/>
                  </a:cubicBezTo>
                  <a:cubicBezTo>
                    <a:pt x="0" y="37"/>
                    <a:pt x="0" y="37"/>
                    <a:pt x="0" y="36"/>
                  </a:cubicBezTo>
                  <a:lnTo>
                    <a:pt x="4" y="34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2" name="Freeform 35"/>
            <p:cNvSpPr/>
            <p:nvPr/>
          </p:nvSpPr>
          <p:spPr bwMode="auto">
            <a:xfrm>
              <a:off x="6428" y="4052"/>
              <a:ext cx="116" cy="86"/>
            </a:xfrm>
            <a:custGeom>
              <a:avLst/>
              <a:gdLst>
                <a:gd name="T0" fmla="*/ 8 w 49"/>
                <a:gd name="T1" fmla="*/ 10 h 36"/>
                <a:gd name="T2" fmla="*/ 49 w 49"/>
                <a:gd name="T3" fmla="*/ 23 h 36"/>
                <a:gd name="T4" fmla="*/ 30 w 49"/>
                <a:gd name="T5" fmla="*/ 28 h 36"/>
                <a:gd name="T6" fmla="*/ 0 w 49"/>
                <a:gd name="T7" fmla="*/ 21 h 36"/>
                <a:gd name="T8" fmla="*/ 8 w 49"/>
                <a:gd name="T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6">
                  <a:moveTo>
                    <a:pt x="8" y="10"/>
                  </a:moveTo>
                  <a:cubicBezTo>
                    <a:pt x="8" y="10"/>
                    <a:pt x="28" y="0"/>
                    <a:pt x="49" y="23"/>
                  </a:cubicBezTo>
                  <a:cubicBezTo>
                    <a:pt x="49" y="23"/>
                    <a:pt x="40" y="24"/>
                    <a:pt x="30" y="28"/>
                  </a:cubicBezTo>
                  <a:cubicBezTo>
                    <a:pt x="20" y="32"/>
                    <a:pt x="3" y="36"/>
                    <a:pt x="0" y="21"/>
                  </a:cubicBezTo>
                  <a:cubicBezTo>
                    <a:pt x="0" y="21"/>
                    <a:pt x="6" y="16"/>
                    <a:pt x="8" y="10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3" name="Freeform 36"/>
            <p:cNvSpPr/>
            <p:nvPr/>
          </p:nvSpPr>
          <p:spPr bwMode="auto">
            <a:xfrm>
              <a:off x="6430" y="4047"/>
              <a:ext cx="133" cy="110"/>
            </a:xfrm>
            <a:custGeom>
              <a:avLst/>
              <a:gdLst>
                <a:gd name="T0" fmla="*/ 8 w 56"/>
                <a:gd name="T1" fmla="*/ 11 h 46"/>
                <a:gd name="T2" fmla="*/ 53 w 56"/>
                <a:gd name="T3" fmla="*/ 29 h 46"/>
                <a:gd name="T4" fmla="*/ 54 w 56"/>
                <a:gd name="T5" fmla="*/ 27 h 46"/>
                <a:gd name="T6" fmla="*/ 3 w 56"/>
                <a:gd name="T7" fmla="*/ 22 h 46"/>
                <a:gd name="T8" fmla="*/ 1 w 56"/>
                <a:gd name="T9" fmla="*/ 24 h 46"/>
                <a:gd name="T10" fmla="*/ 54 w 56"/>
                <a:gd name="T11" fmla="*/ 30 h 46"/>
                <a:gd name="T12" fmla="*/ 55 w 56"/>
                <a:gd name="T13" fmla="*/ 28 h 46"/>
                <a:gd name="T14" fmla="*/ 6 w 56"/>
                <a:gd name="T15" fmla="*/ 9 h 46"/>
                <a:gd name="T16" fmla="*/ 8 w 56"/>
                <a:gd name="T17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6">
                  <a:moveTo>
                    <a:pt x="8" y="11"/>
                  </a:moveTo>
                  <a:cubicBezTo>
                    <a:pt x="26" y="4"/>
                    <a:pt x="43" y="15"/>
                    <a:pt x="53" y="29"/>
                  </a:cubicBezTo>
                  <a:cubicBezTo>
                    <a:pt x="53" y="29"/>
                    <a:pt x="54" y="28"/>
                    <a:pt x="54" y="27"/>
                  </a:cubicBezTo>
                  <a:cubicBezTo>
                    <a:pt x="37" y="25"/>
                    <a:pt x="15" y="43"/>
                    <a:pt x="3" y="22"/>
                  </a:cubicBezTo>
                  <a:cubicBezTo>
                    <a:pt x="2" y="21"/>
                    <a:pt x="0" y="22"/>
                    <a:pt x="1" y="24"/>
                  </a:cubicBezTo>
                  <a:cubicBezTo>
                    <a:pt x="13" y="46"/>
                    <a:pt x="35" y="28"/>
                    <a:pt x="54" y="30"/>
                  </a:cubicBezTo>
                  <a:cubicBezTo>
                    <a:pt x="55" y="30"/>
                    <a:pt x="56" y="29"/>
                    <a:pt x="55" y="28"/>
                  </a:cubicBezTo>
                  <a:cubicBezTo>
                    <a:pt x="45" y="12"/>
                    <a:pt x="26" y="0"/>
                    <a:pt x="6" y="9"/>
                  </a:cubicBezTo>
                  <a:cubicBezTo>
                    <a:pt x="5" y="9"/>
                    <a:pt x="6" y="12"/>
                    <a:pt x="8" y="11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4" name="Freeform 37"/>
            <p:cNvSpPr/>
            <p:nvPr/>
          </p:nvSpPr>
          <p:spPr bwMode="auto">
            <a:xfrm>
              <a:off x="6435" y="4073"/>
              <a:ext cx="102" cy="39"/>
            </a:xfrm>
            <a:custGeom>
              <a:avLst/>
              <a:gdLst>
                <a:gd name="T0" fmla="*/ 3 w 43"/>
                <a:gd name="T1" fmla="*/ 8 h 16"/>
                <a:gd name="T2" fmla="*/ 40 w 43"/>
                <a:gd name="T3" fmla="*/ 14 h 16"/>
                <a:gd name="T4" fmla="*/ 42 w 43"/>
                <a:gd name="T5" fmla="*/ 12 h 16"/>
                <a:gd name="T6" fmla="*/ 2 w 43"/>
                <a:gd name="T7" fmla="*/ 5 h 16"/>
                <a:gd name="T8" fmla="*/ 3 w 43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">
                  <a:moveTo>
                    <a:pt x="3" y="8"/>
                  </a:moveTo>
                  <a:cubicBezTo>
                    <a:pt x="15" y="3"/>
                    <a:pt x="30" y="4"/>
                    <a:pt x="40" y="14"/>
                  </a:cubicBezTo>
                  <a:cubicBezTo>
                    <a:pt x="41" y="16"/>
                    <a:pt x="43" y="13"/>
                    <a:pt x="42" y="12"/>
                  </a:cubicBezTo>
                  <a:cubicBezTo>
                    <a:pt x="32" y="1"/>
                    <a:pt x="15" y="0"/>
                    <a:pt x="2" y="5"/>
                  </a:cubicBezTo>
                  <a:cubicBezTo>
                    <a:pt x="0" y="6"/>
                    <a:pt x="1" y="9"/>
                    <a:pt x="3" y="8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5" name="Freeform 38"/>
            <p:cNvSpPr/>
            <p:nvPr/>
          </p:nvSpPr>
          <p:spPr bwMode="auto">
            <a:xfrm>
              <a:off x="6323" y="4112"/>
              <a:ext cx="112" cy="71"/>
            </a:xfrm>
            <a:custGeom>
              <a:avLst/>
              <a:gdLst>
                <a:gd name="T0" fmla="*/ 47 w 47"/>
                <a:gd name="T1" fmla="*/ 8 h 30"/>
                <a:gd name="T2" fmla="*/ 20 w 47"/>
                <a:gd name="T3" fmla="*/ 1 h 30"/>
                <a:gd name="T4" fmla="*/ 0 w 47"/>
                <a:gd name="T5" fmla="*/ 0 h 30"/>
                <a:gd name="T6" fmla="*/ 37 w 47"/>
                <a:gd name="T7" fmla="*/ 25 h 30"/>
                <a:gd name="T8" fmla="*/ 43 w 47"/>
                <a:gd name="T9" fmla="*/ 20 h 30"/>
                <a:gd name="T10" fmla="*/ 44 w 47"/>
                <a:gd name="T11" fmla="*/ 16 h 30"/>
                <a:gd name="T12" fmla="*/ 47 w 47"/>
                <a:gd name="T13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0">
                  <a:moveTo>
                    <a:pt x="47" y="8"/>
                  </a:moveTo>
                  <a:cubicBezTo>
                    <a:pt x="42" y="0"/>
                    <a:pt x="29" y="0"/>
                    <a:pt x="20" y="1"/>
                  </a:cubicBezTo>
                  <a:cubicBezTo>
                    <a:pt x="9" y="2"/>
                    <a:pt x="0" y="0"/>
                    <a:pt x="0" y="0"/>
                  </a:cubicBezTo>
                  <a:cubicBezTo>
                    <a:pt x="14" y="30"/>
                    <a:pt x="37" y="25"/>
                    <a:pt x="37" y="25"/>
                  </a:cubicBezTo>
                  <a:cubicBezTo>
                    <a:pt x="39" y="23"/>
                    <a:pt x="41" y="21"/>
                    <a:pt x="43" y="20"/>
                  </a:cubicBezTo>
                  <a:cubicBezTo>
                    <a:pt x="43" y="18"/>
                    <a:pt x="44" y="17"/>
                    <a:pt x="44" y="16"/>
                  </a:cubicBezTo>
                  <a:cubicBezTo>
                    <a:pt x="45" y="13"/>
                    <a:pt x="46" y="10"/>
                    <a:pt x="47" y="8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6" name="Freeform 39"/>
            <p:cNvSpPr/>
            <p:nvPr/>
          </p:nvSpPr>
          <p:spPr bwMode="auto">
            <a:xfrm>
              <a:off x="6306" y="4088"/>
              <a:ext cx="129" cy="95"/>
            </a:xfrm>
            <a:custGeom>
              <a:avLst/>
              <a:gdLst>
                <a:gd name="T0" fmla="*/ 44 w 54"/>
                <a:gd name="T1" fmla="*/ 36 h 40"/>
                <a:gd name="T2" fmla="*/ 3 w 54"/>
                <a:gd name="T3" fmla="*/ 5 h 40"/>
                <a:gd name="T4" fmla="*/ 1 w 54"/>
                <a:gd name="T5" fmla="*/ 7 h 40"/>
                <a:gd name="T6" fmla="*/ 50 w 54"/>
                <a:gd name="T7" fmla="*/ 21 h 40"/>
                <a:gd name="T8" fmla="*/ 53 w 54"/>
                <a:gd name="T9" fmla="*/ 21 h 40"/>
                <a:gd name="T10" fmla="*/ 2 w 54"/>
                <a:gd name="T11" fmla="*/ 4 h 40"/>
                <a:gd name="T12" fmla="*/ 0 w 54"/>
                <a:gd name="T13" fmla="*/ 6 h 40"/>
                <a:gd name="T14" fmla="*/ 44 w 54"/>
                <a:gd name="T15" fmla="*/ 39 h 40"/>
                <a:gd name="T16" fmla="*/ 44 w 54"/>
                <a:gd name="T1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0">
                  <a:moveTo>
                    <a:pt x="44" y="36"/>
                  </a:moveTo>
                  <a:cubicBezTo>
                    <a:pt x="23" y="37"/>
                    <a:pt x="9" y="23"/>
                    <a:pt x="3" y="5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7" y="12"/>
                    <a:pt x="42" y="3"/>
                    <a:pt x="50" y="21"/>
                  </a:cubicBezTo>
                  <a:cubicBezTo>
                    <a:pt x="51" y="23"/>
                    <a:pt x="54" y="22"/>
                    <a:pt x="53" y="21"/>
                  </a:cubicBezTo>
                  <a:cubicBezTo>
                    <a:pt x="44" y="0"/>
                    <a:pt x="19" y="9"/>
                    <a:pt x="2" y="4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7" y="25"/>
                    <a:pt x="22" y="40"/>
                    <a:pt x="44" y="39"/>
                  </a:cubicBezTo>
                  <a:cubicBezTo>
                    <a:pt x="45" y="39"/>
                    <a:pt x="45" y="36"/>
                    <a:pt x="44" y="36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7" name="Freeform 40"/>
            <p:cNvSpPr/>
            <p:nvPr/>
          </p:nvSpPr>
          <p:spPr bwMode="auto">
            <a:xfrm>
              <a:off x="6330" y="4112"/>
              <a:ext cx="98" cy="54"/>
            </a:xfrm>
            <a:custGeom>
              <a:avLst/>
              <a:gdLst>
                <a:gd name="T0" fmla="*/ 39 w 41"/>
                <a:gd name="T1" fmla="*/ 19 h 23"/>
                <a:gd name="T2" fmla="*/ 3 w 41"/>
                <a:gd name="T3" fmla="*/ 2 h 23"/>
                <a:gd name="T4" fmla="*/ 0 w 41"/>
                <a:gd name="T5" fmla="*/ 3 h 23"/>
                <a:gd name="T6" fmla="*/ 39 w 41"/>
                <a:gd name="T7" fmla="*/ 22 h 23"/>
                <a:gd name="T8" fmla="*/ 39 w 41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3">
                  <a:moveTo>
                    <a:pt x="39" y="19"/>
                  </a:moveTo>
                  <a:cubicBezTo>
                    <a:pt x="25" y="20"/>
                    <a:pt x="10" y="15"/>
                    <a:pt x="3" y="2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8" y="17"/>
                    <a:pt x="24" y="23"/>
                    <a:pt x="39" y="22"/>
                  </a:cubicBezTo>
                  <a:cubicBezTo>
                    <a:pt x="41" y="22"/>
                    <a:pt x="41" y="19"/>
                    <a:pt x="39" y="19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8" name="Freeform 41"/>
            <p:cNvSpPr/>
            <p:nvPr/>
          </p:nvSpPr>
          <p:spPr bwMode="auto">
            <a:xfrm>
              <a:off x="6390" y="4002"/>
              <a:ext cx="73" cy="272"/>
            </a:xfrm>
            <a:custGeom>
              <a:avLst/>
              <a:gdLst>
                <a:gd name="T0" fmla="*/ 14 w 31"/>
                <a:gd name="T1" fmla="*/ 83 h 114"/>
                <a:gd name="T2" fmla="*/ 22 w 31"/>
                <a:gd name="T3" fmla="*/ 42 h 114"/>
                <a:gd name="T4" fmla="*/ 31 w 31"/>
                <a:gd name="T5" fmla="*/ 2 h 114"/>
                <a:gd name="T6" fmla="*/ 31 w 31"/>
                <a:gd name="T7" fmla="*/ 0 h 114"/>
                <a:gd name="T8" fmla="*/ 27 w 31"/>
                <a:gd name="T9" fmla="*/ 0 h 114"/>
                <a:gd name="T10" fmla="*/ 25 w 31"/>
                <a:gd name="T11" fmla="*/ 7 h 114"/>
                <a:gd name="T12" fmla="*/ 7 w 31"/>
                <a:gd name="T13" fmla="*/ 79 h 114"/>
                <a:gd name="T14" fmla="*/ 0 w 31"/>
                <a:gd name="T15" fmla="*/ 114 h 114"/>
                <a:gd name="T16" fmla="*/ 5 w 31"/>
                <a:gd name="T17" fmla="*/ 110 h 114"/>
                <a:gd name="T18" fmla="*/ 10 w 31"/>
                <a:gd name="T19" fmla="*/ 102 h 114"/>
                <a:gd name="T20" fmla="*/ 14 w 31"/>
                <a:gd name="T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14">
                  <a:moveTo>
                    <a:pt x="14" y="83"/>
                  </a:moveTo>
                  <a:cubicBezTo>
                    <a:pt x="16" y="69"/>
                    <a:pt x="19" y="56"/>
                    <a:pt x="22" y="42"/>
                  </a:cubicBezTo>
                  <a:cubicBezTo>
                    <a:pt x="25" y="28"/>
                    <a:pt x="28" y="15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  <a:cubicBezTo>
                    <a:pt x="26" y="2"/>
                    <a:pt x="25" y="4"/>
                    <a:pt x="25" y="7"/>
                  </a:cubicBezTo>
                  <a:cubicBezTo>
                    <a:pt x="19" y="31"/>
                    <a:pt x="14" y="55"/>
                    <a:pt x="7" y="79"/>
                  </a:cubicBezTo>
                  <a:cubicBezTo>
                    <a:pt x="4" y="91"/>
                    <a:pt x="0" y="102"/>
                    <a:pt x="0" y="114"/>
                  </a:cubicBezTo>
                  <a:cubicBezTo>
                    <a:pt x="2" y="113"/>
                    <a:pt x="3" y="111"/>
                    <a:pt x="5" y="110"/>
                  </a:cubicBezTo>
                  <a:cubicBezTo>
                    <a:pt x="9" y="107"/>
                    <a:pt x="8" y="107"/>
                    <a:pt x="10" y="102"/>
                  </a:cubicBezTo>
                  <a:cubicBezTo>
                    <a:pt x="11" y="96"/>
                    <a:pt x="14" y="90"/>
                    <a:pt x="14" y="83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9" name="Freeform 42"/>
            <p:cNvSpPr/>
            <p:nvPr/>
          </p:nvSpPr>
          <p:spPr bwMode="auto">
            <a:xfrm>
              <a:off x="6404" y="4002"/>
              <a:ext cx="64" cy="270"/>
            </a:xfrm>
            <a:custGeom>
              <a:avLst/>
              <a:gdLst>
                <a:gd name="T0" fmla="*/ 9 w 27"/>
                <a:gd name="T1" fmla="*/ 74 h 113"/>
                <a:gd name="T2" fmla="*/ 27 w 27"/>
                <a:gd name="T3" fmla="*/ 1 h 113"/>
                <a:gd name="T4" fmla="*/ 26 w 27"/>
                <a:gd name="T5" fmla="*/ 0 h 113"/>
                <a:gd name="T6" fmla="*/ 8 w 27"/>
                <a:gd name="T7" fmla="*/ 73 h 113"/>
                <a:gd name="T8" fmla="*/ 6 w 27"/>
                <a:gd name="T9" fmla="*/ 84 h 113"/>
                <a:gd name="T10" fmla="*/ 0 w 27"/>
                <a:gd name="T11" fmla="*/ 113 h 113"/>
                <a:gd name="T12" fmla="*/ 2 w 27"/>
                <a:gd name="T13" fmla="*/ 111 h 113"/>
                <a:gd name="T14" fmla="*/ 7 w 27"/>
                <a:gd name="T15" fmla="*/ 85 h 113"/>
                <a:gd name="T16" fmla="*/ 9 w 27"/>
                <a:gd name="T17" fmla="*/ 7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13">
                  <a:moveTo>
                    <a:pt x="9" y="74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6" y="0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7" y="85"/>
                    <a:pt x="7" y="85"/>
                    <a:pt x="7" y="85"/>
                  </a:cubicBezTo>
                  <a:lnTo>
                    <a:pt x="9" y="7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0" name="Freeform 43"/>
            <p:cNvSpPr/>
            <p:nvPr/>
          </p:nvSpPr>
          <p:spPr bwMode="auto">
            <a:xfrm>
              <a:off x="6392" y="4002"/>
              <a:ext cx="62" cy="284"/>
            </a:xfrm>
            <a:custGeom>
              <a:avLst/>
              <a:gdLst>
                <a:gd name="T0" fmla="*/ 9 w 26"/>
                <a:gd name="T1" fmla="*/ 81 h 119"/>
                <a:gd name="T2" fmla="*/ 16 w 26"/>
                <a:gd name="T3" fmla="*/ 45 h 119"/>
                <a:gd name="T4" fmla="*/ 26 w 26"/>
                <a:gd name="T5" fmla="*/ 0 h 119"/>
                <a:gd name="T6" fmla="*/ 25 w 26"/>
                <a:gd name="T7" fmla="*/ 0 h 119"/>
                <a:gd name="T8" fmla="*/ 16 w 26"/>
                <a:gd name="T9" fmla="*/ 44 h 119"/>
                <a:gd name="T10" fmla="*/ 9 w 26"/>
                <a:gd name="T11" fmla="*/ 76 h 119"/>
                <a:gd name="T12" fmla="*/ 8 w 26"/>
                <a:gd name="T13" fmla="*/ 84 h 119"/>
                <a:gd name="T14" fmla="*/ 0 w 26"/>
                <a:gd name="T15" fmla="*/ 119 h 119"/>
                <a:gd name="T16" fmla="*/ 3 w 26"/>
                <a:gd name="T17" fmla="*/ 119 h 119"/>
                <a:gd name="T18" fmla="*/ 8 w 26"/>
                <a:gd name="T19" fmla="*/ 85 h 119"/>
                <a:gd name="T20" fmla="*/ 9 w 26"/>
                <a:gd name="T21" fmla="*/ 8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9">
                  <a:moveTo>
                    <a:pt x="9" y="81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0" y="29"/>
                    <a:pt x="23" y="14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2" y="14"/>
                    <a:pt x="19" y="28"/>
                    <a:pt x="16" y="44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8" y="85"/>
                    <a:pt x="8" y="85"/>
                    <a:pt x="8" y="85"/>
                  </a:cubicBezTo>
                  <a:lnTo>
                    <a:pt x="9" y="81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1" name="Freeform 44"/>
            <p:cNvSpPr/>
            <p:nvPr/>
          </p:nvSpPr>
          <p:spPr bwMode="auto">
            <a:xfrm>
              <a:off x="6401" y="3827"/>
              <a:ext cx="105" cy="62"/>
            </a:xfrm>
            <a:custGeom>
              <a:avLst/>
              <a:gdLst>
                <a:gd name="T0" fmla="*/ 44 w 44"/>
                <a:gd name="T1" fmla="*/ 9 h 26"/>
                <a:gd name="T2" fmla="*/ 40 w 44"/>
                <a:gd name="T3" fmla="*/ 0 h 26"/>
                <a:gd name="T4" fmla="*/ 34 w 44"/>
                <a:gd name="T5" fmla="*/ 5 h 26"/>
                <a:gd name="T6" fmla="*/ 27 w 44"/>
                <a:gd name="T7" fmla="*/ 11 h 26"/>
                <a:gd name="T8" fmla="*/ 24 w 44"/>
                <a:gd name="T9" fmla="*/ 14 h 26"/>
                <a:gd name="T10" fmla="*/ 21 w 44"/>
                <a:gd name="T11" fmla="*/ 16 h 26"/>
                <a:gd name="T12" fmla="*/ 16 w 44"/>
                <a:gd name="T13" fmla="*/ 20 h 26"/>
                <a:gd name="T14" fmla="*/ 12 w 44"/>
                <a:gd name="T15" fmla="*/ 15 h 26"/>
                <a:gd name="T16" fmla="*/ 10 w 44"/>
                <a:gd name="T17" fmla="*/ 12 h 26"/>
                <a:gd name="T18" fmla="*/ 8 w 44"/>
                <a:gd name="T19" fmla="*/ 9 h 26"/>
                <a:gd name="T20" fmla="*/ 3 w 44"/>
                <a:gd name="T21" fmla="*/ 1 h 26"/>
                <a:gd name="T22" fmla="*/ 0 w 44"/>
                <a:gd name="T23" fmla="*/ 16 h 26"/>
                <a:gd name="T24" fmla="*/ 44 w 44"/>
                <a:gd name="T2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26">
                  <a:moveTo>
                    <a:pt x="44" y="9"/>
                  </a:moveTo>
                  <a:cubicBezTo>
                    <a:pt x="43" y="6"/>
                    <a:pt x="42" y="3"/>
                    <a:pt x="40" y="0"/>
                  </a:cubicBezTo>
                  <a:cubicBezTo>
                    <a:pt x="38" y="1"/>
                    <a:pt x="36" y="4"/>
                    <a:pt x="34" y="5"/>
                  </a:cubicBezTo>
                  <a:cubicBezTo>
                    <a:pt x="32" y="7"/>
                    <a:pt x="30" y="9"/>
                    <a:pt x="27" y="11"/>
                  </a:cubicBezTo>
                  <a:cubicBezTo>
                    <a:pt x="26" y="12"/>
                    <a:pt x="25" y="13"/>
                    <a:pt x="24" y="14"/>
                  </a:cubicBezTo>
                  <a:cubicBezTo>
                    <a:pt x="23" y="14"/>
                    <a:pt x="22" y="15"/>
                    <a:pt x="21" y="16"/>
                  </a:cubicBezTo>
                  <a:cubicBezTo>
                    <a:pt x="20" y="17"/>
                    <a:pt x="18" y="19"/>
                    <a:pt x="16" y="20"/>
                  </a:cubicBezTo>
                  <a:cubicBezTo>
                    <a:pt x="15" y="18"/>
                    <a:pt x="13" y="17"/>
                    <a:pt x="12" y="15"/>
                  </a:cubicBezTo>
                  <a:cubicBezTo>
                    <a:pt x="11" y="14"/>
                    <a:pt x="11" y="13"/>
                    <a:pt x="10" y="12"/>
                  </a:cubicBezTo>
                  <a:cubicBezTo>
                    <a:pt x="9" y="11"/>
                    <a:pt x="9" y="9"/>
                    <a:pt x="8" y="9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6"/>
                    <a:pt x="0" y="11"/>
                    <a:pt x="0" y="16"/>
                  </a:cubicBezTo>
                  <a:cubicBezTo>
                    <a:pt x="12" y="26"/>
                    <a:pt x="28" y="20"/>
                    <a:pt x="44" y="9"/>
                  </a:cubicBezTo>
                  <a:close/>
                </a:path>
              </a:pathLst>
            </a:custGeom>
            <a:solidFill>
              <a:srgbClr val="FFA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2" name="Freeform 45"/>
            <p:cNvSpPr/>
            <p:nvPr/>
          </p:nvSpPr>
          <p:spPr bwMode="auto">
            <a:xfrm>
              <a:off x="6397" y="3849"/>
              <a:ext cx="185" cy="181"/>
            </a:xfrm>
            <a:custGeom>
              <a:avLst/>
              <a:gdLst>
                <a:gd name="T0" fmla="*/ 68 w 78"/>
                <a:gd name="T1" fmla="*/ 25 h 76"/>
                <a:gd name="T2" fmla="*/ 58 w 78"/>
                <a:gd name="T3" fmla="*/ 27 h 76"/>
                <a:gd name="T4" fmla="*/ 55 w 78"/>
                <a:gd name="T5" fmla="*/ 22 h 76"/>
                <a:gd name="T6" fmla="*/ 52 w 78"/>
                <a:gd name="T7" fmla="*/ 15 h 76"/>
                <a:gd name="T8" fmla="*/ 46 w 78"/>
                <a:gd name="T9" fmla="*/ 1 h 76"/>
                <a:gd name="T10" fmla="*/ 46 w 78"/>
                <a:gd name="T11" fmla="*/ 0 h 76"/>
                <a:gd name="T12" fmla="*/ 2 w 78"/>
                <a:gd name="T13" fmla="*/ 7 h 76"/>
                <a:gd name="T14" fmla="*/ 1 w 78"/>
                <a:gd name="T15" fmla="*/ 32 h 76"/>
                <a:gd name="T16" fmla="*/ 14 w 78"/>
                <a:gd name="T17" fmla="*/ 64 h 76"/>
                <a:gd name="T18" fmla="*/ 39 w 78"/>
                <a:gd name="T19" fmla="*/ 71 h 76"/>
                <a:gd name="T20" fmla="*/ 68 w 78"/>
                <a:gd name="T21" fmla="*/ 49 h 76"/>
                <a:gd name="T22" fmla="*/ 78 w 78"/>
                <a:gd name="T23" fmla="*/ 18 h 76"/>
                <a:gd name="T24" fmla="*/ 68 w 78"/>
                <a:gd name="T25" fmla="*/ 2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6">
                  <a:moveTo>
                    <a:pt x="68" y="25"/>
                  </a:moveTo>
                  <a:cubicBezTo>
                    <a:pt x="66" y="26"/>
                    <a:pt x="60" y="29"/>
                    <a:pt x="58" y="27"/>
                  </a:cubicBezTo>
                  <a:cubicBezTo>
                    <a:pt x="57" y="26"/>
                    <a:pt x="56" y="24"/>
                    <a:pt x="55" y="22"/>
                  </a:cubicBezTo>
                  <a:cubicBezTo>
                    <a:pt x="54" y="19"/>
                    <a:pt x="53" y="17"/>
                    <a:pt x="52" y="15"/>
                  </a:cubicBezTo>
                  <a:cubicBezTo>
                    <a:pt x="50" y="10"/>
                    <a:pt x="48" y="6"/>
                    <a:pt x="46" y="1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30" y="11"/>
                    <a:pt x="14" y="17"/>
                    <a:pt x="2" y="7"/>
                  </a:cubicBezTo>
                  <a:cubicBezTo>
                    <a:pt x="0" y="15"/>
                    <a:pt x="0" y="23"/>
                    <a:pt x="1" y="32"/>
                  </a:cubicBezTo>
                  <a:cubicBezTo>
                    <a:pt x="2" y="44"/>
                    <a:pt x="5" y="55"/>
                    <a:pt x="14" y="64"/>
                  </a:cubicBezTo>
                  <a:cubicBezTo>
                    <a:pt x="21" y="72"/>
                    <a:pt x="30" y="76"/>
                    <a:pt x="39" y="71"/>
                  </a:cubicBezTo>
                  <a:cubicBezTo>
                    <a:pt x="50" y="66"/>
                    <a:pt x="61" y="59"/>
                    <a:pt x="68" y="49"/>
                  </a:cubicBezTo>
                  <a:cubicBezTo>
                    <a:pt x="75" y="40"/>
                    <a:pt x="77" y="29"/>
                    <a:pt x="78" y="18"/>
                  </a:cubicBezTo>
                  <a:cubicBezTo>
                    <a:pt x="75" y="21"/>
                    <a:pt x="72" y="24"/>
                    <a:pt x="68" y="25"/>
                  </a:cubicBezTo>
                  <a:close/>
                </a:path>
              </a:pathLst>
            </a:custGeom>
            <a:solidFill>
              <a:srgbClr val="FFA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3" name="Freeform 46"/>
            <p:cNvSpPr/>
            <p:nvPr/>
          </p:nvSpPr>
          <p:spPr bwMode="auto">
            <a:xfrm>
              <a:off x="6390" y="3827"/>
              <a:ext cx="192" cy="194"/>
            </a:xfrm>
            <a:custGeom>
              <a:avLst/>
              <a:gdLst>
                <a:gd name="T0" fmla="*/ 10 w 81"/>
                <a:gd name="T1" fmla="*/ 7 h 81"/>
                <a:gd name="T2" fmla="*/ 15 w 81"/>
                <a:gd name="T3" fmla="*/ 15 h 81"/>
                <a:gd name="T4" fmla="*/ 18 w 81"/>
                <a:gd name="T5" fmla="*/ 19 h 81"/>
                <a:gd name="T6" fmla="*/ 21 w 81"/>
                <a:gd name="T7" fmla="*/ 23 h 81"/>
                <a:gd name="T8" fmla="*/ 31 w 81"/>
                <a:gd name="T9" fmla="*/ 15 h 81"/>
                <a:gd name="T10" fmla="*/ 34 w 81"/>
                <a:gd name="T11" fmla="*/ 12 h 81"/>
                <a:gd name="T12" fmla="*/ 39 w 81"/>
                <a:gd name="T13" fmla="*/ 7 h 81"/>
                <a:gd name="T14" fmla="*/ 42 w 81"/>
                <a:gd name="T15" fmla="*/ 3 h 81"/>
                <a:gd name="T16" fmla="*/ 45 w 81"/>
                <a:gd name="T17" fmla="*/ 0 h 81"/>
                <a:gd name="T18" fmla="*/ 48 w 81"/>
                <a:gd name="T19" fmla="*/ 0 h 81"/>
                <a:gd name="T20" fmla="*/ 55 w 81"/>
                <a:gd name="T21" fmla="*/ 29 h 81"/>
                <a:gd name="T22" fmla="*/ 57 w 81"/>
                <a:gd name="T23" fmla="*/ 34 h 81"/>
                <a:gd name="T24" fmla="*/ 79 w 81"/>
                <a:gd name="T25" fmla="*/ 26 h 81"/>
                <a:gd name="T26" fmla="*/ 80 w 81"/>
                <a:gd name="T27" fmla="*/ 25 h 81"/>
                <a:gd name="T28" fmla="*/ 80 w 81"/>
                <a:gd name="T29" fmla="*/ 25 h 81"/>
                <a:gd name="T30" fmla="*/ 80 w 81"/>
                <a:gd name="T31" fmla="*/ 26 h 81"/>
                <a:gd name="T32" fmla="*/ 80 w 81"/>
                <a:gd name="T33" fmla="*/ 27 h 81"/>
                <a:gd name="T34" fmla="*/ 80 w 81"/>
                <a:gd name="T35" fmla="*/ 28 h 81"/>
                <a:gd name="T36" fmla="*/ 79 w 81"/>
                <a:gd name="T37" fmla="*/ 30 h 81"/>
                <a:gd name="T38" fmla="*/ 75 w 81"/>
                <a:gd name="T39" fmla="*/ 45 h 81"/>
                <a:gd name="T40" fmla="*/ 53 w 81"/>
                <a:gd name="T41" fmla="*/ 73 h 81"/>
                <a:gd name="T42" fmla="*/ 31 w 81"/>
                <a:gd name="T43" fmla="*/ 79 h 81"/>
                <a:gd name="T44" fmla="*/ 3 w 81"/>
                <a:gd name="T45" fmla="*/ 47 h 81"/>
                <a:gd name="T46" fmla="*/ 6 w 81"/>
                <a:gd name="T47" fmla="*/ 5 h 81"/>
                <a:gd name="T48" fmla="*/ 6 w 81"/>
                <a:gd name="T49" fmla="*/ 6 h 81"/>
                <a:gd name="T50" fmla="*/ 4 w 81"/>
                <a:gd name="T51" fmla="*/ 48 h 81"/>
                <a:gd name="T52" fmla="*/ 32 w 81"/>
                <a:gd name="T53" fmla="*/ 78 h 81"/>
                <a:gd name="T54" fmla="*/ 53 w 81"/>
                <a:gd name="T55" fmla="*/ 72 h 81"/>
                <a:gd name="T56" fmla="*/ 73 w 81"/>
                <a:gd name="T57" fmla="*/ 45 h 81"/>
                <a:gd name="T58" fmla="*/ 79 w 81"/>
                <a:gd name="T59" fmla="*/ 29 h 81"/>
                <a:gd name="T60" fmla="*/ 56 w 81"/>
                <a:gd name="T61" fmla="*/ 35 h 81"/>
                <a:gd name="T62" fmla="*/ 55 w 81"/>
                <a:gd name="T63" fmla="*/ 31 h 81"/>
                <a:gd name="T64" fmla="*/ 47 w 81"/>
                <a:gd name="T65" fmla="*/ 1 h 81"/>
                <a:gd name="T66" fmla="*/ 46 w 81"/>
                <a:gd name="T67" fmla="*/ 1 h 81"/>
                <a:gd name="T68" fmla="*/ 44 w 81"/>
                <a:gd name="T69" fmla="*/ 3 h 81"/>
                <a:gd name="T70" fmla="*/ 40 w 81"/>
                <a:gd name="T71" fmla="*/ 8 h 81"/>
                <a:gd name="T72" fmla="*/ 35 w 81"/>
                <a:gd name="T73" fmla="*/ 13 h 81"/>
                <a:gd name="T74" fmla="*/ 32 w 81"/>
                <a:gd name="T75" fmla="*/ 15 h 81"/>
                <a:gd name="T76" fmla="*/ 22 w 81"/>
                <a:gd name="T77" fmla="*/ 24 h 81"/>
                <a:gd name="T78" fmla="*/ 21 w 81"/>
                <a:gd name="T79" fmla="*/ 24 h 81"/>
                <a:gd name="T80" fmla="*/ 20 w 81"/>
                <a:gd name="T81" fmla="*/ 24 h 81"/>
                <a:gd name="T82" fmla="*/ 17 w 81"/>
                <a:gd name="T83" fmla="*/ 19 h 81"/>
                <a:gd name="T84" fmla="*/ 14 w 81"/>
                <a:gd name="T85" fmla="*/ 16 h 81"/>
                <a:gd name="T86" fmla="*/ 9 w 81"/>
                <a:gd name="T87" fmla="*/ 7 h 81"/>
                <a:gd name="T88" fmla="*/ 7 w 81"/>
                <a:gd name="T89" fmla="*/ 4 h 81"/>
                <a:gd name="T90" fmla="*/ 8 w 81"/>
                <a:gd name="T91" fmla="*/ 3 h 81"/>
                <a:gd name="T92" fmla="*/ 10 w 81"/>
                <a:gd name="T93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81">
                  <a:moveTo>
                    <a:pt x="10" y="7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20" y="22"/>
                    <a:pt x="21" y="23"/>
                  </a:cubicBezTo>
                  <a:cubicBezTo>
                    <a:pt x="22" y="22"/>
                    <a:pt x="31" y="15"/>
                    <a:pt x="31" y="1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2"/>
                    <a:pt x="45" y="0"/>
                    <a:pt x="45" y="0"/>
                  </a:cubicBezTo>
                  <a:cubicBezTo>
                    <a:pt x="46" y="0"/>
                    <a:pt x="47" y="0"/>
                    <a:pt x="48" y="0"/>
                  </a:cubicBezTo>
                  <a:cubicBezTo>
                    <a:pt x="52" y="2"/>
                    <a:pt x="53" y="14"/>
                    <a:pt x="55" y="29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60" y="34"/>
                    <a:pt x="79" y="30"/>
                    <a:pt x="79" y="26"/>
                  </a:cubicBezTo>
                  <a:cubicBezTo>
                    <a:pt x="79" y="26"/>
                    <a:pt x="79" y="25"/>
                    <a:pt x="80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1" y="25"/>
                    <a:pt x="81" y="25"/>
                    <a:pt x="80" y="26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8" y="37"/>
                    <a:pt x="78" y="38"/>
                    <a:pt x="75" y="45"/>
                  </a:cubicBezTo>
                  <a:cubicBezTo>
                    <a:pt x="70" y="53"/>
                    <a:pt x="61" y="67"/>
                    <a:pt x="53" y="73"/>
                  </a:cubicBezTo>
                  <a:cubicBezTo>
                    <a:pt x="46" y="78"/>
                    <a:pt x="40" y="81"/>
                    <a:pt x="31" y="79"/>
                  </a:cubicBezTo>
                  <a:cubicBezTo>
                    <a:pt x="15" y="74"/>
                    <a:pt x="7" y="59"/>
                    <a:pt x="3" y="47"/>
                  </a:cubicBezTo>
                  <a:cubicBezTo>
                    <a:pt x="0" y="36"/>
                    <a:pt x="1" y="17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17"/>
                    <a:pt x="1" y="37"/>
                    <a:pt x="4" y="48"/>
                  </a:cubicBezTo>
                  <a:cubicBezTo>
                    <a:pt x="8" y="60"/>
                    <a:pt x="18" y="74"/>
                    <a:pt x="32" y="78"/>
                  </a:cubicBezTo>
                  <a:cubicBezTo>
                    <a:pt x="40" y="81"/>
                    <a:pt x="45" y="78"/>
                    <a:pt x="53" y="72"/>
                  </a:cubicBezTo>
                  <a:cubicBezTo>
                    <a:pt x="60" y="67"/>
                    <a:pt x="69" y="53"/>
                    <a:pt x="73" y="45"/>
                  </a:cubicBezTo>
                  <a:cubicBezTo>
                    <a:pt x="76" y="39"/>
                    <a:pt x="78" y="34"/>
                    <a:pt x="79" y="29"/>
                  </a:cubicBezTo>
                  <a:cubicBezTo>
                    <a:pt x="73" y="33"/>
                    <a:pt x="59" y="36"/>
                    <a:pt x="56" y="35"/>
                  </a:cubicBezTo>
                  <a:cubicBezTo>
                    <a:pt x="55" y="35"/>
                    <a:pt x="55" y="35"/>
                    <a:pt x="55" y="31"/>
                  </a:cubicBezTo>
                  <a:cubicBezTo>
                    <a:pt x="54" y="24"/>
                    <a:pt x="51" y="3"/>
                    <a:pt x="47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0" y="8"/>
                    <a:pt x="40" y="8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4"/>
                    <a:pt x="20" y="24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4" name="Freeform 47"/>
            <p:cNvSpPr/>
            <p:nvPr/>
          </p:nvSpPr>
          <p:spPr bwMode="auto">
            <a:xfrm>
              <a:off x="6397" y="3882"/>
              <a:ext cx="35" cy="98"/>
            </a:xfrm>
            <a:custGeom>
              <a:avLst/>
              <a:gdLst>
                <a:gd name="T0" fmla="*/ 11 w 15"/>
                <a:gd name="T1" fmla="*/ 37 h 41"/>
                <a:gd name="T2" fmla="*/ 5 w 15"/>
                <a:gd name="T3" fmla="*/ 0 h 41"/>
                <a:gd name="T4" fmla="*/ 7 w 15"/>
                <a:gd name="T5" fmla="*/ 9 h 41"/>
                <a:gd name="T6" fmla="*/ 10 w 15"/>
                <a:gd name="T7" fmla="*/ 23 h 41"/>
                <a:gd name="T8" fmla="*/ 13 w 15"/>
                <a:gd name="T9" fmla="*/ 33 h 41"/>
                <a:gd name="T10" fmla="*/ 15 w 15"/>
                <a:gd name="T11" fmla="*/ 40 h 41"/>
                <a:gd name="T12" fmla="*/ 15 w 15"/>
                <a:gd name="T13" fmla="*/ 40 h 41"/>
                <a:gd name="T14" fmla="*/ 11 w 15"/>
                <a:gd name="T1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1">
                  <a:moveTo>
                    <a:pt x="11" y="37"/>
                  </a:moveTo>
                  <a:cubicBezTo>
                    <a:pt x="4" y="26"/>
                    <a:pt x="0" y="4"/>
                    <a:pt x="5" y="0"/>
                  </a:cubicBezTo>
                  <a:cubicBezTo>
                    <a:pt x="6" y="1"/>
                    <a:pt x="7" y="7"/>
                    <a:pt x="7" y="9"/>
                  </a:cubicBezTo>
                  <a:cubicBezTo>
                    <a:pt x="8" y="14"/>
                    <a:pt x="9" y="19"/>
                    <a:pt x="10" y="23"/>
                  </a:cubicBezTo>
                  <a:cubicBezTo>
                    <a:pt x="11" y="27"/>
                    <a:pt x="12" y="29"/>
                    <a:pt x="13" y="33"/>
                  </a:cubicBezTo>
                  <a:cubicBezTo>
                    <a:pt x="13" y="35"/>
                    <a:pt x="14" y="38"/>
                    <a:pt x="15" y="40"/>
                  </a:cubicBezTo>
                  <a:cubicBezTo>
                    <a:pt x="15" y="41"/>
                    <a:pt x="15" y="41"/>
                    <a:pt x="15" y="40"/>
                  </a:cubicBezTo>
                  <a:lnTo>
                    <a:pt x="11" y="37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5" name="Freeform 48"/>
            <p:cNvSpPr/>
            <p:nvPr/>
          </p:nvSpPr>
          <p:spPr bwMode="auto">
            <a:xfrm>
              <a:off x="6675" y="4095"/>
              <a:ext cx="99" cy="69"/>
            </a:xfrm>
            <a:custGeom>
              <a:avLst/>
              <a:gdLst>
                <a:gd name="T0" fmla="*/ 34 w 42"/>
                <a:gd name="T1" fmla="*/ 8 h 29"/>
                <a:gd name="T2" fmla="*/ 0 w 42"/>
                <a:gd name="T3" fmla="*/ 21 h 29"/>
                <a:gd name="T4" fmla="*/ 17 w 42"/>
                <a:gd name="T5" fmla="*/ 24 h 29"/>
                <a:gd name="T6" fmla="*/ 42 w 42"/>
                <a:gd name="T7" fmla="*/ 17 h 29"/>
                <a:gd name="T8" fmla="*/ 34 w 42"/>
                <a:gd name="T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9">
                  <a:moveTo>
                    <a:pt x="34" y="8"/>
                  </a:moveTo>
                  <a:cubicBezTo>
                    <a:pt x="34" y="8"/>
                    <a:pt x="17" y="0"/>
                    <a:pt x="0" y="21"/>
                  </a:cubicBezTo>
                  <a:cubicBezTo>
                    <a:pt x="0" y="21"/>
                    <a:pt x="8" y="22"/>
                    <a:pt x="17" y="24"/>
                  </a:cubicBezTo>
                  <a:cubicBezTo>
                    <a:pt x="25" y="27"/>
                    <a:pt x="40" y="29"/>
                    <a:pt x="42" y="17"/>
                  </a:cubicBezTo>
                  <a:cubicBezTo>
                    <a:pt x="42" y="17"/>
                    <a:pt x="36" y="13"/>
                    <a:pt x="34" y="8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6" name="Freeform 49"/>
            <p:cNvSpPr/>
            <p:nvPr/>
          </p:nvSpPr>
          <p:spPr bwMode="auto">
            <a:xfrm>
              <a:off x="6660" y="4092"/>
              <a:ext cx="112" cy="91"/>
            </a:xfrm>
            <a:custGeom>
              <a:avLst/>
              <a:gdLst>
                <a:gd name="T0" fmla="*/ 40 w 47"/>
                <a:gd name="T1" fmla="*/ 5 h 38"/>
                <a:gd name="T2" fmla="*/ 1 w 47"/>
                <a:gd name="T3" fmla="*/ 25 h 38"/>
                <a:gd name="T4" fmla="*/ 2 w 47"/>
                <a:gd name="T5" fmla="*/ 27 h 38"/>
                <a:gd name="T6" fmla="*/ 46 w 47"/>
                <a:gd name="T7" fmla="*/ 18 h 38"/>
                <a:gd name="T8" fmla="*/ 44 w 47"/>
                <a:gd name="T9" fmla="*/ 17 h 38"/>
                <a:gd name="T10" fmla="*/ 2 w 47"/>
                <a:gd name="T11" fmla="*/ 24 h 38"/>
                <a:gd name="T12" fmla="*/ 3 w 47"/>
                <a:gd name="T13" fmla="*/ 26 h 38"/>
                <a:gd name="T14" fmla="*/ 39 w 47"/>
                <a:gd name="T15" fmla="*/ 8 h 38"/>
                <a:gd name="T16" fmla="*/ 40 w 47"/>
                <a:gd name="T17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8">
                  <a:moveTo>
                    <a:pt x="40" y="5"/>
                  </a:moveTo>
                  <a:cubicBezTo>
                    <a:pt x="24" y="0"/>
                    <a:pt x="8" y="11"/>
                    <a:pt x="1" y="25"/>
                  </a:cubicBezTo>
                  <a:cubicBezTo>
                    <a:pt x="0" y="26"/>
                    <a:pt x="1" y="27"/>
                    <a:pt x="2" y="27"/>
                  </a:cubicBezTo>
                  <a:cubicBezTo>
                    <a:pt x="18" y="24"/>
                    <a:pt x="38" y="38"/>
                    <a:pt x="46" y="18"/>
                  </a:cubicBezTo>
                  <a:cubicBezTo>
                    <a:pt x="47" y="17"/>
                    <a:pt x="45" y="15"/>
                    <a:pt x="44" y="17"/>
                  </a:cubicBezTo>
                  <a:cubicBezTo>
                    <a:pt x="36" y="34"/>
                    <a:pt x="16" y="21"/>
                    <a:pt x="2" y="24"/>
                  </a:cubicBezTo>
                  <a:cubicBezTo>
                    <a:pt x="2" y="25"/>
                    <a:pt x="3" y="26"/>
                    <a:pt x="3" y="26"/>
                  </a:cubicBezTo>
                  <a:cubicBezTo>
                    <a:pt x="10" y="14"/>
                    <a:pt x="24" y="3"/>
                    <a:pt x="39" y="8"/>
                  </a:cubicBezTo>
                  <a:cubicBezTo>
                    <a:pt x="41" y="9"/>
                    <a:pt x="42" y="6"/>
                    <a:pt x="40" y="5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7" name="Freeform 50"/>
            <p:cNvSpPr/>
            <p:nvPr/>
          </p:nvSpPr>
          <p:spPr bwMode="auto">
            <a:xfrm>
              <a:off x="6682" y="4112"/>
              <a:ext cx="85" cy="38"/>
            </a:xfrm>
            <a:custGeom>
              <a:avLst/>
              <a:gdLst>
                <a:gd name="T0" fmla="*/ 34 w 36"/>
                <a:gd name="T1" fmla="*/ 4 h 16"/>
                <a:gd name="T2" fmla="*/ 1 w 36"/>
                <a:gd name="T3" fmla="*/ 12 h 16"/>
                <a:gd name="T4" fmla="*/ 3 w 36"/>
                <a:gd name="T5" fmla="*/ 14 h 16"/>
                <a:gd name="T6" fmla="*/ 34 w 36"/>
                <a:gd name="T7" fmla="*/ 7 h 16"/>
                <a:gd name="T8" fmla="*/ 34 w 36"/>
                <a:gd name="T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4" y="4"/>
                  </a:moveTo>
                  <a:cubicBezTo>
                    <a:pt x="23" y="0"/>
                    <a:pt x="9" y="2"/>
                    <a:pt x="1" y="12"/>
                  </a:cubicBezTo>
                  <a:cubicBezTo>
                    <a:pt x="0" y="14"/>
                    <a:pt x="2" y="16"/>
                    <a:pt x="3" y="14"/>
                  </a:cubicBezTo>
                  <a:cubicBezTo>
                    <a:pt x="10" y="5"/>
                    <a:pt x="23" y="4"/>
                    <a:pt x="34" y="7"/>
                  </a:cubicBezTo>
                  <a:cubicBezTo>
                    <a:pt x="35" y="7"/>
                    <a:pt x="36" y="4"/>
                    <a:pt x="34" y="4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8" name="Freeform 51"/>
            <p:cNvSpPr/>
            <p:nvPr/>
          </p:nvSpPr>
          <p:spPr bwMode="auto">
            <a:xfrm>
              <a:off x="6770" y="4135"/>
              <a:ext cx="92" cy="62"/>
            </a:xfrm>
            <a:custGeom>
              <a:avLst/>
              <a:gdLst>
                <a:gd name="T0" fmla="*/ 0 w 39"/>
                <a:gd name="T1" fmla="*/ 9 h 26"/>
                <a:gd name="T2" fmla="*/ 22 w 39"/>
                <a:gd name="T3" fmla="*/ 2 h 26"/>
                <a:gd name="T4" fmla="*/ 39 w 39"/>
                <a:gd name="T5" fmla="*/ 0 h 26"/>
                <a:gd name="T6" fmla="*/ 9 w 39"/>
                <a:gd name="T7" fmla="*/ 23 h 26"/>
                <a:gd name="T8" fmla="*/ 4 w 39"/>
                <a:gd name="T9" fmla="*/ 19 h 26"/>
                <a:gd name="T10" fmla="*/ 3 w 39"/>
                <a:gd name="T11" fmla="*/ 16 h 26"/>
                <a:gd name="T12" fmla="*/ 0 w 39"/>
                <a:gd name="T13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6">
                  <a:moveTo>
                    <a:pt x="0" y="9"/>
                  </a:moveTo>
                  <a:cubicBezTo>
                    <a:pt x="4" y="3"/>
                    <a:pt x="15" y="2"/>
                    <a:pt x="22" y="2"/>
                  </a:cubicBezTo>
                  <a:cubicBezTo>
                    <a:pt x="31" y="2"/>
                    <a:pt x="39" y="0"/>
                    <a:pt x="39" y="0"/>
                  </a:cubicBezTo>
                  <a:cubicBezTo>
                    <a:pt x="29" y="26"/>
                    <a:pt x="9" y="23"/>
                    <a:pt x="9" y="23"/>
                  </a:cubicBezTo>
                  <a:cubicBezTo>
                    <a:pt x="8" y="22"/>
                    <a:pt x="6" y="20"/>
                    <a:pt x="4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2" y="14"/>
                    <a:pt x="1" y="11"/>
                    <a:pt x="0" y="9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9" name="Freeform 52"/>
            <p:cNvSpPr/>
            <p:nvPr/>
          </p:nvSpPr>
          <p:spPr bwMode="auto">
            <a:xfrm>
              <a:off x="6770" y="4119"/>
              <a:ext cx="104" cy="78"/>
            </a:xfrm>
            <a:custGeom>
              <a:avLst/>
              <a:gdLst>
                <a:gd name="T0" fmla="*/ 10 w 44"/>
                <a:gd name="T1" fmla="*/ 33 h 33"/>
                <a:gd name="T2" fmla="*/ 44 w 44"/>
                <a:gd name="T3" fmla="*/ 3 h 33"/>
                <a:gd name="T4" fmla="*/ 42 w 44"/>
                <a:gd name="T5" fmla="*/ 1 h 33"/>
                <a:gd name="T6" fmla="*/ 1 w 44"/>
                <a:gd name="T7" fmla="*/ 19 h 33"/>
                <a:gd name="T8" fmla="*/ 4 w 44"/>
                <a:gd name="T9" fmla="*/ 19 h 33"/>
                <a:gd name="T10" fmla="*/ 43 w 44"/>
                <a:gd name="T11" fmla="*/ 4 h 33"/>
                <a:gd name="T12" fmla="*/ 41 w 44"/>
                <a:gd name="T13" fmla="*/ 2 h 33"/>
                <a:gd name="T14" fmla="*/ 10 w 44"/>
                <a:gd name="T15" fmla="*/ 30 h 33"/>
                <a:gd name="T16" fmla="*/ 10 w 4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3">
                  <a:moveTo>
                    <a:pt x="10" y="33"/>
                  </a:moveTo>
                  <a:cubicBezTo>
                    <a:pt x="28" y="33"/>
                    <a:pt x="40" y="19"/>
                    <a:pt x="44" y="3"/>
                  </a:cubicBezTo>
                  <a:cubicBezTo>
                    <a:pt x="44" y="1"/>
                    <a:pt x="43" y="0"/>
                    <a:pt x="42" y="1"/>
                  </a:cubicBezTo>
                  <a:cubicBezTo>
                    <a:pt x="28" y="7"/>
                    <a:pt x="6" y="1"/>
                    <a:pt x="1" y="19"/>
                  </a:cubicBezTo>
                  <a:cubicBezTo>
                    <a:pt x="0" y="20"/>
                    <a:pt x="3" y="21"/>
                    <a:pt x="4" y="19"/>
                  </a:cubicBezTo>
                  <a:cubicBezTo>
                    <a:pt x="9" y="4"/>
                    <a:pt x="31" y="9"/>
                    <a:pt x="43" y="4"/>
                  </a:cubicBezTo>
                  <a:cubicBezTo>
                    <a:pt x="43" y="3"/>
                    <a:pt x="42" y="2"/>
                    <a:pt x="41" y="2"/>
                  </a:cubicBezTo>
                  <a:cubicBezTo>
                    <a:pt x="37" y="17"/>
                    <a:pt x="27" y="30"/>
                    <a:pt x="10" y="30"/>
                  </a:cubicBezTo>
                  <a:cubicBezTo>
                    <a:pt x="8" y="30"/>
                    <a:pt x="8" y="33"/>
                    <a:pt x="10" y="33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0" name="Freeform 53"/>
            <p:cNvSpPr/>
            <p:nvPr/>
          </p:nvSpPr>
          <p:spPr bwMode="auto">
            <a:xfrm>
              <a:off x="6777" y="4135"/>
              <a:ext cx="80" cy="51"/>
            </a:xfrm>
            <a:custGeom>
              <a:avLst/>
              <a:gdLst>
                <a:gd name="T0" fmla="*/ 2 w 34"/>
                <a:gd name="T1" fmla="*/ 21 h 21"/>
                <a:gd name="T2" fmla="*/ 33 w 34"/>
                <a:gd name="T3" fmla="*/ 3 h 21"/>
                <a:gd name="T4" fmla="*/ 30 w 34"/>
                <a:gd name="T5" fmla="*/ 2 h 21"/>
                <a:gd name="T6" fmla="*/ 2 w 34"/>
                <a:gd name="T7" fmla="*/ 18 h 21"/>
                <a:gd name="T8" fmla="*/ 2 w 34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1">
                  <a:moveTo>
                    <a:pt x="2" y="21"/>
                  </a:moveTo>
                  <a:cubicBezTo>
                    <a:pt x="15" y="21"/>
                    <a:pt x="28" y="15"/>
                    <a:pt x="33" y="3"/>
                  </a:cubicBezTo>
                  <a:cubicBezTo>
                    <a:pt x="34" y="1"/>
                    <a:pt x="31" y="0"/>
                    <a:pt x="30" y="2"/>
                  </a:cubicBezTo>
                  <a:cubicBezTo>
                    <a:pt x="26" y="13"/>
                    <a:pt x="13" y="18"/>
                    <a:pt x="2" y="18"/>
                  </a:cubicBezTo>
                  <a:cubicBezTo>
                    <a:pt x="0" y="18"/>
                    <a:pt x="0" y="21"/>
                    <a:pt x="2" y="21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1" name="Freeform 54"/>
            <p:cNvSpPr/>
            <p:nvPr/>
          </p:nvSpPr>
          <p:spPr bwMode="auto">
            <a:xfrm>
              <a:off x="6736" y="4052"/>
              <a:ext cx="81" cy="222"/>
            </a:xfrm>
            <a:custGeom>
              <a:avLst/>
              <a:gdLst>
                <a:gd name="T0" fmla="*/ 20 w 34"/>
                <a:gd name="T1" fmla="*/ 69 h 93"/>
                <a:gd name="T2" fmla="*/ 10 w 34"/>
                <a:gd name="T3" fmla="*/ 34 h 93"/>
                <a:gd name="T4" fmla="*/ 0 w 34"/>
                <a:gd name="T5" fmla="*/ 2 h 93"/>
                <a:gd name="T6" fmla="*/ 0 w 34"/>
                <a:gd name="T7" fmla="*/ 1 h 93"/>
                <a:gd name="T8" fmla="*/ 4 w 34"/>
                <a:gd name="T9" fmla="*/ 0 h 93"/>
                <a:gd name="T10" fmla="*/ 6 w 34"/>
                <a:gd name="T11" fmla="*/ 6 h 93"/>
                <a:gd name="T12" fmla="*/ 25 w 34"/>
                <a:gd name="T13" fmla="*/ 65 h 93"/>
                <a:gd name="T14" fmla="*/ 34 w 34"/>
                <a:gd name="T15" fmla="*/ 93 h 93"/>
                <a:gd name="T16" fmla="*/ 30 w 34"/>
                <a:gd name="T17" fmla="*/ 90 h 93"/>
                <a:gd name="T18" fmla="*/ 25 w 34"/>
                <a:gd name="T19" fmla="*/ 84 h 93"/>
                <a:gd name="T20" fmla="*/ 20 w 34"/>
                <a:gd name="T2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93">
                  <a:moveTo>
                    <a:pt x="20" y="69"/>
                  </a:moveTo>
                  <a:cubicBezTo>
                    <a:pt x="17" y="57"/>
                    <a:pt x="14" y="46"/>
                    <a:pt x="10" y="34"/>
                  </a:cubicBezTo>
                  <a:cubicBezTo>
                    <a:pt x="7" y="24"/>
                    <a:pt x="4" y="1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2"/>
                    <a:pt x="5" y="4"/>
                    <a:pt x="6" y="6"/>
                  </a:cubicBezTo>
                  <a:cubicBezTo>
                    <a:pt x="13" y="25"/>
                    <a:pt x="19" y="45"/>
                    <a:pt x="25" y="65"/>
                  </a:cubicBezTo>
                  <a:cubicBezTo>
                    <a:pt x="29" y="74"/>
                    <a:pt x="33" y="84"/>
                    <a:pt x="34" y="93"/>
                  </a:cubicBezTo>
                  <a:cubicBezTo>
                    <a:pt x="32" y="93"/>
                    <a:pt x="31" y="91"/>
                    <a:pt x="30" y="90"/>
                  </a:cubicBezTo>
                  <a:cubicBezTo>
                    <a:pt x="26" y="88"/>
                    <a:pt x="27" y="88"/>
                    <a:pt x="25" y="84"/>
                  </a:cubicBezTo>
                  <a:cubicBezTo>
                    <a:pt x="23" y="79"/>
                    <a:pt x="21" y="74"/>
                    <a:pt x="20" y="69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2" name="Freeform 55"/>
            <p:cNvSpPr/>
            <p:nvPr/>
          </p:nvSpPr>
          <p:spPr bwMode="auto">
            <a:xfrm>
              <a:off x="6734" y="4054"/>
              <a:ext cx="71" cy="220"/>
            </a:xfrm>
            <a:custGeom>
              <a:avLst/>
              <a:gdLst>
                <a:gd name="T0" fmla="*/ 19 w 30"/>
                <a:gd name="T1" fmla="*/ 60 h 92"/>
                <a:gd name="T2" fmla="*/ 0 w 30"/>
                <a:gd name="T3" fmla="*/ 0 h 92"/>
                <a:gd name="T4" fmla="*/ 1 w 30"/>
                <a:gd name="T5" fmla="*/ 0 h 92"/>
                <a:gd name="T6" fmla="*/ 20 w 30"/>
                <a:gd name="T7" fmla="*/ 59 h 92"/>
                <a:gd name="T8" fmla="*/ 23 w 30"/>
                <a:gd name="T9" fmla="*/ 68 h 92"/>
                <a:gd name="T10" fmla="*/ 30 w 30"/>
                <a:gd name="T11" fmla="*/ 92 h 92"/>
                <a:gd name="T12" fmla="*/ 28 w 30"/>
                <a:gd name="T13" fmla="*/ 91 h 92"/>
                <a:gd name="T14" fmla="*/ 22 w 30"/>
                <a:gd name="T15" fmla="*/ 69 h 92"/>
                <a:gd name="T16" fmla="*/ 19 w 30"/>
                <a:gd name="T17" fmla="*/ 6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92">
                  <a:moveTo>
                    <a:pt x="19" y="6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2" y="69"/>
                    <a:pt x="22" y="69"/>
                    <a:pt x="22" y="69"/>
                  </a:cubicBezTo>
                  <a:lnTo>
                    <a:pt x="19" y="60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3" name="Freeform 56"/>
            <p:cNvSpPr/>
            <p:nvPr/>
          </p:nvSpPr>
          <p:spPr bwMode="auto">
            <a:xfrm>
              <a:off x="6743" y="4052"/>
              <a:ext cx="72" cy="234"/>
            </a:xfrm>
            <a:custGeom>
              <a:avLst/>
              <a:gdLst>
                <a:gd name="T0" fmla="*/ 20 w 30"/>
                <a:gd name="T1" fmla="*/ 66 h 98"/>
                <a:gd name="T2" fmla="*/ 12 w 30"/>
                <a:gd name="T3" fmla="*/ 37 h 98"/>
                <a:gd name="T4" fmla="*/ 0 w 30"/>
                <a:gd name="T5" fmla="*/ 0 h 98"/>
                <a:gd name="T6" fmla="*/ 1 w 30"/>
                <a:gd name="T7" fmla="*/ 0 h 98"/>
                <a:gd name="T8" fmla="*/ 12 w 30"/>
                <a:gd name="T9" fmla="*/ 36 h 98"/>
                <a:gd name="T10" fmla="*/ 20 w 30"/>
                <a:gd name="T11" fmla="*/ 63 h 98"/>
                <a:gd name="T12" fmla="*/ 22 w 30"/>
                <a:gd name="T13" fmla="*/ 69 h 98"/>
                <a:gd name="T14" fmla="*/ 30 w 30"/>
                <a:gd name="T15" fmla="*/ 98 h 98"/>
                <a:gd name="T16" fmla="*/ 28 w 30"/>
                <a:gd name="T17" fmla="*/ 97 h 98"/>
                <a:gd name="T18" fmla="*/ 21 w 30"/>
                <a:gd name="T19" fmla="*/ 70 h 98"/>
                <a:gd name="T20" fmla="*/ 20 w 30"/>
                <a:gd name="T2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98">
                  <a:moveTo>
                    <a:pt x="20" y="66"/>
                  </a:moveTo>
                  <a:cubicBezTo>
                    <a:pt x="12" y="37"/>
                    <a:pt x="12" y="37"/>
                    <a:pt x="12" y="37"/>
                  </a:cubicBezTo>
                  <a:cubicBezTo>
                    <a:pt x="8" y="24"/>
                    <a:pt x="4" y="1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11"/>
                    <a:pt x="8" y="23"/>
                    <a:pt x="12" y="3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1" y="70"/>
                    <a:pt x="21" y="70"/>
                    <a:pt x="21" y="70"/>
                  </a:cubicBezTo>
                  <a:lnTo>
                    <a:pt x="20" y="66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4" name="Freeform 57"/>
            <p:cNvSpPr/>
            <p:nvPr/>
          </p:nvSpPr>
          <p:spPr bwMode="auto">
            <a:xfrm>
              <a:off x="6691" y="3906"/>
              <a:ext cx="88" cy="50"/>
            </a:xfrm>
            <a:custGeom>
              <a:avLst/>
              <a:gdLst>
                <a:gd name="T0" fmla="*/ 0 w 37"/>
                <a:gd name="T1" fmla="*/ 9 h 21"/>
                <a:gd name="T2" fmla="*/ 3 w 37"/>
                <a:gd name="T3" fmla="*/ 1 h 21"/>
                <a:gd name="T4" fmla="*/ 8 w 37"/>
                <a:gd name="T5" fmla="*/ 5 h 21"/>
                <a:gd name="T6" fmla="*/ 14 w 37"/>
                <a:gd name="T7" fmla="*/ 9 h 21"/>
                <a:gd name="T8" fmla="*/ 17 w 37"/>
                <a:gd name="T9" fmla="*/ 12 h 21"/>
                <a:gd name="T10" fmla="*/ 19 w 37"/>
                <a:gd name="T11" fmla="*/ 13 h 21"/>
                <a:gd name="T12" fmla="*/ 24 w 37"/>
                <a:gd name="T13" fmla="*/ 16 h 21"/>
                <a:gd name="T14" fmla="*/ 27 w 37"/>
                <a:gd name="T15" fmla="*/ 12 h 21"/>
                <a:gd name="T16" fmla="*/ 29 w 37"/>
                <a:gd name="T17" fmla="*/ 9 h 21"/>
                <a:gd name="T18" fmla="*/ 30 w 37"/>
                <a:gd name="T19" fmla="*/ 7 h 21"/>
                <a:gd name="T20" fmla="*/ 34 w 37"/>
                <a:gd name="T21" fmla="*/ 0 h 21"/>
                <a:gd name="T22" fmla="*/ 37 w 37"/>
                <a:gd name="T23" fmla="*/ 12 h 21"/>
                <a:gd name="T24" fmla="*/ 0 w 37"/>
                <a:gd name="T25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1">
                  <a:moveTo>
                    <a:pt x="0" y="9"/>
                  </a:moveTo>
                  <a:cubicBezTo>
                    <a:pt x="1" y="6"/>
                    <a:pt x="1" y="4"/>
                    <a:pt x="3" y="1"/>
                  </a:cubicBezTo>
                  <a:cubicBezTo>
                    <a:pt x="5" y="2"/>
                    <a:pt x="6" y="4"/>
                    <a:pt x="8" y="5"/>
                  </a:cubicBezTo>
                  <a:cubicBezTo>
                    <a:pt x="10" y="7"/>
                    <a:pt x="12" y="8"/>
                    <a:pt x="14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8" y="12"/>
                    <a:pt x="18" y="12"/>
                    <a:pt x="19" y="13"/>
                  </a:cubicBezTo>
                  <a:cubicBezTo>
                    <a:pt x="21" y="14"/>
                    <a:pt x="22" y="16"/>
                    <a:pt x="24" y="16"/>
                  </a:cubicBezTo>
                  <a:cubicBezTo>
                    <a:pt x="25" y="15"/>
                    <a:pt x="26" y="14"/>
                    <a:pt x="27" y="12"/>
                  </a:cubicBezTo>
                  <a:cubicBezTo>
                    <a:pt x="27" y="11"/>
                    <a:pt x="28" y="10"/>
                    <a:pt x="29" y="9"/>
                  </a:cubicBezTo>
                  <a:cubicBezTo>
                    <a:pt x="29" y="8"/>
                    <a:pt x="29" y="7"/>
                    <a:pt x="30" y="7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4"/>
                    <a:pt x="37" y="8"/>
                    <a:pt x="37" y="12"/>
                  </a:cubicBezTo>
                  <a:cubicBezTo>
                    <a:pt x="28" y="21"/>
                    <a:pt x="14" y="17"/>
                    <a:pt x="0" y="9"/>
                  </a:cubicBezTo>
                  <a:close/>
                </a:path>
              </a:pathLst>
            </a:custGeom>
            <a:solidFill>
              <a:srgbClr val="FF8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5" name="Freeform 58"/>
            <p:cNvSpPr/>
            <p:nvPr/>
          </p:nvSpPr>
          <p:spPr bwMode="auto">
            <a:xfrm>
              <a:off x="6629" y="3928"/>
              <a:ext cx="157" cy="148"/>
            </a:xfrm>
            <a:custGeom>
              <a:avLst/>
              <a:gdLst>
                <a:gd name="T0" fmla="*/ 9 w 66"/>
                <a:gd name="T1" fmla="*/ 23 h 62"/>
                <a:gd name="T2" fmla="*/ 18 w 66"/>
                <a:gd name="T3" fmla="*/ 24 h 62"/>
                <a:gd name="T4" fmla="*/ 20 w 66"/>
                <a:gd name="T5" fmla="*/ 19 h 62"/>
                <a:gd name="T6" fmla="*/ 22 w 66"/>
                <a:gd name="T7" fmla="*/ 13 h 62"/>
                <a:gd name="T8" fmla="*/ 26 w 66"/>
                <a:gd name="T9" fmla="*/ 1 h 62"/>
                <a:gd name="T10" fmla="*/ 26 w 66"/>
                <a:gd name="T11" fmla="*/ 0 h 62"/>
                <a:gd name="T12" fmla="*/ 63 w 66"/>
                <a:gd name="T13" fmla="*/ 3 h 62"/>
                <a:gd name="T14" fmla="*/ 66 w 66"/>
                <a:gd name="T15" fmla="*/ 24 h 62"/>
                <a:gd name="T16" fmla="*/ 57 w 66"/>
                <a:gd name="T17" fmla="*/ 51 h 62"/>
                <a:gd name="T18" fmla="*/ 36 w 66"/>
                <a:gd name="T19" fmla="*/ 59 h 62"/>
                <a:gd name="T20" fmla="*/ 11 w 66"/>
                <a:gd name="T21" fmla="*/ 42 h 62"/>
                <a:gd name="T22" fmla="*/ 0 w 66"/>
                <a:gd name="T23" fmla="*/ 17 h 62"/>
                <a:gd name="T24" fmla="*/ 9 w 66"/>
                <a:gd name="T25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62">
                  <a:moveTo>
                    <a:pt x="9" y="23"/>
                  </a:moveTo>
                  <a:cubicBezTo>
                    <a:pt x="11" y="23"/>
                    <a:pt x="16" y="25"/>
                    <a:pt x="18" y="24"/>
                  </a:cubicBezTo>
                  <a:cubicBezTo>
                    <a:pt x="19" y="23"/>
                    <a:pt x="19" y="20"/>
                    <a:pt x="20" y="19"/>
                  </a:cubicBezTo>
                  <a:cubicBezTo>
                    <a:pt x="20" y="17"/>
                    <a:pt x="21" y="15"/>
                    <a:pt x="22" y="13"/>
                  </a:cubicBezTo>
                  <a:cubicBezTo>
                    <a:pt x="23" y="9"/>
                    <a:pt x="24" y="5"/>
                    <a:pt x="26" y="1"/>
                  </a:cubicBezTo>
                  <a:cubicBezTo>
                    <a:pt x="26" y="1"/>
                    <a:pt x="26" y="1"/>
                    <a:pt x="26" y="0"/>
                  </a:cubicBezTo>
                  <a:cubicBezTo>
                    <a:pt x="40" y="8"/>
                    <a:pt x="54" y="12"/>
                    <a:pt x="63" y="3"/>
                  </a:cubicBezTo>
                  <a:cubicBezTo>
                    <a:pt x="65" y="10"/>
                    <a:pt x="66" y="16"/>
                    <a:pt x="66" y="24"/>
                  </a:cubicBezTo>
                  <a:cubicBezTo>
                    <a:pt x="66" y="34"/>
                    <a:pt x="64" y="44"/>
                    <a:pt x="57" y="51"/>
                  </a:cubicBezTo>
                  <a:cubicBezTo>
                    <a:pt x="52" y="58"/>
                    <a:pt x="45" y="62"/>
                    <a:pt x="36" y="59"/>
                  </a:cubicBezTo>
                  <a:cubicBezTo>
                    <a:pt x="27" y="56"/>
                    <a:pt x="17" y="50"/>
                    <a:pt x="11" y="42"/>
                  </a:cubicBezTo>
                  <a:cubicBezTo>
                    <a:pt x="5" y="35"/>
                    <a:pt x="2" y="26"/>
                    <a:pt x="0" y="17"/>
                  </a:cubicBezTo>
                  <a:cubicBezTo>
                    <a:pt x="3" y="20"/>
                    <a:pt x="6" y="22"/>
                    <a:pt x="9" y="23"/>
                  </a:cubicBezTo>
                  <a:close/>
                </a:path>
              </a:pathLst>
            </a:custGeom>
            <a:solidFill>
              <a:srgbClr val="FF8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6" name="Freeform 59"/>
            <p:cNvSpPr/>
            <p:nvPr/>
          </p:nvSpPr>
          <p:spPr bwMode="auto">
            <a:xfrm>
              <a:off x="6632" y="3909"/>
              <a:ext cx="161" cy="162"/>
            </a:xfrm>
            <a:custGeom>
              <a:avLst/>
              <a:gdLst>
                <a:gd name="T0" fmla="*/ 57 w 68"/>
                <a:gd name="T1" fmla="*/ 4 h 68"/>
                <a:gd name="T2" fmla="*/ 54 w 68"/>
                <a:gd name="T3" fmla="*/ 11 h 68"/>
                <a:gd name="T4" fmla="*/ 52 w 68"/>
                <a:gd name="T5" fmla="*/ 14 h 68"/>
                <a:gd name="T6" fmla="*/ 49 w 68"/>
                <a:gd name="T7" fmla="*/ 18 h 68"/>
                <a:gd name="T8" fmla="*/ 41 w 68"/>
                <a:gd name="T9" fmla="*/ 12 h 68"/>
                <a:gd name="T10" fmla="*/ 38 w 68"/>
                <a:gd name="T11" fmla="*/ 10 h 68"/>
                <a:gd name="T12" fmla="*/ 33 w 68"/>
                <a:gd name="T13" fmla="*/ 6 h 68"/>
                <a:gd name="T14" fmla="*/ 30 w 68"/>
                <a:gd name="T15" fmla="*/ 3 h 68"/>
                <a:gd name="T16" fmla="*/ 27 w 68"/>
                <a:gd name="T17" fmla="*/ 0 h 68"/>
                <a:gd name="T18" fmla="*/ 25 w 68"/>
                <a:gd name="T19" fmla="*/ 1 h 68"/>
                <a:gd name="T20" fmla="*/ 21 w 68"/>
                <a:gd name="T21" fmla="*/ 25 h 68"/>
                <a:gd name="T22" fmla="*/ 20 w 68"/>
                <a:gd name="T23" fmla="*/ 30 h 68"/>
                <a:gd name="T24" fmla="*/ 1 w 68"/>
                <a:gd name="T25" fmla="*/ 25 h 68"/>
                <a:gd name="T26" fmla="*/ 0 w 68"/>
                <a:gd name="T27" fmla="*/ 23 h 68"/>
                <a:gd name="T28" fmla="*/ 0 w 68"/>
                <a:gd name="T29" fmla="*/ 24 h 68"/>
                <a:gd name="T30" fmla="*/ 0 w 68"/>
                <a:gd name="T31" fmla="*/ 24 h 68"/>
                <a:gd name="T32" fmla="*/ 0 w 68"/>
                <a:gd name="T33" fmla="*/ 25 h 68"/>
                <a:gd name="T34" fmla="*/ 1 w 68"/>
                <a:gd name="T35" fmla="*/ 26 h 68"/>
                <a:gd name="T36" fmla="*/ 1 w 68"/>
                <a:gd name="T37" fmla="*/ 28 h 68"/>
                <a:gd name="T38" fmla="*/ 6 w 68"/>
                <a:gd name="T39" fmla="*/ 39 h 68"/>
                <a:gd name="T40" fmla="*/ 26 w 68"/>
                <a:gd name="T41" fmla="*/ 61 h 68"/>
                <a:gd name="T42" fmla="*/ 45 w 68"/>
                <a:gd name="T43" fmla="*/ 65 h 68"/>
                <a:gd name="T44" fmla="*/ 66 w 68"/>
                <a:gd name="T45" fmla="*/ 37 h 68"/>
                <a:gd name="T46" fmla="*/ 61 w 68"/>
                <a:gd name="T47" fmla="*/ 2 h 68"/>
                <a:gd name="T48" fmla="*/ 60 w 68"/>
                <a:gd name="T49" fmla="*/ 3 h 68"/>
                <a:gd name="T50" fmla="*/ 65 w 68"/>
                <a:gd name="T51" fmla="*/ 37 h 68"/>
                <a:gd name="T52" fmla="*/ 44 w 68"/>
                <a:gd name="T53" fmla="*/ 65 h 68"/>
                <a:gd name="T54" fmla="*/ 26 w 68"/>
                <a:gd name="T55" fmla="*/ 61 h 68"/>
                <a:gd name="T56" fmla="*/ 7 w 68"/>
                <a:gd name="T57" fmla="*/ 40 h 68"/>
                <a:gd name="T58" fmla="*/ 1 w 68"/>
                <a:gd name="T59" fmla="*/ 26 h 68"/>
                <a:gd name="T60" fmla="*/ 21 w 68"/>
                <a:gd name="T61" fmla="*/ 30 h 68"/>
                <a:gd name="T62" fmla="*/ 22 w 68"/>
                <a:gd name="T63" fmla="*/ 26 h 68"/>
                <a:gd name="T64" fmla="*/ 26 w 68"/>
                <a:gd name="T65" fmla="*/ 1 h 68"/>
                <a:gd name="T66" fmla="*/ 27 w 68"/>
                <a:gd name="T67" fmla="*/ 1 h 68"/>
                <a:gd name="T68" fmla="*/ 28 w 68"/>
                <a:gd name="T69" fmla="*/ 2 h 68"/>
                <a:gd name="T70" fmla="*/ 32 w 68"/>
                <a:gd name="T71" fmla="*/ 6 h 68"/>
                <a:gd name="T72" fmla="*/ 37 w 68"/>
                <a:gd name="T73" fmla="*/ 10 h 68"/>
                <a:gd name="T74" fmla="*/ 39 w 68"/>
                <a:gd name="T75" fmla="*/ 12 h 68"/>
                <a:gd name="T76" fmla="*/ 49 w 68"/>
                <a:gd name="T77" fmla="*/ 19 h 68"/>
                <a:gd name="T78" fmla="*/ 49 w 68"/>
                <a:gd name="T79" fmla="*/ 19 h 68"/>
                <a:gd name="T80" fmla="*/ 50 w 68"/>
                <a:gd name="T81" fmla="*/ 18 h 68"/>
                <a:gd name="T82" fmla="*/ 52 w 68"/>
                <a:gd name="T83" fmla="*/ 15 h 68"/>
                <a:gd name="T84" fmla="*/ 54 w 68"/>
                <a:gd name="T85" fmla="*/ 11 h 68"/>
                <a:gd name="T86" fmla="*/ 58 w 68"/>
                <a:gd name="T87" fmla="*/ 4 h 68"/>
                <a:gd name="T88" fmla="*/ 59 w 68"/>
                <a:gd name="T89" fmla="*/ 1 h 68"/>
                <a:gd name="T90" fmla="*/ 59 w 68"/>
                <a:gd name="T91" fmla="*/ 0 h 68"/>
                <a:gd name="T92" fmla="*/ 57 w 68"/>
                <a:gd name="T93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57" y="4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0" y="17"/>
                    <a:pt x="49" y="18"/>
                  </a:cubicBezTo>
                  <a:cubicBezTo>
                    <a:pt x="48" y="17"/>
                    <a:pt x="41" y="12"/>
                    <a:pt x="41" y="12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27" y="0"/>
                    <a:pt x="27" y="0"/>
                  </a:cubicBezTo>
                  <a:cubicBezTo>
                    <a:pt x="27" y="0"/>
                    <a:pt x="26" y="0"/>
                    <a:pt x="25" y="1"/>
                  </a:cubicBezTo>
                  <a:cubicBezTo>
                    <a:pt x="22" y="3"/>
                    <a:pt x="21" y="13"/>
                    <a:pt x="21" y="25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7" y="30"/>
                    <a:pt x="2" y="28"/>
                    <a:pt x="1" y="25"/>
                  </a:cubicBezTo>
                  <a:cubicBezTo>
                    <a:pt x="1" y="24"/>
                    <a:pt x="1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33"/>
                    <a:pt x="3" y="34"/>
                    <a:pt x="6" y="39"/>
                  </a:cubicBezTo>
                  <a:cubicBezTo>
                    <a:pt x="10" y="46"/>
                    <a:pt x="19" y="57"/>
                    <a:pt x="26" y="61"/>
                  </a:cubicBezTo>
                  <a:cubicBezTo>
                    <a:pt x="32" y="66"/>
                    <a:pt x="38" y="68"/>
                    <a:pt x="45" y="65"/>
                  </a:cubicBezTo>
                  <a:cubicBezTo>
                    <a:pt x="57" y="60"/>
                    <a:pt x="64" y="47"/>
                    <a:pt x="66" y="37"/>
                  </a:cubicBezTo>
                  <a:cubicBezTo>
                    <a:pt x="68" y="27"/>
                    <a:pt x="65" y="11"/>
                    <a:pt x="61" y="2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5" y="12"/>
                    <a:pt x="67" y="28"/>
                    <a:pt x="65" y="37"/>
                  </a:cubicBezTo>
                  <a:cubicBezTo>
                    <a:pt x="63" y="48"/>
                    <a:pt x="55" y="60"/>
                    <a:pt x="44" y="65"/>
                  </a:cubicBezTo>
                  <a:cubicBezTo>
                    <a:pt x="37" y="67"/>
                    <a:pt x="32" y="65"/>
                    <a:pt x="26" y="61"/>
                  </a:cubicBezTo>
                  <a:cubicBezTo>
                    <a:pt x="20" y="57"/>
                    <a:pt x="11" y="46"/>
                    <a:pt x="7" y="40"/>
                  </a:cubicBezTo>
                  <a:cubicBezTo>
                    <a:pt x="4" y="35"/>
                    <a:pt x="3" y="31"/>
                    <a:pt x="1" y="26"/>
                  </a:cubicBezTo>
                  <a:cubicBezTo>
                    <a:pt x="6" y="30"/>
                    <a:pt x="18" y="31"/>
                    <a:pt x="21" y="30"/>
                  </a:cubicBezTo>
                  <a:cubicBezTo>
                    <a:pt x="21" y="30"/>
                    <a:pt x="21" y="30"/>
                    <a:pt x="22" y="26"/>
                  </a:cubicBezTo>
                  <a:cubicBezTo>
                    <a:pt x="22" y="21"/>
                    <a:pt x="23" y="3"/>
                    <a:pt x="26" y="1"/>
                  </a:cubicBezTo>
                  <a:cubicBezTo>
                    <a:pt x="26" y="1"/>
                    <a:pt x="27" y="1"/>
                    <a:pt x="27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3"/>
                    <a:pt x="32" y="6"/>
                    <a:pt x="32" y="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9"/>
                    <a:pt x="50" y="18"/>
                    <a:pt x="50" y="18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7" y="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7" name="Freeform 60"/>
            <p:cNvSpPr/>
            <p:nvPr/>
          </p:nvSpPr>
          <p:spPr bwMode="auto">
            <a:xfrm>
              <a:off x="6760" y="3949"/>
              <a:ext cx="26" cy="84"/>
            </a:xfrm>
            <a:custGeom>
              <a:avLst/>
              <a:gdLst>
                <a:gd name="T0" fmla="*/ 4 w 11"/>
                <a:gd name="T1" fmla="*/ 31 h 35"/>
                <a:gd name="T2" fmla="*/ 6 w 11"/>
                <a:gd name="T3" fmla="*/ 0 h 35"/>
                <a:gd name="T4" fmla="*/ 5 w 11"/>
                <a:gd name="T5" fmla="*/ 7 h 35"/>
                <a:gd name="T6" fmla="*/ 3 w 11"/>
                <a:gd name="T7" fmla="*/ 20 h 35"/>
                <a:gd name="T8" fmla="*/ 2 w 11"/>
                <a:gd name="T9" fmla="*/ 28 h 35"/>
                <a:gd name="T10" fmla="*/ 1 w 11"/>
                <a:gd name="T11" fmla="*/ 34 h 35"/>
                <a:gd name="T12" fmla="*/ 1 w 11"/>
                <a:gd name="T13" fmla="*/ 34 h 35"/>
                <a:gd name="T14" fmla="*/ 4 w 11"/>
                <a:gd name="T1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35">
                  <a:moveTo>
                    <a:pt x="4" y="31"/>
                  </a:moveTo>
                  <a:cubicBezTo>
                    <a:pt x="9" y="22"/>
                    <a:pt x="11" y="3"/>
                    <a:pt x="6" y="0"/>
                  </a:cubicBezTo>
                  <a:cubicBezTo>
                    <a:pt x="5" y="1"/>
                    <a:pt x="5" y="6"/>
                    <a:pt x="5" y="7"/>
                  </a:cubicBezTo>
                  <a:cubicBezTo>
                    <a:pt x="4" y="12"/>
                    <a:pt x="4" y="16"/>
                    <a:pt x="3" y="20"/>
                  </a:cubicBezTo>
                  <a:cubicBezTo>
                    <a:pt x="3" y="23"/>
                    <a:pt x="2" y="25"/>
                    <a:pt x="2" y="28"/>
                  </a:cubicBezTo>
                  <a:cubicBezTo>
                    <a:pt x="2" y="30"/>
                    <a:pt x="1" y="32"/>
                    <a:pt x="1" y="34"/>
                  </a:cubicBezTo>
                  <a:cubicBezTo>
                    <a:pt x="0" y="35"/>
                    <a:pt x="0" y="35"/>
                    <a:pt x="1" y="34"/>
                  </a:cubicBezTo>
                  <a:lnTo>
                    <a:pt x="4" y="31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8" name="Freeform 61"/>
            <p:cNvSpPr/>
            <p:nvPr/>
          </p:nvSpPr>
          <p:spPr bwMode="auto">
            <a:xfrm>
              <a:off x="6207" y="4131"/>
              <a:ext cx="73" cy="59"/>
            </a:xfrm>
            <a:custGeom>
              <a:avLst/>
              <a:gdLst>
                <a:gd name="T0" fmla="*/ 4 w 31"/>
                <a:gd name="T1" fmla="*/ 9 h 25"/>
                <a:gd name="T2" fmla="*/ 31 w 31"/>
                <a:gd name="T3" fmla="*/ 11 h 25"/>
                <a:gd name="T4" fmla="*/ 20 w 31"/>
                <a:gd name="T5" fmla="*/ 17 h 25"/>
                <a:gd name="T6" fmla="*/ 0 w 31"/>
                <a:gd name="T7" fmla="*/ 17 h 25"/>
                <a:gd name="T8" fmla="*/ 4 w 31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4" y="9"/>
                  </a:moveTo>
                  <a:cubicBezTo>
                    <a:pt x="4" y="9"/>
                    <a:pt x="14" y="0"/>
                    <a:pt x="31" y="11"/>
                  </a:cubicBezTo>
                  <a:cubicBezTo>
                    <a:pt x="31" y="11"/>
                    <a:pt x="25" y="13"/>
                    <a:pt x="20" y="17"/>
                  </a:cubicBezTo>
                  <a:cubicBezTo>
                    <a:pt x="14" y="20"/>
                    <a:pt x="4" y="25"/>
                    <a:pt x="0" y="17"/>
                  </a:cubicBezTo>
                  <a:cubicBezTo>
                    <a:pt x="0" y="17"/>
                    <a:pt x="3" y="13"/>
                    <a:pt x="4" y="9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9" name="Freeform 62"/>
            <p:cNvSpPr/>
            <p:nvPr/>
          </p:nvSpPr>
          <p:spPr bwMode="auto">
            <a:xfrm>
              <a:off x="6207" y="4126"/>
              <a:ext cx="88" cy="74"/>
            </a:xfrm>
            <a:custGeom>
              <a:avLst/>
              <a:gdLst>
                <a:gd name="T0" fmla="*/ 4 w 37"/>
                <a:gd name="T1" fmla="*/ 11 h 31"/>
                <a:gd name="T2" fmla="*/ 34 w 37"/>
                <a:gd name="T3" fmla="*/ 15 h 31"/>
                <a:gd name="T4" fmla="*/ 35 w 37"/>
                <a:gd name="T5" fmla="*/ 13 h 31"/>
                <a:gd name="T6" fmla="*/ 3 w 37"/>
                <a:gd name="T7" fmla="*/ 17 h 31"/>
                <a:gd name="T8" fmla="*/ 1 w 37"/>
                <a:gd name="T9" fmla="*/ 19 h 31"/>
                <a:gd name="T10" fmla="*/ 35 w 37"/>
                <a:gd name="T11" fmla="*/ 16 h 31"/>
                <a:gd name="T12" fmla="*/ 36 w 37"/>
                <a:gd name="T13" fmla="*/ 13 h 31"/>
                <a:gd name="T14" fmla="*/ 3 w 37"/>
                <a:gd name="T15" fmla="*/ 8 h 31"/>
                <a:gd name="T16" fmla="*/ 4 w 37"/>
                <a:gd name="T17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1">
                  <a:moveTo>
                    <a:pt x="4" y="11"/>
                  </a:moveTo>
                  <a:cubicBezTo>
                    <a:pt x="14" y="4"/>
                    <a:pt x="26" y="8"/>
                    <a:pt x="34" y="15"/>
                  </a:cubicBezTo>
                  <a:cubicBezTo>
                    <a:pt x="34" y="15"/>
                    <a:pt x="34" y="14"/>
                    <a:pt x="35" y="13"/>
                  </a:cubicBezTo>
                  <a:cubicBezTo>
                    <a:pt x="24" y="14"/>
                    <a:pt x="13" y="28"/>
                    <a:pt x="3" y="17"/>
                  </a:cubicBezTo>
                  <a:cubicBezTo>
                    <a:pt x="2" y="16"/>
                    <a:pt x="0" y="18"/>
                    <a:pt x="1" y="19"/>
                  </a:cubicBezTo>
                  <a:cubicBezTo>
                    <a:pt x="12" y="31"/>
                    <a:pt x="23" y="17"/>
                    <a:pt x="35" y="16"/>
                  </a:cubicBezTo>
                  <a:cubicBezTo>
                    <a:pt x="36" y="16"/>
                    <a:pt x="37" y="14"/>
                    <a:pt x="36" y="13"/>
                  </a:cubicBezTo>
                  <a:cubicBezTo>
                    <a:pt x="27" y="5"/>
                    <a:pt x="14" y="0"/>
                    <a:pt x="3" y="8"/>
                  </a:cubicBezTo>
                  <a:cubicBezTo>
                    <a:pt x="1" y="9"/>
                    <a:pt x="3" y="12"/>
                    <a:pt x="4" y="11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0" name="Freeform 63"/>
            <p:cNvSpPr/>
            <p:nvPr/>
          </p:nvSpPr>
          <p:spPr bwMode="auto">
            <a:xfrm>
              <a:off x="6207" y="4143"/>
              <a:ext cx="71" cy="23"/>
            </a:xfrm>
            <a:custGeom>
              <a:avLst/>
              <a:gdLst>
                <a:gd name="T0" fmla="*/ 3 w 30"/>
                <a:gd name="T1" fmla="*/ 9 h 10"/>
                <a:gd name="T2" fmla="*/ 27 w 30"/>
                <a:gd name="T3" fmla="*/ 8 h 10"/>
                <a:gd name="T4" fmla="*/ 28 w 30"/>
                <a:gd name="T5" fmla="*/ 5 h 10"/>
                <a:gd name="T6" fmla="*/ 2 w 30"/>
                <a:gd name="T7" fmla="*/ 6 h 10"/>
                <a:gd name="T8" fmla="*/ 3 w 30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3" y="9"/>
                  </a:moveTo>
                  <a:cubicBezTo>
                    <a:pt x="10" y="4"/>
                    <a:pt x="19" y="3"/>
                    <a:pt x="27" y="8"/>
                  </a:cubicBezTo>
                  <a:cubicBezTo>
                    <a:pt x="28" y="9"/>
                    <a:pt x="30" y="6"/>
                    <a:pt x="28" y="5"/>
                  </a:cubicBezTo>
                  <a:cubicBezTo>
                    <a:pt x="20" y="0"/>
                    <a:pt x="10" y="1"/>
                    <a:pt x="2" y="6"/>
                  </a:cubicBezTo>
                  <a:cubicBezTo>
                    <a:pt x="0" y="7"/>
                    <a:pt x="2" y="10"/>
                    <a:pt x="3" y="9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1" name="Freeform 64"/>
            <p:cNvSpPr/>
            <p:nvPr/>
          </p:nvSpPr>
          <p:spPr bwMode="auto">
            <a:xfrm>
              <a:off x="6143" y="4152"/>
              <a:ext cx="64" cy="65"/>
            </a:xfrm>
            <a:custGeom>
              <a:avLst/>
              <a:gdLst>
                <a:gd name="T0" fmla="*/ 27 w 27"/>
                <a:gd name="T1" fmla="*/ 19 h 27"/>
                <a:gd name="T2" fmla="*/ 12 w 27"/>
                <a:gd name="T3" fmla="*/ 7 h 27"/>
                <a:gd name="T4" fmla="*/ 0 w 27"/>
                <a:gd name="T5" fmla="*/ 0 h 27"/>
                <a:gd name="T6" fmla="*/ 16 w 27"/>
                <a:gd name="T7" fmla="*/ 27 h 27"/>
                <a:gd name="T8" fmla="*/ 21 w 27"/>
                <a:gd name="T9" fmla="*/ 25 h 27"/>
                <a:gd name="T10" fmla="*/ 23 w 27"/>
                <a:gd name="T11" fmla="*/ 23 h 27"/>
                <a:gd name="T12" fmla="*/ 27 w 27"/>
                <a:gd name="T1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27" y="19"/>
                  </a:moveTo>
                  <a:cubicBezTo>
                    <a:pt x="27" y="13"/>
                    <a:pt x="18" y="9"/>
                    <a:pt x="12" y="7"/>
                  </a:cubicBezTo>
                  <a:cubicBezTo>
                    <a:pt x="5" y="4"/>
                    <a:pt x="0" y="0"/>
                    <a:pt x="0" y="0"/>
                  </a:cubicBezTo>
                  <a:cubicBezTo>
                    <a:pt x="0" y="23"/>
                    <a:pt x="16" y="27"/>
                    <a:pt x="16" y="27"/>
                  </a:cubicBezTo>
                  <a:cubicBezTo>
                    <a:pt x="18" y="26"/>
                    <a:pt x="20" y="26"/>
                    <a:pt x="21" y="25"/>
                  </a:cubicBezTo>
                  <a:cubicBezTo>
                    <a:pt x="22" y="25"/>
                    <a:pt x="23" y="24"/>
                    <a:pt x="23" y="23"/>
                  </a:cubicBezTo>
                  <a:cubicBezTo>
                    <a:pt x="25" y="22"/>
                    <a:pt x="26" y="20"/>
                    <a:pt x="27" y="19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2" name="Freeform 65"/>
            <p:cNvSpPr/>
            <p:nvPr/>
          </p:nvSpPr>
          <p:spPr bwMode="auto">
            <a:xfrm>
              <a:off x="6131" y="4138"/>
              <a:ext cx="76" cy="86"/>
            </a:xfrm>
            <a:custGeom>
              <a:avLst/>
              <a:gdLst>
                <a:gd name="T0" fmla="*/ 21 w 32"/>
                <a:gd name="T1" fmla="*/ 33 h 36"/>
                <a:gd name="T2" fmla="*/ 5 w 32"/>
                <a:gd name="T3" fmla="*/ 2 h 36"/>
                <a:gd name="T4" fmla="*/ 2 w 32"/>
                <a:gd name="T5" fmla="*/ 3 h 36"/>
                <a:gd name="T6" fmla="*/ 28 w 32"/>
                <a:gd name="T7" fmla="*/ 26 h 36"/>
                <a:gd name="T8" fmla="*/ 31 w 32"/>
                <a:gd name="T9" fmla="*/ 26 h 36"/>
                <a:gd name="T10" fmla="*/ 4 w 32"/>
                <a:gd name="T11" fmla="*/ 1 h 36"/>
                <a:gd name="T12" fmla="*/ 2 w 32"/>
                <a:gd name="T13" fmla="*/ 2 h 36"/>
                <a:gd name="T14" fmla="*/ 20 w 32"/>
                <a:gd name="T15" fmla="*/ 36 h 36"/>
                <a:gd name="T16" fmla="*/ 21 w 32"/>
                <a:gd name="T17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6">
                  <a:moveTo>
                    <a:pt x="21" y="33"/>
                  </a:moveTo>
                  <a:cubicBezTo>
                    <a:pt x="8" y="28"/>
                    <a:pt x="3" y="15"/>
                    <a:pt x="5" y="2"/>
                  </a:cubicBezTo>
                  <a:cubicBezTo>
                    <a:pt x="4" y="2"/>
                    <a:pt x="3" y="2"/>
                    <a:pt x="2" y="3"/>
                  </a:cubicBezTo>
                  <a:cubicBezTo>
                    <a:pt x="10" y="10"/>
                    <a:pt x="29" y="13"/>
                    <a:pt x="28" y="26"/>
                  </a:cubicBezTo>
                  <a:cubicBezTo>
                    <a:pt x="28" y="28"/>
                    <a:pt x="31" y="28"/>
                    <a:pt x="31" y="26"/>
                  </a:cubicBezTo>
                  <a:cubicBezTo>
                    <a:pt x="32" y="11"/>
                    <a:pt x="13" y="9"/>
                    <a:pt x="4" y="1"/>
                  </a:cubicBezTo>
                  <a:cubicBezTo>
                    <a:pt x="3" y="0"/>
                    <a:pt x="2" y="0"/>
                    <a:pt x="2" y="2"/>
                  </a:cubicBezTo>
                  <a:cubicBezTo>
                    <a:pt x="0" y="16"/>
                    <a:pt x="6" y="30"/>
                    <a:pt x="20" y="36"/>
                  </a:cubicBezTo>
                  <a:cubicBezTo>
                    <a:pt x="22" y="36"/>
                    <a:pt x="22" y="33"/>
                    <a:pt x="21" y="33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3" name="Freeform 66"/>
            <p:cNvSpPr/>
            <p:nvPr/>
          </p:nvSpPr>
          <p:spPr bwMode="auto">
            <a:xfrm>
              <a:off x="6145" y="4155"/>
              <a:ext cx="52" cy="64"/>
            </a:xfrm>
            <a:custGeom>
              <a:avLst/>
              <a:gdLst>
                <a:gd name="T0" fmla="*/ 20 w 22"/>
                <a:gd name="T1" fmla="*/ 23 h 27"/>
                <a:gd name="T2" fmla="*/ 3 w 22"/>
                <a:gd name="T3" fmla="*/ 2 h 27"/>
                <a:gd name="T4" fmla="*/ 0 w 22"/>
                <a:gd name="T5" fmla="*/ 2 h 27"/>
                <a:gd name="T6" fmla="*/ 19 w 22"/>
                <a:gd name="T7" fmla="*/ 26 h 27"/>
                <a:gd name="T8" fmla="*/ 20 w 22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20" y="23"/>
                  </a:moveTo>
                  <a:cubicBezTo>
                    <a:pt x="11" y="20"/>
                    <a:pt x="3" y="1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ubicBezTo>
                    <a:pt x="0" y="14"/>
                    <a:pt x="9" y="22"/>
                    <a:pt x="19" y="26"/>
                  </a:cubicBezTo>
                  <a:cubicBezTo>
                    <a:pt x="21" y="27"/>
                    <a:pt x="22" y="24"/>
                    <a:pt x="20" y="23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4" name="Freeform 67"/>
            <p:cNvSpPr/>
            <p:nvPr/>
          </p:nvSpPr>
          <p:spPr bwMode="auto">
            <a:xfrm>
              <a:off x="6173" y="4097"/>
              <a:ext cx="48" cy="206"/>
            </a:xfrm>
            <a:custGeom>
              <a:avLst/>
              <a:gdLst>
                <a:gd name="T0" fmla="*/ 10 w 20"/>
                <a:gd name="T1" fmla="*/ 62 h 86"/>
                <a:gd name="T2" fmla="*/ 15 w 20"/>
                <a:gd name="T3" fmla="*/ 32 h 86"/>
                <a:gd name="T4" fmla="*/ 20 w 20"/>
                <a:gd name="T5" fmla="*/ 2 h 86"/>
                <a:gd name="T6" fmla="*/ 20 w 20"/>
                <a:gd name="T7" fmla="*/ 1 h 86"/>
                <a:gd name="T8" fmla="*/ 17 w 20"/>
                <a:gd name="T9" fmla="*/ 0 h 86"/>
                <a:gd name="T10" fmla="*/ 16 w 20"/>
                <a:gd name="T11" fmla="*/ 6 h 86"/>
                <a:gd name="T12" fmla="*/ 5 w 20"/>
                <a:gd name="T13" fmla="*/ 60 h 86"/>
                <a:gd name="T14" fmla="*/ 1 w 20"/>
                <a:gd name="T15" fmla="*/ 86 h 86"/>
                <a:gd name="T16" fmla="*/ 4 w 20"/>
                <a:gd name="T17" fmla="*/ 83 h 86"/>
                <a:gd name="T18" fmla="*/ 7 w 20"/>
                <a:gd name="T19" fmla="*/ 77 h 86"/>
                <a:gd name="T20" fmla="*/ 10 w 20"/>
                <a:gd name="T21" fmla="*/ 6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86">
                  <a:moveTo>
                    <a:pt x="10" y="62"/>
                  </a:moveTo>
                  <a:cubicBezTo>
                    <a:pt x="11" y="52"/>
                    <a:pt x="13" y="42"/>
                    <a:pt x="15" y="32"/>
                  </a:cubicBezTo>
                  <a:cubicBezTo>
                    <a:pt x="16" y="22"/>
                    <a:pt x="18" y="12"/>
                    <a:pt x="20" y="2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19" y="1"/>
                    <a:pt x="18" y="1"/>
                    <a:pt x="17" y="0"/>
                  </a:cubicBezTo>
                  <a:cubicBezTo>
                    <a:pt x="17" y="2"/>
                    <a:pt x="16" y="4"/>
                    <a:pt x="16" y="6"/>
                  </a:cubicBezTo>
                  <a:cubicBezTo>
                    <a:pt x="12" y="24"/>
                    <a:pt x="9" y="42"/>
                    <a:pt x="5" y="60"/>
                  </a:cubicBezTo>
                  <a:cubicBezTo>
                    <a:pt x="3" y="69"/>
                    <a:pt x="0" y="77"/>
                    <a:pt x="1" y="86"/>
                  </a:cubicBezTo>
                  <a:cubicBezTo>
                    <a:pt x="2" y="85"/>
                    <a:pt x="3" y="84"/>
                    <a:pt x="4" y="83"/>
                  </a:cubicBezTo>
                  <a:cubicBezTo>
                    <a:pt x="7" y="80"/>
                    <a:pt x="6" y="81"/>
                    <a:pt x="7" y="77"/>
                  </a:cubicBezTo>
                  <a:cubicBezTo>
                    <a:pt x="8" y="72"/>
                    <a:pt x="10" y="67"/>
                    <a:pt x="10" y="62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5" name="Freeform 68"/>
            <p:cNvSpPr/>
            <p:nvPr/>
          </p:nvSpPr>
          <p:spPr bwMode="auto">
            <a:xfrm>
              <a:off x="6185" y="4100"/>
              <a:ext cx="41" cy="200"/>
            </a:xfrm>
            <a:custGeom>
              <a:avLst/>
              <a:gdLst>
                <a:gd name="T0" fmla="*/ 6 w 17"/>
                <a:gd name="T1" fmla="*/ 54 h 84"/>
                <a:gd name="T2" fmla="*/ 17 w 17"/>
                <a:gd name="T3" fmla="*/ 0 h 84"/>
                <a:gd name="T4" fmla="*/ 16 w 17"/>
                <a:gd name="T5" fmla="*/ 0 h 84"/>
                <a:gd name="T6" fmla="*/ 5 w 17"/>
                <a:gd name="T7" fmla="*/ 54 h 84"/>
                <a:gd name="T8" fmla="*/ 3 w 17"/>
                <a:gd name="T9" fmla="*/ 62 h 84"/>
                <a:gd name="T10" fmla="*/ 0 w 17"/>
                <a:gd name="T11" fmla="*/ 84 h 84"/>
                <a:gd name="T12" fmla="*/ 2 w 17"/>
                <a:gd name="T13" fmla="*/ 83 h 84"/>
                <a:gd name="T14" fmla="*/ 4 w 17"/>
                <a:gd name="T15" fmla="*/ 63 h 84"/>
                <a:gd name="T16" fmla="*/ 6 w 17"/>
                <a:gd name="T17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4">
                  <a:moveTo>
                    <a:pt x="6" y="54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4" y="63"/>
                    <a:pt x="4" y="63"/>
                    <a:pt x="4" y="63"/>
                  </a:cubicBezTo>
                  <a:lnTo>
                    <a:pt x="6" y="5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6" name="Freeform 69"/>
            <p:cNvSpPr/>
            <p:nvPr/>
          </p:nvSpPr>
          <p:spPr bwMode="auto">
            <a:xfrm>
              <a:off x="6176" y="4097"/>
              <a:ext cx="38" cy="213"/>
            </a:xfrm>
            <a:custGeom>
              <a:avLst/>
              <a:gdLst>
                <a:gd name="T0" fmla="*/ 6 w 16"/>
                <a:gd name="T1" fmla="*/ 61 h 89"/>
                <a:gd name="T2" fmla="*/ 11 w 16"/>
                <a:gd name="T3" fmla="*/ 35 h 89"/>
                <a:gd name="T4" fmla="*/ 16 w 16"/>
                <a:gd name="T5" fmla="*/ 0 h 89"/>
                <a:gd name="T6" fmla="*/ 16 w 16"/>
                <a:gd name="T7" fmla="*/ 0 h 89"/>
                <a:gd name="T8" fmla="*/ 10 w 16"/>
                <a:gd name="T9" fmla="*/ 34 h 89"/>
                <a:gd name="T10" fmla="*/ 6 w 16"/>
                <a:gd name="T11" fmla="*/ 58 h 89"/>
                <a:gd name="T12" fmla="*/ 5 w 16"/>
                <a:gd name="T13" fmla="*/ 64 h 89"/>
                <a:gd name="T14" fmla="*/ 0 w 16"/>
                <a:gd name="T15" fmla="*/ 89 h 89"/>
                <a:gd name="T16" fmla="*/ 3 w 16"/>
                <a:gd name="T17" fmla="*/ 89 h 89"/>
                <a:gd name="T18" fmla="*/ 6 w 16"/>
                <a:gd name="T19" fmla="*/ 64 h 89"/>
                <a:gd name="T20" fmla="*/ 6 w 16"/>
                <a:gd name="T21" fmla="*/ 6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9">
                  <a:moveTo>
                    <a:pt x="6" y="61"/>
                  </a:moveTo>
                  <a:cubicBezTo>
                    <a:pt x="11" y="35"/>
                    <a:pt x="11" y="35"/>
                    <a:pt x="11" y="35"/>
                  </a:cubicBezTo>
                  <a:cubicBezTo>
                    <a:pt x="12" y="22"/>
                    <a:pt x="14" y="11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1"/>
                    <a:pt x="12" y="22"/>
                    <a:pt x="10" y="34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6" y="64"/>
                    <a:pt x="6" y="64"/>
                    <a:pt x="6" y="64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7" name="Freeform 70"/>
            <p:cNvSpPr/>
            <p:nvPr/>
          </p:nvSpPr>
          <p:spPr bwMode="auto">
            <a:xfrm>
              <a:off x="6171" y="3968"/>
              <a:ext cx="78" cy="48"/>
            </a:xfrm>
            <a:custGeom>
              <a:avLst/>
              <a:gdLst>
                <a:gd name="T0" fmla="*/ 33 w 33"/>
                <a:gd name="T1" fmla="*/ 7 h 20"/>
                <a:gd name="T2" fmla="*/ 29 w 33"/>
                <a:gd name="T3" fmla="*/ 0 h 20"/>
                <a:gd name="T4" fmla="*/ 25 w 33"/>
                <a:gd name="T5" fmla="*/ 4 h 20"/>
                <a:gd name="T6" fmla="*/ 20 w 33"/>
                <a:gd name="T7" fmla="*/ 8 h 20"/>
                <a:gd name="T8" fmla="*/ 18 w 33"/>
                <a:gd name="T9" fmla="*/ 11 h 20"/>
                <a:gd name="T10" fmla="*/ 16 w 33"/>
                <a:gd name="T11" fmla="*/ 12 h 20"/>
                <a:gd name="T12" fmla="*/ 12 w 33"/>
                <a:gd name="T13" fmla="*/ 15 h 20"/>
                <a:gd name="T14" fmla="*/ 9 w 33"/>
                <a:gd name="T15" fmla="*/ 12 h 20"/>
                <a:gd name="T16" fmla="*/ 8 w 33"/>
                <a:gd name="T17" fmla="*/ 10 h 20"/>
                <a:gd name="T18" fmla="*/ 6 w 33"/>
                <a:gd name="T19" fmla="*/ 8 h 20"/>
                <a:gd name="T20" fmla="*/ 2 w 33"/>
                <a:gd name="T21" fmla="*/ 2 h 20"/>
                <a:gd name="T22" fmla="*/ 0 w 33"/>
                <a:gd name="T23" fmla="*/ 13 h 20"/>
                <a:gd name="T24" fmla="*/ 33 w 33"/>
                <a:gd name="T2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20">
                  <a:moveTo>
                    <a:pt x="33" y="7"/>
                  </a:moveTo>
                  <a:cubicBezTo>
                    <a:pt x="32" y="4"/>
                    <a:pt x="31" y="2"/>
                    <a:pt x="29" y="0"/>
                  </a:cubicBezTo>
                  <a:cubicBezTo>
                    <a:pt x="28" y="1"/>
                    <a:pt x="27" y="3"/>
                    <a:pt x="25" y="4"/>
                  </a:cubicBezTo>
                  <a:cubicBezTo>
                    <a:pt x="24" y="5"/>
                    <a:pt x="22" y="7"/>
                    <a:pt x="20" y="8"/>
                  </a:cubicBezTo>
                  <a:cubicBezTo>
                    <a:pt x="20" y="9"/>
                    <a:pt x="19" y="10"/>
                    <a:pt x="18" y="11"/>
                  </a:cubicBezTo>
                  <a:cubicBezTo>
                    <a:pt x="17" y="11"/>
                    <a:pt x="17" y="12"/>
                    <a:pt x="16" y="12"/>
                  </a:cubicBezTo>
                  <a:cubicBezTo>
                    <a:pt x="15" y="13"/>
                    <a:pt x="14" y="15"/>
                    <a:pt x="12" y="15"/>
                  </a:cubicBezTo>
                  <a:cubicBezTo>
                    <a:pt x="11" y="14"/>
                    <a:pt x="10" y="13"/>
                    <a:pt x="9" y="12"/>
                  </a:cubicBezTo>
                  <a:cubicBezTo>
                    <a:pt x="9" y="11"/>
                    <a:pt x="8" y="10"/>
                    <a:pt x="8" y="10"/>
                  </a:cubicBezTo>
                  <a:cubicBezTo>
                    <a:pt x="7" y="9"/>
                    <a:pt x="7" y="8"/>
                    <a:pt x="6" y="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10" y="20"/>
                    <a:pt x="21" y="15"/>
                    <a:pt x="33" y="7"/>
                  </a:cubicBezTo>
                  <a:close/>
                </a:path>
              </a:pathLst>
            </a:custGeom>
            <a:solidFill>
              <a:srgbClr val="FFC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8" name="Freeform 71"/>
            <p:cNvSpPr/>
            <p:nvPr/>
          </p:nvSpPr>
          <p:spPr bwMode="auto">
            <a:xfrm>
              <a:off x="6169" y="3985"/>
              <a:ext cx="137" cy="134"/>
            </a:xfrm>
            <a:custGeom>
              <a:avLst/>
              <a:gdLst>
                <a:gd name="T0" fmla="*/ 51 w 58"/>
                <a:gd name="T1" fmla="*/ 18 h 56"/>
                <a:gd name="T2" fmla="*/ 44 w 58"/>
                <a:gd name="T3" fmla="*/ 19 h 56"/>
                <a:gd name="T4" fmla="*/ 41 w 58"/>
                <a:gd name="T5" fmla="*/ 15 h 56"/>
                <a:gd name="T6" fmla="*/ 39 w 58"/>
                <a:gd name="T7" fmla="*/ 10 h 56"/>
                <a:gd name="T8" fmla="*/ 34 w 58"/>
                <a:gd name="T9" fmla="*/ 1 h 56"/>
                <a:gd name="T10" fmla="*/ 34 w 58"/>
                <a:gd name="T11" fmla="*/ 0 h 56"/>
                <a:gd name="T12" fmla="*/ 1 w 58"/>
                <a:gd name="T13" fmla="*/ 6 h 56"/>
                <a:gd name="T14" fmla="*/ 1 w 58"/>
                <a:gd name="T15" fmla="*/ 24 h 56"/>
                <a:gd name="T16" fmla="*/ 12 w 58"/>
                <a:gd name="T17" fmla="*/ 48 h 56"/>
                <a:gd name="T18" fmla="*/ 31 w 58"/>
                <a:gd name="T19" fmla="*/ 53 h 56"/>
                <a:gd name="T20" fmla="*/ 51 w 58"/>
                <a:gd name="T21" fmla="*/ 35 h 56"/>
                <a:gd name="T22" fmla="*/ 58 w 58"/>
                <a:gd name="T23" fmla="*/ 12 h 56"/>
                <a:gd name="T24" fmla="*/ 51 w 58"/>
                <a:gd name="T25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6">
                  <a:moveTo>
                    <a:pt x="51" y="18"/>
                  </a:moveTo>
                  <a:cubicBezTo>
                    <a:pt x="49" y="18"/>
                    <a:pt x="45" y="21"/>
                    <a:pt x="44" y="19"/>
                  </a:cubicBezTo>
                  <a:cubicBezTo>
                    <a:pt x="42" y="19"/>
                    <a:pt x="42" y="17"/>
                    <a:pt x="41" y="15"/>
                  </a:cubicBezTo>
                  <a:cubicBezTo>
                    <a:pt x="40" y="14"/>
                    <a:pt x="39" y="12"/>
                    <a:pt x="39" y="10"/>
                  </a:cubicBezTo>
                  <a:cubicBezTo>
                    <a:pt x="37" y="7"/>
                    <a:pt x="36" y="4"/>
                    <a:pt x="34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2" y="8"/>
                    <a:pt x="11" y="13"/>
                    <a:pt x="1" y="6"/>
                  </a:cubicBezTo>
                  <a:cubicBezTo>
                    <a:pt x="0" y="12"/>
                    <a:pt x="0" y="18"/>
                    <a:pt x="1" y="24"/>
                  </a:cubicBezTo>
                  <a:cubicBezTo>
                    <a:pt x="2" y="33"/>
                    <a:pt x="5" y="42"/>
                    <a:pt x="12" y="48"/>
                  </a:cubicBezTo>
                  <a:cubicBezTo>
                    <a:pt x="17" y="53"/>
                    <a:pt x="24" y="56"/>
                    <a:pt x="31" y="53"/>
                  </a:cubicBezTo>
                  <a:cubicBezTo>
                    <a:pt x="39" y="49"/>
                    <a:pt x="47" y="42"/>
                    <a:pt x="51" y="35"/>
                  </a:cubicBezTo>
                  <a:cubicBezTo>
                    <a:pt x="56" y="28"/>
                    <a:pt x="57" y="20"/>
                    <a:pt x="58" y="12"/>
                  </a:cubicBezTo>
                  <a:cubicBezTo>
                    <a:pt x="56" y="14"/>
                    <a:pt x="54" y="16"/>
                    <a:pt x="51" y="18"/>
                  </a:cubicBezTo>
                  <a:close/>
                </a:path>
              </a:pathLst>
            </a:custGeom>
            <a:solidFill>
              <a:srgbClr val="FFC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9" name="Freeform 72"/>
            <p:cNvSpPr/>
            <p:nvPr/>
          </p:nvSpPr>
          <p:spPr bwMode="auto">
            <a:xfrm>
              <a:off x="6164" y="3968"/>
              <a:ext cx="142" cy="144"/>
            </a:xfrm>
            <a:custGeom>
              <a:avLst/>
              <a:gdLst>
                <a:gd name="T0" fmla="*/ 7 w 60"/>
                <a:gd name="T1" fmla="*/ 6 h 60"/>
                <a:gd name="T2" fmla="*/ 11 w 60"/>
                <a:gd name="T3" fmla="*/ 12 h 60"/>
                <a:gd name="T4" fmla="*/ 13 w 60"/>
                <a:gd name="T5" fmla="*/ 15 h 60"/>
                <a:gd name="T6" fmla="*/ 16 w 60"/>
                <a:gd name="T7" fmla="*/ 18 h 60"/>
                <a:gd name="T8" fmla="*/ 22 w 60"/>
                <a:gd name="T9" fmla="*/ 12 h 60"/>
                <a:gd name="T10" fmla="*/ 24 w 60"/>
                <a:gd name="T11" fmla="*/ 10 h 60"/>
                <a:gd name="T12" fmla="*/ 28 w 60"/>
                <a:gd name="T13" fmla="*/ 6 h 60"/>
                <a:gd name="T14" fmla="*/ 31 w 60"/>
                <a:gd name="T15" fmla="*/ 2 h 60"/>
                <a:gd name="T16" fmla="*/ 33 w 60"/>
                <a:gd name="T17" fmla="*/ 0 h 60"/>
                <a:gd name="T18" fmla="*/ 34 w 60"/>
                <a:gd name="T19" fmla="*/ 0 h 60"/>
                <a:gd name="T20" fmla="*/ 41 w 60"/>
                <a:gd name="T21" fmla="*/ 21 h 60"/>
                <a:gd name="T22" fmla="*/ 42 w 60"/>
                <a:gd name="T23" fmla="*/ 25 h 60"/>
                <a:gd name="T24" fmla="*/ 59 w 60"/>
                <a:gd name="T25" fmla="*/ 19 h 60"/>
                <a:gd name="T26" fmla="*/ 59 w 60"/>
                <a:gd name="T27" fmla="*/ 17 h 60"/>
                <a:gd name="T28" fmla="*/ 59 w 60"/>
                <a:gd name="T29" fmla="*/ 17 h 60"/>
                <a:gd name="T30" fmla="*/ 59 w 60"/>
                <a:gd name="T31" fmla="*/ 18 h 60"/>
                <a:gd name="T32" fmla="*/ 59 w 60"/>
                <a:gd name="T33" fmla="*/ 19 h 60"/>
                <a:gd name="T34" fmla="*/ 59 w 60"/>
                <a:gd name="T35" fmla="*/ 20 h 60"/>
                <a:gd name="T36" fmla="*/ 59 w 60"/>
                <a:gd name="T37" fmla="*/ 22 h 60"/>
                <a:gd name="T38" fmla="*/ 56 w 60"/>
                <a:gd name="T39" fmla="*/ 32 h 60"/>
                <a:gd name="T40" fmla="*/ 41 w 60"/>
                <a:gd name="T41" fmla="*/ 54 h 60"/>
                <a:gd name="T42" fmla="*/ 24 w 60"/>
                <a:gd name="T43" fmla="*/ 59 h 60"/>
                <a:gd name="T44" fmla="*/ 3 w 60"/>
                <a:gd name="T45" fmla="*/ 36 h 60"/>
                <a:gd name="T46" fmla="*/ 4 w 60"/>
                <a:gd name="T47" fmla="*/ 5 h 60"/>
                <a:gd name="T48" fmla="*/ 4 w 60"/>
                <a:gd name="T49" fmla="*/ 6 h 60"/>
                <a:gd name="T50" fmla="*/ 4 w 60"/>
                <a:gd name="T51" fmla="*/ 36 h 60"/>
                <a:gd name="T52" fmla="*/ 25 w 60"/>
                <a:gd name="T53" fmla="*/ 58 h 60"/>
                <a:gd name="T54" fmla="*/ 40 w 60"/>
                <a:gd name="T55" fmla="*/ 53 h 60"/>
                <a:gd name="T56" fmla="*/ 55 w 60"/>
                <a:gd name="T57" fmla="*/ 32 h 60"/>
                <a:gd name="T58" fmla="*/ 58 w 60"/>
                <a:gd name="T59" fmla="*/ 20 h 60"/>
                <a:gd name="T60" fmla="*/ 42 w 60"/>
                <a:gd name="T61" fmla="*/ 26 h 60"/>
                <a:gd name="T62" fmla="*/ 40 w 60"/>
                <a:gd name="T63" fmla="*/ 22 h 60"/>
                <a:gd name="T64" fmla="*/ 34 w 60"/>
                <a:gd name="T65" fmla="*/ 1 h 60"/>
                <a:gd name="T66" fmla="*/ 33 w 60"/>
                <a:gd name="T67" fmla="*/ 1 h 60"/>
                <a:gd name="T68" fmla="*/ 32 w 60"/>
                <a:gd name="T69" fmla="*/ 2 h 60"/>
                <a:gd name="T70" fmla="*/ 29 w 60"/>
                <a:gd name="T71" fmla="*/ 6 h 60"/>
                <a:gd name="T72" fmla="*/ 25 w 60"/>
                <a:gd name="T73" fmla="*/ 10 h 60"/>
                <a:gd name="T74" fmla="*/ 23 w 60"/>
                <a:gd name="T75" fmla="*/ 12 h 60"/>
                <a:gd name="T76" fmla="*/ 16 w 60"/>
                <a:gd name="T77" fmla="*/ 18 h 60"/>
                <a:gd name="T78" fmla="*/ 15 w 60"/>
                <a:gd name="T79" fmla="*/ 18 h 60"/>
                <a:gd name="T80" fmla="*/ 15 w 60"/>
                <a:gd name="T81" fmla="*/ 18 h 60"/>
                <a:gd name="T82" fmla="*/ 12 w 60"/>
                <a:gd name="T83" fmla="*/ 15 h 60"/>
                <a:gd name="T84" fmla="*/ 10 w 60"/>
                <a:gd name="T85" fmla="*/ 13 h 60"/>
                <a:gd name="T86" fmla="*/ 6 w 60"/>
                <a:gd name="T87" fmla="*/ 6 h 60"/>
                <a:gd name="T88" fmla="*/ 5 w 60"/>
                <a:gd name="T89" fmla="*/ 4 h 60"/>
                <a:gd name="T90" fmla="*/ 5 w 60"/>
                <a:gd name="T91" fmla="*/ 3 h 60"/>
                <a:gd name="T92" fmla="*/ 7 w 60"/>
                <a:gd name="T9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60">
                  <a:moveTo>
                    <a:pt x="7" y="6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5" y="17"/>
                    <a:pt x="16" y="18"/>
                  </a:cubicBezTo>
                  <a:cubicBezTo>
                    <a:pt x="16" y="17"/>
                    <a:pt x="22" y="12"/>
                    <a:pt x="22" y="12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3" y="0"/>
                    <a:pt x="33" y="0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8" y="2"/>
                    <a:pt x="39" y="10"/>
                    <a:pt x="41" y="21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5" y="25"/>
                    <a:pt x="58" y="22"/>
                    <a:pt x="59" y="19"/>
                  </a:cubicBezTo>
                  <a:cubicBezTo>
                    <a:pt x="59" y="18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8"/>
                    <a:pt x="60" y="18"/>
                    <a:pt x="59" y="18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8" y="26"/>
                    <a:pt x="58" y="27"/>
                    <a:pt x="56" y="32"/>
                  </a:cubicBezTo>
                  <a:cubicBezTo>
                    <a:pt x="53" y="38"/>
                    <a:pt x="46" y="49"/>
                    <a:pt x="41" y="54"/>
                  </a:cubicBezTo>
                  <a:cubicBezTo>
                    <a:pt x="35" y="58"/>
                    <a:pt x="31" y="60"/>
                    <a:pt x="24" y="59"/>
                  </a:cubicBezTo>
                  <a:cubicBezTo>
                    <a:pt x="13" y="56"/>
                    <a:pt x="6" y="45"/>
                    <a:pt x="3" y="36"/>
                  </a:cubicBezTo>
                  <a:cubicBezTo>
                    <a:pt x="0" y="28"/>
                    <a:pt x="1" y="1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" y="14"/>
                    <a:pt x="1" y="29"/>
                    <a:pt x="4" y="36"/>
                  </a:cubicBezTo>
                  <a:cubicBezTo>
                    <a:pt x="7" y="45"/>
                    <a:pt x="14" y="56"/>
                    <a:pt x="25" y="58"/>
                  </a:cubicBezTo>
                  <a:cubicBezTo>
                    <a:pt x="31" y="60"/>
                    <a:pt x="35" y="58"/>
                    <a:pt x="40" y="53"/>
                  </a:cubicBezTo>
                  <a:cubicBezTo>
                    <a:pt x="45" y="49"/>
                    <a:pt x="52" y="38"/>
                    <a:pt x="55" y="32"/>
                  </a:cubicBezTo>
                  <a:cubicBezTo>
                    <a:pt x="57" y="28"/>
                    <a:pt x="58" y="24"/>
                    <a:pt x="58" y="20"/>
                  </a:cubicBezTo>
                  <a:cubicBezTo>
                    <a:pt x="54" y="23"/>
                    <a:pt x="44" y="26"/>
                    <a:pt x="42" y="26"/>
                  </a:cubicBezTo>
                  <a:cubicBezTo>
                    <a:pt x="41" y="26"/>
                    <a:pt x="41" y="26"/>
                    <a:pt x="40" y="22"/>
                  </a:cubicBezTo>
                  <a:cubicBezTo>
                    <a:pt x="40" y="17"/>
                    <a:pt x="37" y="2"/>
                    <a:pt x="34" y="1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29" y="6"/>
                    <a:pt x="29" y="6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5" y="19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0" name="Freeform 73"/>
            <p:cNvSpPr/>
            <p:nvPr/>
          </p:nvSpPr>
          <p:spPr bwMode="auto">
            <a:xfrm>
              <a:off x="6169" y="4011"/>
              <a:ext cx="28" cy="72"/>
            </a:xfrm>
            <a:custGeom>
              <a:avLst/>
              <a:gdLst>
                <a:gd name="T0" fmla="*/ 9 w 12"/>
                <a:gd name="T1" fmla="*/ 27 h 30"/>
                <a:gd name="T2" fmla="*/ 3 w 12"/>
                <a:gd name="T3" fmla="*/ 0 h 30"/>
                <a:gd name="T4" fmla="*/ 6 w 12"/>
                <a:gd name="T5" fmla="*/ 6 h 30"/>
                <a:gd name="T6" fmla="*/ 8 w 12"/>
                <a:gd name="T7" fmla="*/ 17 h 30"/>
                <a:gd name="T8" fmla="*/ 10 w 12"/>
                <a:gd name="T9" fmla="*/ 24 h 30"/>
                <a:gd name="T10" fmla="*/ 12 w 12"/>
                <a:gd name="T11" fmla="*/ 30 h 30"/>
                <a:gd name="T12" fmla="*/ 12 w 12"/>
                <a:gd name="T13" fmla="*/ 30 h 30"/>
                <a:gd name="T14" fmla="*/ 9 w 12"/>
                <a:gd name="T15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30">
                  <a:moveTo>
                    <a:pt x="9" y="27"/>
                  </a:moveTo>
                  <a:cubicBezTo>
                    <a:pt x="4" y="19"/>
                    <a:pt x="0" y="3"/>
                    <a:pt x="3" y="0"/>
                  </a:cubicBezTo>
                  <a:cubicBezTo>
                    <a:pt x="5" y="1"/>
                    <a:pt x="5" y="5"/>
                    <a:pt x="6" y="6"/>
                  </a:cubicBezTo>
                  <a:cubicBezTo>
                    <a:pt x="7" y="10"/>
                    <a:pt x="7" y="14"/>
                    <a:pt x="8" y="17"/>
                  </a:cubicBezTo>
                  <a:cubicBezTo>
                    <a:pt x="9" y="20"/>
                    <a:pt x="10" y="22"/>
                    <a:pt x="10" y="24"/>
                  </a:cubicBezTo>
                  <a:cubicBezTo>
                    <a:pt x="11" y="26"/>
                    <a:pt x="11" y="28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lnTo>
                    <a:pt x="9" y="27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1" name="Freeform 74"/>
            <p:cNvSpPr/>
            <p:nvPr/>
          </p:nvSpPr>
          <p:spPr bwMode="auto">
            <a:xfrm>
              <a:off x="5577" y="4047"/>
              <a:ext cx="143" cy="127"/>
            </a:xfrm>
            <a:custGeom>
              <a:avLst/>
              <a:gdLst>
                <a:gd name="T0" fmla="*/ 54 w 60"/>
                <a:gd name="T1" fmla="*/ 20 h 53"/>
                <a:gd name="T2" fmla="*/ 0 w 60"/>
                <a:gd name="T3" fmla="*/ 21 h 53"/>
                <a:gd name="T4" fmla="*/ 21 w 60"/>
                <a:gd name="T5" fmla="*/ 34 h 53"/>
                <a:gd name="T6" fmla="*/ 60 w 60"/>
                <a:gd name="T7" fmla="*/ 37 h 53"/>
                <a:gd name="T8" fmla="*/ 54 w 60"/>
                <a:gd name="T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3">
                  <a:moveTo>
                    <a:pt x="54" y="20"/>
                  </a:moveTo>
                  <a:cubicBezTo>
                    <a:pt x="54" y="20"/>
                    <a:pt x="34" y="0"/>
                    <a:pt x="0" y="21"/>
                  </a:cubicBezTo>
                  <a:cubicBezTo>
                    <a:pt x="0" y="21"/>
                    <a:pt x="11" y="26"/>
                    <a:pt x="21" y="34"/>
                  </a:cubicBezTo>
                  <a:cubicBezTo>
                    <a:pt x="32" y="42"/>
                    <a:pt x="51" y="53"/>
                    <a:pt x="60" y="37"/>
                  </a:cubicBezTo>
                  <a:cubicBezTo>
                    <a:pt x="60" y="37"/>
                    <a:pt x="54" y="28"/>
                    <a:pt x="54" y="20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2" name="Freeform 75"/>
            <p:cNvSpPr/>
            <p:nvPr/>
          </p:nvSpPr>
          <p:spPr bwMode="auto">
            <a:xfrm>
              <a:off x="5549" y="4047"/>
              <a:ext cx="168" cy="139"/>
            </a:xfrm>
            <a:custGeom>
              <a:avLst/>
              <a:gdLst>
                <a:gd name="T0" fmla="*/ 68 w 71"/>
                <a:gd name="T1" fmla="*/ 16 h 58"/>
                <a:gd name="T2" fmla="*/ 3 w 71"/>
                <a:gd name="T3" fmla="*/ 22 h 58"/>
                <a:gd name="T4" fmla="*/ 3 w 71"/>
                <a:gd name="T5" fmla="*/ 25 h 58"/>
                <a:gd name="T6" fmla="*/ 70 w 71"/>
                <a:gd name="T7" fmla="*/ 36 h 58"/>
                <a:gd name="T8" fmla="*/ 67 w 71"/>
                <a:gd name="T9" fmla="*/ 34 h 58"/>
                <a:gd name="T10" fmla="*/ 21 w 71"/>
                <a:gd name="T11" fmla="*/ 28 h 58"/>
                <a:gd name="T12" fmla="*/ 9 w 71"/>
                <a:gd name="T13" fmla="*/ 23 h 58"/>
                <a:gd name="T14" fmla="*/ 16 w 71"/>
                <a:gd name="T15" fmla="*/ 17 h 58"/>
                <a:gd name="T16" fmla="*/ 66 w 71"/>
                <a:gd name="T17" fmla="*/ 18 h 58"/>
                <a:gd name="T18" fmla="*/ 68 w 71"/>
                <a:gd name="T19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58">
                  <a:moveTo>
                    <a:pt x="68" y="16"/>
                  </a:moveTo>
                  <a:cubicBezTo>
                    <a:pt x="48" y="0"/>
                    <a:pt x="21" y="7"/>
                    <a:pt x="3" y="22"/>
                  </a:cubicBezTo>
                  <a:cubicBezTo>
                    <a:pt x="2" y="23"/>
                    <a:pt x="2" y="25"/>
                    <a:pt x="3" y="25"/>
                  </a:cubicBezTo>
                  <a:cubicBezTo>
                    <a:pt x="27" y="29"/>
                    <a:pt x="47" y="58"/>
                    <a:pt x="70" y="36"/>
                  </a:cubicBezTo>
                  <a:cubicBezTo>
                    <a:pt x="71" y="35"/>
                    <a:pt x="69" y="33"/>
                    <a:pt x="67" y="34"/>
                  </a:cubicBezTo>
                  <a:cubicBezTo>
                    <a:pt x="51" y="50"/>
                    <a:pt x="37" y="37"/>
                    <a:pt x="21" y="28"/>
                  </a:cubicBezTo>
                  <a:cubicBezTo>
                    <a:pt x="17" y="26"/>
                    <a:pt x="13" y="25"/>
                    <a:pt x="9" y="23"/>
                  </a:cubicBezTo>
                  <a:cubicBezTo>
                    <a:pt x="0" y="20"/>
                    <a:pt x="11" y="20"/>
                    <a:pt x="16" y="17"/>
                  </a:cubicBezTo>
                  <a:cubicBezTo>
                    <a:pt x="30" y="7"/>
                    <a:pt x="52" y="7"/>
                    <a:pt x="66" y="18"/>
                  </a:cubicBezTo>
                  <a:cubicBezTo>
                    <a:pt x="67" y="20"/>
                    <a:pt x="69" y="17"/>
                    <a:pt x="68" y="16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3" name="Freeform 76"/>
            <p:cNvSpPr/>
            <p:nvPr/>
          </p:nvSpPr>
          <p:spPr bwMode="auto">
            <a:xfrm>
              <a:off x="5587" y="4073"/>
              <a:ext cx="128" cy="46"/>
            </a:xfrm>
            <a:custGeom>
              <a:avLst/>
              <a:gdLst>
                <a:gd name="T0" fmla="*/ 52 w 54"/>
                <a:gd name="T1" fmla="*/ 15 h 19"/>
                <a:gd name="T2" fmla="*/ 2 w 54"/>
                <a:gd name="T3" fmla="*/ 10 h 19"/>
                <a:gd name="T4" fmla="*/ 3 w 54"/>
                <a:gd name="T5" fmla="*/ 12 h 19"/>
                <a:gd name="T6" fmla="*/ 51 w 54"/>
                <a:gd name="T7" fmla="*/ 18 h 19"/>
                <a:gd name="T8" fmla="*/ 52 w 54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9">
                  <a:moveTo>
                    <a:pt x="52" y="15"/>
                  </a:moveTo>
                  <a:cubicBezTo>
                    <a:pt x="38" y="5"/>
                    <a:pt x="18" y="0"/>
                    <a:pt x="2" y="10"/>
                  </a:cubicBezTo>
                  <a:cubicBezTo>
                    <a:pt x="0" y="11"/>
                    <a:pt x="2" y="13"/>
                    <a:pt x="3" y="12"/>
                  </a:cubicBezTo>
                  <a:cubicBezTo>
                    <a:pt x="19" y="3"/>
                    <a:pt x="37" y="8"/>
                    <a:pt x="51" y="18"/>
                  </a:cubicBezTo>
                  <a:cubicBezTo>
                    <a:pt x="53" y="19"/>
                    <a:pt x="54" y="17"/>
                    <a:pt x="52" y="15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4" name="Freeform 77"/>
            <p:cNvSpPr/>
            <p:nvPr/>
          </p:nvSpPr>
          <p:spPr bwMode="auto">
            <a:xfrm>
              <a:off x="5687" y="4002"/>
              <a:ext cx="38" cy="351"/>
            </a:xfrm>
            <a:custGeom>
              <a:avLst/>
              <a:gdLst>
                <a:gd name="T0" fmla="*/ 1 w 16"/>
                <a:gd name="T1" fmla="*/ 105 h 147"/>
                <a:gd name="T2" fmla="*/ 7 w 16"/>
                <a:gd name="T3" fmla="*/ 53 h 147"/>
                <a:gd name="T4" fmla="*/ 10 w 16"/>
                <a:gd name="T5" fmla="*/ 2 h 147"/>
                <a:gd name="T6" fmla="*/ 10 w 16"/>
                <a:gd name="T7" fmla="*/ 0 h 147"/>
                <a:gd name="T8" fmla="*/ 16 w 16"/>
                <a:gd name="T9" fmla="*/ 0 h 147"/>
                <a:gd name="T10" fmla="*/ 16 w 16"/>
                <a:gd name="T11" fmla="*/ 10 h 147"/>
                <a:gd name="T12" fmla="*/ 11 w 16"/>
                <a:gd name="T13" fmla="*/ 103 h 147"/>
                <a:gd name="T14" fmla="*/ 8 w 16"/>
                <a:gd name="T15" fmla="*/ 147 h 147"/>
                <a:gd name="T16" fmla="*/ 4 w 16"/>
                <a:gd name="T17" fmla="*/ 141 h 147"/>
                <a:gd name="T18" fmla="*/ 1 w 16"/>
                <a:gd name="T19" fmla="*/ 130 h 147"/>
                <a:gd name="T20" fmla="*/ 1 w 16"/>
                <a:gd name="T21" fmla="*/ 10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47">
                  <a:moveTo>
                    <a:pt x="1" y="105"/>
                  </a:moveTo>
                  <a:cubicBezTo>
                    <a:pt x="4" y="88"/>
                    <a:pt x="5" y="70"/>
                    <a:pt x="7" y="53"/>
                  </a:cubicBezTo>
                  <a:cubicBezTo>
                    <a:pt x="8" y="36"/>
                    <a:pt x="9" y="19"/>
                    <a:pt x="10" y="2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6" y="3"/>
                    <a:pt x="16" y="7"/>
                    <a:pt x="16" y="10"/>
                  </a:cubicBezTo>
                  <a:cubicBezTo>
                    <a:pt x="15" y="41"/>
                    <a:pt x="12" y="72"/>
                    <a:pt x="11" y="103"/>
                  </a:cubicBezTo>
                  <a:cubicBezTo>
                    <a:pt x="11" y="118"/>
                    <a:pt x="12" y="133"/>
                    <a:pt x="8" y="147"/>
                  </a:cubicBezTo>
                  <a:cubicBezTo>
                    <a:pt x="6" y="145"/>
                    <a:pt x="5" y="143"/>
                    <a:pt x="4" y="141"/>
                  </a:cubicBezTo>
                  <a:cubicBezTo>
                    <a:pt x="0" y="135"/>
                    <a:pt x="0" y="136"/>
                    <a:pt x="1" y="130"/>
                  </a:cubicBezTo>
                  <a:cubicBezTo>
                    <a:pt x="1" y="122"/>
                    <a:pt x="0" y="113"/>
                    <a:pt x="1" y="105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5" name="Freeform 78"/>
            <p:cNvSpPr/>
            <p:nvPr/>
          </p:nvSpPr>
          <p:spPr bwMode="auto">
            <a:xfrm>
              <a:off x="5684" y="3999"/>
              <a:ext cx="26" cy="347"/>
            </a:xfrm>
            <a:custGeom>
              <a:avLst/>
              <a:gdLst>
                <a:gd name="T0" fmla="*/ 5 w 11"/>
                <a:gd name="T1" fmla="*/ 94 h 145"/>
                <a:gd name="T2" fmla="*/ 9 w 11"/>
                <a:gd name="T3" fmla="*/ 0 h 145"/>
                <a:gd name="T4" fmla="*/ 11 w 11"/>
                <a:gd name="T5" fmla="*/ 1 h 145"/>
                <a:gd name="T6" fmla="*/ 6 w 11"/>
                <a:gd name="T7" fmla="*/ 94 h 145"/>
                <a:gd name="T8" fmla="*/ 5 w 11"/>
                <a:gd name="T9" fmla="*/ 109 h 145"/>
                <a:gd name="T10" fmla="*/ 2 w 11"/>
                <a:gd name="T11" fmla="*/ 145 h 145"/>
                <a:gd name="T12" fmla="*/ 0 w 11"/>
                <a:gd name="T13" fmla="*/ 142 h 145"/>
                <a:gd name="T14" fmla="*/ 4 w 11"/>
                <a:gd name="T15" fmla="*/ 109 h 145"/>
                <a:gd name="T16" fmla="*/ 5 w 11"/>
                <a:gd name="T17" fmla="*/ 9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5">
                  <a:moveTo>
                    <a:pt x="5" y="9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1"/>
                    <a:pt x="11" y="1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4" y="109"/>
                    <a:pt x="4" y="109"/>
                    <a:pt x="4" y="109"/>
                  </a:cubicBezTo>
                  <a:lnTo>
                    <a:pt x="5" y="9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6" name="Freeform 79"/>
            <p:cNvSpPr/>
            <p:nvPr/>
          </p:nvSpPr>
          <p:spPr bwMode="auto">
            <a:xfrm>
              <a:off x="5689" y="4002"/>
              <a:ext cx="38" cy="365"/>
            </a:xfrm>
            <a:custGeom>
              <a:avLst/>
              <a:gdLst>
                <a:gd name="T0" fmla="*/ 6 w 16"/>
                <a:gd name="T1" fmla="*/ 104 h 153"/>
                <a:gd name="T2" fmla="*/ 10 w 16"/>
                <a:gd name="T3" fmla="*/ 59 h 153"/>
                <a:gd name="T4" fmla="*/ 14 w 16"/>
                <a:gd name="T5" fmla="*/ 0 h 153"/>
                <a:gd name="T6" fmla="*/ 16 w 16"/>
                <a:gd name="T7" fmla="*/ 0 h 153"/>
                <a:gd name="T8" fmla="*/ 11 w 16"/>
                <a:gd name="T9" fmla="*/ 58 h 153"/>
                <a:gd name="T10" fmla="*/ 8 w 16"/>
                <a:gd name="T11" fmla="*/ 98 h 153"/>
                <a:gd name="T12" fmla="*/ 7 w 16"/>
                <a:gd name="T13" fmla="*/ 109 h 153"/>
                <a:gd name="T14" fmla="*/ 4 w 16"/>
                <a:gd name="T15" fmla="*/ 153 h 153"/>
                <a:gd name="T16" fmla="*/ 0 w 16"/>
                <a:gd name="T17" fmla="*/ 151 h 153"/>
                <a:gd name="T18" fmla="*/ 6 w 16"/>
                <a:gd name="T19" fmla="*/ 110 h 153"/>
                <a:gd name="T20" fmla="*/ 6 w 16"/>
                <a:gd name="T21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53">
                  <a:moveTo>
                    <a:pt x="6" y="104"/>
                  </a:moveTo>
                  <a:cubicBezTo>
                    <a:pt x="10" y="59"/>
                    <a:pt x="10" y="59"/>
                    <a:pt x="10" y="59"/>
                  </a:cubicBezTo>
                  <a:cubicBezTo>
                    <a:pt x="12" y="38"/>
                    <a:pt x="13" y="19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5" y="19"/>
                    <a:pt x="13" y="37"/>
                    <a:pt x="11" y="5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6" y="110"/>
                    <a:pt x="6" y="110"/>
                    <a:pt x="6" y="110"/>
                  </a:cubicBezTo>
                  <a:lnTo>
                    <a:pt x="6" y="10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7" name="Freeform 80"/>
            <p:cNvSpPr/>
            <p:nvPr/>
          </p:nvSpPr>
          <p:spPr bwMode="auto">
            <a:xfrm>
              <a:off x="5751" y="3746"/>
              <a:ext cx="33" cy="124"/>
            </a:xfrm>
            <a:custGeom>
              <a:avLst/>
              <a:gdLst>
                <a:gd name="T0" fmla="*/ 6 w 14"/>
                <a:gd name="T1" fmla="*/ 52 h 52"/>
                <a:gd name="T2" fmla="*/ 5 w 14"/>
                <a:gd name="T3" fmla="*/ 45 h 52"/>
                <a:gd name="T4" fmla="*/ 6 w 14"/>
                <a:gd name="T5" fmla="*/ 36 h 52"/>
                <a:gd name="T6" fmla="*/ 6 w 14"/>
                <a:gd name="T7" fmla="*/ 23 h 52"/>
                <a:gd name="T8" fmla="*/ 6 w 14"/>
                <a:gd name="T9" fmla="*/ 15 h 52"/>
                <a:gd name="T10" fmla="*/ 13 w 14"/>
                <a:gd name="T11" fmla="*/ 9 h 52"/>
                <a:gd name="T12" fmla="*/ 9 w 14"/>
                <a:gd name="T13" fmla="*/ 1 h 52"/>
                <a:gd name="T14" fmla="*/ 2 w 14"/>
                <a:gd name="T15" fmla="*/ 6 h 52"/>
                <a:gd name="T16" fmla="*/ 4 w 14"/>
                <a:gd name="T17" fmla="*/ 15 h 52"/>
                <a:gd name="T18" fmla="*/ 3 w 14"/>
                <a:gd name="T19" fmla="*/ 23 h 52"/>
                <a:gd name="T20" fmla="*/ 2 w 14"/>
                <a:gd name="T21" fmla="*/ 33 h 52"/>
                <a:gd name="T22" fmla="*/ 2 w 14"/>
                <a:gd name="T23" fmla="*/ 49 h 52"/>
                <a:gd name="T24" fmla="*/ 1 w 14"/>
                <a:gd name="T25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52">
                  <a:moveTo>
                    <a:pt x="6" y="52"/>
                  </a:moveTo>
                  <a:cubicBezTo>
                    <a:pt x="7" y="51"/>
                    <a:pt x="6" y="47"/>
                    <a:pt x="5" y="45"/>
                  </a:cubicBezTo>
                  <a:cubicBezTo>
                    <a:pt x="5" y="42"/>
                    <a:pt x="6" y="39"/>
                    <a:pt x="6" y="36"/>
                  </a:cubicBezTo>
                  <a:cubicBezTo>
                    <a:pt x="6" y="32"/>
                    <a:pt x="6" y="27"/>
                    <a:pt x="6" y="23"/>
                  </a:cubicBezTo>
                  <a:cubicBezTo>
                    <a:pt x="6" y="21"/>
                    <a:pt x="6" y="18"/>
                    <a:pt x="6" y="15"/>
                  </a:cubicBezTo>
                  <a:cubicBezTo>
                    <a:pt x="9" y="14"/>
                    <a:pt x="13" y="13"/>
                    <a:pt x="13" y="9"/>
                  </a:cubicBezTo>
                  <a:cubicBezTo>
                    <a:pt x="14" y="6"/>
                    <a:pt x="12" y="2"/>
                    <a:pt x="9" y="1"/>
                  </a:cubicBezTo>
                  <a:cubicBezTo>
                    <a:pt x="7" y="0"/>
                    <a:pt x="3" y="5"/>
                    <a:pt x="2" y="6"/>
                  </a:cubicBezTo>
                  <a:cubicBezTo>
                    <a:pt x="0" y="10"/>
                    <a:pt x="2" y="13"/>
                    <a:pt x="4" y="15"/>
                  </a:cubicBezTo>
                  <a:cubicBezTo>
                    <a:pt x="3" y="17"/>
                    <a:pt x="3" y="21"/>
                    <a:pt x="3" y="23"/>
                  </a:cubicBezTo>
                  <a:cubicBezTo>
                    <a:pt x="3" y="27"/>
                    <a:pt x="3" y="30"/>
                    <a:pt x="2" y="33"/>
                  </a:cubicBezTo>
                  <a:cubicBezTo>
                    <a:pt x="2" y="38"/>
                    <a:pt x="2" y="44"/>
                    <a:pt x="2" y="49"/>
                  </a:cubicBezTo>
                  <a:cubicBezTo>
                    <a:pt x="2" y="48"/>
                    <a:pt x="2" y="48"/>
                    <a:pt x="1" y="48"/>
                  </a:cubicBezTo>
                </a:path>
              </a:pathLst>
            </a:custGeom>
            <a:solidFill>
              <a:srgbClr val="FF8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8" name="Freeform 81"/>
            <p:cNvSpPr/>
            <p:nvPr/>
          </p:nvSpPr>
          <p:spPr bwMode="auto">
            <a:xfrm>
              <a:off x="5637" y="3768"/>
              <a:ext cx="57" cy="110"/>
            </a:xfrm>
            <a:custGeom>
              <a:avLst/>
              <a:gdLst>
                <a:gd name="T0" fmla="*/ 24 w 24"/>
                <a:gd name="T1" fmla="*/ 40 h 46"/>
                <a:gd name="T2" fmla="*/ 17 w 24"/>
                <a:gd name="T3" fmla="*/ 25 h 46"/>
                <a:gd name="T4" fmla="*/ 12 w 24"/>
                <a:gd name="T5" fmla="*/ 12 h 46"/>
                <a:gd name="T6" fmla="*/ 9 w 24"/>
                <a:gd name="T7" fmla="*/ 7 h 46"/>
                <a:gd name="T8" fmla="*/ 9 w 24"/>
                <a:gd name="T9" fmla="*/ 2 h 46"/>
                <a:gd name="T10" fmla="*/ 3 w 24"/>
                <a:gd name="T11" fmla="*/ 1 h 46"/>
                <a:gd name="T12" fmla="*/ 0 w 24"/>
                <a:gd name="T13" fmla="*/ 4 h 46"/>
                <a:gd name="T14" fmla="*/ 4 w 24"/>
                <a:gd name="T15" fmla="*/ 8 h 46"/>
                <a:gd name="T16" fmla="*/ 12 w 24"/>
                <a:gd name="T17" fmla="*/ 21 h 46"/>
                <a:gd name="T18" fmla="*/ 16 w 24"/>
                <a:gd name="T19" fmla="*/ 33 h 46"/>
                <a:gd name="T20" fmla="*/ 21 w 24"/>
                <a:gd name="T21" fmla="*/ 46 h 46"/>
                <a:gd name="T22" fmla="*/ 21 w 24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46">
                  <a:moveTo>
                    <a:pt x="24" y="40"/>
                  </a:moveTo>
                  <a:cubicBezTo>
                    <a:pt x="23" y="36"/>
                    <a:pt x="20" y="30"/>
                    <a:pt x="17" y="25"/>
                  </a:cubicBezTo>
                  <a:cubicBezTo>
                    <a:pt x="15" y="21"/>
                    <a:pt x="14" y="16"/>
                    <a:pt x="12" y="12"/>
                  </a:cubicBezTo>
                  <a:cubicBezTo>
                    <a:pt x="11" y="10"/>
                    <a:pt x="9" y="8"/>
                    <a:pt x="9" y="7"/>
                  </a:cubicBezTo>
                  <a:cubicBezTo>
                    <a:pt x="10" y="6"/>
                    <a:pt x="11" y="4"/>
                    <a:pt x="9" y="2"/>
                  </a:cubicBezTo>
                  <a:cubicBezTo>
                    <a:pt x="8" y="0"/>
                    <a:pt x="5" y="0"/>
                    <a:pt x="3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1" y="7"/>
                    <a:pt x="3" y="7"/>
                    <a:pt x="4" y="8"/>
                  </a:cubicBezTo>
                  <a:cubicBezTo>
                    <a:pt x="8" y="11"/>
                    <a:pt x="10" y="17"/>
                    <a:pt x="12" y="21"/>
                  </a:cubicBezTo>
                  <a:cubicBezTo>
                    <a:pt x="13" y="25"/>
                    <a:pt x="15" y="29"/>
                    <a:pt x="16" y="33"/>
                  </a:cubicBezTo>
                  <a:cubicBezTo>
                    <a:pt x="18" y="38"/>
                    <a:pt x="20" y="42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</a:path>
              </a:pathLst>
            </a:custGeom>
            <a:solidFill>
              <a:srgbClr val="FF8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9" name="Freeform 82"/>
            <p:cNvSpPr/>
            <p:nvPr/>
          </p:nvSpPr>
          <p:spPr bwMode="auto">
            <a:xfrm>
              <a:off x="5701" y="3722"/>
              <a:ext cx="33" cy="101"/>
            </a:xfrm>
            <a:custGeom>
              <a:avLst/>
              <a:gdLst>
                <a:gd name="T0" fmla="*/ 12 w 14"/>
                <a:gd name="T1" fmla="*/ 42 h 42"/>
                <a:gd name="T2" fmla="*/ 10 w 14"/>
                <a:gd name="T3" fmla="*/ 30 h 42"/>
                <a:gd name="T4" fmla="*/ 10 w 14"/>
                <a:gd name="T5" fmla="*/ 23 h 42"/>
                <a:gd name="T6" fmla="*/ 9 w 14"/>
                <a:gd name="T7" fmla="*/ 17 h 42"/>
                <a:gd name="T8" fmla="*/ 9 w 14"/>
                <a:gd name="T9" fmla="*/ 4 h 42"/>
                <a:gd name="T10" fmla="*/ 2 w 14"/>
                <a:gd name="T11" fmla="*/ 11 h 42"/>
                <a:gd name="T12" fmla="*/ 6 w 14"/>
                <a:gd name="T13" fmla="*/ 17 h 42"/>
                <a:gd name="T14" fmla="*/ 7 w 14"/>
                <a:gd name="T15" fmla="*/ 27 h 42"/>
                <a:gd name="T16" fmla="*/ 8 w 14"/>
                <a:gd name="T17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2">
                  <a:moveTo>
                    <a:pt x="12" y="42"/>
                  </a:moveTo>
                  <a:cubicBezTo>
                    <a:pt x="13" y="38"/>
                    <a:pt x="11" y="34"/>
                    <a:pt x="10" y="30"/>
                  </a:cubicBezTo>
                  <a:cubicBezTo>
                    <a:pt x="10" y="28"/>
                    <a:pt x="10" y="25"/>
                    <a:pt x="10" y="23"/>
                  </a:cubicBezTo>
                  <a:cubicBezTo>
                    <a:pt x="10" y="21"/>
                    <a:pt x="9" y="19"/>
                    <a:pt x="9" y="17"/>
                  </a:cubicBezTo>
                  <a:cubicBezTo>
                    <a:pt x="14" y="15"/>
                    <a:pt x="13" y="7"/>
                    <a:pt x="9" y="4"/>
                  </a:cubicBezTo>
                  <a:cubicBezTo>
                    <a:pt x="4" y="0"/>
                    <a:pt x="0" y="7"/>
                    <a:pt x="2" y="11"/>
                  </a:cubicBezTo>
                  <a:cubicBezTo>
                    <a:pt x="3" y="14"/>
                    <a:pt x="5" y="15"/>
                    <a:pt x="6" y="17"/>
                  </a:cubicBezTo>
                  <a:cubicBezTo>
                    <a:pt x="7" y="20"/>
                    <a:pt x="6" y="24"/>
                    <a:pt x="7" y="27"/>
                  </a:cubicBezTo>
                  <a:cubicBezTo>
                    <a:pt x="7" y="31"/>
                    <a:pt x="8" y="36"/>
                    <a:pt x="8" y="41"/>
                  </a:cubicBezTo>
                </a:path>
              </a:pathLst>
            </a:custGeom>
            <a:solidFill>
              <a:srgbClr val="FF8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0" name="Freeform 83"/>
            <p:cNvSpPr/>
            <p:nvPr/>
          </p:nvSpPr>
          <p:spPr bwMode="auto">
            <a:xfrm>
              <a:off x="5715" y="3777"/>
              <a:ext cx="124" cy="98"/>
            </a:xfrm>
            <a:custGeom>
              <a:avLst/>
              <a:gdLst>
                <a:gd name="T0" fmla="*/ 0 w 52"/>
                <a:gd name="T1" fmla="*/ 10 h 41"/>
                <a:gd name="T2" fmla="*/ 8 w 52"/>
                <a:gd name="T3" fmla="*/ 0 h 41"/>
                <a:gd name="T4" fmla="*/ 13 w 52"/>
                <a:gd name="T5" fmla="*/ 9 h 41"/>
                <a:gd name="T6" fmla="*/ 19 w 52"/>
                <a:gd name="T7" fmla="*/ 18 h 41"/>
                <a:gd name="T8" fmla="*/ 22 w 52"/>
                <a:gd name="T9" fmla="*/ 22 h 41"/>
                <a:gd name="T10" fmla="*/ 25 w 52"/>
                <a:gd name="T11" fmla="*/ 26 h 41"/>
                <a:gd name="T12" fmla="*/ 29 w 52"/>
                <a:gd name="T13" fmla="*/ 33 h 41"/>
                <a:gd name="T14" fmla="*/ 36 w 52"/>
                <a:gd name="T15" fmla="*/ 28 h 41"/>
                <a:gd name="T16" fmla="*/ 40 w 52"/>
                <a:gd name="T17" fmla="*/ 25 h 41"/>
                <a:gd name="T18" fmla="*/ 43 w 52"/>
                <a:gd name="T19" fmla="*/ 23 h 41"/>
                <a:gd name="T20" fmla="*/ 52 w 52"/>
                <a:gd name="T21" fmla="*/ 15 h 41"/>
                <a:gd name="T22" fmla="*/ 51 w 52"/>
                <a:gd name="T23" fmla="*/ 34 h 41"/>
                <a:gd name="T24" fmla="*/ 0 w 52"/>
                <a:gd name="T2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41">
                  <a:moveTo>
                    <a:pt x="0" y="10"/>
                  </a:moveTo>
                  <a:cubicBezTo>
                    <a:pt x="2" y="7"/>
                    <a:pt x="5" y="3"/>
                    <a:pt x="8" y="0"/>
                  </a:cubicBezTo>
                  <a:cubicBezTo>
                    <a:pt x="10" y="3"/>
                    <a:pt x="11" y="6"/>
                    <a:pt x="13" y="9"/>
                  </a:cubicBezTo>
                  <a:cubicBezTo>
                    <a:pt x="15" y="12"/>
                    <a:pt x="17" y="15"/>
                    <a:pt x="19" y="18"/>
                  </a:cubicBezTo>
                  <a:cubicBezTo>
                    <a:pt x="20" y="19"/>
                    <a:pt x="21" y="21"/>
                    <a:pt x="22" y="22"/>
                  </a:cubicBezTo>
                  <a:cubicBezTo>
                    <a:pt x="23" y="24"/>
                    <a:pt x="24" y="25"/>
                    <a:pt x="25" y="26"/>
                  </a:cubicBezTo>
                  <a:cubicBezTo>
                    <a:pt x="26" y="28"/>
                    <a:pt x="27" y="31"/>
                    <a:pt x="29" y="33"/>
                  </a:cubicBezTo>
                  <a:cubicBezTo>
                    <a:pt x="31" y="31"/>
                    <a:pt x="34" y="30"/>
                    <a:pt x="36" y="28"/>
                  </a:cubicBezTo>
                  <a:cubicBezTo>
                    <a:pt x="37" y="27"/>
                    <a:pt x="38" y="26"/>
                    <a:pt x="40" y="25"/>
                  </a:cubicBezTo>
                  <a:cubicBezTo>
                    <a:pt x="41" y="24"/>
                    <a:pt x="42" y="23"/>
                    <a:pt x="43" y="23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22"/>
                    <a:pt x="52" y="28"/>
                    <a:pt x="51" y="34"/>
                  </a:cubicBezTo>
                  <a:cubicBezTo>
                    <a:pt x="32" y="41"/>
                    <a:pt x="15" y="29"/>
                    <a:pt x="0" y="10"/>
                  </a:cubicBezTo>
                  <a:close/>
                </a:path>
              </a:pathLst>
            </a:custGeom>
            <a:solidFill>
              <a:srgbClr val="FCB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1" name="Freeform 84"/>
            <p:cNvSpPr/>
            <p:nvPr/>
          </p:nvSpPr>
          <p:spPr bwMode="auto">
            <a:xfrm>
              <a:off x="5599" y="3801"/>
              <a:ext cx="237" cy="232"/>
            </a:xfrm>
            <a:custGeom>
              <a:avLst/>
              <a:gdLst>
                <a:gd name="T0" fmla="*/ 13 w 100"/>
                <a:gd name="T1" fmla="*/ 23 h 97"/>
                <a:gd name="T2" fmla="*/ 24 w 100"/>
                <a:gd name="T3" fmla="*/ 29 h 97"/>
                <a:gd name="T4" fmla="*/ 30 w 100"/>
                <a:gd name="T5" fmla="*/ 23 h 97"/>
                <a:gd name="T6" fmla="*/ 36 w 100"/>
                <a:gd name="T7" fmla="*/ 16 h 97"/>
                <a:gd name="T8" fmla="*/ 48 w 100"/>
                <a:gd name="T9" fmla="*/ 1 h 97"/>
                <a:gd name="T10" fmla="*/ 49 w 100"/>
                <a:gd name="T11" fmla="*/ 0 h 97"/>
                <a:gd name="T12" fmla="*/ 100 w 100"/>
                <a:gd name="T13" fmla="*/ 24 h 97"/>
                <a:gd name="T14" fmla="*/ 92 w 100"/>
                <a:gd name="T15" fmla="*/ 54 h 97"/>
                <a:gd name="T16" fmla="*/ 65 w 100"/>
                <a:gd name="T17" fmla="*/ 89 h 97"/>
                <a:gd name="T18" fmla="*/ 32 w 100"/>
                <a:gd name="T19" fmla="*/ 88 h 97"/>
                <a:gd name="T20" fmla="*/ 5 w 100"/>
                <a:gd name="T21" fmla="*/ 51 h 97"/>
                <a:gd name="T22" fmla="*/ 3 w 100"/>
                <a:gd name="T23" fmla="*/ 10 h 97"/>
                <a:gd name="T24" fmla="*/ 13 w 100"/>
                <a:gd name="T25" fmla="*/ 2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97">
                  <a:moveTo>
                    <a:pt x="13" y="23"/>
                  </a:moveTo>
                  <a:cubicBezTo>
                    <a:pt x="16" y="24"/>
                    <a:pt x="21" y="30"/>
                    <a:pt x="24" y="29"/>
                  </a:cubicBezTo>
                  <a:cubicBezTo>
                    <a:pt x="27" y="28"/>
                    <a:pt x="29" y="25"/>
                    <a:pt x="30" y="23"/>
                  </a:cubicBezTo>
                  <a:cubicBezTo>
                    <a:pt x="32" y="20"/>
                    <a:pt x="34" y="18"/>
                    <a:pt x="36" y="16"/>
                  </a:cubicBezTo>
                  <a:cubicBezTo>
                    <a:pt x="40" y="11"/>
                    <a:pt x="44" y="6"/>
                    <a:pt x="48" y="1"/>
                  </a:cubicBezTo>
                  <a:cubicBezTo>
                    <a:pt x="48" y="1"/>
                    <a:pt x="48" y="1"/>
                    <a:pt x="49" y="0"/>
                  </a:cubicBezTo>
                  <a:cubicBezTo>
                    <a:pt x="64" y="19"/>
                    <a:pt x="81" y="31"/>
                    <a:pt x="100" y="24"/>
                  </a:cubicBezTo>
                  <a:cubicBezTo>
                    <a:pt x="98" y="34"/>
                    <a:pt x="96" y="44"/>
                    <a:pt x="92" y="54"/>
                  </a:cubicBezTo>
                  <a:cubicBezTo>
                    <a:pt x="86" y="68"/>
                    <a:pt x="78" y="81"/>
                    <a:pt x="65" y="89"/>
                  </a:cubicBezTo>
                  <a:cubicBezTo>
                    <a:pt x="54" y="95"/>
                    <a:pt x="42" y="97"/>
                    <a:pt x="32" y="88"/>
                  </a:cubicBezTo>
                  <a:cubicBezTo>
                    <a:pt x="20" y="78"/>
                    <a:pt x="10" y="65"/>
                    <a:pt x="5" y="51"/>
                  </a:cubicBezTo>
                  <a:cubicBezTo>
                    <a:pt x="0" y="37"/>
                    <a:pt x="2" y="24"/>
                    <a:pt x="3" y="10"/>
                  </a:cubicBezTo>
                  <a:cubicBezTo>
                    <a:pt x="6" y="15"/>
                    <a:pt x="9" y="19"/>
                    <a:pt x="13" y="23"/>
                  </a:cubicBezTo>
                  <a:close/>
                </a:path>
              </a:pathLst>
            </a:custGeom>
            <a:solidFill>
              <a:srgbClr val="FCB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2" name="Freeform 85"/>
            <p:cNvSpPr/>
            <p:nvPr/>
          </p:nvSpPr>
          <p:spPr bwMode="auto">
            <a:xfrm>
              <a:off x="5606" y="3777"/>
              <a:ext cx="237" cy="239"/>
            </a:xfrm>
            <a:custGeom>
              <a:avLst/>
              <a:gdLst>
                <a:gd name="T0" fmla="*/ 93 w 100"/>
                <a:gd name="T1" fmla="*/ 21 h 100"/>
                <a:gd name="T2" fmla="*/ 84 w 100"/>
                <a:gd name="T3" fmla="*/ 29 h 100"/>
                <a:gd name="T4" fmla="*/ 80 w 100"/>
                <a:gd name="T5" fmla="*/ 33 h 100"/>
                <a:gd name="T6" fmla="*/ 74 w 100"/>
                <a:gd name="T7" fmla="*/ 37 h 100"/>
                <a:gd name="T8" fmla="*/ 65 w 100"/>
                <a:gd name="T9" fmla="*/ 24 h 100"/>
                <a:gd name="T10" fmla="*/ 63 w 100"/>
                <a:gd name="T11" fmla="*/ 19 h 100"/>
                <a:gd name="T12" fmla="*/ 58 w 100"/>
                <a:gd name="T13" fmla="*/ 11 h 100"/>
                <a:gd name="T14" fmla="*/ 56 w 100"/>
                <a:gd name="T15" fmla="*/ 5 h 100"/>
                <a:gd name="T16" fmla="*/ 53 w 100"/>
                <a:gd name="T17" fmla="*/ 1 h 100"/>
                <a:gd name="T18" fmla="*/ 50 w 100"/>
                <a:gd name="T19" fmla="*/ 0 h 100"/>
                <a:gd name="T20" fmla="*/ 31 w 100"/>
                <a:gd name="T21" fmla="*/ 32 h 100"/>
                <a:gd name="T22" fmla="*/ 28 w 100"/>
                <a:gd name="T23" fmla="*/ 38 h 100"/>
                <a:gd name="T24" fmla="*/ 3 w 100"/>
                <a:gd name="T25" fmla="*/ 20 h 100"/>
                <a:gd name="T26" fmla="*/ 3 w 100"/>
                <a:gd name="T27" fmla="*/ 18 h 100"/>
                <a:gd name="T28" fmla="*/ 2 w 100"/>
                <a:gd name="T29" fmla="*/ 18 h 100"/>
                <a:gd name="T30" fmla="*/ 2 w 100"/>
                <a:gd name="T31" fmla="*/ 19 h 100"/>
                <a:gd name="T32" fmla="*/ 2 w 100"/>
                <a:gd name="T33" fmla="*/ 20 h 100"/>
                <a:gd name="T34" fmla="*/ 2 w 100"/>
                <a:gd name="T35" fmla="*/ 22 h 100"/>
                <a:gd name="T36" fmla="*/ 2 w 100"/>
                <a:gd name="T37" fmla="*/ 25 h 100"/>
                <a:gd name="T38" fmla="*/ 2 w 100"/>
                <a:gd name="T39" fmla="*/ 44 h 100"/>
                <a:gd name="T40" fmla="*/ 18 w 100"/>
                <a:gd name="T41" fmla="*/ 85 h 100"/>
                <a:gd name="T42" fmla="*/ 43 w 100"/>
                <a:gd name="T43" fmla="*/ 100 h 100"/>
                <a:gd name="T44" fmla="*/ 88 w 100"/>
                <a:gd name="T45" fmla="*/ 72 h 100"/>
                <a:gd name="T46" fmla="*/ 99 w 100"/>
                <a:gd name="T47" fmla="*/ 21 h 100"/>
                <a:gd name="T48" fmla="*/ 98 w 100"/>
                <a:gd name="T49" fmla="*/ 22 h 100"/>
                <a:gd name="T50" fmla="*/ 86 w 100"/>
                <a:gd name="T51" fmla="*/ 72 h 100"/>
                <a:gd name="T52" fmla="*/ 42 w 100"/>
                <a:gd name="T53" fmla="*/ 99 h 100"/>
                <a:gd name="T54" fmla="*/ 19 w 100"/>
                <a:gd name="T55" fmla="*/ 85 h 100"/>
                <a:gd name="T56" fmla="*/ 4 w 100"/>
                <a:gd name="T57" fmla="*/ 44 h 100"/>
                <a:gd name="T58" fmla="*/ 3 w 100"/>
                <a:gd name="T59" fmla="*/ 23 h 100"/>
                <a:gd name="T60" fmla="*/ 28 w 100"/>
                <a:gd name="T61" fmla="*/ 39 h 100"/>
                <a:gd name="T62" fmla="*/ 31 w 100"/>
                <a:gd name="T63" fmla="*/ 34 h 100"/>
                <a:gd name="T64" fmla="*/ 51 w 100"/>
                <a:gd name="T65" fmla="*/ 1 h 100"/>
                <a:gd name="T66" fmla="*/ 52 w 100"/>
                <a:gd name="T67" fmla="*/ 1 h 100"/>
                <a:gd name="T68" fmla="*/ 53 w 100"/>
                <a:gd name="T69" fmla="*/ 4 h 100"/>
                <a:gd name="T70" fmla="*/ 57 w 100"/>
                <a:gd name="T71" fmla="*/ 12 h 100"/>
                <a:gd name="T72" fmla="*/ 61 w 100"/>
                <a:gd name="T73" fmla="*/ 20 h 100"/>
                <a:gd name="T74" fmla="*/ 64 w 100"/>
                <a:gd name="T75" fmla="*/ 24 h 100"/>
                <a:gd name="T76" fmla="*/ 73 w 100"/>
                <a:gd name="T77" fmla="*/ 38 h 100"/>
                <a:gd name="T78" fmla="*/ 74 w 100"/>
                <a:gd name="T79" fmla="*/ 38 h 100"/>
                <a:gd name="T80" fmla="*/ 75 w 100"/>
                <a:gd name="T81" fmla="*/ 38 h 100"/>
                <a:gd name="T82" fmla="*/ 80 w 100"/>
                <a:gd name="T83" fmla="*/ 34 h 100"/>
                <a:gd name="T84" fmla="*/ 85 w 100"/>
                <a:gd name="T85" fmla="*/ 30 h 100"/>
                <a:gd name="T86" fmla="*/ 94 w 100"/>
                <a:gd name="T87" fmla="*/ 22 h 100"/>
                <a:gd name="T88" fmla="*/ 98 w 100"/>
                <a:gd name="T89" fmla="*/ 18 h 100"/>
                <a:gd name="T90" fmla="*/ 97 w 100"/>
                <a:gd name="T91" fmla="*/ 17 h 100"/>
                <a:gd name="T92" fmla="*/ 93 w 100"/>
                <a:gd name="T93" fmla="*/ 2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00">
                  <a:moveTo>
                    <a:pt x="93" y="21"/>
                  </a:moveTo>
                  <a:cubicBezTo>
                    <a:pt x="84" y="29"/>
                    <a:pt x="84" y="29"/>
                    <a:pt x="84" y="29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75" y="36"/>
                    <a:pt x="74" y="37"/>
                  </a:cubicBezTo>
                  <a:cubicBezTo>
                    <a:pt x="73" y="35"/>
                    <a:pt x="65" y="24"/>
                    <a:pt x="65" y="24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5" y="4"/>
                    <a:pt x="53" y="1"/>
                    <a:pt x="53" y="1"/>
                  </a:cubicBezTo>
                  <a:cubicBezTo>
                    <a:pt x="52" y="0"/>
                    <a:pt x="51" y="0"/>
                    <a:pt x="50" y="0"/>
                  </a:cubicBezTo>
                  <a:cubicBezTo>
                    <a:pt x="44" y="1"/>
                    <a:pt x="38" y="15"/>
                    <a:pt x="31" y="32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3" y="37"/>
                    <a:pt x="2" y="25"/>
                    <a:pt x="3" y="20"/>
                  </a:cubicBezTo>
                  <a:cubicBezTo>
                    <a:pt x="3" y="20"/>
                    <a:pt x="4" y="18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33"/>
                    <a:pt x="0" y="34"/>
                    <a:pt x="2" y="44"/>
                  </a:cubicBezTo>
                  <a:cubicBezTo>
                    <a:pt x="5" y="55"/>
                    <a:pt x="11" y="76"/>
                    <a:pt x="18" y="85"/>
                  </a:cubicBezTo>
                  <a:cubicBezTo>
                    <a:pt x="25" y="94"/>
                    <a:pt x="32" y="100"/>
                    <a:pt x="43" y="100"/>
                  </a:cubicBezTo>
                  <a:cubicBezTo>
                    <a:pt x="63" y="100"/>
                    <a:pt x="79" y="85"/>
                    <a:pt x="88" y="72"/>
                  </a:cubicBezTo>
                  <a:cubicBezTo>
                    <a:pt x="95" y="60"/>
                    <a:pt x="100" y="36"/>
                    <a:pt x="99" y="21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9" y="36"/>
                    <a:pt x="93" y="61"/>
                    <a:pt x="86" y="72"/>
                  </a:cubicBezTo>
                  <a:cubicBezTo>
                    <a:pt x="77" y="86"/>
                    <a:pt x="60" y="99"/>
                    <a:pt x="42" y="99"/>
                  </a:cubicBezTo>
                  <a:cubicBezTo>
                    <a:pt x="32" y="99"/>
                    <a:pt x="26" y="94"/>
                    <a:pt x="19" y="85"/>
                  </a:cubicBezTo>
                  <a:cubicBezTo>
                    <a:pt x="12" y="76"/>
                    <a:pt x="6" y="55"/>
                    <a:pt x="4" y="44"/>
                  </a:cubicBezTo>
                  <a:cubicBezTo>
                    <a:pt x="2" y="37"/>
                    <a:pt x="2" y="30"/>
                    <a:pt x="3" y="23"/>
                  </a:cubicBezTo>
                  <a:cubicBezTo>
                    <a:pt x="8" y="30"/>
                    <a:pt x="24" y="38"/>
                    <a:pt x="28" y="39"/>
                  </a:cubicBezTo>
                  <a:cubicBezTo>
                    <a:pt x="29" y="39"/>
                    <a:pt x="29" y="39"/>
                    <a:pt x="31" y="34"/>
                  </a:cubicBezTo>
                  <a:cubicBezTo>
                    <a:pt x="35" y="26"/>
                    <a:pt x="46" y="2"/>
                    <a:pt x="51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4" y="5"/>
                    <a:pt x="57" y="12"/>
                    <a:pt x="57" y="1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5" y="38"/>
                    <a:pt x="75" y="38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97" y="17"/>
                    <a:pt x="97" y="17"/>
                    <a:pt x="97" y="17"/>
                  </a:cubicBezTo>
                  <a:lnTo>
                    <a:pt x="93" y="21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3" name="Freeform 86"/>
            <p:cNvSpPr/>
            <p:nvPr/>
          </p:nvSpPr>
          <p:spPr bwMode="auto">
            <a:xfrm>
              <a:off x="5758" y="3875"/>
              <a:ext cx="73" cy="110"/>
            </a:xfrm>
            <a:custGeom>
              <a:avLst/>
              <a:gdLst>
                <a:gd name="T0" fmla="*/ 6 w 31"/>
                <a:gd name="T1" fmla="*/ 43 h 46"/>
                <a:gd name="T2" fmla="*/ 27 w 31"/>
                <a:gd name="T3" fmla="*/ 0 h 46"/>
                <a:gd name="T4" fmla="*/ 20 w 31"/>
                <a:gd name="T5" fmla="*/ 10 h 46"/>
                <a:gd name="T6" fmla="*/ 11 w 31"/>
                <a:gd name="T7" fmla="*/ 27 h 46"/>
                <a:gd name="T8" fmla="*/ 5 w 31"/>
                <a:gd name="T9" fmla="*/ 37 h 46"/>
                <a:gd name="T10" fmla="*/ 0 w 31"/>
                <a:gd name="T11" fmla="*/ 45 h 46"/>
                <a:gd name="T12" fmla="*/ 0 w 31"/>
                <a:gd name="T13" fmla="*/ 45 h 46"/>
                <a:gd name="T14" fmla="*/ 6 w 31"/>
                <a:gd name="T15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6">
                  <a:moveTo>
                    <a:pt x="6" y="43"/>
                  </a:moveTo>
                  <a:cubicBezTo>
                    <a:pt x="18" y="32"/>
                    <a:pt x="31" y="6"/>
                    <a:pt x="27" y="0"/>
                  </a:cubicBezTo>
                  <a:cubicBezTo>
                    <a:pt x="24" y="1"/>
                    <a:pt x="22" y="7"/>
                    <a:pt x="20" y="10"/>
                  </a:cubicBezTo>
                  <a:cubicBezTo>
                    <a:pt x="17" y="15"/>
                    <a:pt x="15" y="21"/>
                    <a:pt x="11" y="27"/>
                  </a:cubicBezTo>
                  <a:cubicBezTo>
                    <a:pt x="9" y="30"/>
                    <a:pt x="7" y="33"/>
                    <a:pt x="5" y="37"/>
                  </a:cubicBezTo>
                  <a:cubicBezTo>
                    <a:pt x="4" y="40"/>
                    <a:pt x="2" y="43"/>
                    <a:pt x="0" y="45"/>
                  </a:cubicBezTo>
                  <a:cubicBezTo>
                    <a:pt x="0" y="46"/>
                    <a:pt x="0" y="46"/>
                    <a:pt x="0" y="45"/>
                  </a:cubicBezTo>
                  <a:lnTo>
                    <a:pt x="6" y="43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49" name="Picture 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" y="225425"/>
            <a:ext cx="1077595" cy="82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 userDrawn="1"/>
        </p:nvSpPr>
        <p:spPr>
          <a:xfrm>
            <a:off x="1646553" y="225179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在母版更改标题文字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70" r:id="rId4"/>
    <p:sldLayoutId id="2147483671" r:id="rId5"/>
    <p:sldLayoutId id="2147483672" r:id="rId6"/>
    <p:sldLayoutId id="214748367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211"/>
          <p:cNvPicPr>
            <a:picLocks noChangeAspect="1"/>
          </p:cNvPicPr>
          <p:nvPr/>
        </p:nvPicPr>
        <p:blipFill>
          <a:blip r:embed="rId4"/>
          <a:srcRect l="14785" t="-6873" r="15203" b="16687"/>
          <a:stretch>
            <a:fillRect/>
          </a:stretch>
        </p:blipFill>
        <p:spPr>
          <a:xfrm>
            <a:off x="-114300" y="5479415"/>
            <a:ext cx="12346305" cy="1441450"/>
          </a:xfrm>
          <a:prstGeom prst="rect">
            <a:avLst/>
          </a:prstGeom>
        </p:spPr>
      </p:pic>
      <p:pic>
        <p:nvPicPr>
          <p:cNvPr id="10" name="图片 9" descr="资源 4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5730" y="2576830"/>
            <a:ext cx="2408555" cy="3772535"/>
          </a:xfrm>
          <a:prstGeom prst="rect">
            <a:avLst/>
          </a:prstGeom>
        </p:spPr>
      </p:pic>
      <p:pic>
        <p:nvPicPr>
          <p:cNvPr id="11" name="图片 10" descr="资源 5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3640" y="3258185"/>
            <a:ext cx="2282825" cy="2914650"/>
          </a:xfrm>
          <a:prstGeom prst="rect">
            <a:avLst/>
          </a:prstGeom>
        </p:spPr>
      </p:pic>
      <p:pic>
        <p:nvPicPr>
          <p:cNvPr id="2" name="图片 1" descr="资源 5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5010" y="3577590"/>
            <a:ext cx="1782445" cy="2275840"/>
          </a:xfrm>
          <a:prstGeom prst="rect">
            <a:avLst/>
          </a:prstGeom>
        </p:spPr>
      </p:pic>
      <p:pic>
        <p:nvPicPr>
          <p:cNvPr id="3" name="图片 2" descr="资源 4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660" y="3747770"/>
            <a:ext cx="1548130" cy="2425065"/>
          </a:xfrm>
          <a:prstGeom prst="rect">
            <a:avLst/>
          </a:prstGeom>
        </p:spPr>
      </p:pic>
      <p:pic>
        <p:nvPicPr>
          <p:cNvPr id="7" name="图片 6" descr="资源 1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820" y="3374390"/>
            <a:ext cx="4883150" cy="2682240"/>
          </a:xfrm>
          <a:prstGeom prst="rect">
            <a:avLst/>
          </a:prstGeom>
        </p:spPr>
      </p:pic>
      <p:pic>
        <p:nvPicPr>
          <p:cNvPr id="5" name="图片 4" descr="资源 9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9180" y="2173605"/>
            <a:ext cx="657225" cy="403225"/>
          </a:xfrm>
          <a:prstGeom prst="rect">
            <a:avLst/>
          </a:prstGeom>
        </p:spPr>
      </p:pic>
      <p:pic>
        <p:nvPicPr>
          <p:cNvPr id="12" name="图片 11" descr="资源 6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1445" y="850900"/>
            <a:ext cx="1393825" cy="676275"/>
          </a:xfrm>
          <a:prstGeom prst="rect">
            <a:avLst/>
          </a:prstGeom>
        </p:spPr>
      </p:pic>
      <p:sp>
        <p:nvSpPr>
          <p:cNvPr id="4" name="5"/>
          <p:cNvSpPr>
            <a:spLocks noChangeArrowheads="1"/>
          </p:cNvSpPr>
          <p:nvPr/>
        </p:nvSpPr>
        <p:spPr bwMode="auto">
          <a:xfrm>
            <a:off x="2933930" y="850680"/>
            <a:ext cx="8128000" cy="123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zh-CN" altLang="en-US" sz="8000" dirty="0">
                <a:solidFill>
                  <a:schemeClr val="tx1"/>
                </a:solidFill>
                <a:cs typeface="+mn-ea"/>
                <a:sym typeface="+mn-lt"/>
              </a:rPr>
              <a:t>手绘水彩教育课件</a:t>
            </a:r>
          </a:p>
        </p:txBody>
      </p:sp>
      <p:sp>
        <p:nvSpPr>
          <p:cNvPr id="6" name="4"/>
          <p:cNvSpPr>
            <a:spLocks noChangeArrowheads="1"/>
          </p:cNvSpPr>
          <p:nvPr/>
        </p:nvSpPr>
        <p:spPr bwMode="auto">
          <a:xfrm>
            <a:off x="3580960" y="2335337"/>
            <a:ext cx="6833942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chemeClr val="tx1"/>
                </a:solidFill>
                <a:cs typeface="+mn-ea"/>
                <a:sym typeface="+mn-lt"/>
              </a:rPr>
              <a:t>[</a:t>
            </a:r>
            <a:r>
              <a:rPr lang="zh-CN" altLang="en-US" sz="2400" dirty="0" smtClean="0">
                <a:solidFill>
                  <a:schemeClr val="tx1"/>
                </a:solidFill>
                <a:cs typeface="+mn-ea"/>
                <a:sym typeface="+mn-lt"/>
              </a:rPr>
              <a:t>教育培训</a:t>
            </a:r>
            <a:r>
              <a:rPr lang="en-US" altLang="zh-CN" sz="2400" dirty="0" smtClean="0">
                <a:solidFill>
                  <a:schemeClr val="tx1"/>
                </a:solidFill>
                <a:cs typeface="+mn-ea"/>
                <a:sym typeface="+mn-lt"/>
              </a:rPr>
              <a:t>][</a:t>
            </a:r>
            <a:r>
              <a:rPr lang="zh-CN" altLang="en-US" sz="2400" dirty="0" smtClean="0">
                <a:solidFill>
                  <a:schemeClr val="tx1"/>
                </a:solidFill>
                <a:cs typeface="+mn-ea"/>
                <a:sym typeface="+mn-lt"/>
              </a:rPr>
              <a:t>家长会</a:t>
            </a:r>
            <a:r>
              <a:rPr lang="en-US" altLang="zh-CN" sz="2400" dirty="0" smtClean="0">
                <a:solidFill>
                  <a:schemeClr val="tx1"/>
                </a:solidFill>
                <a:cs typeface="+mn-ea"/>
                <a:sym typeface="+mn-lt"/>
              </a:rPr>
              <a:t>][</a:t>
            </a:r>
            <a:r>
              <a:rPr lang="zh-CN" altLang="en-US" sz="2400" dirty="0" smtClean="0">
                <a:solidFill>
                  <a:schemeClr val="tx1"/>
                </a:solidFill>
                <a:cs typeface="+mn-ea"/>
                <a:sym typeface="+mn-lt"/>
              </a:rPr>
              <a:t>宣传教育</a:t>
            </a:r>
            <a:r>
              <a:rPr lang="en-US" altLang="zh-CN" sz="2400" dirty="0" smtClean="0">
                <a:solidFill>
                  <a:schemeClr val="tx1"/>
                </a:solidFill>
                <a:cs typeface="+mn-ea"/>
                <a:sym typeface="+mn-lt"/>
              </a:rPr>
              <a:t>] [</a:t>
            </a:r>
            <a:r>
              <a:rPr lang="zh-CN" altLang="en-US" sz="2400" dirty="0" smtClean="0">
                <a:solidFill>
                  <a:schemeClr val="tx1"/>
                </a:solidFill>
                <a:cs typeface="+mn-ea"/>
                <a:sym typeface="+mn-lt"/>
              </a:rPr>
              <a:t>开学啦等</a:t>
            </a:r>
            <a:r>
              <a:rPr lang="en-US" altLang="zh-CN" sz="2400" dirty="0" smtClean="0">
                <a:solidFill>
                  <a:schemeClr val="tx1"/>
                </a:solidFill>
                <a:cs typeface="+mn-ea"/>
                <a:sym typeface="+mn-lt"/>
              </a:rPr>
              <a:t>]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020248" y="3073656"/>
            <a:ext cx="465708" cy="472063"/>
            <a:chOff x="4796805" y="-215900"/>
            <a:chExt cx="2093913" cy="2122488"/>
          </a:xfrm>
          <a:solidFill>
            <a:schemeClr val="tx1"/>
          </a:solidFill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96805" y="-21590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5168280" y="0"/>
              <a:ext cx="1360488" cy="1641475"/>
            </a:xfrm>
            <a:custGeom>
              <a:avLst/>
              <a:gdLst>
                <a:gd name="T0" fmla="*/ 870 w 1809"/>
                <a:gd name="T1" fmla="*/ 879 h 2152"/>
                <a:gd name="T2" fmla="*/ 870 w 1809"/>
                <a:gd name="T3" fmla="*/ 2152 h 2152"/>
                <a:gd name="T4" fmla="*/ 1809 w 1809"/>
                <a:gd name="T5" fmla="*/ 1820 h 2152"/>
                <a:gd name="T6" fmla="*/ 1809 w 1809"/>
                <a:gd name="T7" fmla="*/ 547 h 2152"/>
                <a:gd name="T8" fmla="*/ 870 w 1809"/>
                <a:gd name="T9" fmla="*/ 879 h 2152"/>
                <a:gd name="T10" fmla="*/ 785 w 1809"/>
                <a:gd name="T11" fmla="*/ 961 h 2152"/>
                <a:gd name="T12" fmla="*/ 785 w 1809"/>
                <a:gd name="T13" fmla="*/ 1138 h 2152"/>
                <a:gd name="T14" fmla="*/ 613 w 1809"/>
                <a:gd name="T15" fmla="*/ 1053 h 2152"/>
                <a:gd name="T16" fmla="*/ 613 w 1809"/>
                <a:gd name="T17" fmla="*/ 864 h 2152"/>
                <a:gd name="T18" fmla="*/ 785 w 1809"/>
                <a:gd name="T19" fmla="*/ 961 h 2152"/>
                <a:gd name="T20" fmla="*/ 1555 w 1809"/>
                <a:gd name="T21" fmla="*/ 410 h 2152"/>
                <a:gd name="T22" fmla="*/ 1507 w 1809"/>
                <a:gd name="T23" fmla="*/ 386 h 2152"/>
                <a:gd name="T24" fmla="*/ 602 w 1809"/>
                <a:gd name="T25" fmla="*/ 700 h 2152"/>
                <a:gd name="T26" fmla="*/ 576 w 1809"/>
                <a:gd name="T27" fmla="*/ 724 h 2152"/>
                <a:gd name="T28" fmla="*/ 576 w 1809"/>
                <a:gd name="T29" fmla="*/ 2017 h 2152"/>
                <a:gd name="T30" fmla="*/ 822 w 1809"/>
                <a:gd name="T31" fmla="*/ 2149 h 2152"/>
                <a:gd name="T32" fmla="*/ 822 w 1809"/>
                <a:gd name="T33" fmla="*/ 879 h 2152"/>
                <a:gd name="T34" fmla="*/ 622 w 1809"/>
                <a:gd name="T35" fmla="*/ 772 h 2152"/>
                <a:gd name="T36" fmla="*/ 625 w 1809"/>
                <a:gd name="T37" fmla="*/ 772 h 2152"/>
                <a:gd name="T38" fmla="*/ 1531 w 1809"/>
                <a:gd name="T39" fmla="*/ 457 h 2152"/>
                <a:gd name="T40" fmla="*/ 1555 w 1809"/>
                <a:gd name="T41" fmla="*/ 410 h 2152"/>
                <a:gd name="T42" fmla="*/ 209 w 1809"/>
                <a:gd name="T43" fmla="*/ 581 h 2152"/>
                <a:gd name="T44" fmla="*/ 209 w 1809"/>
                <a:gd name="T45" fmla="*/ 758 h 2152"/>
                <a:gd name="T46" fmla="*/ 37 w 1809"/>
                <a:gd name="T47" fmla="*/ 673 h 2152"/>
                <a:gd name="T48" fmla="*/ 37 w 1809"/>
                <a:gd name="T49" fmla="*/ 484 h 2152"/>
                <a:gd name="T50" fmla="*/ 209 w 1809"/>
                <a:gd name="T51" fmla="*/ 581 h 2152"/>
                <a:gd name="T52" fmla="*/ 978 w 1809"/>
                <a:gd name="T53" fmla="*/ 30 h 2152"/>
                <a:gd name="T54" fmla="*/ 931 w 1809"/>
                <a:gd name="T55" fmla="*/ 6 h 2152"/>
                <a:gd name="T56" fmla="*/ 25 w 1809"/>
                <a:gd name="T57" fmla="*/ 321 h 2152"/>
                <a:gd name="T58" fmla="*/ 0 w 1809"/>
                <a:gd name="T59" fmla="*/ 344 h 2152"/>
                <a:gd name="T60" fmla="*/ 0 w 1809"/>
                <a:gd name="T61" fmla="*/ 1638 h 2152"/>
                <a:gd name="T62" fmla="*/ 246 w 1809"/>
                <a:gd name="T63" fmla="*/ 1770 h 2152"/>
                <a:gd name="T64" fmla="*/ 246 w 1809"/>
                <a:gd name="T65" fmla="*/ 500 h 2152"/>
                <a:gd name="T66" fmla="*/ 46 w 1809"/>
                <a:gd name="T67" fmla="*/ 393 h 2152"/>
                <a:gd name="T68" fmla="*/ 49 w 1809"/>
                <a:gd name="T69" fmla="*/ 392 h 2152"/>
                <a:gd name="T70" fmla="*/ 954 w 1809"/>
                <a:gd name="T71" fmla="*/ 77 h 2152"/>
                <a:gd name="T72" fmla="*/ 978 w 1809"/>
                <a:gd name="T73" fmla="*/ 30 h 2152"/>
                <a:gd name="T74" fmla="*/ 497 w 1809"/>
                <a:gd name="T75" fmla="*/ 781 h 2152"/>
                <a:gd name="T76" fmla="*/ 497 w 1809"/>
                <a:gd name="T77" fmla="*/ 958 h 2152"/>
                <a:gd name="T78" fmla="*/ 325 w 1809"/>
                <a:gd name="T79" fmla="*/ 873 h 2152"/>
                <a:gd name="T80" fmla="*/ 325 w 1809"/>
                <a:gd name="T81" fmla="*/ 684 h 2152"/>
                <a:gd name="T82" fmla="*/ 497 w 1809"/>
                <a:gd name="T83" fmla="*/ 781 h 2152"/>
                <a:gd name="T84" fmla="*/ 1266 w 1809"/>
                <a:gd name="T85" fmla="*/ 230 h 2152"/>
                <a:gd name="T86" fmla="*/ 1219 w 1809"/>
                <a:gd name="T87" fmla="*/ 206 h 2152"/>
                <a:gd name="T88" fmla="*/ 313 w 1809"/>
                <a:gd name="T89" fmla="*/ 520 h 2152"/>
                <a:gd name="T90" fmla="*/ 288 w 1809"/>
                <a:gd name="T91" fmla="*/ 544 h 2152"/>
                <a:gd name="T92" fmla="*/ 288 w 1809"/>
                <a:gd name="T93" fmla="*/ 1837 h 2152"/>
                <a:gd name="T94" fmla="*/ 534 w 1809"/>
                <a:gd name="T95" fmla="*/ 1969 h 2152"/>
                <a:gd name="T96" fmla="*/ 534 w 1809"/>
                <a:gd name="T97" fmla="*/ 699 h 2152"/>
                <a:gd name="T98" fmla="*/ 334 w 1809"/>
                <a:gd name="T99" fmla="*/ 592 h 2152"/>
                <a:gd name="T100" fmla="*/ 337 w 1809"/>
                <a:gd name="T101" fmla="*/ 592 h 2152"/>
                <a:gd name="T102" fmla="*/ 1243 w 1809"/>
                <a:gd name="T103" fmla="*/ 277 h 2152"/>
                <a:gd name="T104" fmla="*/ 1266 w 1809"/>
                <a:gd name="T105" fmla="*/ 23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9" h="2152">
                  <a:moveTo>
                    <a:pt x="870" y="879"/>
                  </a:moveTo>
                  <a:lnTo>
                    <a:pt x="870" y="2152"/>
                  </a:lnTo>
                  <a:lnTo>
                    <a:pt x="1809" y="1820"/>
                  </a:lnTo>
                  <a:lnTo>
                    <a:pt x="1809" y="547"/>
                  </a:lnTo>
                  <a:lnTo>
                    <a:pt x="870" y="879"/>
                  </a:lnTo>
                  <a:close/>
                  <a:moveTo>
                    <a:pt x="785" y="961"/>
                  </a:moveTo>
                  <a:lnTo>
                    <a:pt x="785" y="1138"/>
                  </a:lnTo>
                  <a:cubicBezTo>
                    <a:pt x="699" y="1121"/>
                    <a:pt x="613" y="1053"/>
                    <a:pt x="613" y="1053"/>
                  </a:cubicBezTo>
                  <a:lnTo>
                    <a:pt x="613" y="864"/>
                  </a:lnTo>
                  <a:cubicBezTo>
                    <a:pt x="719" y="950"/>
                    <a:pt x="785" y="961"/>
                    <a:pt x="785" y="961"/>
                  </a:cubicBezTo>
                  <a:close/>
                  <a:moveTo>
                    <a:pt x="1555" y="410"/>
                  </a:moveTo>
                  <a:cubicBezTo>
                    <a:pt x="1548" y="390"/>
                    <a:pt x="1527" y="379"/>
                    <a:pt x="1507" y="386"/>
                  </a:cubicBezTo>
                  <a:lnTo>
                    <a:pt x="602" y="700"/>
                  </a:lnTo>
                  <a:cubicBezTo>
                    <a:pt x="590" y="704"/>
                    <a:pt x="580" y="713"/>
                    <a:pt x="576" y="724"/>
                  </a:cubicBezTo>
                  <a:lnTo>
                    <a:pt x="576" y="2017"/>
                  </a:lnTo>
                  <a:cubicBezTo>
                    <a:pt x="608" y="2080"/>
                    <a:pt x="741" y="2149"/>
                    <a:pt x="822" y="2149"/>
                  </a:cubicBezTo>
                  <a:lnTo>
                    <a:pt x="822" y="879"/>
                  </a:lnTo>
                  <a:cubicBezTo>
                    <a:pt x="779" y="873"/>
                    <a:pt x="682" y="822"/>
                    <a:pt x="622" y="772"/>
                  </a:cubicBezTo>
                  <a:cubicBezTo>
                    <a:pt x="623" y="772"/>
                    <a:pt x="624" y="772"/>
                    <a:pt x="625" y="772"/>
                  </a:cubicBezTo>
                  <a:lnTo>
                    <a:pt x="1531" y="457"/>
                  </a:lnTo>
                  <a:cubicBezTo>
                    <a:pt x="1550" y="450"/>
                    <a:pt x="1561" y="429"/>
                    <a:pt x="1555" y="410"/>
                  </a:cubicBezTo>
                  <a:close/>
                  <a:moveTo>
                    <a:pt x="209" y="581"/>
                  </a:moveTo>
                  <a:lnTo>
                    <a:pt x="209" y="758"/>
                  </a:lnTo>
                  <a:cubicBezTo>
                    <a:pt x="123" y="742"/>
                    <a:pt x="37" y="673"/>
                    <a:pt x="37" y="673"/>
                  </a:cubicBezTo>
                  <a:lnTo>
                    <a:pt x="37" y="484"/>
                  </a:lnTo>
                  <a:cubicBezTo>
                    <a:pt x="143" y="570"/>
                    <a:pt x="209" y="581"/>
                    <a:pt x="209" y="581"/>
                  </a:cubicBezTo>
                  <a:close/>
                  <a:moveTo>
                    <a:pt x="978" y="30"/>
                  </a:moveTo>
                  <a:cubicBezTo>
                    <a:pt x="972" y="11"/>
                    <a:pt x="951" y="0"/>
                    <a:pt x="931" y="6"/>
                  </a:cubicBezTo>
                  <a:lnTo>
                    <a:pt x="25" y="321"/>
                  </a:lnTo>
                  <a:cubicBezTo>
                    <a:pt x="14" y="325"/>
                    <a:pt x="3" y="334"/>
                    <a:pt x="0" y="344"/>
                  </a:cubicBezTo>
                  <a:lnTo>
                    <a:pt x="0" y="1638"/>
                  </a:lnTo>
                  <a:cubicBezTo>
                    <a:pt x="32" y="1700"/>
                    <a:pt x="165" y="1770"/>
                    <a:pt x="246" y="1770"/>
                  </a:cubicBezTo>
                  <a:lnTo>
                    <a:pt x="246" y="500"/>
                  </a:lnTo>
                  <a:cubicBezTo>
                    <a:pt x="203" y="493"/>
                    <a:pt x="106" y="443"/>
                    <a:pt x="46" y="393"/>
                  </a:cubicBezTo>
                  <a:cubicBezTo>
                    <a:pt x="47" y="393"/>
                    <a:pt x="48" y="392"/>
                    <a:pt x="49" y="392"/>
                  </a:cubicBezTo>
                  <a:lnTo>
                    <a:pt x="954" y="77"/>
                  </a:lnTo>
                  <a:cubicBezTo>
                    <a:pt x="974" y="71"/>
                    <a:pt x="985" y="50"/>
                    <a:pt x="978" y="30"/>
                  </a:cubicBezTo>
                  <a:close/>
                  <a:moveTo>
                    <a:pt x="497" y="781"/>
                  </a:moveTo>
                  <a:lnTo>
                    <a:pt x="497" y="958"/>
                  </a:lnTo>
                  <a:cubicBezTo>
                    <a:pt x="411" y="941"/>
                    <a:pt x="325" y="873"/>
                    <a:pt x="325" y="873"/>
                  </a:cubicBezTo>
                  <a:lnTo>
                    <a:pt x="325" y="684"/>
                  </a:lnTo>
                  <a:cubicBezTo>
                    <a:pt x="431" y="770"/>
                    <a:pt x="497" y="781"/>
                    <a:pt x="497" y="781"/>
                  </a:cubicBezTo>
                  <a:close/>
                  <a:moveTo>
                    <a:pt x="1266" y="230"/>
                  </a:moveTo>
                  <a:cubicBezTo>
                    <a:pt x="1260" y="210"/>
                    <a:pt x="1239" y="199"/>
                    <a:pt x="1219" y="206"/>
                  </a:cubicBezTo>
                  <a:lnTo>
                    <a:pt x="313" y="520"/>
                  </a:lnTo>
                  <a:cubicBezTo>
                    <a:pt x="302" y="524"/>
                    <a:pt x="291" y="533"/>
                    <a:pt x="288" y="544"/>
                  </a:cubicBezTo>
                  <a:lnTo>
                    <a:pt x="288" y="1837"/>
                  </a:lnTo>
                  <a:cubicBezTo>
                    <a:pt x="320" y="1900"/>
                    <a:pt x="453" y="1969"/>
                    <a:pt x="534" y="1969"/>
                  </a:cubicBezTo>
                  <a:lnTo>
                    <a:pt x="534" y="699"/>
                  </a:lnTo>
                  <a:cubicBezTo>
                    <a:pt x="491" y="693"/>
                    <a:pt x="394" y="642"/>
                    <a:pt x="334" y="592"/>
                  </a:cubicBezTo>
                  <a:cubicBezTo>
                    <a:pt x="335" y="592"/>
                    <a:pt x="336" y="592"/>
                    <a:pt x="337" y="592"/>
                  </a:cubicBezTo>
                  <a:lnTo>
                    <a:pt x="1243" y="277"/>
                  </a:lnTo>
                  <a:cubicBezTo>
                    <a:pt x="1262" y="270"/>
                    <a:pt x="1273" y="249"/>
                    <a:pt x="1266" y="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863493" y="3073656"/>
            <a:ext cx="465708" cy="472063"/>
            <a:chOff x="10019977" y="-551766"/>
            <a:chExt cx="2093913" cy="2122488"/>
          </a:xfrm>
          <a:solidFill>
            <a:schemeClr val="tx1"/>
          </a:solidFill>
        </p:grpSpPr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10019977" y="-5517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10357957" y="-215900"/>
              <a:ext cx="1417952" cy="1401540"/>
            </a:xfrm>
            <a:custGeom>
              <a:avLst/>
              <a:gdLst>
                <a:gd name="T0" fmla="*/ 675 w 1848"/>
                <a:gd name="T1" fmla="*/ 126 h 1848"/>
                <a:gd name="T2" fmla="*/ 286 w 1848"/>
                <a:gd name="T3" fmla="*/ 287 h 1848"/>
                <a:gd name="T4" fmla="*/ 126 w 1848"/>
                <a:gd name="T5" fmla="*/ 675 h 1848"/>
                <a:gd name="T6" fmla="*/ 286 w 1848"/>
                <a:gd name="T7" fmla="*/ 1064 h 1848"/>
                <a:gd name="T8" fmla="*/ 675 w 1848"/>
                <a:gd name="T9" fmla="*/ 1225 h 1848"/>
                <a:gd name="T10" fmla="*/ 1063 w 1848"/>
                <a:gd name="T11" fmla="*/ 1064 h 1848"/>
                <a:gd name="T12" fmla="*/ 1063 w 1848"/>
                <a:gd name="T13" fmla="*/ 287 h 1848"/>
                <a:gd name="T14" fmla="*/ 675 w 1848"/>
                <a:gd name="T15" fmla="*/ 126 h 1848"/>
                <a:gd name="T16" fmla="*/ 675 w 1848"/>
                <a:gd name="T17" fmla="*/ 1350 h 1848"/>
                <a:gd name="T18" fmla="*/ 198 w 1848"/>
                <a:gd name="T19" fmla="*/ 1153 h 1848"/>
                <a:gd name="T20" fmla="*/ 0 w 1848"/>
                <a:gd name="T21" fmla="*/ 675 h 1848"/>
                <a:gd name="T22" fmla="*/ 198 w 1848"/>
                <a:gd name="T23" fmla="*/ 198 h 1848"/>
                <a:gd name="T24" fmla="*/ 675 w 1848"/>
                <a:gd name="T25" fmla="*/ 0 h 1848"/>
                <a:gd name="T26" fmla="*/ 1152 w 1848"/>
                <a:gd name="T27" fmla="*/ 198 h 1848"/>
                <a:gd name="T28" fmla="*/ 1152 w 1848"/>
                <a:gd name="T29" fmla="*/ 1153 h 1848"/>
                <a:gd name="T30" fmla="*/ 675 w 1848"/>
                <a:gd name="T31" fmla="*/ 1350 h 1848"/>
                <a:gd name="T32" fmla="*/ 1261 w 1848"/>
                <a:gd name="T33" fmla="*/ 1068 h 1848"/>
                <a:gd name="T34" fmla="*/ 1261 w 1848"/>
                <a:gd name="T35" fmla="*/ 1153 h 1848"/>
                <a:gd name="T36" fmla="*/ 1153 w 1848"/>
                <a:gd name="T37" fmla="*/ 1261 h 1848"/>
                <a:gd name="T38" fmla="*/ 1067 w 1848"/>
                <a:gd name="T39" fmla="*/ 1261 h 1848"/>
                <a:gd name="T40" fmla="*/ 1063 w 1848"/>
                <a:gd name="T41" fmla="*/ 1257 h 1848"/>
                <a:gd name="T42" fmla="*/ 1063 w 1848"/>
                <a:gd name="T43" fmla="*/ 1172 h 1848"/>
                <a:gd name="T44" fmla="*/ 1171 w 1848"/>
                <a:gd name="T45" fmla="*/ 1064 h 1848"/>
                <a:gd name="T46" fmla="*/ 1257 w 1848"/>
                <a:gd name="T47" fmla="*/ 1064 h 1848"/>
                <a:gd name="T48" fmla="*/ 1261 w 1848"/>
                <a:gd name="T49" fmla="*/ 1068 h 1848"/>
                <a:gd name="T50" fmla="*/ 1401 w 1848"/>
                <a:gd name="T51" fmla="*/ 1250 h 1848"/>
                <a:gd name="T52" fmla="*/ 1401 w 1848"/>
                <a:gd name="T53" fmla="*/ 1401 h 1848"/>
                <a:gd name="T54" fmla="*/ 1250 w 1848"/>
                <a:gd name="T55" fmla="*/ 1401 h 1848"/>
                <a:gd name="T56" fmla="*/ 1250 w 1848"/>
                <a:gd name="T57" fmla="*/ 1250 h 1848"/>
                <a:gd name="T58" fmla="*/ 1401 w 1848"/>
                <a:gd name="T59" fmla="*/ 1250 h 1848"/>
                <a:gd name="T60" fmla="*/ 1827 w 1848"/>
                <a:gd name="T61" fmla="*/ 1655 h 1848"/>
                <a:gd name="T62" fmla="*/ 1823 w 1848"/>
                <a:gd name="T63" fmla="*/ 1736 h 1848"/>
                <a:gd name="T64" fmla="*/ 1736 w 1848"/>
                <a:gd name="T65" fmla="*/ 1823 h 1848"/>
                <a:gd name="T66" fmla="*/ 1654 w 1848"/>
                <a:gd name="T67" fmla="*/ 1827 h 1848"/>
                <a:gd name="T68" fmla="*/ 1396 w 1848"/>
                <a:gd name="T69" fmla="*/ 1569 h 1848"/>
                <a:gd name="T70" fmla="*/ 1400 w 1848"/>
                <a:gd name="T71" fmla="*/ 1487 h 1848"/>
                <a:gd name="T72" fmla="*/ 1487 w 1848"/>
                <a:gd name="T73" fmla="*/ 1400 h 1848"/>
                <a:gd name="T74" fmla="*/ 1568 w 1848"/>
                <a:gd name="T75" fmla="*/ 1396 h 1848"/>
                <a:gd name="T76" fmla="*/ 1827 w 1848"/>
                <a:gd name="T77" fmla="*/ 1655 h 1848"/>
                <a:gd name="T78" fmla="*/ 675 w 1848"/>
                <a:gd name="T79" fmla="*/ 270 h 1848"/>
                <a:gd name="T80" fmla="*/ 389 w 1848"/>
                <a:gd name="T81" fmla="*/ 389 h 1848"/>
                <a:gd name="T82" fmla="*/ 270 w 1848"/>
                <a:gd name="T83" fmla="*/ 675 h 1848"/>
                <a:gd name="T84" fmla="*/ 389 w 1848"/>
                <a:gd name="T85" fmla="*/ 962 h 1848"/>
                <a:gd name="T86" fmla="*/ 675 w 1848"/>
                <a:gd name="T87" fmla="*/ 1080 h 1848"/>
                <a:gd name="T88" fmla="*/ 961 w 1848"/>
                <a:gd name="T89" fmla="*/ 962 h 1848"/>
                <a:gd name="T90" fmla="*/ 961 w 1848"/>
                <a:gd name="T91" fmla="*/ 389 h 1848"/>
                <a:gd name="T92" fmla="*/ 675 w 1848"/>
                <a:gd name="T93" fmla="*/ 270 h 1848"/>
                <a:gd name="T94" fmla="*/ 675 w 1848"/>
                <a:gd name="T95" fmla="*/ 1164 h 1848"/>
                <a:gd name="T96" fmla="*/ 329 w 1848"/>
                <a:gd name="T97" fmla="*/ 1021 h 1848"/>
                <a:gd name="T98" fmla="*/ 186 w 1848"/>
                <a:gd name="T99" fmla="*/ 675 h 1848"/>
                <a:gd name="T100" fmla="*/ 329 w 1848"/>
                <a:gd name="T101" fmla="*/ 330 h 1848"/>
                <a:gd name="T102" fmla="*/ 675 w 1848"/>
                <a:gd name="T103" fmla="*/ 187 h 1848"/>
                <a:gd name="T104" fmla="*/ 1021 w 1848"/>
                <a:gd name="T105" fmla="*/ 330 h 1848"/>
                <a:gd name="T106" fmla="*/ 1021 w 1848"/>
                <a:gd name="T107" fmla="*/ 1021 h 1848"/>
                <a:gd name="T108" fmla="*/ 675 w 1848"/>
                <a:gd name="T109" fmla="*/ 1164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8" h="1848">
                  <a:moveTo>
                    <a:pt x="675" y="126"/>
                  </a:moveTo>
                  <a:cubicBezTo>
                    <a:pt x="528" y="126"/>
                    <a:pt x="390" y="183"/>
                    <a:pt x="286" y="287"/>
                  </a:cubicBezTo>
                  <a:cubicBezTo>
                    <a:pt x="183" y="391"/>
                    <a:pt x="126" y="529"/>
                    <a:pt x="126" y="675"/>
                  </a:cubicBezTo>
                  <a:cubicBezTo>
                    <a:pt x="126" y="822"/>
                    <a:pt x="183" y="960"/>
                    <a:pt x="286" y="1064"/>
                  </a:cubicBezTo>
                  <a:cubicBezTo>
                    <a:pt x="390" y="1168"/>
                    <a:pt x="528" y="1225"/>
                    <a:pt x="675" y="1225"/>
                  </a:cubicBezTo>
                  <a:cubicBezTo>
                    <a:pt x="822" y="1225"/>
                    <a:pt x="960" y="1168"/>
                    <a:pt x="1063" y="1064"/>
                  </a:cubicBezTo>
                  <a:cubicBezTo>
                    <a:pt x="1278" y="850"/>
                    <a:pt x="1278" y="501"/>
                    <a:pt x="1063" y="287"/>
                  </a:cubicBezTo>
                  <a:cubicBezTo>
                    <a:pt x="960" y="183"/>
                    <a:pt x="822" y="126"/>
                    <a:pt x="675" y="126"/>
                  </a:cubicBezTo>
                  <a:close/>
                  <a:moveTo>
                    <a:pt x="675" y="1350"/>
                  </a:moveTo>
                  <a:cubicBezTo>
                    <a:pt x="495" y="1350"/>
                    <a:pt x="325" y="1280"/>
                    <a:pt x="198" y="1153"/>
                  </a:cubicBezTo>
                  <a:cubicBezTo>
                    <a:pt x="70" y="1025"/>
                    <a:pt x="0" y="856"/>
                    <a:pt x="0" y="675"/>
                  </a:cubicBezTo>
                  <a:cubicBezTo>
                    <a:pt x="0" y="495"/>
                    <a:pt x="70" y="326"/>
                    <a:pt x="198" y="198"/>
                  </a:cubicBezTo>
                  <a:cubicBezTo>
                    <a:pt x="325" y="71"/>
                    <a:pt x="495" y="0"/>
                    <a:pt x="675" y="0"/>
                  </a:cubicBezTo>
                  <a:cubicBezTo>
                    <a:pt x="855" y="0"/>
                    <a:pt x="1025" y="71"/>
                    <a:pt x="1152" y="198"/>
                  </a:cubicBezTo>
                  <a:cubicBezTo>
                    <a:pt x="1415" y="461"/>
                    <a:pt x="1415" y="889"/>
                    <a:pt x="1152" y="1153"/>
                  </a:cubicBezTo>
                  <a:cubicBezTo>
                    <a:pt x="1025" y="1280"/>
                    <a:pt x="855" y="1350"/>
                    <a:pt x="675" y="1350"/>
                  </a:cubicBezTo>
                  <a:close/>
                  <a:moveTo>
                    <a:pt x="1261" y="1068"/>
                  </a:moveTo>
                  <a:cubicBezTo>
                    <a:pt x="1284" y="1091"/>
                    <a:pt x="1284" y="1130"/>
                    <a:pt x="1261" y="1153"/>
                  </a:cubicBezTo>
                  <a:lnTo>
                    <a:pt x="1153" y="1261"/>
                  </a:lnTo>
                  <a:cubicBezTo>
                    <a:pt x="1129" y="1285"/>
                    <a:pt x="1091" y="1285"/>
                    <a:pt x="1067" y="1261"/>
                  </a:cubicBezTo>
                  <a:lnTo>
                    <a:pt x="1063" y="1257"/>
                  </a:lnTo>
                  <a:cubicBezTo>
                    <a:pt x="1040" y="1234"/>
                    <a:pt x="1040" y="1195"/>
                    <a:pt x="1063" y="1172"/>
                  </a:cubicBezTo>
                  <a:lnTo>
                    <a:pt x="1171" y="1064"/>
                  </a:lnTo>
                  <a:cubicBezTo>
                    <a:pt x="1195" y="1040"/>
                    <a:pt x="1233" y="1040"/>
                    <a:pt x="1257" y="1064"/>
                  </a:cubicBezTo>
                  <a:lnTo>
                    <a:pt x="1261" y="1068"/>
                  </a:lnTo>
                  <a:close/>
                  <a:moveTo>
                    <a:pt x="1401" y="1250"/>
                  </a:moveTo>
                  <a:cubicBezTo>
                    <a:pt x="1442" y="1292"/>
                    <a:pt x="1442" y="1359"/>
                    <a:pt x="1401" y="1401"/>
                  </a:cubicBezTo>
                  <a:cubicBezTo>
                    <a:pt x="1359" y="1443"/>
                    <a:pt x="1291" y="1443"/>
                    <a:pt x="1250" y="1401"/>
                  </a:cubicBezTo>
                  <a:cubicBezTo>
                    <a:pt x="1208" y="1359"/>
                    <a:pt x="1208" y="1292"/>
                    <a:pt x="1250" y="1250"/>
                  </a:cubicBezTo>
                  <a:cubicBezTo>
                    <a:pt x="1291" y="1208"/>
                    <a:pt x="1359" y="1208"/>
                    <a:pt x="1401" y="1250"/>
                  </a:cubicBezTo>
                  <a:close/>
                  <a:moveTo>
                    <a:pt x="1827" y="1655"/>
                  </a:moveTo>
                  <a:cubicBezTo>
                    <a:pt x="1848" y="1676"/>
                    <a:pt x="1846" y="1713"/>
                    <a:pt x="1823" y="1736"/>
                  </a:cubicBezTo>
                  <a:lnTo>
                    <a:pt x="1736" y="1823"/>
                  </a:lnTo>
                  <a:cubicBezTo>
                    <a:pt x="1713" y="1847"/>
                    <a:pt x="1676" y="1848"/>
                    <a:pt x="1654" y="1827"/>
                  </a:cubicBezTo>
                  <a:lnTo>
                    <a:pt x="1396" y="1569"/>
                  </a:lnTo>
                  <a:cubicBezTo>
                    <a:pt x="1375" y="1547"/>
                    <a:pt x="1376" y="1511"/>
                    <a:pt x="1400" y="1487"/>
                  </a:cubicBezTo>
                  <a:lnTo>
                    <a:pt x="1487" y="1400"/>
                  </a:lnTo>
                  <a:cubicBezTo>
                    <a:pt x="1510" y="1377"/>
                    <a:pt x="1547" y="1375"/>
                    <a:pt x="1568" y="1396"/>
                  </a:cubicBezTo>
                  <a:lnTo>
                    <a:pt x="1827" y="1655"/>
                  </a:lnTo>
                  <a:close/>
                  <a:moveTo>
                    <a:pt x="675" y="270"/>
                  </a:moveTo>
                  <a:cubicBezTo>
                    <a:pt x="567" y="270"/>
                    <a:pt x="465" y="312"/>
                    <a:pt x="389" y="389"/>
                  </a:cubicBezTo>
                  <a:cubicBezTo>
                    <a:pt x="312" y="465"/>
                    <a:pt x="270" y="567"/>
                    <a:pt x="270" y="675"/>
                  </a:cubicBezTo>
                  <a:cubicBezTo>
                    <a:pt x="270" y="783"/>
                    <a:pt x="312" y="885"/>
                    <a:pt x="389" y="962"/>
                  </a:cubicBezTo>
                  <a:cubicBezTo>
                    <a:pt x="465" y="1038"/>
                    <a:pt x="567" y="1080"/>
                    <a:pt x="675" y="1080"/>
                  </a:cubicBezTo>
                  <a:cubicBezTo>
                    <a:pt x="783" y="1080"/>
                    <a:pt x="885" y="1038"/>
                    <a:pt x="961" y="962"/>
                  </a:cubicBezTo>
                  <a:cubicBezTo>
                    <a:pt x="1119" y="804"/>
                    <a:pt x="1119" y="547"/>
                    <a:pt x="961" y="389"/>
                  </a:cubicBezTo>
                  <a:cubicBezTo>
                    <a:pt x="885" y="312"/>
                    <a:pt x="783" y="270"/>
                    <a:pt x="675" y="270"/>
                  </a:cubicBezTo>
                  <a:close/>
                  <a:moveTo>
                    <a:pt x="675" y="1164"/>
                  </a:moveTo>
                  <a:cubicBezTo>
                    <a:pt x="544" y="1164"/>
                    <a:pt x="422" y="1113"/>
                    <a:pt x="329" y="1021"/>
                  </a:cubicBezTo>
                  <a:cubicBezTo>
                    <a:pt x="237" y="929"/>
                    <a:pt x="186" y="806"/>
                    <a:pt x="186" y="675"/>
                  </a:cubicBezTo>
                  <a:cubicBezTo>
                    <a:pt x="186" y="545"/>
                    <a:pt x="237" y="422"/>
                    <a:pt x="329" y="330"/>
                  </a:cubicBezTo>
                  <a:cubicBezTo>
                    <a:pt x="422" y="237"/>
                    <a:pt x="544" y="187"/>
                    <a:pt x="675" y="187"/>
                  </a:cubicBezTo>
                  <a:cubicBezTo>
                    <a:pt x="806" y="187"/>
                    <a:pt x="928" y="237"/>
                    <a:pt x="1021" y="330"/>
                  </a:cubicBezTo>
                  <a:cubicBezTo>
                    <a:pt x="1211" y="520"/>
                    <a:pt x="1211" y="830"/>
                    <a:pt x="1021" y="1021"/>
                  </a:cubicBezTo>
                  <a:cubicBezTo>
                    <a:pt x="928" y="1113"/>
                    <a:pt x="806" y="1164"/>
                    <a:pt x="675" y="1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764453" y="3053971"/>
            <a:ext cx="465708" cy="472063"/>
            <a:chOff x="2317849" y="-1212230"/>
            <a:chExt cx="2093913" cy="2122488"/>
          </a:xfrm>
          <a:solidFill>
            <a:schemeClr val="tx1"/>
          </a:solidFill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2317849" y="-121223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2723116" y="-1037197"/>
              <a:ext cx="1283378" cy="1723206"/>
            </a:xfrm>
            <a:custGeom>
              <a:avLst/>
              <a:gdLst>
                <a:gd name="T0" fmla="*/ 337 w 1669"/>
                <a:gd name="T1" fmla="*/ 844 h 2273"/>
                <a:gd name="T2" fmla="*/ 513 w 1669"/>
                <a:gd name="T3" fmla="*/ 1259 h 2273"/>
                <a:gd name="T4" fmla="*/ 656 w 1669"/>
                <a:gd name="T5" fmla="*/ 1590 h 2273"/>
                <a:gd name="T6" fmla="*/ 978 w 1669"/>
                <a:gd name="T7" fmla="*/ 1600 h 2273"/>
                <a:gd name="T8" fmla="*/ 1049 w 1669"/>
                <a:gd name="T9" fmla="*/ 1467 h 2273"/>
                <a:gd name="T10" fmla="*/ 1229 w 1669"/>
                <a:gd name="T11" fmla="*/ 1135 h 2273"/>
                <a:gd name="T12" fmla="*/ 835 w 1669"/>
                <a:gd name="T13" fmla="*/ 346 h 2273"/>
                <a:gd name="T14" fmla="*/ 691 w 1669"/>
                <a:gd name="T15" fmla="*/ 1704 h 2273"/>
                <a:gd name="T16" fmla="*/ 528 w 1669"/>
                <a:gd name="T17" fmla="*/ 1515 h 2273"/>
                <a:gd name="T18" fmla="*/ 354 w 1669"/>
                <a:gd name="T19" fmla="*/ 1192 h 2273"/>
                <a:gd name="T20" fmla="*/ 835 w 1669"/>
                <a:gd name="T21" fmla="*/ 242 h 2273"/>
                <a:gd name="T22" fmla="*/ 1316 w 1669"/>
                <a:gd name="T23" fmla="*/ 1192 h 2273"/>
                <a:gd name="T24" fmla="*/ 1142 w 1669"/>
                <a:gd name="T25" fmla="*/ 1515 h 2273"/>
                <a:gd name="T26" fmla="*/ 978 w 1669"/>
                <a:gd name="T27" fmla="*/ 1704 h 2273"/>
                <a:gd name="T28" fmla="*/ 597 w 1669"/>
                <a:gd name="T29" fmla="*/ 2037 h 2273"/>
                <a:gd name="T30" fmla="*/ 1002 w 1669"/>
                <a:gd name="T31" fmla="*/ 2115 h 2273"/>
                <a:gd name="T32" fmla="*/ 1002 w 1669"/>
                <a:gd name="T33" fmla="*/ 1960 h 2273"/>
                <a:gd name="T34" fmla="*/ 645 w 1669"/>
                <a:gd name="T35" fmla="*/ 2086 h 2273"/>
                <a:gd name="T36" fmla="*/ 1033 w 1669"/>
                <a:gd name="T37" fmla="*/ 2086 h 2273"/>
                <a:gd name="T38" fmla="*/ 1081 w 1669"/>
                <a:gd name="T39" fmla="*/ 2037 h 2273"/>
                <a:gd name="T40" fmla="*/ 597 w 1669"/>
                <a:gd name="T41" fmla="*/ 1795 h 2273"/>
                <a:gd name="T42" fmla="*/ 1081 w 1669"/>
                <a:gd name="T43" fmla="*/ 2037 h 2273"/>
                <a:gd name="T44" fmla="*/ 1077 w 1669"/>
                <a:gd name="T45" fmla="*/ 949 h 2273"/>
                <a:gd name="T46" fmla="*/ 914 w 1669"/>
                <a:gd name="T47" fmla="*/ 1113 h 2273"/>
                <a:gd name="T48" fmla="*/ 756 w 1669"/>
                <a:gd name="T49" fmla="*/ 1113 h 2273"/>
                <a:gd name="T50" fmla="*/ 592 w 1669"/>
                <a:gd name="T51" fmla="*/ 949 h 2273"/>
                <a:gd name="T52" fmla="*/ 592 w 1669"/>
                <a:gd name="T53" fmla="*/ 791 h 2273"/>
                <a:gd name="T54" fmla="*/ 756 w 1669"/>
                <a:gd name="T55" fmla="*/ 628 h 2273"/>
                <a:gd name="T56" fmla="*/ 914 w 1669"/>
                <a:gd name="T57" fmla="*/ 628 h 2273"/>
                <a:gd name="T58" fmla="*/ 1077 w 1669"/>
                <a:gd name="T59" fmla="*/ 791 h 2273"/>
                <a:gd name="T60" fmla="*/ 1604 w 1669"/>
                <a:gd name="T61" fmla="*/ 768 h 2273"/>
                <a:gd name="T62" fmla="*/ 1518 w 1669"/>
                <a:gd name="T63" fmla="*/ 844 h 2273"/>
                <a:gd name="T64" fmla="*/ 1604 w 1669"/>
                <a:gd name="T65" fmla="*/ 893 h 2273"/>
                <a:gd name="T66" fmla="*/ 1604 w 1669"/>
                <a:gd name="T67" fmla="*/ 768 h 2273"/>
                <a:gd name="T68" fmla="*/ 1421 w 1669"/>
                <a:gd name="T69" fmla="*/ 336 h 2273"/>
                <a:gd name="T70" fmla="*/ 1332 w 1669"/>
                <a:gd name="T71" fmla="*/ 247 h 2273"/>
                <a:gd name="T72" fmla="*/ 1356 w 1669"/>
                <a:gd name="T73" fmla="*/ 400 h 2273"/>
                <a:gd name="T74" fmla="*/ 895 w 1669"/>
                <a:gd name="T75" fmla="*/ 161 h 2273"/>
                <a:gd name="T76" fmla="*/ 833 w 1669"/>
                <a:gd name="T77" fmla="*/ 0 h 2273"/>
                <a:gd name="T78" fmla="*/ 771 w 1669"/>
                <a:gd name="T79" fmla="*/ 161 h 2273"/>
                <a:gd name="T80" fmla="*/ 307 w 1669"/>
                <a:gd name="T81" fmla="*/ 408 h 2273"/>
                <a:gd name="T82" fmla="*/ 334 w 1669"/>
                <a:gd name="T83" fmla="*/ 258 h 2273"/>
                <a:gd name="T84" fmla="*/ 245 w 1669"/>
                <a:gd name="T85" fmla="*/ 346 h 2273"/>
                <a:gd name="T86" fmla="*/ 149 w 1669"/>
                <a:gd name="T87" fmla="*/ 844 h 2273"/>
                <a:gd name="T88" fmla="*/ 65 w 1669"/>
                <a:gd name="T89" fmla="*/ 768 h 2273"/>
                <a:gd name="T90" fmla="*/ 65 w 1669"/>
                <a:gd name="T91" fmla="*/ 893 h 2273"/>
                <a:gd name="T92" fmla="*/ 149 w 1669"/>
                <a:gd name="T93" fmla="*/ 844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9" h="2273">
                  <a:moveTo>
                    <a:pt x="835" y="346"/>
                  </a:moveTo>
                  <a:cubicBezTo>
                    <a:pt x="560" y="346"/>
                    <a:pt x="337" y="569"/>
                    <a:pt x="337" y="844"/>
                  </a:cubicBezTo>
                  <a:cubicBezTo>
                    <a:pt x="337" y="975"/>
                    <a:pt x="440" y="1133"/>
                    <a:pt x="441" y="1135"/>
                  </a:cubicBezTo>
                  <a:cubicBezTo>
                    <a:pt x="463" y="1168"/>
                    <a:pt x="495" y="1222"/>
                    <a:pt x="513" y="1259"/>
                  </a:cubicBezTo>
                  <a:lnTo>
                    <a:pt x="620" y="1467"/>
                  </a:lnTo>
                  <a:cubicBezTo>
                    <a:pt x="641" y="1507"/>
                    <a:pt x="656" y="1560"/>
                    <a:pt x="656" y="1590"/>
                  </a:cubicBezTo>
                  <a:cubicBezTo>
                    <a:pt x="657" y="1591"/>
                    <a:pt x="669" y="1600"/>
                    <a:pt x="691" y="1600"/>
                  </a:cubicBezTo>
                  <a:lnTo>
                    <a:pt x="978" y="1600"/>
                  </a:lnTo>
                  <a:cubicBezTo>
                    <a:pt x="1000" y="1600"/>
                    <a:pt x="1012" y="1591"/>
                    <a:pt x="1014" y="1588"/>
                  </a:cubicBezTo>
                  <a:cubicBezTo>
                    <a:pt x="1014" y="1560"/>
                    <a:pt x="1029" y="1507"/>
                    <a:pt x="1049" y="1467"/>
                  </a:cubicBezTo>
                  <a:lnTo>
                    <a:pt x="1157" y="1258"/>
                  </a:lnTo>
                  <a:cubicBezTo>
                    <a:pt x="1175" y="1223"/>
                    <a:pt x="1207" y="1168"/>
                    <a:pt x="1229" y="1135"/>
                  </a:cubicBezTo>
                  <a:cubicBezTo>
                    <a:pt x="1264" y="1080"/>
                    <a:pt x="1333" y="948"/>
                    <a:pt x="1333" y="844"/>
                  </a:cubicBezTo>
                  <a:cubicBezTo>
                    <a:pt x="1333" y="569"/>
                    <a:pt x="1109" y="346"/>
                    <a:pt x="835" y="346"/>
                  </a:cubicBezTo>
                  <a:close/>
                  <a:moveTo>
                    <a:pt x="978" y="1704"/>
                  </a:moveTo>
                  <a:lnTo>
                    <a:pt x="691" y="1704"/>
                  </a:lnTo>
                  <a:cubicBezTo>
                    <a:pt x="613" y="1704"/>
                    <a:pt x="552" y="1654"/>
                    <a:pt x="552" y="1590"/>
                  </a:cubicBezTo>
                  <a:cubicBezTo>
                    <a:pt x="552" y="1581"/>
                    <a:pt x="543" y="1546"/>
                    <a:pt x="528" y="1515"/>
                  </a:cubicBezTo>
                  <a:lnTo>
                    <a:pt x="420" y="1306"/>
                  </a:lnTo>
                  <a:cubicBezTo>
                    <a:pt x="404" y="1273"/>
                    <a:pt x="374" y="1222"/>
                    <a:pt x="354" y="1192"/>
                  </a:cubicBezTo>
                  <a:cubicBezTo>
                    <a:pt x="342" y="1173"/>
                    <a:pt x="233" y="1003"/>
                    <a:pt x="233" y="844"/>
                  </a:cubicBezTo>
                  <a:cubicBezTo>
                    <a:pt x="233" y="512"/>
                    <a:pt x="503" y="242"/>
                    <a:pt x="835" y="242"/>
                  </a:cubicBezTo>
                  <a:cubicBezTo>
                    <a:pt x="1167" y="242"/>
                    <a:pt x="1437" y="512"/>
                    <a:pt x="1437" y="844"/>
                  </a:cubicBezTo>
                  <a:cubicBezTo>
                    <a:pt x="1437" y="1003"/>
                    <a:pt x="1328" y="1173"/>
                    <a:pt x="1316" y="1192"/>
                  </a:cubicBezTo>
                  <a:cubicBezTo>
                    <a:pt x="1296" y="1222"/>
                    <a:pt x="1266" y="1274"/>
                    <a:pt x="1249" y="1306"/>
                  </a:cubicBezTo>
                  <a:lnTo>
                    <a:pt x="1142" y="1515"/>
                  </a:lnTo>
                  <a:cubicBezTo>
                    <a:pt x="1126" y="1546"/>
                    <a:pt x="1118" y="1581"/>
                    <a:pt x="1118" y="1590"/>
                  </a:cubicBezTo>
                  <a:cubicBezTo>
                    <a:pt x="1118" y="1654"/>
                    <a:pt x="1056" y="1704"/>
                    <a:pt x="978" y="1704"/>
                  </a:cubicBezTo>
                  <a:close/>
                  <a:moveTo>
                    <a:pt x="676" y="1960"/>
                  </a:moveTo>
                  <a:cubicBezTo>
                    <a:pt x="632" y="1960"/>
                    <a:pt x="597" y="1995"/>
                    <a:pt x="597" y="2037"/>
                  </a:cubicBezTo>
                  <a:cubicBezTo>
                    <a:pt x="597" y="2080"/>
                    <a:pt x="632" y="2115"/>
                    <a:pt x="676" y="2115"/>
                  </a:cubicBezTo>
                  <a:lnTo>
                    <a:pt x="1002" y="2115"/>
                  </a:lnTo>
                  <a:cubicBezTo>
                    <a:pt x="1046" y="2115"/>
                    <a:pt x="1081" y="2080"/>
                    <a:pt x="1081" y="2037"/>
                  </a:cubicBezTo>
                  <a:cubicBezTo>
                    <a:pt x="1081" y="1995"/>
                    <a:pt x="1046" y="1960"/>
                    <a:pt x="1002" y="1960"/>
                  </a:cubicBezTo>
                  <a:lnTo>
                    <a:pt x="676" y="1960"/>
                  </a:lnTo>
                  <a:close/>
                  <a:moveTo>
                    <a:pt x="645" y="2086"/>
                  </a:moveTo>
                  <a:cubicBezTo>
                    <a:pt x="649" y="2190"/>
                    <a:pt x="734" y="2273"/>
                    <a:pt x="839" y="2273"/>
                  </a:cubicBezTo>
                  <a:cubicBezTo>
                    <a:pt x="944" y="2273"/>
                    <a:pt x="1029" y="2190"/>
                    <a:pt x="1033" y="2086"/>
                  </a:cubicBezTo>
                  <a:lnTo>
                    <a:pt x="645" y="2086"/>
                  </a:lnTo>
                  <a:close/>
                  <a:moveTo>
                    <a:pt x="1081" y="2037"/>
                  </a:moveTo>
                  <a:lnTo>
                    <a:pt x="597" y="2037"/>
                  </a:lnTo>
                  <a:lnTo>
                    <a:pt x="597" y="1795"/>
                  </a:lnTo>
                  <a:lnTo>
                    <a:pt x="1081" y="1795"/>
                  </a:lnTo>
                  <a:lnTo>
                    <a:pt x="1081" y="2037"/>
                  </a:lnTo>
                  <a:close/>
                  <a:moveTo>
                    <a:pt x="1157" y="870"/>
                  </a:moveTo>
                  <a:cubicBezTo>
                    <a:pt x="1157" y="914"/>
                    <a:pt x="1121" y="949"/>
                    <a:pt x="1077" y="949"/>
                  </a:cubicBezTo>
                  <a:lnTo>
                    <a:pt x="914" y="949"/>
                  </a:lnTo>
                  <a:lnTo>
                    <a:pt x="914" y="1113"/>
                  </a:lnTo>
                  <a:cubicBezTo>
                    <a:pt x="914" y="1156"/>
                    <a:pt x="878" y="1192"/>
                    <a:pt x="835" y="1192"/>
                  </a:cubicBezTo>
                  <a:cubicBezTo>
                    <a:pt x="791" y="1192"/>
                    <a:pt x="756" y="1156"/>
                    <a:pt x="756" y="1113"/>
                  </a:cubicBezTo>
                  <a:lnTo>
                    <a:pt x="756" y="949"/>
                  </a:lnTo>
                  <a:lnTo>
                    <a:pt x="592" y="949"/>
                  </a:lnTo>
                  <a:cubicBezTo>
                    <a:pt x="549" y="949"/>
                    <a:pt x="513" y="914"/>
                    <a:pt x="513" y="870"/>
                  </a:cubicBezTo>
                  <a:cubicBezTo>
                    <a:pt x="513" y="827"/>
                    <a:pt x="549" y="791"/>
                    <a:pt x="592" y="791"/>
                  </a:cubicBezTo>
                  <a:lnTo>
                    <a:pt x="756" y="791"/>
                  </a:lnTo>
                  <a:lnTo>
                    <a:pt x="756" y="628"/>
                  </a:lnTo>
                  <a:cubicBezTo>
                    <a:pt x="756" y="584"/>
                    <a:pt x="791" y="548"/>
                    <a:pt x="835" y="548"/>
                  </a:cubicBezTo>
                  <a:cubicBezTo>
                    <a:pt x="878" y="548"/>
                    <a:pt x="914" y="584"/>
                    <a:pt x="914" y="628"/>
                  </a:cubicBezTo>
                  <a:lnTo>
                    <a:pt x="914" y="791"/>
                  </a:lnTo>
                  <a:lnTo>
                    <a:pt x="1077" y="791"/>
                  </a:lnTo>
                  <a:cubicBezTo>
                    <a:pt x="1121" y="791"/>
                    <a:pt x="1157" y="827"/>
                    <a:pt x="1157" y="870"/>
                  </a:cubicBezTo>
                  <a:close/>
                  <a:moveTo>
                    <a:pt x="1604" y="768"/>
                  </a:moveTo>
                  <a:lnTo>
                    <a:pt x="1514" y="768"/>
                  </a:lnTo>
                  <a:cubicBezTo>
                    <a:pt x="1517" y="793"/>
                    <a:pt x="1518" y="818"/>
                    <a:pt x="1518" y="844"/>
                  </a:cubicBezTo>
                  <a:cubicBezTo>
                    <a:pt x="1518" y="860"/>
                    <a:pt x="1517" y="877"/>
                    <a:pt x="1515" y="893"/>
                  </a:cubicBezTo>
                  <a:lnTo>
                    <a:pt x="1604" y="893"/>
                  </a:lnTo>
                  <a:cubicBezTo>
                    <a:pt x="1640" y="893"/>
                    <a:pt x="1669" y="865"/>
                    <a:pt x="1669" y="831"/>
                  </a:cubicBezTo>
                  <a:cubicBezTo>
                    <a:pt x="1669" y="796"/>
                    <a:pt x="1640" y="768"/>
                    <a:pt x="1604" y="768"/>
                  </a:cubicBezTo>
                  <a:close/>
                  <a:moveTo>
                    <a:pt x="1356" y="400"/>
                  </a:moveTo>
                  <a:lnTo>
                    <a:pt x="1421" y="336"/>
                  </a:lnTo>
                  <a:cubicBezTo>
                    <a:pt x="1446" y="310"/>
                    <a:pt x="1447" y="270"/>
                    <a:pt x="1423" y="245"/>
                  </a:cubicBezTo>
                  <a:cubicBezTo>
                    <a:pt x="1398" y="221"/>
                    <a:pt x="1358" y="222"/>
                    <a:pt x="1332" y="247"/>
                  </a:cubicBezTo>
                  <a:lnTo>
                    <a:pt x="1267" y="313"/>
                  </a:lnTo>
                  <a:cubicBezTo>
                    <a:pt x="1299" y="339"/>
                    <a:pt x="1329" y="368"/>
                    <a:pt x="1356" y="400"/>
                  </a:cubicBezTo>
                  <a:close/>
                  <a:moveTo>
                    <a:pt x="833" y="158"/>
                  </a:moveTo>
                  <a:cubicBezTo>
                    <a:pt x="854" y="158"/>
                    <a:pt x="875" y="160"/>
                    <a:pt x="895" y="161"/>
                  </a:cubicBezTo>
                  <a:lnTo>
                    <a:pt x="895" y="65"/>
                  </a:lnTo>
                  <a:cubicBezTo>
                    <a:pt x="895" y="29"/>
                    <a:pt x="867" y="0"/>
                    <a:pt x="833" y="0"/>
                  </a:cubicBezTo>
                  <a:cubicBezTo>
                    <a:pt x="799" y="0"/>
                    <a:pt x="771" y="29"/>
                    <a:pt x="771" y="65"/>
                  </a:cubicBezTo>
                  <a:lnTo>
                    <a:pt x="771" y="161"/>
                  </a:lnTo>
                  <a:cubicBezTo>
                    <a:pt x="791" y="160"/>
                    <a:pt x="812" y="158"/>
                    <a:pt x="833" y="158"/>
                  </a:cubicBezTo>
                  <a:close/>
                  <a:moveTo>
                    <a:pt x="307" y="408"/>
                  </a:moveTo>
                  <a:cubicBezTo>
                    <a:pt x="333" y="375"/>
                    <a:pt x="363" y="346"/>
                    <a:pt x="395" y="319"/>
                  </a:cubicBezTo>
                  <a:lnTo>
                    <a:pt x="334" y="258"/>
                  </a:lnTo>
                  <a:cubicBezTo>
                    <a:pt x="308" y="233"/>
                    <a:pt x="268" y="232"/>
                    <a:pt x="244" y="256"/>
                  </a:cubicBezTo>
                  <a:cubicBezTo>
                    <a:pt x="219" y="281"/>
                    <a:pt x="220" y="321"/>
                    <a:pt x="245" y="346"/>
                  </a:cubicBezTo>
                  <a:lnTo>
                    <a:pt x="307" y="408"/>
                  </a:lnTo>
                  <a:close/>
                  <a:moveTo>
                    <a:pt x="149" y="844"/>
                  </a:moveTo>
                  <a:cubicBezTo>
                    <a:pt x="149" y="818"/>
                    <a:pt x="151" y="793"/>
                    <a:pt x="154" y="768"/>
                  </a:cubicBezTo>
                  <a:lnTo>
                    <a:pt x="65" y="768"/>
                  </a:lnTo>
                  <a:cubicBezTo>
                    <a:pt x="29" y="768"/>
                    <a:pt x="0" y="796"/>
                    <a:pt x="0" y="831"/>
                  </a:cubicBezTo>
                  <a:cubicBezTo>
                    <a:pt x="0" y="865"/>
                    <a:pt x="29" y="893"/>
                    <a:pt x="65" y="893"/>
                  </a:cubicBezTo>
                  <a:lnTo>
                    <a:pt x="152" y="893"/>
                  </a:lnTo>
                  <a:cubicBezTo>
                    <a:pt x="151" y="877"/>
                    <a:pt x="149" y="860"/>
                    <a:pt x="149" y="8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461649" y="3053971"/>
            <a:ext cx="465708" cy="472063"/>
            <a:chOff x="4910385" y="-2248866"/>
            <a:chExt cx="2093913" cy="2122488"/>
          </a:xfrm>
          <a:solidFill>
            <a:schemeClr val="tx1"/>
          </a:solidFill>
        </p:grpSpPr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4910385" y="-22488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5341463" y="-1826020"/>
              <a:ext cx="1381847" cy="1227579"/>
            </a:xfrm>
            <a:custGeom>
              <a:avLst/>
              <a:gdLst>
                <a:gd name="T0" fmla="*/ 746 w 1802"/>
                <a:gd name="T1" fmla="*/ 524 h 1618"/>
                <a:gd name="T2" fmla="*/ 223 w 1802"/>
                <a:gd name="T3" fmla="*/ 599 h 1618"/>
                <a:gd name="T4" fmla="*/ 223 w 1802"/>
                <a:gd name="T5" fmla="*/ 383 h 1618"/>
                <a:gd name="T6" fmla="*/ 1059 w 1802"/>
                <a:gd name="T7" fmla="*/ 458 h 1618"/>
                <a:gd name="T8" fmla="*/ 223 w 1802"/>
                <a:gd name="T9" fmla="*/ 383 h 1618"/>
                <a:gd name="T10" fmla="*/ 1059 w 1802"/>
                <a:gd name="T11" fmla="*/ 241 h 1618"/>
                <a:gd name="T12" fmla="*/ 223 w 1802"/>
                <a:gd name="T13" fmla="*/ 317 h 1618"/>
                <a:gd name="T14" fmla="*/ 0 w 1802"/>
                <a:gd name="T15" fmla="*/ 1182 h 1618"/>
                <a:gd name="T16" fmla="*/ 202 w 1802"/>
                <a:gd name="T17" fmla="*/ 1455 h 1618"/>
                <a:gd name="T18" fmla="*/ 1283 w 1802"/>
                <a:gd name="T19" fmla="*/ 1548 h 1618"/>
                <a:gd name="T20" fmla="*/ 1198 w 1802"/>
                <a:gd name="T21" fmla="*/ 1219 h 1618"/>
                <a:gd name="T22" fmla="*/ 382 w 1802"/>
                <a:gd name="T23" fmla="*/ 1228 h 1618"/>
                <a:gd name="T24" fmla="*/ 298 w 1802"/>
                <a:gd name="T25" fmla="*/ 1320 h 1618"/>
                <a:gd name="T26" fmla="*/ 84 w 1802"/>
                <a:gd name="T27" fmla="*/ 1164 h 1618"/>
                <a:gd name="T28" fmla="*/ 1198 w 1802"/>
                <a:gd name="T29" fmla="*/ 85 h 1618"/>
                <a:gd name="T30" fmla="*/ 1283 w 1802"/>
                <a:gd name="T31" fmla="*/ 840 h 1618"/>
                <a:gd name="T32" fmla="*/ 0 w 1802"/>
                <a:gd name="T33" fmla="*/ 0 h 1618"/>
                <a:gd name="T34" fmla="*/ 302 w 1802"/>
                <a:gd name="T35" fmla="*/ 1398 h 1618"/>
                <a:gd name="T36" fmla="*/ 972 w 1802"/>
                <a:gd name="T37" fmla="*/ 1492 h 1618"/>
                <a:gd name="T38" fmla="*/ 302 w 1802"/>
                <a:gd name="T39" fmla="*/ 1398 h 1618"/>
                <a:gd name="T40" fmla="*/ 1442 w 1802"/>
                <a:gd name="T41" fmla="*/ 1062 h 1618"/>
                <a:gd name="T42" fmla="*/ 993 w 1802"/>
                <a:gd name="T43" fmla="*/ 851 h 1618"/>
                <a:gd name="T44" fmla="*/ 1783 w 1802"/>
                <a:gd name="T45" fmla="*/ 1547 h 1618"/>
                <a:gd name="T46" fmla="*/ 1604 w 1802"/>
                <a:gd name="T47" fmla="*/ 1057 h 1618"/>
                <a:gd name="T48" fmla="*/ 1387 w 1802"/>
                <a:gd name="T49" fmla="*/ 940 h 1618"/>
                <a:gd name="T50" fmla="*/ 1393 w 1802"/>
                <a:gd name="T51" fmla="*/ 863 h 1618"/>
                <a:gd name="T52" fmla="*/ 1333 w 1802"/>
                <a:gd name="T53" fmla="*/ 914 h 1618"/>
                <a:gd name="T54" fmla="*/ 1360 w 1802"/>
                <a:gd name="T55" fmla="*/ 951 h 1618"/>
                <a:gd name="T56" fmla="*/ 1549 w 1802"/>
                <a:gd name="T57" fmla="*/ 1082 h 1618"/>
                <a:gd name="T58" fmla="*/ 1681 w 1802"/>
                <a:gd name="T59" fmla="*/ 1321 h 1618"/>
                <a:gd name="T60" fmla="*/ 1572 w 1802"/>
                <a:gd name="T61" fmla="*/ 1171 h 1618"/>
                <a:gd name="T62" fmla="*/ 1270 w 1802"/>
                <a:gd name="T63" fmla="*/ 1253 h 1618"/>
                <a:gd name="T64" fmla="*/ 1696 w 1802"/>
                <a:gd name="T65" fmla="*/ 1610 h 1618"/>
                <a:gd name="T66" fmla="*/ 1069 w 1802"/>
                <a:gd name="T67" fmla="*/ 618 h 1618"/>
                <a:gd name="T68" fmla="*/ 823 w 1802"/>
                <a:gd name="T69" fmla="*/ 496 h 1618"/>
                <a:gd name="T70" fmla="*/ 1007 w 1802"/>
                <a:gd name="T71" fmla="*/ 661 h 1618"/>
                <a:gd name="T72" fmla="*/ 941 w 1802"/>
                <a:gd name="T73" fmla="*/ 716 h 1618"/>
                <a:gd name="T74" fmla="*/ 810 w 1802"/>
                <a:gd name="T75" fmla="*/ 507 h 1618"/>
                <a:gd name="T76" fmla="*/ 889 w 1802"/>
                <a:gd name="T77" fmla="*/ 770 h 1618"/>
                <a:gd name="T78" fmla="*/ 1111 w 1802"/>
                <a:gd name="T79" fmla="*/ 712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2" h="1618">
                  <a:moveTo>
                    <a:pt x="223" y="524"/>
                  </a:moveTo>
                  <a:lnTo>
                    <a:pt x="746" y="524"/>
                  </a:lnTo>
                  <a:lnTo>
                    <a:pt x="746" y="599"/>
                  </a:lnTo>
                  <a:lnTo>
                    <a:pt x="223" y="599"/>
                  </a:lnTo>
                  <a:lnTo>
                    <a:pt x="223" y="524"/>
                  </a:lnTo>
                  <a:close/>
                  <a:moveTo>
                    <a:pt x="223" y="383"/>
                  </a:moveTo>
                  <a:lnTo>
                    <a:pt x="1059" y="383"/>
                  </a:lnTo>
                  <a:lnTo>
                    <a:pt x="1059" y="458"/>
                  </a:lnTo>
                  <a:lnTo>
                    <a:pt x="223" y="458"/>
                  </a:lnTo>
                  <a:lnTo>
                    <a:pt x="223" y="383"/>
                  </a:lnTo>
                  <a:close/>
                  <a:moveTo>
                    <a:pt x="223" y="241"/>
                  </a:moveTo>
                  <a:lnTo>
                    <a:pt x="1059" y="241"/>
                  </a:lnTo>
                  <a:lnTo>
                    <a:pt x="1059" y="317"/>
                  </a:lnTo>
                  <a:lnTo>
                    <a:pt x="223" y="317"/>
                  </a:lnTo>
                  <a:lnTo>
                    <a:pt x="223" y="241"/>
                  </a:lnTo>
                  <a:close/>
                  <a:moveTo>
                    <a:pt x="0" y="1182"/>
                  </a:moveTo>
                  <a:cubicBezTo>
                    <a:pt x="0" y="1254"/>
                    <a:pt x="9" y="1311"/>
                    <a:pt x="54" y="1369"/>
                  </a:cubicBezTo>
                  <a:cubicBezTo>
                    <a:pt x="92" y="1419"/>
                    <a:pt x="140" y="1446"/>
                    <a:pt x="202" y="1455"/>
                  </a:cubicBezTo>
                  <a:lnTo>
                    <a:pt x="1206" y="1612"/>
                  </a:lnTo>
                  <a:cubicBezTo>
                    <a:pt x="1248" y="1618"/>
                    <a:pt x="1283" y="1590"/>
                    <a:pt x="1283" y="1548"/>
                  </a:cubicBezTo>
                  <a:lnTo>
                    <a:pt x="1283" y="1335"/>
                  </a:lnTo>
                  <a:cubicBezTo>
                    <a:pt x="1254" y="1299"/>
                    <a:pt x="1226" y="1259"/>
                    <a:pt x="1198" y="1219"/>
                  </a:cubicBezTo>
                  <a:lnTo>
                    <a:pt x="1198" y="1490"/>
                  </a:lnTo>
                  <a:lnTo>
                    <a:pt x="382" y="1228"/>
                  </a:lnTo>
                  <a:cubicBezTo>
                    <a:pt x="372" y="1225"/>
                    <a:pt x="361" y="1229"/>
                    <a:pt x="356" y="1239"/>
                  </a:cubicBezTo>
                  <a:cubicBezTo>
                    <a:pt x="339" y="1273"/>
                    <a:pt x="319" y="1304"/>
                    <a:pt x="298" y="1320"/>
                  </a:cubicBezTo>
                  <a:cubicBezTo>
                    <a:pt x="239" y="1366"/>
                    <a:pt x="166" y="1357"/>
                    <a:pt x="121" y="1299"/>
                  </a:cubicBezTo>
                  <a:cubicBezTo>
                    <a:pt x="88" y="1256"/>
                    <a:pt x="84" y="1215"/>
                    <a:pt x="84" y="1164"/>
                  </a:cubicBezTo>
                  <a:lnTo>
                    <a:pt x="84" y="85"/>
                  </a:lnTo>
                  <a:lnTo>
                    <a:pt x="1198" y="85"/>
                  </a:lnTo>
                  <a:lnTo>
                    <a:pt x="1198" y="751"/>
                  </a:lnTo>
                  <a:lnTo>
                    <a:pt x="1283" y="840"/>
                  </a:lnTo>
                  <a:lnTo>
                    <a:pt x="1283" y="0"/>
                  </a:lnTo>
                  <a:lnTo>
                    <a:pt x="0" y="0"/>
                  </a:lnTo>
                  <a:lnTo>
                    <a:pt x="0" y="1182"/>
                  </a:lnTo>
                  <a:close/>
                  <a:moveTo>
                    <a:pt x="302" y="1398"/>
                  </a:moveTo>
                  <a:lnTo>
                    <a:pt x="970" y="1503"/>
                  </a:lnTo>
                  <a:cubicBezTo>
                    <a:pt x="977" y="1504"/>
                    <a:pt x="980" y="1494"/>
                    <a:pt x="972" y="1492"/>
                  </a:cubicBezTo>
                  <a:lnTo>
                    <a:pt x="390" y="1305"/>
                  </a:lnTo>
                  <a:cubicBezTo>
                    <a:pt x="364" y="1349"/>
                    <a:pt x="344" y="1371"/>
                    <a:pt x="302" y="1398"/>
                  </a:cubicBezTo>
                  <a:close/>
                  <a:moveTo>
                    <a:pt x="1131" y="735"/>
                  </a:moveTo>
                  <a:lnTo>
                    <a:pt x="1442" y="1062"/>
                  </a:lnTo>
                  <a:lnTo>
                    <a:pt x="1264" y="1213"/>
                  </a:lnTo>
                  <a:lnTo>
                    <a:pt x="993" y="851"/>
                  </a:lnTo>
                  <a:lnTo>
                    <a:pt x="1131" y="735"/>
                  </a:lnTo>
                  <a:close/>
                  <a:moveTo>
                    <a:pt x="1783" y="1547"/>
                  </a:moveTo>
                  <a:cubicBezTo>
                    <a:pt x="1788" y="1530"/>
                    <a:pt x="1791" y="1511"/>
                    <a:pt x="1793" y="1489"/>
                  </a:cubicBezTo>
                  <a:cubicBezTo>
                    <a:pt x="1802" y="1343"/>
                    <a:pt x="1781" y="1146"/>
                    <a:pt x="1604" y="1057"/>
                  </a:cubicBezTo>
                  <a:cubicBezTo>
                    <a:pt x="1550" y="1030"/>
                    <a:pt x="1446" y="989"/>
                    <a:pt x="1408" y="959"/>
                  </a:cubicBezTo>
                  <a:cubicBezTo>
                    <a:pt x="1399" y="952"/>
                    <a:pt x="1392" y="946"/>
                    <a:pt x="1387" y="940"/>
                  </a:cubicBezTo>
                  <a:cubicBezTo>
                    <a:pt x="1392" y="939"/>
                    <a:pt x="1397" y="937"/>
                    <a:pt x="1401" y="933"/>
                  </a:cubicBezTo>
                  <a:cubicBezTo>
                    <a:pt x="1418" y="919"/>
                    <a:pt x="1414" y="888"/>
                    <a:pt x="1393" y="863"/>
                  </a:cubicBezTo>
                  <a:cubicBezTo>
                    <a:pt x="1373" y="838"/>
                    <a:pt x="1342" y="830"/>
                    <a:pt x="1325" y="844"/>
                  </a:cubicBezTo>
                  <a:cubicBezTo>
                    <a:pt x="1309" y="858"/>
                    <a:pt x="1312" y="890"/>
                    <a:pt x="1333" y="914"/>
                  </a:cubicBezTo>
                  <a:cubicBezTo>
                    <a:pt x="1338" y="920"/>
                    <a:pt x="1343" y="925"/>
                    <a:pt x="1349" y="929"/>
                  </a:cubicBezTo>
                  <a:cubicBezTo>
                    <a:pt x="1351" y="937"/>
                    <a:pt x="1355" y="944"/>
                    <a:pt x="1360" y="951"/>
                  </a:cubicBezTo>
                  <a:cubicBezTo>
                    <a:pt x="1367" y="963"/>
                    <a:pt x="1379" y="975"/>
                    <a:pt x="1394" y="986"/>
                  </a:cubicBezTo>
                  <a:cubicBezTo>
                    <a:pt x="1436" y="1019"/>
                    <a:pt x="1494" y="1051"/>
                    <a:pt x="1549" y="1082"/>
                  </a:cubicBezTo>
                  <a:cubicBezTo>
                    <a:pt x="1666" y="1148"/>
                    <a:pt x="1695" y="1231"/>
                    <a:pt x="1700" y="1321"/>
                  </a:cubicBezTo>
                  <a:cubicBezTo>
                    <a:pt x="1701" y="1334"/>
                    <a:pt x="1694" y="1341"/>
                    <a:pt x="1681" y="1321"/>
                  </a:cubicBezTo>
                  <a:cubicBezTo>
                    <a:pt x="1677" y="1316"/>
                    <a:pt x="1673" y="1310"/>
                    <a:pt x="1670" y="1305"/>
                  </a:cubicBezTo>
                  <a:cubicBezTo>
                    <a:pt x="1643" y="1261"/>
                    <a:pt x="1610" y="1216"/>
                    <a:pt x="1572" y="1171"/>
                  </a:cubicBezTo>
                  <a:cubicBezTo>
                    <a:pt x="1542" y="1136"/>
                    <a:pt x="1512" y="1104"/>
                    <a:pt x="1481" y="1075"/>
                  </a:cubicBezTo>
                  <a:lnTo>
                    <a:pt x="1270" y="1253"/>
                  </a:lnTo>
                  <a:cubicBezTo>
                    <a:pt x="1293" y="1288"/>
                    <a:pt x="1320" y="1324"/>
                    <a:pt x="1350" y="1359"/>
                  </a:cubicBezTo>
                  <a:cubicBezTo>
                    <a:pt x="1476" y="1508"/>
                    <a:pt x="1615" y="1606"/>
                    <a:pt x="1696" y="1610"/>
                  </a:cubicBezTo>
                  <a:cubicBezTo>
                    <a:pt x="1739" y="1613"/>
                    <a:pt x="1770" y="1585"/>
                    <a:pt x="1783" y="1547"/>
                  </a:cubicBezTo>
                  <a:close/>
                  <a:moveTo>
                    <a:pt x="1069" y="618"/>
                  </a:moveTo>
                  <a:lnTo>
                    <a:pt x="835" y="486"/>
                  </a:lnTo>
                  <a:lnTo>
                    <a:pt x="823" y="496"/>
                  </a:lnTo>
                  <a:lnTo>
                    <a:pt x="953" y="651"/>
                  </a:lnTo>
                  <a:cubicBezTo>
                    <a:pt x="971" y="641"/>
                    <a:pt x="993" y="645"/>
                    <a:pt x="1007" y="661"/>
                  </a:cubicBezTo>
                  <a:cubicBezTo>
                    <a:pt x="1022" y="679"/>
                    <a:pt x="1020" y="706"/>
                    <a:pt x="1002" y="722"/>
                  </a:cubicBezTo>
                  <a:cubicBezTo>
                    <a:pt x="984" y="737"/>
                    <a:pt x="957" y="734"/>
                    <a:pt x="941" y="716"/>
                  </a:cubicBezTo>
                  <a:cubicBezTo>
                    <a:pt x="928" y="700"/>
                    <a:pt x="928" y="677"/>
                    <a:pt x="940" y="662"/>
                  </a:cubicBezTo>
                  <a:lnTo>
                    <a:pt x="810" y="507"/>
                  </a:lnTo>
                  <a:lnTo>
                    <a:pt x="797" y="518"/>
                  </a:lnTo>
                  <a:lnTo>
                    <a:pt x="889" y="770"/>
                  </a:lnTo>
                  <a:lnTo>
                    <a:pt x="974" y="828"/>
                  </a:lnTo>
                  <a:lnTo>
                    <a:pt x="1111" y="712"/>
                  </a:lnTo>
                  <a:lnTo>
                    <a:pt x="1069" y="6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3" name="图片 32" descr="99996a24e38dda36a7ff1275d7cf95cc"/>
          <p:cNvPicPr>
            <a:picLocks noChangeAspect="1"/>
          </p:cNvPicPr>
          <p:nvPr/>
        </p:nvPicPr>
        <p:blipFill>
          <a:blip r:embed="rId10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9320000">
            <a:off x="56515" y="509270"/>
            <a:ext cx="1718310" cy="172148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102868" y="512579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汇报人：千库网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5023479" y="3744223"/>
            <a:ext cx="1326459" cy="1892901"/>
          </a:xfrm>
          <a:custGeom>
            <a:avLst/>
            <a:gdLst>
              <a:gd name="T0" fmla="*/ 542 w 588"/>
              <a:gd name="T1" fmla="*/ 636 h 840"/>
              <a:gd name="T2" fmla="*/ 384 w 588"/>
              <a:gd name="T3" fmla="*/ 624 h 840"/>
              <a:gd name="T4" fmla="*/ 382 w 588"/>
              <a:gd name="T5" fmla="*/ 469 h 840"/>
              <a:gd name="T6" fmla="*/ 541 w 588"/>
              <a:gd name="T7" fmla="*/ 455 h 840"/>
              <a:gd name="T8" fmla="*/ 583 w 588"/>
              <a:gd name="T9" fmla="*/ 476 h 840"/>
              <a:gd name="T10" fmla="*/ 585 w 588"/>
              <a:gd name="T11" fmla="*/ 449 h 840"/>
              <a:gd name="T12" fmla="*/ 585 w 588"/>
              <a:gd name="T13" fmla="*/ 327 h 840"/>
              <a:gd name="T14" fmla="*/ 494 w 588"/>
              <a:gd name="T15" fmla="*/ 239 h 840"/>
              <a:gd name="T16" fmla="*/ 322 w 588"/>
              <a:gd name="T17" fmla="*/ 239 h 840"/>
              <a:gd name="T18" fmla="*/ 354 w 588"/>
              <a:gd name="T19" fmla="*/ 159 h 840"/>
              <a:gd name="T20" fmla="*/ 342 w 588"/>
              <a:gd name="T21" fmla="*/ 31 h 840"/>
              <a:gd name="T22" fmla="*/ 213 w 588"/>
              <a:gd name="T23" fmla="*/ 34 h 840"/>
              <a:gd name="T24" fmla="*/ 205 w 588"/>
              <a:gd name="T25" fmla="*/ 163 h 840"/>
              <a:gd name="T26" fmla="*/ 234 w 588"/>
              <a:gd name="T27" fmla="*/ 239 h 840"/>
              <a:gd name="T28" fmla="*/ 75 w 588"/>
              <a:gd name="T29" fmla="*/ 239 h 840"/>
              <a:gd name="T30" fmla="*/ 0 w 588"/>
              <a:gd name="T31" fmla="*/ 259 h 840"/>
              <a:gd name="T32" fmla="*/ 8 w 588"/>
              <a:gd name="T33" fmla="*/ 338 h 840"/>
              <a:gd name="T34" fmla="*/ 552 w 588"/>
              <a:gd name="T35" fmla="*/ 840 h 840"/>
              <a:gd name="T36" fmla="*/ 584 w 588"/>
              <a:gd name="T37" fmla="*/ 786 h 840"/>
              <a:gd name="T38" fmla="*/ 585 w 588"/>
              <a:gd name="T39" fmla="*/ 613 h 840"/>
              <a:gd name="T40" fmla="*/ 542 w 588"/>
              <a:gd name="T41" fmla="*/ 636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8" h="840">
                <a:moveTo>
                  <a:pt x="542" y="636"/>
                </a:moveTo>
                <a:cubicBezTo>
                  <a:pt x="487" y="672"/>
                  <a:pt x="423" y="668"/>
                  <a:pt x="384" y="624"/>
                </a:cubicBezTo>
                <a:cubicBezTo>
                  <a:pt x="344" y="580"/>
                  <a:pt x="343" y="514"/>
                  <a:pt x="382" y="469"/>
                </a:cubicBezTo>
                <a:cubicBezTo>
                  <a:pt x="420" y="425"/>
                  <a:pt x="486" y="420"/>
                  <a:pt x="541" y="455"/>
                </a:cubicBezTo>
                <a:cubicBezTo>
                  <a:pt x="553" y="463"/>
                  <a:pt x="567" y="468"/>
                  <a:pt x="583" y="476"/>
                </a:cubicBezTo>
                <a:cubicBezTo>
                  <a:pt x="584" y="461"/>
                  <a:pt x="585" y="455"/>
                  <a:pt x="585" y="449"/>
                </a:cubicBezTo>
                <a:cubicBezTo>
                  <a:pt x="586" y="408"/>
                  <a:pt x="586" y="368"/>
                  <a:pt x="585" y="327"/>
                </a:cubicBezTo>
                <a:cubicBezTo>
                  <a:pt x="584" y="267"/>
                  <a:pt x="556" y="240"/>
                  <a:pt x="494" y="239"/>
                </a:cubicBezTo>
                <a:cubicBezTo>
                  <a:pt x="441" y="239"/>
                  <a:pt x="388" y="239"/>
                  <a:pt x="322" y="239"/>
                </a:cubicBezTo>
                <a:cubicBezTo>
                  <a:pt x="335" y="206"/>
                  <a:pt x="341" y="181"/>
                  <a:pt x="354" y="159"/>
                </a:cubicBezTo>
                <a:cubicBezTo>
                  <a:pt x="381" y="115"/>
                  <a:pt x="377" y="63"/>
                  <a:pt x="342" y="31"/>
                </a:cubicBezTo>
                <a:cubicBezTo>
                  <a:pt x="306" y="0"/>
                  <a:pt x="248" y="1"/>
                  <a:pt x="213" y="34"/>
                </a:cubicBezTo>
                <a:cubicBezTo>
                  <a:pt x="179" y="67"/>
                  <a:pt x="178" y="120"/>
                  <a:pt x="205" y="163"/>
                </a:cubicBezTo>
                <a:cubicBezTo>
                  <a:pt x="218" y="184"/>
                  <a:pt x="223" y="209"/>
                  <a:pt x="234" y="239"/>
                </a:cubicBezTo>
                <a:cubicBezTo>
                  <a:pt x="172" y="239"/>
                  <a:pt x="124" y="242"/>
                  <a:pt x="75" y="239"/>
                </a:cubicBezTo>
                <a:cubicBezTo>
                  <a:pt x="45" y="237"/>
                  <a:pt x="21" y="243"/>
                  <a:pt x="0" y="259"/>
                </a:cubicBezTo>
                <a:cubicBezTo>
                  <a:pt x="1" y="285"/>
                  <a:pt x="3" y="311"/>
                  <a:pt x="8" y="338"/>
                </a:cubicBezTo>
                <a:cubicBezTo>
                  <a:pt x="51" y="614"/>
                  <a:pt x="285" y="817"/>
                  <a:pt x="552" y="840"/>
                </a:cubicBezTo>
                <a:cubicBezTo>
                  <a:pt x="570" y="830"/>
                  <a:pt x="581" y="811"/>
                  <a:pt x="584" y="786"/>
                </a:cubicBezTo>
                <a:cubicBezTo>
                  <a:pt x="588" y="732"/>
                  <a:pt x="585" y="677"/>
                  <a:pt x="585" y="613"/>
                </a:cubicBezTo>
                <a:cubicBezTo>
                  <a:pt x="566" y="623"/>
                  <a:pt x="554" y="628"/>
                  <a:pt x="542" y="6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391" tIns="45695" rIns="91391" bIns="45695" numCol="1" anchor="t" anchorCtr="0" compatLnSpc="1"/>
          <a:lstStyle/>
          <a:p>
            <a:pPr>
              <a:lnSpc>
                <a:spcPct val="130000"/>
              </a:lnSpc>
            </a:pPr>
            <a:endParaRPr lang="en-IN" sz="1707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383259" y="2854101"/>
            <a:ext cx="1355019" cy="1924635"/>
          </a:xfrm>
          <a:custGeom>
            <a:avLst/>
            <a:gdLst>
              <a:gd name="T0" fmla="*/ 562 w 601"/>
              <a:gd name="T1" fmla="*/ 417 h 854"/>
              <a:gd name="T2" fmla="*/ 244 w 601"/>
              <a:gd name="T3" fmla="*/ 82 h 854"/>
              <a:gd name="T4" fmla="*/ 222 w 601"/>
              <a:gd name="T5" fmla="*/ 50 h 854"/>
              <a:gd name="T6" fmla="*/ 223 w 601"/>
              <a:gd name="T7" fmla="*/ 0 h 854"/>
              <a:gd name="T8" fmla="*/ 79 w 601"/>
              <a:gd name="T9" fmla="*/ 0 h 854"/>
              <a:gd name="T10" fmla="*/ 4 w 601"/>
              <a:gd name="T11" fmla="*/ 69 h 854"/>
              <a:gd name="T12" fmla="*/ 3 w 601"/>
              <a:gd name="T13" fmla="*/ 267 h 854"/>
              <a:gd name="T14" fmla="*/ 87 w 601"/>
              <a:gd name="T15" fmla="*/ 230 h 854"/>
              <a:gd name="T16" fmla="*/ 214 w 601"/>
              <a:gd name="T17" fmla="*/ 249 h 854"/>
              <a:gd name="T18" fmla="*/ 208 w 601"/>
              <a:gd name="T19" fmla="*/ 373 h 854"/>
              <a:gd name="T20" fmla="*/ 84 w 601"/>
              <a:gd name="T21" fmla="*/ 384 h 854"/>
              <a:gd name="T22" fmla="*/ 3 w 601"/>
              <a:gd name="T23" fmla="*/ 352 h 854"/>
              <a:gd name="T24" fmla="*/ 3 w 601"/>
              <a:gd name="T25" fmla="*/ 522 h 854"/>
              <a:gd name="T26" fmla="*/ 94 w 601"/>
              <a:gd name="T27" fmla="*/ 614 h 854"/>
              <a:gd name="T28" fmla="*/ 266 w 601"/>
              <a:gd name="T29" fmla="*/ 614 h 854"/>
              <a:gd name="T30" fmla="*/ 233 w 601"/>
              <a:gd name="T31" fmla="*/ 694 h 854"/>
              <a:gd name="T32" fmla="*/ 247 w 601"/>
              <a:gd name="T33" fmla="*/ 822 h 854"/>
              <a:gd name="T34" fmla="*/ 371 w 601"/>
              <a:gd name="T35" fmla="*/ 822 h 854"/>
              <a:gd name="T36" fmla="*/ 385 w 601"/>
              <a:gd name="T37" fmla="*/ 695 h 854"/>
              <a:gd name="T38" fmla="*/ 351 w 601"/>
              <a:gd name="T39" fmla="*/ 614 h 854"/>
              <a:gd name="T40" fmla="*/ 533 w 601"/>
              <a:gd name="T41" fmla="*/ 614 h 854"/>
              <a:gd name="T42" fmla="*/ 601 w 601"/>
              <a:gd name="T43" fmla="*/ 585 h 854"/>
              <a:gd name="T44" fmla="*/ 562 w 601"/>
              <a:gd name="T45" fmla="*/ 417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1" h="854">
                <a:moveTo>
                  <a:pt x="562" y="417"/>
                </a:moveTo>
                <a:cubicBezTo>
                  <a:pt x="503" y="262"/>
                  <a:pt x="395" y="151"/>
                  <a:pt x="244" y="82"/>
                </a:cubicBezTo>
                <a:cubicBezTo>
                  <a:pt x="228" y="75"/>
                  <a:pt x="221" y="67"/>
                  <a:pt x="222" y="50"/>
                </a:cubicBezTo>
                <a:cubicBezTo>
                  <a:pt x="223" y="33"/>
                  <a:pt x="223" y="16"/>
                  <a:pt x="223" y="0"/>
                </a:cubicBezTo>
                <a:cubicBezTo>
                  <a:pt x="175" y="0"/>
                  <a:pt x="127" y="0"/>
                  <a:pt x="79" y="0"/>
                </a:cubicBezTo>
                <a:cubicBezTo>
                  <a:pt x="36" y="1"/>
                  <a:pt x="7" y="27"/>
                  <a:pt x="4" y="69"/>
                </a:cubicBezTo>
                <a:cubicBezTo>
                  <a:pt x="0" y="130"/>
                  <a:pt x="3" y="191"/>
                  <a:pt x="3" y="267"/>
                </a:cubicBezTo>
                <a:cubicBezTo>
                  <a:pt x="38" y="252"/>
                  <a:pt x="64" y="243"/>
                  <a:pt x="87" y="230"/>
                </a:cubicBezTo>
                <a:cubicBezTo>
                  <a:pt x="131" y="204"/>
                  <a:pt x="184" y="211"/>
                  <a:pt x="214" y="249"/>
                </a:cubicBezTo>
                <a:cubicBezTo>
                  <a:pt x="244" y="286"/>
                  <a:pt x="242" y="338"/>
                  <a:pt x="208" y="373"/>
                </a:cubicBezTo>
                <a:cubicBezTo>
                  <a:pt x="176" y="407"/>
                  <a:pt x="125" y="409"/>
                  <a:pt x="84" y="384"/>
                </a:cubicBezTo>
                <a:cubicBezTo>
                  <a:pt x="62" y="370"/>
                  <a:pt x="35" y="364"/>
                  <a:pt x="3" y="352"/>
                </a:cubicBezTo>
                <a:cubicBezTo>
                  <a:pt x="3" y="418"/>
                  <a:pt x="2" y="470"/>
                  <a:pt x="3" y="522"/>
                </a:cubicBezTo>
                <a:cubicBezTo>
                  <a:pt x="3" y="586"/>
                  <a:pt x="30" y="613"/>
                  <a:pt x="94" y="614"/>
                </a:cubicBezTo>
                <a:cubicBezTo>
                  <a:pt x="147" y="615"/>
                  <a:pt x="200" y="614"/>
                  <a:pt x="266" y="614"/>
                </a:cubicBezTo>
                <a:cubicBezTo>
                  <a:pt x="253" y="647"/>
                  <a:pt x="246" y="672"/>
                  <a:pt x="233" y="694"/>
                </a:cubicBezTo>
                <a:cubicBezTo>
                  <a:pt x="206" y="738"/>
                  <a:pt x="210" y="790"/>
                  <a:pt x="247" y="822"/>
                </a:cubicBezTo>
                <a:cubicBezTo>
                  <a:pt x="283" y="854"/>
                  <a:pt x="334" y="854"/>
                  <a:pt x="371" y="822"/>
                </a:cubicBezTo>
                <a:cubicBezTo>
                  <a:pt x="408" y="791"/>
                  <a:pt x="412" y="738"/>
                  <a:pt x="385" y="695"/>
                </a:cubicBezTo>
                <a:cubicBezTo>
                  <a:pt x="372" y="673"/>
                  <a:pt x="365" y="648"/>
                  <a:pt x="351" y="614"/>
                </a:cubicBezTo>
                <a:cubicBezTo>
                  <a:pt x="423" y="614"/>
                  <a:pt x="478" y="615"/>
                  <a:pt x="533" y="614"/>
                </a:cubicBezTo>
                <a:cubicBezTo>
                  <a:pt x="564" y="613"/>
                  <a:pt x="587" y="603"/>
                  <a:pt x="601" y="585"/>
                </a:cubicBezTo>
                <a:cubicBezTo>
                  <a:pt x="596" y="529"/>
                  <a:pt x="584" y="473"/>
                  <a:pt x="562" y="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391" tIns="45695" rIns="91391" bIns="45695" numCol="1" anchor="t" anchorCtr="0" compatLnSpc="1"/>
          <a:lstStyle/>
          <a:p>
            <a:pPr>
              <a:lnSpc>
                <a:spcPct val="130000"/>
              </a:lnSpc>
            </a:pPr>
            <a:endParaRPr lang="en-IN" sz="1707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848550" y="4280517"/>
            <a:ext cx="1891313" cy="1359779"/>
          </a:xfrm>
          <a:custGeom>
            <a:avLst/>
            <a:gdLst>
              <a:gd name="T0" fmla="*/ 839 w 839"/>
              <a:gd name="T1" fmla="*/ 33 h 603"/>
              <a:gd name="T2" fmla="*/ 778 w 839"/>
              <a:gd name="T3" fmla="*/ 2 h 603"/>
              <a:gd name="T4" fmla="*/ 622 w 839"/>
              <a:gd name="T5" fmla="*/ 2 h 603"/>
              <a:gd name="T6" fmla="*/ 620 w 839"/>
              <a:gd name="T7" fmla="*/ 18 h 603"/>
              <a:gd name="T8" fmla="*/ 638 w 839"/>
              <a:gd name="T9" fmla="*/ 47 h 603"/>
              <a:gd name="T10" fmla="*/ 622 w 839"/>
              <a:gd name="T11" fmla="*/ 205 h 603"/>
              <a:gd name="T12" fmla="*/ 471 w 839"/>
              <a:gd name="T13" fmla="*/ 206 h 603"/>
              <a:gd name="T14" fmla="*/ 454 w 839"/>
              <a:gd name="T15" fmla="*/ 48 h 603"/>
              <a:gd name="T16" fmla="*/ 479 w 839"/>
              <a:gd name="T17" fmla="*/ 1 h 603"/>
              <a:gd name="T18" fmla="*/ 340 w 839"/>
              <a:gd name="T19" fmla="*/ 1 h 603"/>
              <a:gd name="T20" fmla="*/ 239 w 839"/>
              <a:gd name="T21" fmla="*/ 100 h 603"/>
              <a:gd name="T22" fmla="*/ 239 w 839"/>
              <a:gd name="T23" fmla="*/ 266 h 603"/>
              <a:gd name="T24" fmla="*/ 158 w 839"/>
              <a:gd name="T25" fmla="*/ 231 h 603"/>
              <a:gd name="T26" fmla="*/ 30 w 839"/>
              <a:gd name="T27" fmla="*/ 247 h 603"/>
              <a:gd name="T28" fmla="*/ 33 w 839"/>
              <a:gd name="T29" fmla="*/ 371 h 603"/>
              <a:gd name="T30" fmla="*/ 161 w 839"/>
              <a:gd name="T31" fmla="*/ 384 h 603"/>
              <a:gd name="T32" fmla="*/ 240 w 839"/>
              <a:gd name="T33" fmla="*/ 350 h 603"/>
              <a:gd name="T34" fmla="*/ 240 w 839"/>
              <a:gd name="T35" fmla="*/ 533 h 603"/>
              <a:gd name="T36" fmla="*/ 276 w 839"/>
              <a:gd name="T37" fmla="*/ 603 h 603"/>
              <a:gd name="T38" fmla="*/ 351 w 839"/>
              <a:gd name="T39" fmla="*/ 593 h 603"/>
              <a:gd name="T40" fmla="*/ 839 w 839"/>
              <a:gd name="T41" fmla="*/ 3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39" h="603">
                <a:moveTo>
                  <a:pt x="839" y="33"/>
                </a:moveTo>
                <a:cubicBezTo>
                  <a:pt x="827" y="14"/>
                  <a:pt x="806" y="3"/>
                  <a:pt x="778" y="2"/>
                </a:cubicBezTo>
                <a:cubicBezTo>
                  <a:pt x="727" y="0"/>
                  <a:pt x="675" y="2"/>
                  <a:pt x="622" y="2"/>
                </a:cubicBezTo>
                <a:cubicBezTo>
                  <a:pt x="621" y="12"/>
                  <a:pt x="619" y="16"/>
                  <a:pt x="620" y="18"/>
                </a:cubicBezTo>
                <a:cubicBezTo>
                  <a:pt x="626" y="28"/>
                  <a:pt x="631" y="37"/>
                  <a:pt x="638" y="47"/>
                </a:cubicBezTo>
                <a:cubicBezTo>
                  <a:pt x="674" y="101"/>
                  <a:pt x="668" y="166"/>
                  <a:pt x="622" y="205"/>
                </a:cubicBezTo>
                <a:cubicBezTo>
                  <a:pt x="578" y="243"/>
                  <a:pt x="517" y="244"/>
                  <a:pt x="471" y="206"/>
                </a:cubicBezTo>
                <a:cubicBezTo>
                  <a:pt x="426" y="169"/>
                  <a:pt x="419" y="102"/>
                  <a:pt x="454" y="48"/>
                </a:cubicBezTo>
                <a:cubicBezTo>
                  <a:pt x="462" y="36"/>
                  <a:pt x="468" y="22"/>
                  <a:pt x="479" y="1"/>
                </a:cubicBezTo>
                <a:cubicBezTo>
                  <a:pt x="426" y="1"/>
                  <a:pt x="383" y="1"/>
                  <a:pt x="340" y="1"/>
                </a:cubicBezTo>
                <a:cubicBezTo>
                  <a:pt x="266" y="2"/>
                  <a:pt x="240" y="27"/>
                  <a:pt x="239" y="100"/>
                </a:cubicBezTo>
                <a:cubicBezTo>
                  <a:pt x="239" y="151"/>
                  <a:pt x="239" y="202"/>
                  <a:pt x="239" y="266"/>
                </a:cubicBezTo>
                <a:cubicBezTo>
                  <a:pt x="205" y="252"/>
                  <a:pt x="180" y="244"/>
                  <a:pt x="158" y="231"/>
                </a:cubicBezTo>
                <a:cubicBezTo>
                  <a:pt x="114" y="205"/>
                  <a:pt x="61" y="210"/>
                  <a:pt x="30" y="247"/>
                </a:cubicBezTo>
                <a:cubicBezTo>
                  <a:pt x="0" y="284"/>
                  <a:pt x="1" y="335"/>
                  <a:pt x="33" y="371"/>
                </a:cubicBezTo>
                <a:cubicBezTo>
                  <a:pt x="65" y="407"/>
                  <a:pt x="118" y="411"/>
                  <a:pt x="161" y="384"/>
                </a:cubicBezTo>
                <a:cubicBezTo>
                  <a:pt x="182" y="370"/>
                  <a:pt x="207" y="364"/>
                  <a:pt x="240" y="350"/>
                </a:cubicBezTo>
                <a:cubicBezTo>
                  <a:pt x="240" y="420"/>
                  <a:pt x="239" y="477"/>
                  <a:pt x="240" y="533"/>
                </a:cubicBezTo>
                <a:cubicBezTo>
                  <a:pt x="241" y="567"/>
                  <a:pt x="253" y="591"/>
                  <a:pt x="276" y="603"/>
                </a:cubicBezTo>
                <a:cubicBezTo>
                  <a:pt x="301" y="602"/>
                  <a:pt x="326" y="598"/>
                  <a:pt x="351" y="593"/>
                </a:cubicBezTo>
                <a:cubicBezTo>
                  <a:pt x="634" y="537"/>
                  <a:pt x="825" y="300"/>
                  <a:pt x="839" y="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391" tIns="45695" rIns="91391" bIns="45695" numCol="1" anchor="t" anchorCtr="0" compatLnSpc="1"/>
          <a:lstStyle/>
          <a:p>
            <a:pPr>
              <a:lnSpc>
                <a:spcPct val="130000"/>
              </a:lnSpc>
            </a:pPr>
            <a:endParaRPr lang="en-IN" sz="1707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7429436" y="2824320"/>
            <a:ext cx="2375249" cy="580841"/>
            <a:chOff x="5431395" y="2368916"/>
            <a:chExt cx="2376489" cy="581144"/>
          </a:xfrm>
          <a:solidFill>
            <a:schemeClr val="accent2"/>
          </a:solidFill>
        </p:grpSpPr>
        <p:cxnSp>
          <p:nvCxnSpPr>
            <p:cNvPr id="11" name="Straight Connector 10"/>
            <p:cNvCxnSpPr/>
            <p:nvPr/>
          </p:nvCxnSpPr>
          <p:spPr bwMode="auto">
            <a:xfrm flipV="1">
              <a:off x="5431395" y="2573456"/>
              <a:ext cx="403756" cy="376604"/>
            </a:xfrm>
            <a:prstGeom prst="line">
              <a:avLst/>
            </a:prstGeom>
            <a:grpFill/>
            <a:ln w="12700" cap="flat" cmpd="sng" algn="ctr">
              <a:solidFill>
                <a:schemeClr val="accent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022960" y="2463861"/>
              <a:ext cx="1599407" cy="0"/>
            </a:xfrm>
            <a:prstGeom prst="line">
              <a:avLst/>
            </a:prstGeom>
            <a:grpFill/>
            <a:ln w="12700" cap="flat" cmpd="sng" algn="ctr">
              <a:solidFill>
                <a:schemeClr val="accent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" name="Group 12"/>
            <p:cNvGrpSpPr/>
            <p:nvPr/>
          </p:nvGrpSpPr>
          <p:grpSpPr>
            <a:xfrm flipV="1">
              <a:off x="5828053" y="2384381"/>
              <a:ext cx="194907" cy="194907"/>
              <a:chOff x="6511702" y="5419514"/>
              <a:chExt cx="194907" cy="194907"/>
            </a:xfrm>
            <a:grpFill/>
          </p:grpSpPr>
          <p:sp>
            <p:nvSpPr>
              <p:cNvPr id="17" name="Freeform 21"/>
              <p:cNvSpPr>
                <a:spLocks noEditPoints="1"/>
              </p:cNvSpPr>
              <p:nvPr/>
            </p:nvSpPr>
            <p:spPr bwMode="auto">
              <a:xfrm flipH="1" flipV="1">
                <a:off x="6542960" y="5449214"/>
                <a:ext cx="134229" cy="135507"/>
              </a:xfrm>
              <a:custGeom>
                <a:avLst/>
                <a:gdLst>
                  <a:gd name="T0" fmla="*/ 25 w 50"/>
                  <a:gd name="T1" fmla="*/ 50 h 50"/>
                  <a:gd name="T2" fmla="*/ 0 w 50"/>
                  <a:gd name="T3" fmla="*/ 25 h 50"/>
                  <a:gd name="T4" fmla="*/ 25 w 50"/>
                  <a:gd name="T5" fmla="*/ 0 h 50"/>
                  <a:gd name="T6" fmla="*/ 50 w 50"/>
                  <a:gd name="T7" fmla="*/ 25 h 50"/>
                  <a:gd name="T8" fmla="*/ 25 w 50"/>
                  <a:gd name="T9" fmla="*/ 50 h 50"/>
                  <a:gd name="T10" fmla="*/ 25 w 50"/>
                  <a:gd name="T11" fmla="*/ 12 h 50"/>
                  <a:gd name="T12" fmla="*/ 12 w 50"/>
                  <a:gd name="T13" fmla="*/ 25 h 50"/>
                  <a:gd name="T14" fmla="*/ 25 w 50"/>
                  <a:gd name="T15" fmla="*/ 38 h 50"/>
                  <a:gd name="T16" fmla="*/ 38 w 50"/>
                  <a:gd name="T17" fmla="*/ 25 h 50"/>
                  <a:gd name="T18" fmla="*/ 25 w 50"/>
                  <a:gd name="T19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cubicBezTo>
                      <a:pt x="50" y="39"/>
                      <a:pt x="39" y="50"/>
                      <a:pt x="25" y="50"/>
                    </a:cubicBezTo>
                    <a:close/>
                    <a:moveTo>
                      <a:pt x="25" y="12"/>
                    </a:moveTo>
                    <a:cubicBezTo>
                      <a:pt x="18" y="12"/>
                      <a:pt x="12" y="18"/>
                      <a:pt x="12" y="25"/>
                    </a:cubicBezTo>
                    <a:cubicBezTo>
                      <a:pt x="12" y="32"/>
                      <a:pt x="18" y="38"/>
                      <a:pt x="25" y="38"/>
                    </a:cubicBezTo>
                    <a:cubicBezTo>
                      <a:pt x="32" y="38"/>
                      <a:pt x="38" y="32"/>
                      <a:pt x="38" y="25"/>
                    </a:cubicBezTo>
                    <a:cubicBezTo>
                      <a:pt x="38" y="18"/>
                      <a:pt x="32" y="12"/>
                      <a:pt x="2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91391" tIns="45695" rIns="91391" bIns="45695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en-US" sz="1707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22"/>
              <p:cNvSpPr>
                <a:spLocks noEditPoints="1"/>
              </p:cNvSpPr>
              <p:nvPr/>
            </p:nvSpPr>
            <p:spPr bwMode="auto">
              <a:xfrm flipH="1" flipV="1">
                <a:off x="6511702" y="5419514"/>
                <a:ext cx="194907" cy="194907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4 h 72"/>
                  <a:gd name="T12" fmla="*/ 4 w 72"/>
                  <a:gd name="T13" fmla="*/ 36 h 72"/>
                  <a:gd name="T14" fmla="*/ 36 w 72"/>
                  <a:gd name="T15" fmla="*/ 68 h 72"/>
                  <a:gd name="T16" fmla="*/ 68 w 72"/>
                  <a:gd name="T17" fmla="*/ 36 h 72"/>
                  <a:gd name="T18" fmla="*/ 36 w 72"/>
                  <a:gd name="T19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9"/>
                      <a:pt x="4" y="36"/>
                    </a:cubicBezTo>
                    <a:cubicBezTo>
                      <a:pt x="4" y="54"/>
                      <a:pt x="18" y="68"/>
                      <a:pt x="36" y="68"/>
                    </a:cubicBezTo>
                    <a:cubicBezTo>
                      <a:pt x="54" y="68"/>
                      <a:pt x="68" y="54"/>
                      <a:pt x="68" y="36"/>
                    </a:cubicBezTo>
                    <a:cubicBezTo>
                      <a:pt x="68" y="19"/>
                      <a:pt x="54" y="4"/>
                      <a:pt x="36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91391" tIns="45695" rIns="91391" bIns="45695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en-US" sz="1707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Group 13"/>
            <p:cNvGrpSpPr/>
            <p:nvPr/>
          </p:nvGrpSpPr>
          <p:grpSpPr>
            <a:xfrm flipV="1">
              <a:off x="7612977" y="2368916"/>
              <a:ext cx="194907" cy="194907"/>
              <a:chOff x="6511702" y="5419514"/>
              <a:chExt cx="194907" cy="194907"/>
            </a:xfrm>
            <a:grpFill/>
          </p:grpSpPr>
          <p:sp>
            <p:nvSpPr>
              <p:cNvPr id="15" name="Freeform 21"/>
              <p:cNvSpPr>
                <a:spLocks noEditPoints="1"/>
              </p:cNvSpPr>
              <p:nvPr/>
            </p:nvSpPr>
            <p:spPr bwMode="auto">
              <a:xfrm flipH="1" flipV="1">
                <a:off x="6542960" y="5449214"/>
                <a:ext cx="134229" cy="135507"/>
              </a:xfrm>
              <a:custGeom>
                <a:avLst/>
                <a:gdLst>
                  <a:gd name="T0" fmla="*/ 25 w 50"/>
                  <a:gd name="T1" fmla="*/ 50 h 50"/>
                  <a:gd name="T2" fmla="*/ 0 w 50"/>
                  <a:gd name="T3" fmla="*/ 25 h 50"/>
                  <a:gd name="T4" fmla="*/ 25 w 50"/>
                  <a:gd name="T5" fmla="*/ 0 h 50"/>
                  <a:gd name="T6" fmla="*/ 50 w 50"/>
                  <a:gd name="T7" fmla="*/ 25 h 50"/>
                  <a:gd name="T8" fmla="*/ 25 w 50"/>
                  <a:gd name="T9" fmla="*/ 50 h 50"/>
                  <a:gd name="T10" fmla="*/ 25 w 50"/>
                  <a:gd name="T11" fmla="*/ 12 h 50"/>
                  <a:gd name="T12" fmla="*/ 12 w 50"/>
                  <a:gd name="T13" fmla="*/ 25 h 50"/>
                  <a:gd name="T14" fmla="*/ 25 w 50"/>
                  <a:gd name="T15" fmla="*/ 38 h 50"/>
                  <a:gd name="T16" fmla="*/ 38 w 50"/>
                  <a:gd name="T17" fmla="*/ 25 h 50"/>
                  <a:gd name="T18" fmla="*/ 25 w 50"/>
                  <a:gd name="T19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cubicBezTo>
                      <a:pt x="50" y="39"/>
                      <a:pt x="39" y="50"/>
                      <a:pt x="25" y="50"/>
                    </a:cubicBezTo>
                    <a:close/>
                    <a:moveTo>
                      <a:pt x="25" y="12"/>
                    </a:moveTo>
                    <a:cubicBezTo>
                      <a:pt x="18" y="12"/>
                      <a:pt x="12" y="18"/>
                      <a:pt x="12" y="25"/>
                    </a:cubicBezTo>
                    <a:cubicBezTo>
                      <a:pt x="12" y="32"/>
                      <a:pt x="18" y="38"/>
                      <a:pt x="25" y="38"/>
                    </a:cubicBezTo>
                    <a:cubicBezTo>
                      <a:pt x="32" y="38"/>
                      <a:pt x="38" y="32"/>
                      <a:pt x="38" y="25"/>
                    </a:cubicBezTo>
                    <a:cubicBezTo>
                      <a:pt x="38" y="18"/>
                      <a:pt x="32" y="12"/>
                      <a:pt x="2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91391" tIns="45695" rIns="91391" bIns="45695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en-US" sz="1707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22"/>
              <p:cNvSpPr>
                <a:spLocks noEditPoints="1"/>
              </p:cNvSpPr>
              <p:nvPr/>
            </p:nvSpPr>
            <p:spPr bwMode="auto">
              <a:xfrm flipH="1" flipV="1">
                <a:off x="6511702" y="5419514"/>
                <a:ext cx="194907" cy="194907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4 h 72"/>
                  <a:gd name="T12" fmla="*/ 4 w 72"/>
                  <a:gd name="T13" fmla="*/ 36 h 72"/>
                  <a:gd name="T14" fmla="*/ 36 w 72"/>
                  <a:gd name="T15" fmla="*/ 68 h 72"/>
                  <a:gd name="T16" fmla="*/ 68 w 72"/>
                  <a:gd name="T17" fmla="*/ 36 h 72"/>
                  <a:gd name="T18" fmla="*/ 36 w 72"/>
                  <a:gd name="T19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9"/>
                      <a:pt x="4" y="36"/>
                    </a:cubicBezTo>
                    <a:cubicBezTo>
                      <a:pt x="4" y="54"/>
                      <a:pt x="18" y="68"/>
                      <a:pt x="36" y="68"/>
                    </a:cubicBezTo>
                    <a:cubicBezTo>
                      <a:pt x="54" y="68"/>
                      <a:pt x="68" y="54"/>
                      <a:pt x="68" y="36"/>
                    </a:cubicBezTo>
                    <a:cubicBezTo>
                      <a:pt x="68" y="19"/>
                      <a:pt x="54" y="4"/>
                      <a:pt x="36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91391" tIns="45695" rIns="91391" bIns="45695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en-US" sz="1707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18"/>
          <p:cNvGrpSpPr/>
          <p:nvPr/>
        </p:nvGrpSpPr>
        <p:grpSpPr>
          <a:xfrm>
            <a:off x="7192926" y="5323696"/>
            <a:ext cx="2375249" cy="580841"/>
            <a:chOff x="5194765" y="4869597"/>
            <a:chExt cx="2376489" cy="581144"/>
          </a:xfrm>
          <a:solidFill>
            <a:schemeClr val="accent3"/>
          </a:solidFill>
        </p:grpSpPr>
        <p:cxnSp>
          <p:nvCxnSpPr>
            <p:cNvPr id="20" name="Straight Connector 19"/>
            <p:cNvCxnSpPr/>
            <p:nvPr/>
          </p:nvCxnSpPr>
          <p:spPr bwMode="auto">
            <a:xfrm>
              <a:off x="5194765" y="4869597"/>
              <a:ext cx="403756" cy="376604"/>
            </a:xfrm>
            <a:prstGeom prst="line">
              <a:avLst/>
            </a:prstGeom>
            <a:grpFill/>
            <a:ln w="12700" cap="flat" cmpd="sng" algn="ctr">
              <a:solidFill>
                <a:schemeClr val="accent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5786330" y="5355796"/>
              <a:ext cx="1599407" cy="0"/>
            </a:xfrm>
            <a:prstGeom prst="line">
              <a:avLst/>
            </a:prstGeom>
            <a:grpFill/>
            <a:ln w="12700" cap="flat" cmpd="sng" algn="ctr">
              <a:solidFill>
                <a:schemeClr val="accent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0" name="Group 21"/>
            <p:cNvGrpSpPr/>
            <p:nvPr/>
          </p:nvGrpSpPr>
          <p:grpSpPr>
            <a:xfrm>
              <a:off x="5591423" y="5240369"/>
              <a:ext cx="194907" cy="194907"/>
              <a:chOff x="6511702" y="5419514"/>
              <a:chExt cx="194907" cy="194907"/>
            </a:xfrm>
            <a:grpFill/>
          </p:grpSpPr>
          <p:sp>
            <p:nvSpPr>
              <p:cNvPr id="26" name="Freeform 21"/>
              <p:cNvSpPr>
                <a:spLocks noEditPoints="1"/>
              </p:cNvSpPr>
              <p:nvPr/>
            </p:nvSpPr>
            <p:spPr bwMode="auto">
              <a:xfrm flipH="1" flipV="1">
                <a:off x="6542960" y="5449214"/>
                <a:ext cx="134229" cy="135507"/>
              </a:xfrm>
              <a:custGeom>
                <a:avLst/>
                <a:gdLst>
                  <a:gd name="T0" fmla="*/ 25 w 50"/>
                  <a:gd name="T1" fmla="*/ 50 h 50"/>
                  <a:gd name="T2" fmla="*/ 0 w 50"/>
                  <a:gd name="T3" fmla="*/ 25 h 50"/>
                  <a:gd name="T4" fmla="*/ 25 w 50"/>
                  <a:gd name="T5" fmla="*/ 0 h 50"/>
                  <a:gd name="T6" fmla="*/ 50 w 50"/>
                  <a:gd name="T7" fmla="*/ 25 h 50"/>
                  <a:gd name="T8" fmla="*/ 25 w 50"/>
                  <a:gd name="T9" fmla="*/ 50 h 50"/>
                  <a:gd name="T10" fmla="*/ 25 w 50"/>
                  <a:gd name="T11" fmla="*/ 12 h 50"/>
                  <a:gd name="T12" fmla="*/ 12 w 50"/>
                  <a:gd name="T13" fmla="*/ 25 h 50"/>
                  <a:gd name="T14" fmla="*/ 25 w 50"/>
                  <a:gd name="T15" fmla="*/ 38 h 50"/>
                  <a:gd name="T16" fmla="*/ 38 w 50"/>
                  <a:gd name="T17" fmla="*/ 25 h 50"/>
                  <a:gd name="T18" fmla="*/ 25 w 50"/>
                  <a:gd name="T19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cubicBezTo>
                      <a:pt x="50" y="39"/>
                      <a:pt x="39" y="50"/>
                      <a:pt x="25" y="50"/>
                    </a:cubicBezTo>
                    <a:close/>
                    <a:moveTo>
                      <a:pt x="25" y="12"/>
                    </a:moveTo>
                    <a:cubicBezTo>
                      <a:pt x="18" y="12"/>
                      <a:pt x="12" y="18"/>
                      <a:pt x="12" y="25"/>
                    </a:cubicBezTo>
                    <a:cubicBezTo>
                      <a:pt x="12" y="32"/>
                      <a:pt x="18" y="38"/>
                      <a:pt x="25" y="38"/>
                    </a:cubicBezTo>
                    <a:cubicBezTo>
                      <a:pt x="32" y="38"/>
                      <a:pt x="38" y="32"/>
                      <a:pt x="38" y="25"/>
                    </a:cubicBezTo>
                    <a:cubicBezTo>
                      <a:pt x="38" y="18"/>
                      <a:pt x="32" y="12"/>
                      <a:pt x="2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391" tIns="45695" rIns="91391" bIns="45695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en-US" sz="1707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22"/>
              <p:cNvSpPr>
                <a:spLocks noEditPoints="1"/>
              </p:cNvSpPr>
              <p:nvPr/>
            </p:nvSpPr>
            <p:spPr bwMode="auto">
              <a:xfrm flipH="1" flipV="1">
                <a:off x="6511702" y="5419514"/>
                <a:ext cx="194907" cy="194907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4 h 72"/>
                  <a:gd name="T12" fmla="*/ 4 w 72"/>
                  <a:gd name="T13" fmla="*/ 36 h 72"/>
                  <a:gd name="T14" fmla="*/ 36 w 72"/>
                  <a:gd name="T15" fmla="*/ 68 h 72"/>
                  <a:gd name="T16" fmla="*/ 68 w 72"/>
                  <a:gd name="T17" fmla="*/ 36 h 72"/>
                  <a:gd name="T18" fmla="*/ 36 w 72"/>
                  <a:gd name="T19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9"/>
                      <a:pt x="4" y="36"/>
                    </a:cubicBezTo>
                    <a:cubicBezTo>
                      <a:pt x="4" y="54"/>
                      <a:pt x="18" y="68"/>
                      <a:pt x="36" y="68"/>
                    </a:cubicBezTo>
                    <a:cubicBezTo>
                      <a:pt x="54" y="68"/>
                      <a:pt x="68" y="54"/>
                      <a:pt x="68" y="36"/>
                    </a:cubicBezTo>
                    <a:cubicBezTo>
                      <a:pt x="68" y="19"/>
                      <a:pt x="54" y="4"/>
                      <a:pt x="36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391" tIns="45695" rIns="91391" bIns="45695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en-US" sz="1707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22"/>
            <p:cNvGrpSpPr/>
            <p:nvPr/>
          </p:nvGrpSpPr>
          <p:grpSpPr>
            <a:xfrm>
              <a:off x="7376347" y="5255834"/>
              <a:ext cx="194907" cy="194907"/>
              <a:chOff x="6511702" y="5419514"/>
              <a:chExt cx="194907" cy="194907"/>
            </a:xfrm>
            <a:grpFill/>
          </p:grpSpPr>
          <p:sp>
            <p:nvSpPr>
              <p:cNvPr id="24" name="Freeform 21"/>
              <p:cNvSpPr>
                <a:spLocks noEditPoints="1"/>
              </p:cNvSpPr>
              <p:nvPr/>
            </p:nvSpPr>
            <p:spPr bwMode="auto">
              <a:xfrm flipH="1" flipV="1">
                <a:off x="6542960" y="5449214"/>
                <a:ext cx="134229" cy="135507"/>
              </a:xfrm>
              <a:custGeom>
                <a:avLst/>
                <a:gdLst>
                  <a:gd name="T0" fmla="*/ 25 w 50"/>
                  <a:gd name="T1" fmla="*/ 50 h 50"/>
                  <a:gd name="T2" fmla="*/ 0 w 50"/>
                  <a:gd name="T3" fmla="*/ 25 h 50"/>
                  <a:gd name="T4" fmla="*/ 25 w 50"/>
                  <a:gd name="T5" fmla="*/ 0 h 50"/>
                  <a:gd name="T6" fmla="*/ 50 w 50"/>
                  <a:gd name="T7" fmla="*/ 25 h 50"/>
                  <a:gd name="T8" fmla="*/ 25 w 50"/>
                  <a:gd name="T9" fmla="*/ 50 h 50"/>
                  <a:gd name="T10" fmla="*/ 25 w 50"/>
                  <a:gd name="T11" fmla="*/ 12 h 50"/>
                  <a:gd name="T12" fmla="*/ 12 w 50"/>
                  <a:gd name="T13" fmla="*/ 25 h 50"/>
                  <a:gd name="T14" fmla="*/ 25 w 50"/>
                  <a:gd name="T15" fmla="*/ 38 h 50"/>
                  <a:gd name="T16" fmla="*/ 38 w 50"/>
                  <a:gd name="T17" fmla="*/ 25 h 50"/>
                  <a:gd name="T18" fmla="*/ 25 w 50"/>
                  <a:gd name="T19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cubicBezTo>
                      <a:pt x="50" y="39"/>
                      <a:pt x="39" y="50"/>
                      <a:pt x="25" y="50"/>
                    </a:cubicBezTo>
                    <a:close/>
                    <a:moveTo>
                      <a:pt x="25" y="12"/>
                    </a:moveTo>
                    <a:cubicBezTo>
                      <a:pt x="18" y="12"/>
                      <a:pt x="12" y="18"/>
                      <a:pt x="12" y="25"/>
                    </a:cubicBezTo>
                    <a:cubicBezTo>
                      <a:pt x="12" y="32"/>
                      <a:pt x="18" y="38"/>
                      <a:pt x="25" y="38"/>
                    </a:cubicBezTo>
                    <a:cubicBezTo>
                      <a:pt x="32" y="38"/>
                      <a:pt x="38" y="32"/>
                      <a:pt x="38" y="25"/>
                    </a:cubicBezTo>
                    <a:cubicBezTo>
                      <a:pt x="38" y="18"/>
                      <a:pt x="32" y="12"/>
                      <a:pt x="2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391" tIns="45695" rIns="91391" bIns="45695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en-US" sz="1707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22"/>
              <p:cNvSpPr>
                <a:spLocks noEditPoints="1"/>
              </p:cNvSpPr>
              <p:nvPr/>
            </p:nvSpPr>
            <p:spPr bwMode="auto">
              <a:xfrm flipH="1" flipV="1">
                <a:off x="6511702" y="5419514"/>
                <a:ext cx="194907" cy="194907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4 h 72"/>
                  <a:gd name="T12" fmla="*/ 4 w 72"/>
                  <a:gd name="T13" fmla="*/ 36 h 72"/>
                  <a:gd name="T14" fmla="*/ 36 w 72"/>
                  <a:gd name="T15" fmla="*/ 68 h 72"/>
                  <a:gd name="T16" fmla="*/ 68 w 72"/>
                  <a:gd name="T17" fmla="*/ 36 h 72"/>
                  <a:gd name="T18" fmla="*/ 36 w 72"/>
                  <a:gd name="T19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9"/>
                      <a:pt x="4" y="36"/>
                    </a:cubicBezTo>
                    <a:cubicBezTo>
                      <a:pt x="4" y="54"/>
                      <a:pt x="18" y="68"/>
                      <a:pt x="36" y="68"/>
                    </a:cubicBezTo>
                    <a:cubicBezTo>
                      <a:pt x="54" y="68"/>
                      <a:pt x="68" y="54"/>
                      <a:pt x="68" y="36"/>
                    </a:cubicBezTo>
                    <a:cubicBezTo>
                      <a:pt x="68" y="19"/>
                      <a:pt x="54" y="4"/>
                      <a:pt x="36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391" tIns="45695" rIns="91391" bIns="45695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en-US" sz="1707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28" name="Straight Connector 27"/>
          <p:cNvCxnSpPr/>
          <p:nvPr/>
        </p:nvCxnSpPr>
        <p:spPr bwMode="auto">
          <a:xfrm flipH="1">
            <a:off x="4982902" y="5202731"/>
            <a:ext cx="403545" cy="376408"/>
          </a:xfrm>
          <a:prstGeom prst="line">
            <a:avLst/>
          </a:prstGeom>
          <a:noFill/>
          <a:ln w="1270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 flipV="1">
            <a:off x="3196618" y="5688679"/>
            <a:ext cx="1598572" cy="0"/>
          </a:xfrm>
          <a:prstGeom prst="line">
            <a:avLst/>
          </a:prstGeom>
          <a:noFill/>
          <a:ln w="1270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4" name="Group 29"/>
          <p:cNvGrpSpPr/>
          <p:nvPr/>
        </p:nvGrpSpPr>
        <p:grpSpPr>
          <a:xfrm flipH="1">
            <a:off x="4795191" y="5573313"/>
            <a:ext cx="194804" cy="194804"/>
            <a:chOff x="6511702" y="5419514"/>
            <a:chExt cx="194907" cy="194907"/>
          </a:xfrm>
          <a:solidFill>
            <a:schemeClr val="accent4"/>
          </a:solidFill>
        </p:grpSpPr>
        <p:sp>
          <p:nvSpPr>
            <p:cNvPr id="31" name="Freeform 21"/>
            <p:cNvSpPr>
              <a:spLocks noEditPoints="1"/>
            </p:cNvSpPr>
            <p:nvPr/>
          </p:nvSpPr>
          <p:spPr bwMode="auto">
            <a:xfrm flipH="1" flipV="1">
              <a:off x="6542960" y="5449214"/>
              <a:ext cx="134229" cy="135507"/>
            </a:xfrm>
            <a:custGeom>
              <a:avLst/>
              <a:gdLst>
                <a:gd name="T0" fmla="*/ 25 w 50"/>
                <a:gd name="T1" fmla="*/ 50 h 50"/>
                <a:gd name="T2" fmla="*/ 0 w 50"/>
                <a:gd name="T3" fmla="*/ 25 h 50"/>
                <a:gd name="T4" fmla="*/ 25 w 50"/>
                <a:gd name="T5" fmla="*/ 0 h 50"/>
                <a:gd name="T6" fmla="*/ 50 w 50"/>
                <a:gd name="T7" fmla="*/ 25 h 50"/>
                <a:gd name="T8" fmla="*/ 25 w 50"/>
                <a:gd name="T9" fmla="*/ 50 h 50"/>
                <a:gd name="T10" fmla="*/ 25 w 50"/>
                <a:gd name="T11" fmla="*/ 12 h 50"/>
                <a:gd name="T12" fmla="*/ 12 w 50"/>
                <a:gd name="T13" fmla="*/ 25 h 50"/>
                <a:gd name="T14" fmla="*/ 25 w 50"/>
                <a:gd name="T15" fmla="*/ 38 h 50"/>
                <a:gd name="T16" fmla="*/ 38 w 50"/>
                <a:gd name="T17" fmla="*/ 25 h 50"/>
                <a:gd name="T18" fmla="*/ 25 w 50"/>
                <a:gd name="T19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0">
                  <a:moveTo>
                    <a:pt x="25" y="50"/>
                  </a:move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5"/>
                  </a:cubicBezTo>
                  <a:cubicBezTo>
                    <a:pt x="50" y="39"/>
                    <a:pt x="39" y="50"/>
                    <a:pt x="25" y="50"/>
                  </a:cubicBezTo>
                  <a:close/>
                  <a:moveTo>
                    <a:pt x="25" y="12"/>
                  </a:moveTo>
                  <a:cubicBezTo>
                    <a:pt x="18" y="12"/>
                    <a:pt x="12" y="18"/>
                    <a:pt x="12" y="25"/>
                  </a:cubicBezTo>
                  <a:cubicBezTo>
                    <a:pt x="12" y="32"/>
                    <a:pt x="18" y="38"/>
                    <a:pt x="25" y="38"/>
                  </a:cubicBezTo>
                  <a:cubicBezTo>
                    <a:pt x="32" y="38"/>
                    <a:pt x="38" y="32"/>
                    <a:pt x="38" y="25"/>
                  </a:cubicBezTo>
                  <a:cubicBezTo>
                    <a:pt x="38" y="18"/>
                    <a:pt x="32" y="12"/>
                    <a:pt x="25" y="12"/>
                  </a:cubicBez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391" tIns="45695" rIns="91391" bIns="45695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1707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22"/>
            <p:cNvSpPr>
              <a:spLocks noEditPoints="1"/>
            </p:cNvSpPr>
            <p:nvPr/>
          </p:nvSpPr>
          <p:spPr bwMode="auto">
            <a:xfrm flipH="1" flipV="1">
              <a:off x="6511702" y="5419514"/>
              <a:ext cx="194907" cy="194907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4 h 72"/>
                <a:gd name="T12" fmla="*/ 4 w 72"/>
                <a:gd name="T13" fmla="*/ 36 h 72"/>
                <a:gd name="T14" fmla="*/ 36 w 72"/>
                <a:gd name="T15" fmla="*/ 68 h 72"/>
                <a:gd name="T16" fmla="*/ 68 w 72"/>
                <a:gd name="T17" fmla="*/ 36 h 72"/>
                <a:gd name="T18" fmla="*/ 36 w 72"/>
                <a:gd name="T19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4"/>
                  </a:moveTo>
                  <a:cubicBezTo>
                    <a:pt x="18" y="4"/>
                    <a:pt x="4" y="19"/>
                    <a:pt x="4" y="36"/>
                  </a:cubicBezTo>
                  <a:cubicBezTo>
                    <a:pt x="4" y="54"/>
                    <a:pt x="18" y="68"/>
                    <a:pt x="36" y="68"/>
                  </a:cubicBezTo>
                  <a:cubicBezTo>
                    <a:pt x="54" y="68"/>
                    <a:pt x="68" y="54"/>
                    <a:pt x="68" y="36"/>
                  </a:cubicBezTo>
                  <a:cubicBezTo>
                    <a:pt x="68" y="19"/>
                    <a:pt x="54" y="4"/>
                    <a:pt x="36" y="4"/>
                  </a:cubicBez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391" tIns="45695" rIns="91391" bIns="45695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1707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32"/>
          <p:cNvGrpSpPr/>
          <p:nvPr/>
        </p:nvGrpSpPr>
        <p:grpSpPr>
          <a:xfrm flipH="1">
            <a:off x="3011197" y="5588769"/>
            <a:ext cx="194804" cy="194804"/>
            <a:chOff x="6511702" y="5419514"/>
            <a:chExt cx="194907" cy="194907"/>
          </a:xfrm>
          <a:solidFill>
            <a:schemeClr val="accent4"/>
          </a:solidFill>
        </p:grpSpPr>
        <p:sp>
          <p:nvSpPr>
            <p:cNvPr id="34" name="Freeform 21"/>
            <p:cNvSpPr>
              <a:spLocks noEditPoints="1"/>
            </p:cNvSpPr>
            <p:nvPr/>
          </p:nvSpPr>
          <p:spPr bwMode="auto">
            <a:xfrm flipH="1" flipV="1">
              <a:off x="6542960" y="5449214"/>
              <a:ext cx="134229" cy="135507"/>
            </a:xfrm>
            <a:custGeom>
              <a:avLst/>
              <a:gdLst>
                <a:gd name="T0" fmla="*/ 25 w 50"/>
                <a:gd name="T1" fmla="*/ 50 h 50"/>
                <a:gd name="T2" fmla="*/ 0 w 50"/>
                <a:gd name="T3" fmla="*/ 25 h 50"/>
                <a:gd name="T4" fmla="*/ 25 w 50"/>
                <a:gd name="T5" fmla="*/ 0 h 50"/>
                <a:gd name="T6" fmla="*/ 50 w 50"/>
                <a:gd name="T7" fmla="*/ 25 h 50"/>
                <a:gd name="T8" fmla="*/ 25 w 50"/>
                <a:gd name="T9" fmla="*/ 50 h 50"/>
                <a:gd name="T10" fmla="*/ 25 w 50"/>
                <a:gd name="T11" fmla="*/ 12 h 50"/>
                <a:gd name="T12" fmla="*/ 12 w 50"/>
                <a:gd name="T13" fmla="*/ 25 h 50"/>
                <a:gd name="T14" fmla="*/ 25 w 50"/>
                <a:gd name="T15" fmla="*/ 38 h 50"/>
                <a:gd name="T16" fmla="*/ 38 w 50"/>
                <a:gd name="T17" fmla="*/ 25 h 50"/>
                <a:gd name="T18" fmla="*/ 25 w 50"/>
                <a:gd name="T19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0">
                  <a:moveTo>
                    <a:pt x="25" y="50"/>
                  </a:move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5"/>
                  </a:cubicBezTo>
                  <a:cubicBezTo>
                    <a:pt x="50" y="39"/>
                    <a:pt x="39" y="50"/>
                    <a:pt x="25" y="50"/>
                  </a:cubicBezTo>
                  <a:close/>
                  <a:moveTo>
                    <a:pt x="25" y="12"/>
                  </a:moveTo>
                  <a:cubicBezTo>
                    <a:pt x="18" y="12"/>
                    <a:pt x="12" y="18"/>
                    <a:pt x="12" y="25"/>
                  </a:cubicBezTo>
                  <a:cubicBezTo>
                    <a:pt x="12" y="32"/>
                    <a:pt x="18" y="38"/>
                    <a:pt x="25" y="38"/>
                  </a:cubicBezTo>
                  <a:cubicBezTo>
                    <a:pt x="32" y="38"/>
                    <a:pt x="38" y="32"/>
                    <a:pt x="38" y="25"/>
                  </a:cubicBezTo>
                  <a:cubicBezTo>
                    <a:pt x="38" y="18"/>
                    <a:pt x="32" y="12"/>
                    <a:pt x="25" y="12"/>
                  </a:cubicBez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391" tIns="45695" rIns="91391" bIns="45695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1707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2"/>
            <p:cNvSpPr>
              <a:spLocks noEditPoints="1"/>
            </p:cNvSpPr>
            <p:nvPr/>
          </p:nvSpPr>
          <p:spPr bwMode="auto">
            <a:xfrm flipH="1" flipV="1">
              <a:off x="6511702" y="5419514"/>
              <a:ext cx="194907" cy="194907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4 h 72"/>
                <a:gd name="T12" fmla="*/ 4 w 72"/>
                <a:gd name="T13" fmla="*/ 36 h 72"/>
                <a:gd name="T14" fmla="*/ 36 w 72"/>
                <a:gd name="T15" fmla="*/ 68 h 72"/>
                <a:gd name="T16" fmla="*/ 68 w 72"/>
                <a:gd name="T17" fmla="*/ 36 h 72"/>
                <a:gd name="T18" fmla="*/ 36 w 72"/>
                <a:gd name="T19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4"/>
                  </a:moveTo>
                  <a:cubicBezTo>
                    <a:pt x="18" y="4"/>
                    <a:pt x="4" y="19"/>
                    <a:pt x="4" y="36"/>
                  </a:cubicBezTo>
                  <a:cubicBezTo>
                    <a:pt x="4" y="54"/>
                    <a:pt x="18" y="68"/>
                    <a:pt x="36" y="68"/>
                  </a:cubicBezTo>
                  <a:cubicBezTo>
                    <a:pt x="54" y="68"/>
                    <a:pt x="68" y="54"/>
                    <a:pt x="68" y="36"/>
                  </a:cubicBezTo>
                  <a:cubicBezTo>
                    <a:pt x="68" y="19"/>
                    <a:pt x="54" y="4"/>
                    <a:pt x="36" y="4"/>
                  </a:cubicBez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391" tIns="45695" rIns="91391" bIns="45695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1707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5320494" y="4438803"/>
            <a:ext cx="401876" cy="396885"/>
            <a:chOff x="-2792595" y="1299030"/>
            <a:chExt cx="1030470" cy="1017672"/>
          </a:xfrm>
          <a:solidFill>
            <a:schemeClr val="bg1"/>
          </a:solidFill>
        </p:grpSpPr>
        <p:sp>
          <p:nvSpPr>
            <p:cNvPr id="37" name="Freeform 57"/>
            <p:cNvSpPr/>
            <p:nvPr/>
          </p:nvSpPr>
          <p:spPr bwMode="auto">
            <a:xfrm>
              <a:off x="-2670185" y="1319617"/>
              <a:ext cx="908060" cy="669917"/>
            </a:xfrm>
            <a:custGeom>
              <a:avLst/>
              <a:gdLst>
                <a:gd name="T0" fmla="*/ 1182 w 1528"/>
                <a:gd name="T1" fmla="*/ 61 h 1127"/>
                <a:gd name="T2" fmla="*/ 1386 w 1528"/>
                <a:gd name="T3" fmla="*/ 25 h 1127"/>
                <a:gd name="T4" fmla="*/ 1508 w 1528"/>
                <a:gd name="T5" fmla="*/ 4 h 1127"/>
                <a:gd name="T6" fmla="*/ 1525 w 1528"/>
                <a:gd name="T7" fmla="*/ 20 h 1127"/>
                <a:gd name="T8" fmla="*/ 1471 w 1528"/>
                <a:gd name="T9" fmla="*/ 296 h 1127"/>
                <a:gd name="T10" fmla="*/ 1460 w 1528"/>
                <a:gd name="T11" fmla="*/ 353 h 1127"/>
                <a:gd name="T12" fmla="*/ 1403 w 1528"/>
                <a:gd name="T13" fmla="*/ 292 h 1127"/>
                <a:gd name="T14" fmla="*/ 1369 w 1528"/>
                <a:gd name="T15" fmla="*/ 290 h 1127"/>
                <a:gd name="T16" fmla="*/ 1185 w 1528"/>
                <a:gd name="T17" fmla="*/ 471 h 1127"/>
                <a:gd name="T18" fmla="*/ 741 w 1528"/>
                <a:gd name="T19" fmla="*/ 904 h 1127"/>
                <a:gd name="T20" fmla="*/ 713 w 1528"/>
                <a:gd name="T21" fmla="*/ 904 h 1127"/>
                <a:gd name="T22" fmla="*/ 546 w 1528"/>
                <a:gd name="T23" fmla="*/ 744 h 1127"/>
                <a:gd name="T24" fmla="*/ 516 w 1528"/>
                <a:gd name="T25" fmla="*/ 744 h 1127"/>
                <a:gd name="T26" fmla="*/ 147 w 1528"/>
                <a:gd name="T27" fmla="*/ 1114 h 1127"/>
                <a:gd name="T28" fmla="*/ 115 w 1528"/>
                <a:gd name="T29" fmla="*/ 1113 h 1127"/>
                <a:gd name="T30" fmla="*/ 12 w 1528"/>
                <a:gd name="T31" fmla="*/ 1011 h 1127"/>
                <a:gd name="T32" fmla="*/ 10 w 1528"/>
                <a:gd name="T33" fmla="*/ 988 h 1127"/>
                <a:gd name="T34" fmla="*/ 524 w 1528"/>
                <a:gd name="T35" fmla="*/ 475 h 1127"/>
                <a:gd name="T36" fmla="*/ 548 w 1528"/>
                <a:gd name="T37" fmla="*/ 477 h 1127"/>
                <a:gd name="T38" fmla="*/ 716 w 1528"/>
                <a:gd name="T39" fmla="*/ 636 h 1127"/>
                <a:gd name="T40" fmla="*/ 738 w 1528"/>
                <a:gd name="T41" fmla="*/ 636 h 1127"/>
                <a:gd name="T42" fmla="*/ 1147 w 1528"/>
                <a:gd name="T43" fmla="*/ 242 h 1127"/>
                <a:gd name="T44" fmla="*/ 1241 w 1528"/>
                <a:gd name="T45" fmla="*/ 153 h 1127"/>
                <a:gd name="T46" fmla="*/ 1242 w 1528"/>
                <a:gd name="T47" fmla="*/ 127 h 1127"/>
                <a:gd name="T48" fmla="*/ 1178 w 1528"/>
                <a:gd name="T49" fmla="*/ 67 h 1127"/>
                <a:gd name="T50" fmla="*/ 1182 w 1528"/>
                <a:gd name="T51" fmla="*/ 6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8" h="1127">
                  <a:moveTo>
                    <a:pt x="1182" y="61"/>
                  </a:moveTo>
                  <a:cubicBezTo>
                    <a:pt x="1250" y="49"/>
                    <a:pt x="1318" y="37"/>
                    <a:pt x="1386" y="25"/>
                  </a:cubicBezTo>
                  <a:cubicBezTo>
                    <a:pt x="1427" y="18"/>
                    <a:pt x="1468" y="12"/>
                    <a:pt x="1508" y="4"/>
                  </a:cubicBezTo>
                  <a:cubicBezTo>
                    <a:pt x="1525" y="0"/>
                    <a:pt x="1528" y="5"/>
                    <a:pt x="1525" y="20"/>
                  </a:cubicBezTo>
                  <a:cubicBezTo>
                    <a:pt x="1506" y="112"/>
                    <a:pt x="1489" y="204"/>
                    <a:pt x="1471" y="296"/>
                  </a:cubicBezTo>
                  <a:cubicBezTo>
                    <a:pt x="1468" y="313"/>
                    <a:pt x="1464" y="330"/>
                    <a:pt x="1460" y="353"/>
                  </a:cubicBezTo>
                  <a:cubicBezTo>
                    <a:pt x="1439" y="330"/>
                    <a:pt x="1420" y="312"/>
                    <a:pt x="1403" y="292"/>
                  </a:cubicBezTo>
                  <a:cubicBezTo>
                    <a:pt x="1391" y="277"/>
                    <a:pt x="1383" y="276"/>
                    <a:pt x="1369" y="290"/>
                  </a:cubicBezTo>
                  <a:cubicBezTo>
                    <a:pt x="1308" y="351"/>
                    <a:pt x="1246" y="411"/>
                    <a:pt x="1185" y="471"/>
                  </a:cubicBezTo>
                  <a:cubicBezTo>
                    <a:pt x="1037" y="615"/>
                    <a:pt x="889" y="759"/>
                    <a:pt x="741" y="904"/>
                  </a:cubicBezTo>
                  <a:cubicBezTo>
                    <a:pt x="730" y="915"/>
                    <a:pt x="725" y="915"/>
                    <a:pt x="713" y="904"/>
                  </a:cubicBezTo>
                  <a:cubicBezTo>
                    <a:pt x="658" y="850"/>
                    <a:pt x="601" y="798"/>
                    <a:pt x="546" y="744"/>
                  </a:cubicBezTo>
                  <a:cubicBezTo>
                    <a:pt x="534" y="733"/>
                    <a:pt x="528" y="732"/>
                    <a:pt x="516" y="744"/>
                  </a:cubicBezTo>
                  <a:cubicBezTo>
                    <a:pt x="393" y="868"/>
                    <a:pt x="270" y="990"/>
                    <a:pt x="147" y="1114"/>
                  </a:cubicBezTo>
                  <a:cubicBezTo>
                    <a:pt x="134" y="1127"/>
                    <a:pt x="128" y="1126"/>
                    <a:pt x="115" y="1113"/>
                  </a:cubicBezTo>
                  <a:cubicBezTo>
                    <a:pt x="82" y="1078"/>
                    <a:pt x="47" y="1045"/>
                    <a:pt x="12" y="1011"/>
                  </a:cubicBezTo>
                  <a:cubicBezTo>
                    <a:pt x="3" y="1003"/>
                    <a:pt x="0" y="998"/>
                    <a:pt x="10" y="988"/>
                  </a:cubicBezTo>
                  <a:cubicBezTo>
                    <a:pt x="182" y="817"/>
                    <a:pt x="353" y="647"/>
                    <a:pt x="524" y="475"/>
                  </a:cubicBezTo>
                  <a:cubicBezTo>
                    <a:pt x="535" y="465"/>
                    <a:pt x="540" y="469"/>
                    <a:pt x="548" y="477"/>
                  </a:cubicBezTo>
                  <a:cubicBezTo>
                    <a:pt x="604" y="530"/>
                    <a:pt x="661" y="582"/>
                    <a:pt x="716" y="636"/>
                  </a:cubicBezTo>
                  <a:cubicBezTo>
                    <a:pt x="725" y="644"/>
                    <a:pt x="729" y="644"/>
                    <a:pt x="738" y="636"/>
                  </a:cubicBezTo>
                  <a:cubicBezTo>
                    <a:pt x="874" y="504"/>
                    <a:pt x="1011" y="373"/>
                    <a:pt x="1147" y="242"/>
                  </a:cubicBezTo>
                  <a:cubicBezTo>
                    <a:pt x="1178" y="212"/>
                    <a:pt x="1209" y="182"/>
                    <a:pt x="1241" y="153"/>
                  </a:cubicBezTo>
                  <a:cubicBezTo>
                    <a:pt x="1251" y="143"/>
                    <a:pt x="1254" y="137"/>
                    <a:pt x="1242" y="127"/>
                  </a:cubicBezTo>
                  <a:cubicBezTo>
                    <a:pt x="1220" y="108"/>
                    <a:pt x="1199" y="87"/>
                    <a:pt x="1178" y="67"/>
                  </a:cubicBezTo>
                  <a:cubicBezTo>
                    <a:pt x="1179" y="65"/>
                    <a:pt x="1181" y="63"/>
                    <a:pt x="118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391" tIns="45695" rIns="91391" bIns="45695" numCol="1" anchor="t" anchorCtr="0" compatLnSpc="1"/>
            <a:lstStyle/>
            <a:p>
              <a:pPr>
                <a:lnSpc>
                  <a:spcPct val="130000"/>
                </a:lnSpc>
              </a:pPr>
              <a:endParaRPr lang="en-IN" sz="1707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58"/>
            <p:cNvSpPr/>
            <p:nvPr/>
          </p:nvSpPr>
          <p:spPr bwMode="auto">
            <a:xfrm>
              <a:off x="-2024750" y="1775316"/>
              <a:ext cx="258730" cy="524694"/>
            </a:xfrm>
            <a:custGeom>
              <a:avLst/>
              <a:gdLst>
                <a:gd name="T0" fmla="*/ 435 w 435"/>
                <a:gd name="T1" fmla="*/ 443 h 883"/>
                <a:gd name="T2" fmla="*/ 435 w 435"/>
                <a:gd name="T3" fmla="*/ 863 h 883"/>
                <a:gd name="T4" fmla="*/ 415 w 435"/>
                <a:gd name="T5" fmla="*/ 883 h 883"/>
                <a:gd name="T6" fmla="*/ 19 w 435"/>
                <a:gd name="T7" fmla="*/ 883 h 883"/>
                <a:gd name="T8" fmla="*/ 0 w 435"/>
                <a:gd name="T9" fmla="*/ 864 h 883"/>
                <a:gd name="T10" fmla="*/ 0 w 435"/>
                <a:gd name="T11" fmla="*/ 21 h 883"/>
                <a:gd name="T12" fmla="*/ 20 w 435"/>
                <a:gd name="T13" fmla="*/ 0 h 883"/>
                <a:gd name="T14" fmla="*/ 416 w 435"/>
                <a:gd name="T15" fmla="*/ 0 h 883"/>
                <a:gd name="T16" fmla="*/ 435 w 435"/>
                <a:gd name="T17" fmla="*/ 19 h 883"/>
                <a:gd name="T18" fmla="*/ 435 w 435"/>
                <a:gd name="T19" fmla="*/ 443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5" h="883">
                  <a:moveTo>
                    <a:pt x="435" y="443"/>
                  </a:moveTo>
                  <a:cubicBezTo>
                    <a:pt x="435" y="583"/>
                    <a:pt x="434" y="723"/>
                    <a:pt x="435" y="863"/>
                  </a:cubicBezTo>
                  <a:cubicBezTo>
                    <a:pt x="435" y="879"/>
                    <a:pt x="431" y="883"/>
                    <a:pt x="415" y="883"/>
                  </a:cubicBezTo>
                  <a:cubicBezTo>
                    <a:pt x="283" y="883"/>
                    <a:pt x="151" y="883"/>
                    <a:pt x="19" y="883"/>
                  </a:cubicBezTo>
                  <a:cubicBezTo>
                    <a:pt x="4" y="883"/>
                    <a:pt x="0" y="879"/>
                    <a:pt x="0" y="864"/>
                  </a:cubicBezTo>
                  <a:cubicBezTo>
                    <a:pt x="1" y="583"/>
                    <a:pt x="1" y="302"/>
                    <a:pt x="0" y="21"/>
                  </a:cubicBezTo>
                  <a:cubicBezTo>
                    <a:pt x="0" y="5"/>
                    <a:pt x="4" y="0"/>
                    <a:pt x="20" y="0"/>
                  </a:cubicBezTo>
                  <a:cubicBezTo>
                    <a:pt x="152" y="1"/>
                    <a:pt x="284" y="1"/>
                    <a:pt x="416" y="0"/>
                  </a:cubicBezTo>
                  <a:cubicBezTo>
                    <a:pt x="432" y="0"/>
                    <a:pt x="435" y="5"/>
                    <a:pt x="435" y="19"/>
                  </a:cubicBezTo>
                  <a:cubicBezTo>
                    <a:pt x="434" y="161"/>
                    <a:pt x="435" y="302"/>
                    <a:pt x="435" y="4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391" tIns="45695" rIns="91391" bIns="45695" numCol="1" anchor="t" anchorCtr="0" compatLnSpc="1"/>
            <a:lstStyle/>
            <a:p>
              <a:pPr>
                <a:lnSpc>
                  <a:spcPct val="130000"/>
                </a:lnSpc>
              </a:pPr>
              <a:endParaRPr lang="en-IN" sz="1707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59"/>
            <p:cNvSpPr/>
            <p:nvPr/>
          </p:nvSpPr>
          <p:spPr bwMode="auto">
            <a:xfrm>
              <a:off x="-2353588" y="1935562"/>
              <a:ext cx="257618" cy="364448"/>
            </a:xfrm>
            <a:custGeom>
              <a:avLst/>
              <a:gdLst>
                <a:gd name="T0" fmla="*/ 0 w 433"/>
                <a:gd name="T1" fmla="*/ 307 h 613"/>
                <a:gd name="T2" fmla="*/ 0 w 433"/>
                <a:gd name="T3" fmla="*/ 21 h 613"/>
                <a:gd name="T4" fmla="*/ 20 w 433"/>
                <a:gd name="T5" fmla="*/ 0 h 613"/>
                <a:gd name="T6" fmla="*/ 414 w 433"/>
                <a:gd name="T7" fmla="*/ 0 h 613"/>
                <a:gd name="T8" fmla="*/ 433 w 433"/>
                <a:gd name="T9" fmla="*/ 19 h 613"/>
                <a:gd name="T10" fmla="*/ 432 w 433"/>
                <a:gd name="T11" fmla="*/ 594 h 613"/>
                <a:gd name="T12" fmla="*/ 414 w 433"/>
                <a:gd name="T13" fmla="*/ 613 h 613"/>
                <a:gd name="T14" fmla="*/ 19 w 433"/>
                <a:gd name="T15" fmla="*/ 613 h 613"/>
                <a:gd name="T16" fmla="*/ 0 w 433"/>
                <a:gd name="T17" fmla="*/ 595 h 613"/>
                <a:gd name="T18" fmla="*/ 0 w 433"/>
                <a:gd name="T19" fmla="*/ 307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3" h="613">
                  <a:moveTo>
                    <a:pt x="0" y="307"/>
                  </a:moveTo>
                  <a:cubicBezTo>
                    <a:pt x="0" y="212"/>
                    <a:pt x="0" y="116"/>
                    <a:pt x="0" y="21"/>
                  </a:cubicBezTo>
                  <a:cubicBezTo>
                    <a:pt x="0" y="5"/>
                    <a:pt x="2" y="0"/>
                    <a:pt x="20" y="0"/>
                  </a:cubicBezTo>
                  <a:cubicBezTo>
                    <a:pt x="151" y="1"/>
                    <a:pt x="282" y="1"/>
                    <a:pt x="414" y="0"/>
                  </a:cubicBezTo>
                  <a:cubicBezTo>
                    <a:pt x="428" y="0"/>
                    <a:pt x="433" y="3"/>
                    <a:pt x="433" y="19"/>
                  </a:cubicBezTo>
                  <a:cubicBezTo>
                    <a:pt x="432" y="210"/>
                    <a:pt x="432" y="402"/>
                    <a:pt x="432" y="594"/>
                  </a:cubicBezTo>
                  <a:cubicBezTo>
                    <a:pt x="432" y="608"/>
                    <a:pt x="430" y="613"/>
                    <a:pt x="414" y="613"/>
                  </a:cubicBezTo>
                  <a:cubicBezTo>
                    <a:pt x="282" y="613"/>
                    <a:pt x="151" y="613"/>
                    <a:pt x="19" y="613"/>
                  </a:cubicBezTo>
                  <a:cubicBezTo>
                    <a:pt x="4" y="613"/>
                    <a:pt x="0" y="610"/>
                    <a:pt x="0" y="595"/>
                  </a:cubicBezTo>
                  <a:cubicBezTo>
                    <a:pt x="1" y="499"/>
                    <a:pt x="0" y="403"/>
                    <a:pt x="0" y="3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391" tIns="45695" rIns="91391" bIns="45695" numCol="1" anchor="t" anchorCtr="0" compatLnSpc="1"/>
            <a:lstStyle/>
            <a:p>
              <a:pPr>
                <a:lnSpc>
                  <a:spcPct val="130000"/>
                </a:lnSpc>
              </a:pPr>
              <a:endParaRPr lang="en-IN" sz="1707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60"/>
            <p:cNvSpPr>
              <a:spLocks noEditPoints="1"/>
            </p:cNvSpPr>
            <p:nvPr/>
          </p:nvSpPr>
          <p:spPr bwMode="auto">
            <a:xfrm>
              <a:off x="-2353588" y="1299030"/>
              <a:ext cx="200307" cy="296010"/>
            </a:xfrm>
            <a:custGeom>
              <a:avLst/>
              <a:gdLst>
                <a:gd name="T0" fmla="*/ 201 w 337"/>
                <a:gd name="T1" fmla="*/ 446 h 498"/>
                <a:gd name="T2" fmla="*/ 201 w 337"/>
                <a:gd name="T3" fmla="*/ 498 h 498"/>
                <a:gd name="T4" fmla="*/ 127 w 337"/>
                <a:gd name="T5" fmla="*/ 498 h 498"/>
                <a:gd name="T6" fmla="*/ 127 w 337"/>
                <a:gd name="T7" fmla="*/ 447 h 498"/>
                <a:gd name="T8" fmla="*/ 0 w 337"/>
                <a:gd name="T9" fmla="*/ 309 h 498"/>
                <a:gd name="T10" fmla="*/ 79 w 337"/>
                <a:gd name="T11" fmla="*/ 309 h 498"/>
                <a:gd name="T12" fmla="*/ 125 w 337"/>
                <a:gd name="T13" fmla="*/ 366 h 498"/>
                <a:gd name="T14" fmla="*/ 125 w 337"/>
                <a:gd name="T15" fmla="*/ 279 h 498"/>
                <a:gd name="T16" fmla="*/ 6 w 337"/>
                <a:gd name="T17" fmla="*/ 171 h 498"/>
                <a:gd name="T18" fmla="*/ 126 w 337"/>
                <a:gd name="T19" fmla="*/ 50 h 498"/>
                <a:gd name="T20" fmla="*/ 126 w 337"/>
                <a:gd name="T21" fmla="*/ 0 h 498"/>
                <a:gd name="T22" fmla="*/ 201 w 337"/>
                <a:gd name="T23" fmla="*/ 0 h 498"/>
                <a:gd name="T24" fmla="*/ 201 w 337"/>
                <a:gd name="T25" fmla="*/ 37 h 498"/>
                <a:gd name="T26" fmla="*/ 216 w 337"/>
                <a:gd name="T27" fmla="*/ 55 h 498"/>
                <a:gd name="T28" fmla="*/ 321 w 337"/>
                <a:gd name="T29" fmla="*/ 154 h 498"/>
                <a:gd name="T30" fmla="*/ 323 w 337"/>
                <a:gd name="T31" fmla="*/ 178 h 498"/>
                <a:gd name="T32" fmla="*/ 254 w 337"/>
                <a:gd name="T33" fmla="*/ 178 h 498"/>
                <a:gd name="T34" fmla="*/ 243 w 337"/>
                <a:gd name="T35" fmla="*/ 166 h 498"/>
                <a:gd name="T36" fmla="*/ 203 w 337"/>
                <a:gd name="T37" fmla="*/ 130 h 498"/>
                <a:gd name="T38" fmla="*/ 203 w 337"/>
                <a:gd name="T39" fmla="*/ 210 h 498"/>
                <a:gd name="T40" fmla="*/ 251 w 337"/>
                <a:gd name="T41" fmla="*/ 220 h 498"/>
                <a:gd name="T42" fmla="*/ 329 w 337"/>
                <a:gd name="T43" fmla="*/ 299 h 498"/>
                <a:gd name="T44" fmla="*/ 289 w 337"/>
                <a:gd name="T45" fmla="*/ 409 h 498"/>
                <a:gd name="T46" fmla="*/ 201 w 337"/>
                <a:gd name="T47" fmla="*/ 446 h 498"/>
                <a:gd name="T48" fmla="*/ 202 w 337"/>
                <a:gd name="T49" fmla="*/ 368 h 498"/>
                <a:gd name="T50" fmla="*/ 254 w 337"/>
                <a:gd name="T51" fmla="*/ 324 h 498"/>
                <a:gd name="T52" fmla="*/ 202 w 337"/>
                <a:gd name="T53" fmla="*/ 293 h 498"/>
                <a:gd name="T54" fmla="*/ 202 w 337"/>
                <a:gd name="T55" fmla="*/ 368 h 498"/>
                <a:gd name="T56" fmla="*/ 126 w 337"/>
                <a:gd name="T57" fmla="*/ 197 h 498"/>
                <a:gd name="T58" fmla="*/ 126 w 337"/>
                <a:gd name="T59" fmla="*/ 131 h 498"/>
                <a:gd name="T60" fmla="*/ 87 w 337"/>
                <a:gd name="T61" fmla="*/ 170 h 498"/>
                <a:gd name="T62" fmla="*/ 126 w 337"/>
                <a:gd name="T63" fmla="*/ 19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7" h="498">
                  <a:moveTo>
                    <a:pt x="201" y="446"/>
                  </a:moveTo>
                  <a:cubicBezTo>
                    <a:pt x="201" y="465"/>
                    <a:pt x="201" y="481"/>
                    <a:pt x="201" y="498"/>
                  </a:cubicBezTo>
                  <a:cubicBezTo>
                    <a:pt x="176" y="498"/>
                    <a:pt x="153" y="498"/>
                    <a:pt x="127" y="498"/>
                  </a:cubicBezTo>
                  <a:cubicBezTo>
                    <a:pt x="127" y="481"/>
                    <a:pt x="127" y="464"/>
                    <a:pt x="127" y="447"/>
                  </a:cubicBezTo>
                  <a:cubicBezTo>
                    <a:pt x="56" y="426"/>
                    <a:pt x="8" y="386"/>
                    <a:pt x="0" y="309"/>
                  </a:cubicBezTo>
                  <a:cubicBezTo>
                    <a:pt x="27" y="309"/>
                    <a:pt x="53" y="309"/>
                    <a:pt x="79" y="309"/>
                  </a:cubicBezTo>
                  <a:cubicBezTo>
                    <a:pt x="86" y="334"/>
                    <a:pt x="95" y="357"/>
                    <a:pt x="125" y="366"/>
                  </a:cubicBezTo>
                  <a:cubicBezTo>
                    <a:pt x="125" y="336"/>
                    <a:pt x="125" y="308"/>
                    <a:pt x="125" y="279"/>
                  </a:cubicBezTo>
                  <a:cubicBezTo>
                    <a:pt x="63" y="267"/>
                    <a:pt x="8" y="247"/>
                    <a:pt x="6" y="171"/>
                  </a:cubicBezTo>
                  <a:cubicBezTo>
                    <a:pt x="4" y="113"/>
                    <a:pt x="39" y="79"/>
                    <a:pt x="126" y="50"/>
                  </a:cubicBezTo>
                  <a:cubicBezTo>
                    <a:pt x="126" y="35"/>
                    <a:pt x="126" y="18"/>
                    <a:pt x="126" y="0"/>
                  </a:cubicBezTo>
                  <a:cubicBezTo>
                    <a:pt x="150" y="0"/>
                    <a:pt x="174" y="0"/>
                    <a:pt x="201" y="0"/>
                  </a:cubicBezTo>
                  <a:cubicBezTo>
                    <a:pt x="201" y="12"/>
                    <a:pt x="202" y="24"/>
                    <a:pt x="201" y="37"/>
                  </a:cubicBezTo>
                  <a:cubicBezTo>
                    <a:pt x="200" y="48"/>
                    <a:pt x="204" y="53"/>
                    <a:pt x="216" y="55"/>
                  </a:cubicBezTo>
                  <a:cubicBezTo>
                    <a:pt x="270" y="67"/>
                    <a:pt x="308" y="98"/>
                    <a:pt x="321" y="154"/>
                  </a:cubicBezTo>
                  <a:cubicBezTo>
                    <a:pt x="323" y="161"/>
                    <a:pt x="323" y="169"/>
                    <a:pt x="323" y="178"/>
                  </a:cubicBezTo>
                  <a:cubicBezTo>
                    <a:pt x="299" y="178"/>
                    <a:pt x="277" y="179"/>
                    <a:pt x="254" y="178"/>
                  </a:cubicBezTo>
                  <a:cubicBezTo>
                    <a:pt x="250" y="178"/>
                    <a:pt x="244" y="171"/>
                    <a:pt x="243" y="166"/>
                  </a:cubicBezTo>
                  <a:cubicBezTo>
                    <a:pt x="235" y="148"/>
                    <a:pt x="225" y="135"/>
                    <a:pt x="203" y="130"/>
                  </a:cubicBezTo>
                  <a:cubicBezTo>
                    <a:pt x="203" y="157"/>
                    <a:pt x="203" y="183"/>
                    <a:pt x="203" y="210"/>
                  </a:cubicBezTo>
                  <a:cubicBezTo>
                    <a:pt x="219" y="213"/>
                    <a:pt x="235" y="216"/>
                    <a:pt x="251" y="220"/>
                  </a:cubicBezTo>
                  <a:cubicBezTo>
                    <a:pt x="291" y="232"/>
                    <a:pt x="322" y="255"/>
                    <a:pt x="329" y="299"/>
                  </a:cubicBezTo>
                  <a:cubicBezTo>
                    <a:pt x="337" y="343"/>
                    <a:pt x="322" y="379"/>
                    <a:pt x="289" y="409"/>
                  </a:cubicBezTo>
                  <a:cubicBezTo>
                    <a:pt x="264" y="430"/>
                    <a:pt x="235" y="442"/>
                    <a:pt x="201" y="446"/>
                  </a:cubicBezTo>
                  <a:close/>
                  <a:moveTo>
                    <a:pt x="202" y="368"/>
                  </a:moveTo>
                  <a:cubicBezTo>
                    <a:pt x="237" y="363"/>
                    <a:pt x="257" y="345"/>
                    <a:pt x="254" y="324"/>
                  </a:cubicBezTo>
                  <a:cubicBezTo>
                    <a:pt x="252" y="304"/>
                    <a:pt x="229" y="290"/>
                    <a:pt x="202" y="293"/>
                  </a:cubicBezTo>
                  <a:cubicBezTo>
                    <a:pt x="202" y="317"/>
                    <a:pt x="202" y="342"/>
                    <a:pt x="202" y="368"/>
                  </a:cubicBezTo>
                  <a:close/>
                  <a:moveTo>
                    <a:pt x="126" y="197"/>
                  </a:moveTo>
                  <a:cubicBezTo>
                    <a:pt x="126" y="175"/>
                    <a:pt x="126" y="153"/>
                    <a:pt x="126" y="131"/>
                  </a:cubicBezTo>
                  <a:cubicBezTo>
                    <a:pt x="99" y="136"/>
                    <a:pt x="85" y="150"/>
                    <a:pt x="87" y="170"/>
                  </a:cubicBezTo>
                  <a:cubicBezTo>
                    <a:pt x="89" y="187"/>
                    <a:pt x="102" y="197"/>
                    <a:pt x="126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391" tIns="45695" rIns="91391" bIns="45695" numCol="1" anchor="t" anchorCtr="0" compatLnSpc="1"/>
            <a:lstStyle/>
            <a:p>
              <a:pPr>
                <a:lnSpc>
                  <a:spcPct val="130000"/>
                </a:lnSpc>
              </a:pPr>
              <a:endParaRPr lang="en-IN" sz="1707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61"/>
            <p:cNvSpPr>
              <a:spLocks noEditPoints="1"/>
            </p:cNvSpPr>
            <p:nvPr/>
          </p:nvSpPr>
          <p:spPr bwMode="auto">
            <a:xfrm>
              <a:off x="-2792595" y="1961156"/>
              <a:ext cx="391156" cy="355546"/>
            </a:xfrm>
            <a:custGeom>
              <a:avLst/>
              <a:gdLst>
                <a:gd name="T0" fmla="*/ 150 w 658"/>
                <a:gd name="T1" fmla="*/ 281 h 598"/>
                <a:gd name="T2" fmla="*/ 78 w 658"/>
                <a:gd name="T3" fmla="*/ 52 h 598"/>
                <a:gd name="T4" fmla="*/ 26 w 658"/>
                <a:gd name="T5" fmla="*/ 47 h 598"/>
                <a:gd name="T6" fmla="*/ 25 w 658"/>
                <a:gd name="T7" fmla="*/ 0 h 598"/>
                <a:gd name="T8" fmla="*/ 116 w 658"/>
                <a:gd name="T9" fmla="*/ 19 h 598"/>
                <a:gd name="T10" fmla="*/ 147 w 658"/>
                <a:gd name="T11" fmla="*/ 94 h 598"/>
                <a:gd name="T12" fmla="*/ 475 w 658"/>
                <a:gd name="T13" fmla="*/ 94 h 598"/>
                <a:gd name="T14" fmla="*/ 654 w 658"/>
                <a:gd name="T15" fmla="*/ 126 h 598"/>
                <a:gd name="T16" fmla="*/ 585 w 658"/>
                <a:gd name="T17" fmla="*/ 400 h 598"/>
                <a:gd name="T18" fmla="*/ 465 w 658"/>
                <a:gd name="T19" fmla="*/ 421 h 598"/>
                <a:gd name="T20" fmla="*/ 227 w 658"/>
                <a:gd name="T21" fmla="*/ 421 h 598"/>
                <a:gd name="T22" fmla="*/ 165 w 658"/>
                <a:gd name="T23" fmla="*/ 447 h 598"/>
                <a:gd name="T24" fmla="*/ 195 w 658"/>
                <a:gd name="T25" fmla="*/ 484 h 598"/>
                <a:gd name="T26" fmla="*/ 320 w 658"/>
                <a:gd name="T27" fmla="*/ 485 h 598"/>
                <a:gd name="T28" fmla="*/ 418 w 658"/>
                <a:gd name="T29" fmla="*/ 492 h 598"/>
                <a:gd name="T30" fmla="*/ 492 w 658"/>
                <a:gd name="T31" fmla="*/ 445 h 598"/>
                <a:gd name="T32" fmla="*/ 564 w 658"/>
                <a:gd name="T33" fmla="*/ 492 h 598"/>
                <a:gd name="T34" fmla="*/ 608 w 658"/>
                <a:gd name="T35" fmla="*/ 515 h 598"/>
                <a:gd name="T36" fmla="*/ 564 w 658"/>
                <a:gd name="T37" fmla="*/ 537 h 598"/>
                <a:gd name="T38" fmla="*/ 444 w 658"/>
                <a:gd name="T39" fmla="*/ 564 h 598"/>
                <a:gd name="T40" fmla="*/ 421 w 658"/>
                <a:gd name="T41" fmla="*/ 537 h 598"/>
                <a:gd name="T42" fmla="*/ 321 w 658"/>
                <a:gd name="T43" fmla="*/ 543 h 598"/>
                <a:gd name="T44" fmla="*/ 195 w 658"/>
                <a:gd name="T45" fmla="*/ 543 h 598"/>
                <a:gd name="T46" fmla="*/ 118 w 658"/>
                <a:gd name="T47" fmla="*/ 456 h 598"/>
                <a:gd name="T48" fmla="*/ 181 w 658"/>
                <a:gd name="T49" fmla="*/ 379 h 598"/>
                <a:gd name="T50" fmla="*/ 167 w 658"/>
                <a:gd name="T51" fmla="*/ 182 h 598"/>
                <a:gd name="T52" fmla="*/ 275 w 658"/>
                <a:gd name="T53" fmla="*/ 188 h 598"/>
                <a:gd name="T54" fmla="*/ 282 w 658"/>
                <a:gd name="T55" fmla="*/ 150 h 598"/>
                <a:gd name="T56" fmla="*/ 171 w 658"/>
                <a:gd name="T57" fmla="*/ 140 h 598"/>
                <a:gd name="T58" fmla="*/ 445 w 658"/>
                <a:gd name="T59" fmla="*/ 140 h 598"/>
                <a:gd name="T60" fmla="*/ 328 w 658"/>
                <a:gd name="T61" fmla="*/ 187 h 598"/>
                <a:gd name="T62" fmla="*/ 445 w 658"/>
                <a:gd name="T63" fmla="*/ 140 h 598"/>
                <a:gd name="T64" fmla="*/ 444 w 658"/>
                <a:gd name="T65" fmla="*/ 328 h 598"/>
                <a:gd name="T66" fmla="*/ 328 w 658"/>
                <a:gd name="T67" fmla="*/ 374 h 598"/>
                <a:gd name="T68" fmla="*/ 328 w 658"/>
                <a:gd name="T69" fmla="*/ 280 h 598"/>
                <a:gd name="T70" fmla="*/ 445 w 658"/>
                <a:gd name="T71" fmla="*/ 234 h 598"/>
                <a:gd name="T72" fmla="*/ 328 w 658"/>
                <a:gd name="T73" fmla="*/ 280 h 598"/>
                <a:gd name="T74" fmla="*/ 600 w 658"/>
                <a:gd name="T75" fmla="*/ 140 h 598"/>
                <a:gd name="T76" fmla="*/ 491 w 658"/>
                <a:gd name="T77" fmla="*/ 145 h 598"/>
                <a:gd name="T78" fmla="*/ 496 w 658"/>
                <a:gd name="T79" fmla="*/ 188 h 598"/>
                <a:gd name="T80" fmla="*/ 603 w 658"/>
                <a:gd name="T81" fmla="*/ 141 h 598"/>
                <a:gd name="T82" fmla="*/ 196 w 658"/>
                <a:gd name="T83" fmla="*/ 275 h 598"/>
                <a:gd name="T84" fmla="*/ 276 w 658"/>
                <a:gd name="T85" fmla="*/ 281 h 598"/>
                <a:gd name="T86" fmla="*/ 281 w 658"/>
                <a:gd name="T87" fmla="*/ 234 h 598"/>
                <a:gd name="T88" fmla="*/ 492 w 658"/>
                <a:gd name="T89" fmla="*/ 281 h 598"/>
                <a:gd name="T90" fmla="*/ 555 w 658"/>
                <a:gd name="T91" fmla="*/ 281 h 598"/>
                <a:gd name="T92" fmla="*/ 579 w 658"/>
                <a:gd name="T93" fmla="*/ 234 h 598"/>
                <a:gd name="T94" fmla="*/ 492 w 658"/>
                <a:gd name="T95" fmla="*/ 281 h 598"/>
                <a:gd name="T96" fmla="*/ 227 w 658"/>
                <a:gd name="T97" fmla="*/ 372 h 598"/>
                <a:gd name="T98" fmla="*/ 277 w 658"/>
                <a:gd name="T99" fmla="*/ 375 h 598"/>
                <a:gd name="T100" fmla="*/ 281 w 658"/>
                <a:gd name="T101" fmla="*/ 345 h 598"/>
                <a:gd name="T102" fmla="*/ 213 w 658"/>
                <a:gd name="T103" fmla="*/ 327 h 598"/>
                <a:gd name="T104" fmla="*/ 495 w 658"/>
                <a:gd name="T105" fmla="*/ 327 h 598"/>
                <a:gd name="T106" fmla="*/ 492 w 658"/>
                <a:gd name="T107" fmla="*/ 370 h 598"/>
                <a:gd name="T108" fmla="*/ 540 w 658"/>
                <a:gd name="T109" fmla="*/ 375 h 598"/>
                <a:gd name="T110" fmla="*/ 556 w 658"/>
                <a:gd name="T111" fmla="*/ 327 h 598"/>
                <a:gd name="T112" fmla="*/ 256 w 658"/>
                <a:gd name="T113" fmla="*/ 541 h 598"/>
                <a:gd name="T114" fmla="*/ 259 w 658"/>
                <a:gd name="T115" fmla="*/ 488 h 598"/>
                <a:gd name="T116" fmla="*/ 466 w 658"/>
                <a:gd name="T117" fmla="*/ 515 h 598"/>
                <a:gd name="T118" fmla="*/ 518 w 658"/>
                <a:gd name="T119" fmla="*/ 514 h 598"/>
                <a:gd name="T120" fmla="*/ 466 w 658"/>
                <a:gd name="T121" fmla="*/ 51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8" h="598">
                  <a:moveTo>
                    <a:pt x="181" y="379"/>
                  </a:moveTo>
                  <a:cubicBezTo>
                    <a:pt x="170" y="346"/>
                    <a:pt x="160" y="313"/>
                    <a:pt x="150" y="281"/>
                  </a:cubicBezTo>
                  <a:cubicBezTo>
                    <a:pt x="134" y="230"/>
                    <a:pt x="118" y="179"/>
                    <a:pt x="102" y="128"/>
                  </a:cubicBezTo>
                  <a:cubicBezTo>
                    <a:pt x="94" y="103"/>
                    <a:pt x="86" y="77"/>
                    <a:pt x="78" y="52"/>
                  </a:cubicBezTo>
                  <a:cubicBezTo>
                    <a:pt x="77" y="48"/>
                    <a:pt x="75" y="46"/>
                    <a:pt x="71" y="46"/>
                  </a:cubicBezTo>
                  <a:cubicBezTo>
                    <a:pt x="56" y="47"/>
                    <a:pt x="41" y="47"/>
                    <a:pt x="26" y="47"/>
                  </a:cubicBezTo>
                  <a:cubicBezTo>
                    <a:pt x="11" y="47"/>
                    <a:pt x="0" y="37"/>
                    <a:pt x="0" y="23"/>
                  </a:cubicBezTo>
                  <a:cubicBezTo>
                    <a:pt x="0" y="10"/>
                    <a:pt x="11" y="1"/>
                    <a:pt x="25" y="0"/>
                  </a:cubicBezTo>
                  <a:cubicBezTo>
                    <a:pt x="47" y="0"/>
                    <a:pt x="69" y="0"/>
                    <a:pt x="91" y="0"/>
                  </a:cubicBezTo>
                  <a:cubicBezTo>
                    <a:pt x="105" y="1"/>
                    <a:pt x="112" y="6"/>
                    <a:pt x="116" y="19"/>
                  </a:cubicBezTo>
                  <a:cubicBezTo>
                    <a:pt x="124" y="42"/>
                    <a:pt x="131" y="65"/>
                    <a:pt x="138" y="88"/>
                  </a:cubicBezTo>
                  <a:cubicBezTo>
                    <a:pt x="139" y="93"/>
                    <a:pt x="142" y="94"/>
                    <a:pt x="147" y="94"/>
                  </a:cubicBezTo>
                  <a:cubicBezTo>
                    <a:pt x="201" y="94"/>
                    <a:pt x="255" y="94"/>
                    <a:pt x="309" y="94"/>
                  </a:cubicBezTo>
                  <a:cubicBezTo>
                    <a:pt x="364" y="94"/>
                    <a:pt x="419" y="94"/>
                    <a:pt x="475" y="94"/>
                  </a:cubicBezTo>
                  <a:cubicBezTo>
                    <a:pt x="526" y="94"/>
                    <a:pt x="578" y="94"/>
                    <a:pt x="629" y="94"/>
                  </a:cubicBezTo>
                  <a:cubicBezTo>
                    <a:pt x="649" y="94"/>
                    <a:pt x="658" y="110"/>
                    <a:pt x="654" y="126"/>
                  </a:cubicBezTo>
                  <a:cubicBezTo>
                    <a:pt x="632" y="210"/>
                    <a:pt x="611" y="295"/>
                    <a:pt x="590" y="380"/>
                  </a:cubicBezTo>
                  <a:cubicBezTo>
                    <a:pt x="589" y="387"/>
                    <a:pt x="587" y="393"/>
                    <a:pt x="585" y="400"/>
                  </a:cubicBezTo>
                  <a:cubicBezTo>
                    <a:pt x="582" y="414"/>
                    <a:pt x="574" y="420"/>
                    <a:pt x="560" y="420"/>
                  </a:cubicBezTo>
                  <a:cubicBezTo>
                    <a:pt x="528" y="421"/>
                    <a:pt x="497" y="421"/>
                    <a:pt x="465" y="421"/>
                  </a:cubicBezTo>
                  <a:cubicBezTo>
                    <a:pt x="418" y="421"/>
                    <a:pt x="371" y="421"/>
                    <a:pt x="324" y="421"/>
                  </a:cubicBezTo>
                  <a:cubicBezTo>
                    <a:pt x="292" y="421"/>
                    <a:pt x="259" y="420"/>
                    <a:pt x="227" y="421"/>
                  </a:cubicBezTo>
                  <a:cubicBezTo>
                    <a:pt x="216" y="421"/>
                    <a:pt x="205" y="421"/>
                    <a:pt x="194" y="423"/>
                  </a:cubicBezTo>
                  <a:cubicBezTo>
                    <a:pt x="180" y="425"/>
                    <a:pt x="170" y="433"/>
                    <a:pt x="165" y="447"/>
                  </a:cubicBezTo>
                  <a:cubicBezTo>
                    <a:pt x="159" y="464"/>
                    <a:pt x="171" y="485"/>
                    <a:pt x="189" y="488"/>
                  </a:cubicBezTo>
                  <a:cubicBezTo>
                    <a:pt x="191" y="488"/>
                    <a:pt x="194" y="486"/>
                    <a:pt x="195" y="484"/>
                  </a:cubicBezTo>
                  <a:cubicBezTo>
                    <a:pt x="207" y="462"/>
                    <a:pt x="224" y="449"/>
                    <a:pt x="249" y="446"/>
                  </a:cubicBezTo>
                  <a:cubicBezTo>
                    <a:pt x="279" y="442"/>
                    <a:pt x="307" y="457"/>
                    <a:pt x="320" y="485"/>
                  </a:cubicBezTo>
                  <a:cubicBezTo>
                    <a:pt x="323" y="490"/>
                    <a:pt x="326" y="492"/>
                    <a:pt x="331" y="492"/>
                  </a:cubicBezTo>
                  <a:cubicBezTo>
                    <a:pt x="360" y="492"/>
                    <a:pt x="389" y="492"/>
                    <a:pt x="418" y="492"/>
                  </a:cubicBezTo>
                  <a:cubicBezTo>
                    <a:pt x="424" y="492"/>
                    <a:pt x="426" y="490"/>
                    <a:pt x="429" y="485"/>
                  </a:cubicBezTo>
                  <a:cubicBezTo>
                    <a:pt x="442" y="459"/>
                    <a:pt x="463" y="445"/>
                    <a:pt x="492" y="445"/>
                  </a:cubicBezTo>
                  <a:cubicBezTo>
                    <a:pt x="521" y="445"/>
                    <a:pt x="543" y="460"/>
                    <a:pt x="555" y="486"/>
                  </a:cubicBezTo>
                  <a:cubicBezTo>
                    <a:pt x="557" y="490"/>
                    <a:pt x="559" y="492"/>
                    <a:pt x="564" y="492"/>
                  </a:cubicBezTo>
                  <a:cubicBezTo>
                    <a:pt x="571" y="491"/>
                    <a:pt x="578" y="492"/>
                    <a:pt x="585" y="492"/>
                  </a:cubicBezTo>
                  <a:cubicBezTo>
                    <a:pt x="599" y="492"/>
                    <a:pt x="608" y="502"/>
                    <a:pt x="608" y="515"/>
                  </a:cubicBezTo>
                  <a:cubicBezTo>
                    <a:pt x="608" y="527"/>
                    <a:pt x="598" y="537"/>
                    <a:pt x="585" y="538"/>
                  </a:cubicBezTo>
                  <a:cubicBezTo>
                    <a:pt x="578" y="538"/>
                    <a:pt x="571" y="538"/>
                    <a:pt x="564" y="537"/>
                  </a:cubicBezTo>
                  <a:cubicBezTo>
                    <a:pt x="559" y="537"/>
                    <a:pt x="557" y="539"/>
                    <a:pt x="555" y="544"/>
                  </a:cubicBezTo>
                  <a:cubicBezTo>
                    <a:pt x="533" y="588"/>
                    <a:pt x="478" y="598"/>
                    <a:pt x="444" y="564"/>
                  </a:cubicBezTo>
                  <a:cubicBezTo>
                    <a:pt x="437" y="558"/>
                    <a:pt x="433" y="550"/>
                    <a:pt x="428" y="542"/>
                  </a:cubicBezTo>
                  <a:cubicBezTo>
                    <a:pt x="426" y="539"/>
                    <a:pt x="425" y="537"/>
                    <a:pt x="421" y="537"/>
                  </a:cubicBezTo>
                  <a:cubicBezTo>
                    <a:pt x="390" y="537"/>
                    <a:pt x="360" y="537"/>
                    <a:pt x="329" y="537"/>
                  </a:cubicBezTo>
                  <a:cubicBezTo>
                    <a:pt x="325" y="537"/>
                    <a:pt x="323" y="539"/>
                    <a:pt x="321" y="543"/>
                  </a:cubicBezTo>
                  <a:cubicBezTo>
                    <a:pt x="310" y="566"/>
                    <a:pt x="292" y="580"/>
                    <a:pt x="266" y="584"/>
                  </a:cubicBezTo>
                  <a:cubicBezTo>
                    <a:pt x="237" y="588"/>
                    <a:pt x="207" y="571"/>
                    <a:pt x="195" y="543"/>
                  </a:cubicBezTo>
                  <a:cubicBezTo>
                    <a:pt x="192" y="538"/>
                    <a:pt x="189" y="535"/>
                    <a:pt x="183" y="534"/>
                  </a:cubicBezTo>
                  <a:cubicBezTo>
                    <a:pt x="145" y="526"/>
                    <a:pt x="118" y="495"/>
                    <a:pt x="118" y="456"/>
                  </a:cubicBezTo>
                  <a:cubicBezTo>
                    <a:pt x="117" y="424"/>
                    <a:pt x="139" y="394"/>
                    <a:pt x="172" y="382"/>
                  </a:cubicBezTo>
                  <a:cubicBezTo>
                    <a:pt x="174" y="381"/>
                    <a:pt x="177" y="380"/>
                    <a:pt x="181" y="379"/>
                  </a:cubicBezTo>
                  <a:close/>
                  <a:moveTo>
                    <a:pt x="154" y="140"/>
                  </a:moveTo>
                  <a:cubicBezTo>
                    <a:pt x="159" y="155"/>
                    <a:pt x="163" y="169"/>
                    <a:pt x="167" y="182"/>
                  </a:cubicBezTo>
                  <a:cubicBezTo>
                    <a:pt x="169" y="187"/>
                    <a:pt x="171" y="188"/>
                    <a:pt x="175" y="188"/>
                  </a:cubicBezTo>
                  <a:cubicBezTo>
                    <a:pt x="208" y="188"/>
                    <a:pt x="242" y="188"/>
                    <a:pt x="275" y="188"/>
                  </a:cubicBezTo>
                  <a:cubicBezTo>
                    <a:pt x="277" y="188"/>
                    <a:pt x="279" y="187"/>
                    <a:pt x="282" y="187"/>
                  </a:cubicBezTo>
                  <a:cubicBezTo>
                    <a:pt x="282" y="174"/>
                    <a:pt x="282" y="162"/>
                    <a:pt x="282" y="150"/>
                  </a:cubicBezTo>
                  <a:cubicBezTo>
                    <a:pt x="282" y="140"/>
                    <a:pt x="282" y="140"/>
                    <a:pt x="272" y="140"/>
                  </a:cubicBezTo>
                  <a:cubicBezTo>
                    <a:pt x="238" y="140"/>
                    <a:pt x="204" y="140"/>
                    <a:pt x="171" y="140"/>
                  </a:cubicBezTo>
                  <a:cubicBezTo>
                    <a:pt x="166" y="140"/>
                    <a:pt x="161" y="140"/>
                    <a:pt x="154" y="140"/>
                  </a:cubicBezTo>
                  <a:close/>
                  <a:moveTo>
                    <a:pt x="445" y="140"/>
                  </a:moveTo>
                  <a:cubicBezTo>
                    <a:pt x="405" y="140"/>
                    <a:pt x="367" y="140"/>
                    <a:pt x="328" y="140"/>
                  </a:cubicBezTo>
                  <a:cubicBezTo>
                    <a:pt x="328" y="156"/>
                    <a:pt x="328" y="172"/>
                    <a:pt x="328" y="187"/>
                  </a:cubicBezTo>
                  <a:cubicBezTo>
                    <a:pt x="367" y="187"/>
                    <a:pt x="406" y="187"/>
                    <a:pt x="445" y="187"/>
                  </a:cubicBezTo>
                  <a:cubicBezTo>
                    <a:pt x="445" y="171"/>
                    <a:pt x="445" y="156"/>
                    <a:pt x="445" y="140"/>
                  </a:cubicBezTo>
                  <a:close/>
                  <a:moveTo>
                    <a:pt x="444" y="374"/>
                  </a:moveTo>
                  <a:cubicBezTo>
                    <a:pt x="444" y="358"/>
                    <a:pt x="444" y="343"/>
                    <a:pt x="444" y="328"/>
                  </a:cubicBezTo>
                  <a:cubicBezTo>
                    <a:pt x="405" y="328"/>
                    <a:pt x="367" y="328"/>
                    <a:pt x="328" y="328"/>
                  </a:cubicBezTo>
                  <a:cubicBezTo>
                    <a:pt x="328" y="343"/>
                    <a:pt x="328" y="359"/>
                    <a:pt x="328" y="374"/>
                  </a:cubicBezTo>
                  <a:cubicBezTo>
                    <a:pt x="367" y="374"/>
                    <a:pt x="406" y="374"/>
                    <a:pt x="444" y="374"/>
                  </a:cubicBezTo>
                  <a:close/>
                  <a:moveTo>
                    <a:pt x="328" y="280"/>
                  </a:moveTo>
                  <a:cubicBezTo>
                    <a:pt x="367" y="280"/>
                    <a:pt x="406" y="280"/>
                    <a:pt x="445" y="280"/>
                  </a:cubicBezTo>
                  <a:cubicBezTo>
                    <a:pt x="445" y="265"/>
                    <a:pt x="445" y="250"/>
                    <a:pt x="445" y="234"/>
                  </a:cubicBezTo>
                  <a:cubicBezTo>
                    <a:pt x="406" y="234"/>
                    <a:pt x="367" y="234"/>
                    <a:pt x="328" y="234"/>
                  </a:cubicBezTo>
                  <a:cubicBezTo>
                    <a:pt x="328" y="250"/>
                    <a:pt x="328" y="265"/>
                    <a:pt x="328" y="280"/>
                  </a:cubicBezTo>
                  <a:close/>
                  <a:moveTo>
                    <a:pt x="603" y="141"/>
                  </a:moveTo>
                  <a:cubicBezTo>
                    <a:pt x="601" y="141"/>
                    <a:pt x="600" y="140"/>
                    <a:pt x="600" y="140"/>
                  </a:cubicBezTo>
                  <a:cubicBezTo>
                    <a:pt x="565" y="140"/>
                    <a:pt x="530" y="140"/>
                    <a:pt x="496" y="140"/>
                  </a:cubicBezTo>
                  <a:cubicBezTo>
                    <a:pt x="492" y="140"/>
                    <a:pt x="491" y="142"/>
                    <a:pt x="491" y="145"/>
                  </a:cubicBezTo>
                  <a:cubicBezTo>
                    <a:pt x="491" y="158"/>
                    <a:pt x="491" y="170"/>
                    <a:pt x="491" y="183"/>
                  </a:cubicBezTo>
                  <a:cubicBezTo>
                    <a:pt x="491" y="187"/>
                    <a:pt x="493" y="188"/>
                    <a:pt x="496" y="188"/>
                  </a:cubicBezTo>
                  <a:cubicBezTo>
                    <a:pt x="528" y="188"/>
                    <a:pt x="559" y="188"/>
                    <a:pt x="591" y="188"/>
                  </a:cubicBezTo>
                  <a:cubicBezTo>
                    <a:pt x="595" y="172"/>
                    <a:pt x="599" y="157"/>
                    <a:pt x="603" y="141"/>
                  </a:cubicBezTo>
                  <a:close/>
                  <a:moveTo>
                    <a:pt x="184" y="234"/>
                  </a:moveTo>
                  <a:cubicBezTo>
                    <a:pt x="188" y="248"/>
                    <a:pt x="192" y="262"/>
                    <a:pt x="196" y="275"/>
                  </a:cubicBezTo>
                  <a:cubicBezTo>
                    <a:pt x="198" y="280"/>
                    <a:pt x="200" y="281"/>
                    <a:pt x="205" y="281"/>
                  </a:cubicBezTo>
                  <a:cubicBezTo>
                    <a:pt x="229" y="281"/>
                    <a:pt x="252" y="281"/>
                    <a:pt x="276" y="281"/>
                  </a:cubicBezTo>
                  <a:cubicBezTo>
                    <a:pt x="278" y="281"/>
                    <a:pt x="279" y="281"/>
                    <a:pt x="281" y="280"/>
                  </a:cubicBezTo>
                  <a:cubicBezTo>
                    <a:pt x="281" y="265"/>
                    <a:pt x="281" y="250"/>
                    <a:pt x="281" y="234"/>
                  </a:cubicBezTo>
                  <a:cubicBezTo>
                    <a:pt x="249" y="234"/>
                    <a:pt x="217" y="234"/>
                    <a:pt x="184" y="234"/>
                  </a:cubicBezTo>
                  <a:close/>
                  <a:moveTo>
                    <a:pt x="492" y="281"/>
                  </a:moveTo>
                  <a:cubicBezTo>
                    <a:pt x="495" y="281"/>
                    <a:pt x="498" y="281"/>
                    <a:pt x="501" y="281"/>
                  </a:cubicBezTo>
                  <a:cubicBezTo>
                    <a:pt x="519" y="281"/>
                    <a:pt x="537" y="281"/>
                    <a:pt x="555" y="281"/>
                  </a:cubicBezTo>
                  <a:cubicBezTo>
                    <a:pt x="568" y="281"/>
                    <a:pt x="568" y="281"/>
                    <a:pt x="571" y="268"/>
                  </a:cubicBezTo>
                  <a:cubicBezTo>
                    <a:pt x="574" y="257"/>
                    <a:pt x="576" y="246"/>
                    <a:pt x="579" y="234"/>
                  </a:cubicBezTo>
                  <a:cubicBezTo>
                    <a:pt x="549" y="234"/>
                    <a:pt x="521" y="234"/>
                    <a:pt x="492" y="234"/>
                  </a:cubicBezTo>
                  <a:cubicBezTo>
                    <a:pt x="492" y="250"/>
                    <a:pt x="492" y="265"/>
                    <a:pt x="492" y="281"/>
                  </a:cubicBezTo>
                  <a:close/>
                  <a:moveTo>
                    <a:pt x="213" y="327"/>
                  </a:moveTo>
                  <a:cubicBezTo>
                    <a:pt x="218" y="343"/>
                    <a:pt x="222" y="357"/>
                    <a:pt x="227" y="372"/>
                  </a:cubicBezTo>
                  <a:cubicBezTo>
                    <a:pt x="228" y="373"/>
                    <a:pt x="230" y="375"/>
                    <a:pt x="232" y="375"/>
                  </a:cubicBezTo>
                  <a:cubicBezTo>
                    <a:pt x="247" y="375"/>
                    <a:pt x="262" y="375"/>
                    <a:pt x="277" y="375"/>
                  </a:cubicBezTo>
                  <a:cubicBezTo>
                    <a:pt x="280" y="375"/>
                    <a:pt x="282" y="373"/>
                    <a:pt x="282" y="370"/>
                  </a:cubicBezTo>
                  <a:cubicBezTo>
                    <a:pt x="281" y="361"/>
                    <a:pt x="281" y="353"/>
                    <a:pt x="281" y="345"/>
                  </a:cubicBezTo>
                  <a:cubicBezTo>
                    <a:pt x="281" y="339"/>
                    <a:pt x="281" y="333"/>
                    <a:pt x="281" y="327"/>
                  </a:cubicBezTo>
                  <a:cubicBezTo>
                    <a:pt x="258" y="327"/>
                    <a:pt x="236" y="327"/>
                    <a:pt x="213" y="327"/>
                  </a:cubicBezTo>
                  <a:close/>
                  <a:moveTo>
                    <a:pt x="556" y="327"/>
                  </a:moveTo>
                  <a:cubicBezTo>
                    <a:pt x="535" y="327"/>
                    <a:pt x="515" y="327"/>
                    <a:pt x="495" y="327"/>
                  </a:cubicBezTo>
                  <a:cubicBezTo>
                    <a:pt x="494" y="327"/>
                    <a:pt x="491" y="330"/>
                    <a:pt x="491" y="332"/>
                  </a:cubicBezTo>
                  <a:cubicBezTo>
                    <a:pt x="491" y="345"/>
                    <a:pt x="491" y="357"/>
                    <a:pt x="492" y="370"/>
                  </a:cubicBezTo>
                  <a:cubicBezTo>
                    <a:pt x="492" y="372"/>
                    <a:pt x="494" y="375"/>
                    <a:pt x="496" y="375"/>
                  </a:cubicBezTo>
                  <a:cubicBezTo>
                    <a:pt x="511" y="375"/>
                    <a:pt x="525" y="375"/>
                    <a:pt x="540" y="375"/>
                  </a:cubicBezTo>
                  <a:cubicBezTo>
                    <a:pt x="541" y="375"/>
                    <a:pt x="544" y="373"/>
                    <a:pt x="544" y="372"/>
                  </a:cubicBezTo>
                  <a:cubicBezTo>
                    <a:pt x="548" y="358"/>
                    <a:pt x="552" y="343"/>
                    <a:pt x="556" y="327"/>
                  </a:cubicBezTo>
                  <a:close/>
                  <a:moveTo>
                    <a:pt x="231" y="514"/>
                  </a:moveTo>
                  <a:cubicBezTo>
                    <a:pt x="231" y="528"/>
                    <a:pt x="243" y="540"/>
                    <a:pt x="256" y="541"/>
                  </a:cubicBezTo>
                  <a:cubicBezTo>
                    <a:pt x="271" y="541"/>
                    <a:pt x="283" y="530"/>
                    <a:pt x="284" y="515"/>
                  </a:cubicBezTo>
                  <a:cubicBezTo>
                    <a:pt x="284" y="502"/>
                    <a:pt x="273" y="489"/>
                    <a:pt x="259" y="488"/>
                  </a:cubicBezTo>
                  <a:cubicBezTo>
                    <a:pt x="244" y="488"/>
                    <a:pt x="232" y="499"/>
                    <a:pt x="231" y="514"/>
                  </a:cubicBezTo>
                  <a:close/>
                  <a:moveTo>
                    <a:pt x="466" y="515"/>
                  </a:moveTo>
                  <a:cubicBezTo>
                    <a:pt x="466" y="529"/>
                    <a:pt x="478" y="541"/>
                    <a:pt x="491" y="541"/>
                  </a:cubicBezTo>
                  <a:cubicBezTo>
                    <a:pt x="506" y="541"/>
                    <a:pt x="518" y="529"/>
                    <a:pt x="518" y="514"/>
                  </a:cubicBezTo>
                  <a:cubicBezTo>
                    <a:pt x="518" y="501"/>
                    <a:pt x="506" y="488"/>
                    <a:pt x="492" y="488"/>
                  </a:cubicBezTo>
                  <a:cubicBezTo>
                    <a:pt x="477" y="488"/>
                    <a:pt x="466" y="500"/>
                    <a:pt x="466" y="5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391" tIns="45695" rIns="91391" bIns="45695" numCol="1" anchor="t" anchorCtr="0" compatLnSpc="1"/>
            <a:lstStyle/>
            <a:p>
              <a:pPr>
                <a:lnSpc>
                  <a:spcPct val="130000"/>
                </a:lnSpc>
              </a:pPr>
              <a:endParaRPr lang="en-IN" sz="1707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Group 41"/>
          <p:cNvGrpSpPr/>
          <p:nvPr/>
        </p:nvGrpSpPr>
        <p:grpSpPr>
          <a:xfrm>
            <a:off x="6966597" y="3661816"/>
            <a:ext cx="359697" cy="444069"/>
            <a:chOff x="-4268788" y="1825625"/>
            <a:chExt cx="3032125" cy="3743325"/>
          </a:xfrm>
          <a:solidFill>
            <a:schemeClr val="bg1"/>
          </a:solidFill>
        </p:grpSpPr>
        <p:sp>
          <p:nvSpPr>
            <p:cNvPr id="43" name="Freeform 65"/>
            <p:cNvSpPr>
              <a:spLocks noEditPoints="1"/>
            </p:cNvSpPr>
            <p:nvPr/>
          </p:nvSpPr>
          <p:spPr bwMode="auto">
            <a:xfrm>
              <a:off x="-3871913" y="2701925"/>
              <a:ext cx="2635250" cy="1855787"/>
            </a:xfrm>
            <a:custGeom>
              <a:avLst/>
              <a:gdLst>
                <a:gd name="T0" fmla="*/ 692 w 1384"/>
                <a:gd name="T1" fmla="*/ 0 h 976"/>
                <a:gd name="T2" fmla="*/ 1236 w 1384"/>
                <a:gd name="T3" fmla="*/ 0 h 976"/>
                <a:gd name="T4" fmla="*/ 1384 w 1384"/>
                <a:gd name="T5" fmla="*/ 149 h 976"/>
                <a:gd name="T6" fmla="*/ 1384 w 1384"/>
                <a:gd name="T7" fmla="*/ 827 h 976"/>
                <a:gd name="T8" fmla="*/ 1235 w 1384"/>
                <a:gd name="T9" fmla="*/ 975 h 976"/>
                <a:gd name="T10" fmla="*/ 155 w 1384"/>
                <a:gd name="T11" fmla="*/ 976 h 976"/>
                <a:gd name="T12" fmla="*/ 15 w 1384"/>
                <a:gd name="T13" fmla="*/ 897 h 976"/>
                <a:gd name="T14" fmla="*/ 1 w 1384"/>
                <a:gd name="T15" fmla="*/ 835 h 976"/>
                <a:gd name="T16" fmla="*/ 1 w 1384"/>
                <a:gd name="T17" fmla="*/ 140 h 976"/>
                <a:gd name="T18" fmla="*/ 146 w 1384"/>
                <a:gd name="T19" fmla="*/ 0 h 976"/>
                <a:gd name="T20" fmla="*/ 692 w 1384"/>
                <a:gd name="T21" fmla="*/ 0 h 976"/>
                <a:gd name="T22" fmla="*/ 599 w 1384"/>
                <a:gd name="T23" fmla="*/ 498 h 976"/>
                <a:gd name="T24" fmla="*/ 625 w 1384"/>
                <a:gd name="T25" fmla="*/ 516 h 976"/>
                <a:gd name="T26" fmla="*/ 801 w 1384"/>
                <a:gd name="T27" fmla="*/ 638 h 976"/>
                <a:gd name="T28" fmla="*/ 815 w 1384"/>
                <a:gd name="T29" fmla="*/ 665 h 976"/>
                <a:gd name="T30" fmla="*/ 866 w 1384"/>
                <a:gd name="T31" fmla="*/ 742 h 976"/>
                <a:gd name="T32" fmla="*/ 958 w 1384"/>
                <a:gd name="T33" fmla="*/ 726 h 976"/>
                <a:gd name="T34" fmla="*/ 978 w 1384"/>
                <a:gd name="T35" fmla="*/ 634 h 976"/>
                <a:gd name="T36" fmla="*/ 983 w 1384"/>
                <a:gd name="T37" fmla="*/ 604 h 976"/>
                <a:gd name="T38" fmla="*/ 1157 w 1384"/>
                <a:gd name="T39" fmla="*/ 387 h 976"/>
                <a:gd name="T40" fmla="*/ 1167 w 1384"/>
                <a:gd name="T41" fmla="*/ 376 h 976"/>
                <a:gd name="T42" fmla="*/ 1237 w 1384"/>
                <a:gd name="T43" fmla="*/ 428 h 976"/>
                <a:gd name="T44" fmla="*/ 1310 w 1384"/>
                <a:gd name="T45" fmla="*/ 157 h 976"/>
                <a:gd name="T46" fmla="*/ 1306 w 1384"/>
                <a:gd name="T47" fmla="*/ 154 h 976"/>
                <a:gd name="T48" fmla="*/ 1063 w 1384"/>
                <a:gd name="T49" fmla="*/ 295 h 976"/>
                <a:gd name="T50" fmla="*/ 1124 w 1384"/>
                <a:gd name="T51" fmla="*/ 343 h 976"/>
                <a:gd name="T52" fmla="*/ 936 w 1384"/>
                <a:gd name="T53" fmla="*/ 577 h 976"/>
                <a:gd name="T54" fmla="*/ 919 w 1384"/>
                <a:gd name="T55" fmla="*/ 581 h 976"/>
                <a:gd name="T56" fmla="*/ 854 w 1384"/>
                <a:gd name="T57" fmla="*/ 593 h 976"/>
                <a:gd name="T58" fmla="*/ 828 w 1384"/>
                <a:gd name="T59" fmla="*/ 593 h 976"/>
                <a:gd name="T60" fmla="*/ 637 w 1384"/>
                <a:gd name="T61" fmla="*/ 459 h 976"/>
                <a:gd name="T62" fmla="*/ 626 w 1384"/>
                <a:gd name="T63" fmla="*/ 437 h 976"/>
                <a:gd name="T64" fmla="*/ 539 w 1384"/>
                <a:gd name="T65" fmla="*/ 349 h 976"/>
                <a:gd name="T66" fmla="*/ 456 w 1384"/>
                <a:gd name="T67" fmla="*/ 442 h 976"/>
                <a:gd name="T68" fmla="*/ 450 w 1384"/>
                <a:gd name="T69" fmla="*/ 461 h 976"/>
                <a:gd name="T70" fmla="*/ 254 w 1384"/>
                <a:gd name="T71" fmla="*/ 597 h 976"/>
                <a:gd name="T72" fmla="*/ 199 w 1384"/>
                <a:gd name="T73" fmla="*/ 580 h 976"/>
                <a:gd name="T74" fmla="*/ 108 w 1384"/>
                <a:gd name="T75" fmla="*/ 663 h 976"/>
                <a:gd name="T76" fmla="*/ 194 w 1384"/>
                <a:gd name="T77" fmla="*/ 749 h 976"/>
                <a:gd name="T78" fmla="*/ 278 w 1384"/>
                <a:gd name="T79" fmla="*/ 659 h 976"/>
                <a:gd name="T80" fmla="*/ 284 w 1384"/>
                <a:gd name="T81" fmla="*/ 641 h 976"/>
                <a:gd name="T82" fmla="*/ 486 w 1384"/>
                <a:gd name="T83" fmla="*/ 501 h 976"/>
                <a:gd name="T84" fmla="*/ 599 w 1384"/>
                <a:gd name="T85" fmla="*/ 498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84" h="976">
                  <a:moveTo>
                    <a:pt x="692" y="0"/>
                  </a:moveTo>
                  <a:cubicBezTo>
                    <a:pt x="873" y="0"/>
                    <a:pt x="1055" y="0"/>
                    <a:pt x="1236" y="0"/>
                  </a:cubicBezTo>
                  <a:cubicBezTo>
                    <a:pt x="1328" y="1"/>
                    <a:pt x="1384" y="57"/>
                    <a:pt x="1384" y="149"/>
                  </a:cubicBezTo>
                  <a:cubicBezTo>
                    <a:pt x="1384" y="375"/>
                    <a:pt x="1384" y="601"/>
                    <a:pt x="1384" y="827"/>
                  </a:cubicBezTo>
                  <a:cubicBezTo>
                    <a:pt x="1384" y="919"/>
                    <a:pt x="1327" y="975"/>
                    <a:pt x="1235" y="975"/>
                  </a:cubicBezTo>
                  <a:cubicBezTo>
                    <a:pt x="875" y="975"/>
                    <a:pt x="515" y="975"/>
                    <a:pt x="155" y="976"/>
                  </a:cubicBezTo>
                  <a:cubicBezTo>
                    <a:pt x="93" y="976"/>
                    <a:pt x="42" y="956"/>
                    <a:pt x="15" y="897"/>
                  </a:cubicBezTo>
                  <a:cubicBezTo>
                    <a:pt x="6" y="878"/>
                    <a:pt x="1" y="856"/>
                    <a:pt x="1" y="835"/>
                  </a:cubicBezTo>
                  <a:cubicBezTo>
                    <a:pt x="0" y="603"/>
                    <a:pt x="0" y="371"/>
                    <a:pt x="1" y="140"/>
                  </a:cubicBezTo>
                  <a:cubicBezTo>
                    <a:pt x="1" y="56"/>
                    <a:pt x="61" y="0"/>
                    <a:pt x="146" y="0"/>
                  </a:cubicBezTo>
                  <a:cubicBezTo>
                    <a:pt x="328" y="0"/>
                    <a:pt x="510" y="0"/>
                    <a:pt x="692" y="0"/>
                  </a:cubicBezTo>
                  <a:close/>
                  <a:moveTo>
                    <a:pt x="599" y="498"/>
                  </a:moveTo>
                  <a:cubicBezTo>
                    <a:pt x="608" y="504"/>
                    <a:pt x="616" y="510"/>
                    <a:pt x="625" y="516"/>
                  </a:cubicBezTo>
                  <a:cubicBezTo>
                    <a:pt x="684" y="557"/>
                    <a:pt x="742" y="598"/>
                    <a:pt x="801" y="638"/>
                  </a:cubicBezTo>
                  <a:cubicBezTo>
                    <a:pt x="811" y="645"/>
                    <a:pt x="816" y="652"/>
                    <a:pt x="815" y="665"/>
                  </a:cubicBezTo>
                  <a:cubicBezTo>
                    <a:pt x="815" y="701"/>
                    <a:pt x="833" y="728"/>
                    <a:pt x="866" y="742"/>
                  </a:cubicBezTo>
                  <a:cubicBezTo>
                    <a:pt x="900" y="756"/>
                    <a:pt x="931" y="751"/>
                    <a:pt x="958" y="726"/>
                  </a:cubicBezTo>
                  <a:cubicBezTo>
                    <a:pt x="984" y="702"/>
                    <a:pt x="992" y="667"/>
                    <a:pt x="978" y="634"/>
                  </a:cubicBezTo>
                  <a:cubicBezTo>
                    <a:pt x="972" y="622"/>
                    <a:pt x="975" y="614"/>
                    <a:pt x="983" y="604"/>
                  </a:cubicBezTo>
                  <a:cubicBezTo>
                    <a:pt x="1041" y="532"/>
                    <a:pt x="1099" y="460"/>
                    <a:pt x="1157" y="387"/>
                  </a:cubicBezTo>
                  <a:cubicBezTo>
                    <a:pt x="1160" y="383"/>
                    <a:pt x="1163" y="380"/>
                    <a:pt x="1167" y="376"/>
                  </a:cubicBezTo>
                  <a:cubicBezTo>
                    <a:pt x="1190" y="393"/>
                    <a:pt x="1212" y="410"/>
                    <a:pt x="1237" y="428"/>
                  </a:cubicBezTo>
                  <a:cubicBezTo>
                    <a:pt x="1262" y="336"/>
                    <a:pt x="1286" y="247"/>
                    <a:pt x="1310" y="157"/>
                  </a:cubicBezTo>
                  <a:cubicBezTo>
                    <a:pt x="1309" y="156"/>
                    <a:pt x="1307" y="155"/>
                    <a:pt x="1306" y="154"/>
                  </a:cubicBezTo>
                  <a:cubicBezTo>
                    <a:pt x="1226" y="201"/>
                    <a:pt x="1145" y="247"/>
                    <a:pt x="1063" y="295"/>
                  </a:cubicBezTo>
                  <a:cubicBezTo>
                    <a:pt x="1085" y="312"/>
                    <a:pt x="1104" y="327"/>
                    <a:pt x="1124" y="343"/>
                  </a:cubicBezTo>
                  <a:cubicBezTo>
                    <a:pt x="1061" y="422"/>
                    <a:pt x="999" y="500"/>
                    <a:pt x="936" y="577"/>
                  </a:cubicBezTo>
                  <a:cubicBezTo>
                    <a:pt x="933" y="581"/>
                    <a:pt x="924" y="582"/>
                    <a:pt x="919" y="581"/>
                  </a:cubicBezTo>
                  <a:cubicBezTo>
                    <a:pt x="896" y="576"/>
                    <a:pt x="874" y="580"/>
                    <a:pt x="854" y="593"/>
                  </a:cubicBezTo>
                  <a:cubicBezTo>
                    <a:pt x="844" y="600"/>
                    <a:pt x="838" y="600"/>
                    <a:pt x="828" y="593"/>
                  </a:cubicBezTo>
                  <a:cubicBezTo>
                    <a:pt x="764" y="548"/>
                    <a:pt x="700" y="504"/>
                    <a:pt x="637" y="459"/>
                  </a:cubicBezTo>
                  <a:cubicBezTo>
                    <a:pt x="631" y="455"/>
                    <a:pt x="626" y="444"/>
                    <a:pt x="626" y="437"/>
                  </a:cubicBezTo>
                  <a:cubicBezTo>
                    <a:pt x="625" y="386"/>
                    <a:pt x="588" y="348"/>
                    <a:pt x="539" y="349"/>
                  </a:cubicBezTo>
                  <a:cubicBezTo>
                    <a:pt x="490" y="350"/>
                    <a:pt x="454" y="391"/>
                    <a:pt x="456" y="442"/>
                  </a:cubicBezTo>
                  <a:cubicBezTo>
                    <a:pt x="456" y="449"/>
                    <a:pt x="454" y="458"/>
                    <a:pt x="450" y="461"/>
                  </a:cubicBezTo>
                  <a:cubicBezTo>
                    <a:pt x="383" y="508"/>
                    <a:pt x="317" y="554"/>
                    <a:pt x="254" y="597"/>
                  </a:cubicBezTo>
                  <a:cubicBezTo>
                    <a:pt x="233" y="590"/>
                    <a:pt x="217" y="582"/>
                    <a:pt x="199" y="580"/>
                  </a:cubicBezTo>
                  <a:cubicBezTo>
                    <a:pt x="151" y="576"/>
                    <a:pt x="109" y="615"/>
                    <a:pt x="108" y="663"/>
                  </a:cubicBezTo>
                  <a:cubicBezTo>
                    <a:pt x="107" y="710"/>
                    <a:pt x="146" y="750"/>
                    <a:pt x="194" y="749"/>
                  </a:cubicBezTo>
                  <a:cubicBezTo>
                    <a:pt x="243" y="749"/>
                    <a:pt x="280" y="709"/>
                    <a:pt x="278" y="659"/>
                  </a:cubicBezTo>
                  <a:cubicBezTo>
                    <a:pt x="278" y="653"/>
                    <a:pt x="280" y="644"/>
                    <a:pt x="284" y="641"/>
                  </a:cubicBezTo>
                  <a:cubicBezTo>
                    <a:pt x="351" y="594"/>
                    <a:pt x="419" y="547"/>
                    <a:pt x="486" y="501"/>
                  </a:cubicBezTo>
                  <a:cubicBezTo>
                    <a:pt x="532" y="526"/>
                    <a:pt x="556" y="526"/>
                    <a:pt x="599" y="4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391" tIns="45695" rIns="91391" bIns="45695" numCol="1" anchor="t" anchorCtr="0" compatLnSpc="1"/>
            <a:lstStyle/>
            <a:p>
              <a:pPr>
                <a:lnSpc>
                  <a:spcPct val="130000"/>
                </a:lnSpc>
              </a:pPr>
              <a:endParaRPr lang="en-IN" sz="1707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66"/>
            <p:cNvSpPr>
              <a:spLocks noEditPoints="1"/>
            </p:cNvSpPr>
            <p:nvPr/>
          </p:nvSpPr>
          <p:spPr bwMode="auto">
            <a:xfrm>
              <a:off x="-4268788" y="1825625"/>
              <a:ext cx="2368550" cy="3743325"/>
            </a:xfrm>
            <a:custGeom>
              <a:avLst/>
              <a:gdLst>
                <a:gd name="T0" fmla="*/ 1244 w 1244"/>
                <a:gd name="T1" fmla="*/ 419 h 1967"/>
                <a:gd name="T2" fmla="*/ 1220 w 1244"/>
                <a:gd name="T3" fmla="*/ 419 h 1967"/>
                <a:gd name="T4" fmla="*/ 1145 w 1244"/>
                <a:gd name="T5" fmla="*/ 419 h 1967"/>
                <a:gd name="T6" fmla="*/ 1145 w 1244"/>
                <a:gd name="T7" fmla="*/ 161 h 1967"/>
                <a:gd name="T8" fmla="*/ 101 w 1244"/>
                <a:gd name="T9" fmla="*/ 161 h 1967"/>
                <a:gd name="T10" fmla="*/ 101 w 1244"/>
                <a:gd name="T11" fmla="*/ 1703 h 1967"/>
                <a:gd name="T12" fmla="*/ 1144 w 1244"/>
                <a:gd name="T13" fmla="*/ 1703 h 1967"/>
                <a:gd name="T14" fmla="*/ 1144 w 1244"/>
                <a:gd name="T15" fmla="*/ 1477 h 1967"/>
                <a:gd name="T16" fmla="*/ 1243 w 1244"/>
                <a:gd name="T17" fmla="*/ 1477 h 1967"/>
                <a:gd name="T18" fmla="*/ 1244 w 1244"/>
                <a:gd name="T19" fmla="*/ 1495 h 1967"/>
                <a:gd name="T20" fmla="*/ 1244 w 1244"/>
                <a:gd name="T21" fmla="*/ 1879 h 1967"/>
                <a:gd name="T22" fmla="*/ 1155 w 1244"/>
                <a:gd name="T23" fmla="*/ 1967 h 1967"/>
                <a:gd name="T24" fmla="*/ 85 w 1244"/>
                <a:gd name="T25" fmla="*/ 1967 h 1967"/>
                <a:gd name="T26" fmla="*/ 0 w 1244"/>
                <a:gd name="T27" fmla="*/ 1880 h 1967"/>
                <a:gd name="T28" fmla="*/ 1 w 1244"/>
                <a:gd name="T29" fmla="*/ 1056 h 1967"/>
                <a:gd name="T30" fmla="*/ 1 w 1244"/>
                <a:gd name="T31" fmla="*/ 96 h 1967"/>
                <a:gd name="T32" fmla="*/ 95 w 1244"/>
                <a:gd name="T33" fmla="*/ 0 h 1967"/>
                <a:gd name="T34" fmla="*/ 1155 w 1244"/>
                <a:gd name="T35" fmla="*/ 0 h 1967"/>
                <a:gd name="T36" fmla="*/ 1244 w 1244"/>
                <a:gd name="T37" fmla="*/ 88 h 1967"/>
                <a:gd name="T38" fmla="*/ 1244 w 1244"/>
                <a:gd name="T39" fmla="*/ 394 h 1967"/>
                <a:gd name="T40" fmla="*/ 1244 w 1244"/>
                <a:gd name="T41" fmla="*/ 419 h 1967"/>
                <a:gd name="T42" fmla="*/ 625 w 1244"/>
                <a:gd name="T43" fmla="*/ 1767 h 1967"/>
                <a:gd name="T44" fmla="*/ 552 w 1244"/>
                <a:gd name="T45" fmla="*/ 1839 h 1967"/>
                <a:gd name="T46" fmla="*/ 625 w 1244"/>
                <a:gd name="T47" fmla="*/ 1912 h 1967"/>
                <a:gd name="T48" fmla="*/ 696 w 1244"/>
                <a:gd name="T49" fmla="*/ 1840 h 1967"/>
                <a:gd name="T50" fmla="*/ 625 w 1244"/>
                <a:gd name="T51" fmla="*/ 1767 h 1967"/>
                <a:gd name="T52" fmla="*/ 505 w 1244"/>
                <a:gd name="T53" fmla="*/ 52 h 1967"/>
                <a:gd name="T54" fmla="*/ 505 w 1244"/>
                <a:gd name="T55" fmla="*/ 107 h 1967"/>
                <a:gd name="T56" fmla="*/ 743 w 1244"/>
                <a:gd name="T57" fmla="*/ 107 h 1967"/>
                <a:gd name="T58" fmla="*/ 743 w 1244"/>
                <a:gd name="T59" fmla="*/ 52 h 1967"/>
                <a:gd name="T60" fmla="*/ 505 w 1244"/>
                <a:gd name="T61" fmla="*/ 52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4" h="1967">
                  <a:moveTo>
                    <a:pt x="1244" y="419"/>
                  </a:moveTo>
                  <a:cubicBezTo>
                    <a:pt x="1234" y="419"/>
                    <a:pt x="1227" y="419"/>
                    <a:pt x="1220" y="419"/>
                  </a:cubicBezTo>
                  <a:cubicBezTo>
                    <a:pt x="1195" y="419"/>
                    <a:pt x="1171" y="419"/>
                    <a:pt x="1145" y="419"/>
                  </a:cubicBezTo>
                  <a:cubicBezTo>
                    <a:pt x="1145" y="332"/>
                    <a:pt x="1145" y="247"/>
                    <a:pt x="1145" y="161"/>
                  </a:cubicBezTo>
                  <a:cubicBezTo>
                    <a:pt x="796" y="161"/>
                    <a:pt x="450" y="161"/>
                    <a:pt x="101" y="161"/>
                  </a:cubicBezTo>
                  <a:cubicBezTo>
                    <a:pt x="101" y="674"/>
                    <a:pt x="101" y="1187"/>
                    <a:pt x="101" y="1703"/>
                  </a:cubicBezTo>
                  <a:cubicBezTo>
                    <a:pt x="448" y="1703"/>
                    <a:pt x="795" y="1703"/>
                    <a:pt x="1144" y="1703"/>
                  </a:cubicBezTo>
                  <a:cubicBezTo>
                    <a:pt x="1144" y="1628"/>
                    <a:pt x="1144" y="1553"/>
                    <a:pt x="1144" y="1477"/>
                  </a:cubicBezTo>
                  <a:cubicBezTo>
                    <a:pt x="1178" y="1477"/>
                    <a:pt x="1210" y="1477"/>
                    <a:pt x="1243" y="1477"/>
                  </a:cubicBezTo>
                  <a:cubicBezTo>
                    <a:pt x="1243" y="1484"/>
                    <a:pt x="1244" y="1490"/>
                    <a:pt x="1244" y="1495"/>
                  </a:cubicBezTo>
                  <a:cubicBezTo>
                    <a:pt x="1244" y="1623"/>
                    <a:pt x="1244" y="1751"/>
                    <a:pt x="1244" y="1879"/>
                  </a:cubicBezTo>
                  <a:cubicBezTo>
                    <a:pt x="1243" y="1936"/>
                    <a:pt x="1212" y="1967"/>
                    <a:pt x="1155" y="1967"/>
                  </a:cubicBezTo>
                  <a:cubicBezTo>
                    <a:pt x="799" y="1967"/>
                    <a:pt x="442" y="1967"/>
                    <a:pt x="85" y="1967"/>
                  </a:cubicBezTo>
                  <a:cubicBezTo>
                    <a:pt x="33" y="1967"/>
                    <a:pt x="0" y="1933"/>
                    <a:pt x="0" y="1880"/>
                  </a:cubicBezTo>
                  <a:cubicBezTo>
                    <a:pt x="1" y="1605"/>
                    <a:pt x="1" y="1330"/>
                    <a:pt x="1" y="1056"/>
                  </a:cubicBezTo>
                  <a:cubicBezTo>
                    <a:pt x="1" y="736"/>
                    <a:pt x="1" y="416"/>
                    <a:pt x="1" y="96"/>
                  </a:cubicBezTo>
                  <a:cubicBezTo>
                    <a:pt x="1" y="30"/>
                    <a:pt x="30" y="0"/>
                    <a:pt x="95" y="0"/>
                  </a:cubicBezTo>
                  <a:cubicBezTo>
                    <a:pt x="448" y="0"/>
                    <a:pt x="802" y="0"/>
                    <a:pt x="1155" y="0"/>
                  </a:cubicBezTo>
                  <a:cubicBezTo>
                    <a:pt x="1211" y="0"/>
                    <a:pt x="1244" y="33"/>
                    <a:pt x="1244" y="88"/>
                  </a:cubicBezTo>
                  <a:cubicBezTo>
                    <a:pt x="1244" y="190"/>
                    <a:pt x="1244" y="292"/>
                    <a:pt x="1244" y="394"/>
                  </a:cubicBezTo>
                  <a:cubicBezTo>
                    <a:pt x="1244" y="401"/>
                    <a:pt x="1244" y="409"/>
                    <a:pt x="1244" y="419"/>
                  </a:cubicBezTo>
                  <a:close/>
                  <a:moveTo>
                    <a:pt x="625" y="1767"/>
                  </a:moveTo>
                  <a:cubicBezTo>
                    <a:pt x="585" y="1767"/>
                    <a:pt x="552" y="1799"/>
                    <a:pt x="552" y="1839"/>
                  </a:cubicBezTo>
                  <a:cubicBezTo>
                    <a:pt x="551" y="1879"/>
                    <a:pt x="584" y="1912"/>
                    <a:pt x="625" y="1912"/>
                  </a:cubicBezTo>
                  <a:cubicBezTo>
                    <a:pt x="664" y="1912"/>
                    <a:pt x="696" y="1879"/>
                    <a:pt x="696" y="1840"/>
                  </a:cubicBezTo>
                  <a:cubicBezTo>
                    <a:pt x="696" y="1800"/>
                    <a:pt x="665" y="1768"/>
                    <a:pt x="625" y="1767"/>
                  </a:cubicBezTo>
                  <a:close/>
                  <a:moveTo>
                    <a:pt x="505" y="52"/>
                  </a:moveTo>
                  <a:cubicBezTo>
                    <a:pt x="505" y="72"/>
                    <a:pt x="505" y="89"/>
                    <a:pt x="505" y="107"/>
                  </a:cubicBezTo>
                  <a:cubicBezTo>
                    <a:pt x="585" y="107"/>
                    <a:pt x="664" y="107"/>
                    <a:pt x="743" y="107"/>
                  </a:cubicBezTo>
                  <a:cubicBezTo>
                    <a:pt x="743" y="88"/>
                    <a:pt x="743" y="70"/>
                    <a:pt x="743" y="52"/>
                  </a:cubicBezTo>
                  <a:cubicBezTo>
                    <a:pt x="663" y="52"/>
                    <a:pt x="585" y="52"/>
                    <a:pt x="505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391" tIns="45695" rIns="91391" bIns="45695" numCol="1" anchor="t" anchorCtr="0" compatLnSpc="1"/>
            <a:lstStyle/>
            <a:p>
              <a:pPr>
                <a:lnSpc>
                  <a:spcPct val="130000"/>
                </a:lnSpc>
              </a:pPr>
              <a:endParaRPr lang="en-IN" sz="1707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67"/>
            <p:cNvSpPr/>
            <p:nvPr/>
          </p:nvSpPr>
          <p:spPr bwMode="auto">
            <a:xfrm>
              <a:off x="-3590925" y="3879850"/>
              <a:ext cx="176213" cy="174625"/>
            </a:xfrm>
            <a:custGeom>
              <a:avLst/>
              <a:gdLst>
                <a:gd name="T0" fmla="*/ 46 w 92"/>
                <a:gd name="T1" fmla="*/ 0 h 92"/>
                <a:gd name="T2" fmla="*/ 91 w 92"/>
                <a:gd name="T3" fmla="*/ 44 h 92"/>
                <a:gd name="T4" fmla="*/ 44 w 92"/>
                <a:gd name="T5" fmla="*/ 91 h 92"/>
                <a:gd name="T6" fmla="*/ 0 w 92"/>
                <a:gd name="T7" fmla="*/ 46 h 92"/>
                <a:gd name="T8" fmla="*/ 46 w 92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2">
                  <a:moveTo>
                    <a:pt x="46" y="0"/>
                  </a:moveTo>
                  <a:cubicBezTo>
                    <a:pt x="69" y="0"/>
                    <a:pt x="91" y="21"/>
                    <a:pt x="91" y="44"/>
                  </a:cubicBezTo>
                  <a:cubicBezTo>
                    <a:pt x="92" y="69"/>
                    <a:pt x="69" y="92"/>
                    <a:pt x="44" y="91"/>
                  </a:cubicBezTo>
                  <a:cubicBezTo>
                    <a:pt x="20" y="90"/>
                    <a:pt x="0" y="70"/>
                    <a:pt x="0" y="46"/>
                  </a:cubicBezTo>
                  <a:cubicBezTo>
                    <a:pt x="0" y="21"/>
                    <a:pt x="20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391" tIns="45695" rIns="91391" bIns="45695" numCol="1" anchor="t" anchorCtr="0" compatLnSpc="1"/>
            <a:lstStyle/>
            <a:p>
              <a:pPr>
                <a:lnSpc>
                  <a:spcPct val="130000"/>
                </a:lnSpc>
              </a:pPr>
              <a:endParaRPr lang="en-IN" sz="1707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68"/>
            <p:cNvSpPr/>
            <p:nvPr/>
          </p:nvSpPr>
          <p:spPr bwMode="auto">
            <a:xfrm>
              <a:off x="-2927350" y="3440113"/>
              <a:ext cx="173038" cy="174625"/>
            </a:xfrm>
            <a:custGeom>
              <a:avLst/>
              <a:gdLst>
                <a:gd name="T0" fmla="*/ 0 w 91"/>
                <a:gd name="T1" fmla="*/ 45 h 92"/>
                <a:gd name="T2" fmla="*/ 46 w 91"/>
                <a:gd name="T3" fmla="*/ 1 h 92"/>
                <a:gd name="T4" fmla="*/ 91 w 91"/>
                <a:gd name="T5" fmla="*/ 46 h 92"/>
                <a:gd name="T6" fmla="*/ 45 w 91"/>
                <a:gd name="T7" fmla="*/ 91 h 92"/>
                <a:gd name="T8" fmla="*/ 0 w 91"/>
                <a:gd name="T9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2">
                  <a:moveTo>
                    <a:pt x="0" y="45"/>
                  </a:moveTo>
                  <a:cubicBezTo>
                    <a:pt x="0" y="21"/>
                    <a:pt x="22" y="0"/>
                    <a:pt x="46" y="1"/>
                  </a:cubicBezTo>
                  <a:cubicBezTo>
                    <a:pt x="70" y="2"/>
                    <a:pt x="90" y="22"/>
                    <a:pt x="91" y="46"/>
                  </a:cubicBezTo>
                  <a:cubicBezTo>
                    <a:pt x="91" y="70"/>
                    <a:pt x="69" y="92"/>
                    <a:pt x="45" y="91"/>
                  </a:cubicBezTo>
                  <a:cubicBezTo>
                    <a:pt x="20" y="91"/>
                    <a:pt x="0" y="71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391" tIns="45695" rIns="91391" bIns="45695" numCol="1" anchor="t" anchorCtr="0" compatLnSpc="1"/>
            <a:lstStyle/>
            <a:p>
              <a:pPr>
                <a:lnSpc>
                  <a:spcPct val="130000"/>
                </a:lnSpc>
              </a:pPr>
              <a:endParaRPr lang="en-IN" sz="1707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69"/>
            <p:cNvSpPr/>
            <p:nvPr/>
          </p:nvSpPr>
          <p:spPr bwMode="auto">
            <a:xfrm>
              <a:off x="-2246313" y="3879850"/>
              <a:ext cx="173038" cy="174625"/>
            </a:xfrm>
            <a:custGeom>
              <a:avLst/>
              <a:gdLst>
                <a:gd name="T0" fmla="*/ 45 w 91"/>
                <a:gd name="T1" fmla="*/ 1 h 92"/>
                <a:gd name="T2" fmla="*/ 91 w 91"/>
                <a:gd name="T3" fmla="*/ 45 h 92"/>
                <a:gd name="T4" fmla="*/ 47 w 91"/>
                <a:gd name="T5" fmla="*/ 91 h 92"/>
                <a:gd name="T6" fmla="*/ 0 w 91"/>
                <a:gd name="T7" fmla="*/ 47 h 92"/>
                <a:gd name="T8" fmla="*/ 45 w 91"/>
                <a:gd name="T9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2">
                  <a:moveTo>
                    <a:pt x="45" y="1"/>
                  </a:moveTo>
                  <a:cubicBezTo>
                    <a:pt x="71" y="0"/>
                    <a:pt x="90" y="20"/>
                    <a:pt x="91" y="45"/>
                  </a:cubicBezTo>
                  <a:cubicBezTo>
                    <a:pt x="91" y="69"/>
                    <a:pt x="71" y="90"/>
                    <a:pt x="47" y="91"/>
                  </a:cubicBezTo>
                  <a:cubicBezTo>
                    <a:pt x="23" y="92"/>
                    <a:pt x="1" y="71"/>
                    <a:pt x="0" y="47"/>
                  </a:cubicBezTo>
                  <a:cubicBezTo>
                    <a:pt x="0" y="22"/>
                    <a:pt x="20" y="1"/>
                    <a:pt x="4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391" tIns="45695" rIns="91391" bIns="45695" numCol="1" anchor="t" anchorCtr="0" compatLnSpc="1"/>
            <a:lstStyle/>
            <a:p>
              <a:pPr>
                <a:lnSpc>
                  <a:spcPct val="130000"/>
                </a:lnSpc>
              </a:pPr>
              <a:endParaRPr lang="en-IN" sz="1707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Group 47"/>
          <p:cNvGrpSpPr/>
          <p:nvPr/>
        </p:nvGrpSpPr>
        <p:grpSpPr>
          <a:xfrm>
            <a:off x="6571826" y="4859579"/>
            <a:ext cx="347252" cy="383272"/>
            <a:chOff x="588963" y="8343900"/>
            <a:chExt cx="1147763" cy="1266825"/>
          </a:xfrm>
        </p:grpSpPr>
        <p:sp>
          <p:nvSpPr>
            <p:cNvPr id="49" name="Freeform 12"/>
            <p:cNvSpPr>
              <a:spLocks noEditPoints="1"/>
            </p:cNvSpPr>
            <p:nvPr/>
          </p:nvSpPr>
          <p:spPr bwMode="auto">
            <a:xfrm>
              <a:off x="760413" y="8343900"/>
              <a:ext cx="809625" cy="836612"/>
            </a:xfrm>
            <a:custGeom>
              <a:avLst/>
              <a:gdLst>
                <a:gd name="T0" fmla="*/ 131 w 237"/>
                <a:gd name="T1" fmla="*/ 0 h 245"/>
                <a:gd name="T2" fmla="*/ 174 w 237"/>
                <a:gd name="T3" fmla="*/ 16 h 245"/>
                <a:gd name="T4" fmla="*/ 228 w 237"/>
                <a:gd name="T5" fmla="*/ 94 h 245"/>
                <a:gd name="T6" fmla="*/ 230 w 237"/>
                <a:gd name="T7" fmla="*/ 99 h 245"/>
                <a:gd name="T8" fmla="*/ 236 w 237"/>
                <a:gd name="T9" fmla="*/ 120 h 245"/>
                <a:gd name="T10" fmla="*/ 236 w 237"/>
                <a:gd name="T11" fmla="*/ 145 h 245"/>
                <a:gd name="T12" fmla="*/ 221 w 237"/>
                <a:gd name="T13" fmla="*/ 165 h 245"/>
                <a:gd name="T14" fmla="*/ 202 w 237"/>
                <a:gd name="T15" fmla="*/ 149 h 245"/>
                <a:gd name="T16" fmla="*/ 202 w 237"/>
                <a:gd name="T17" fmla="*/ 149 h 245"/>
                <a:gd name="T18" fmla="*/ 184 w 237"/>
                <a:gd name="T19" fmla="*/ 187 h 245"/>
                <a:gd name="T20" fmla="*/ 151 w 237"/>
                <a:gd name="T21" fmla="*/ 222 h 245"/>
                <a:gd name="T22" fmla="*/ 74 w 237"/>
                <a:gd name="T23" fmla="*/ 213 h 245"/>
                <a:gd name="T24" fmla="*/ 36 w 237"/>
                <a:gd name="T25" fmla="*/ 148 h 245"/>
                <a:gd name="T26" fmla="*/ 24 w 237"/>
                <a:gd name="T27" fmla="*/ 168 h 245"/>
                <a:gd name="T28" fmla="*/ 63 w 237"/>
                <a:gd name="T29" fmla="*/ 220 h 245"/>
                <a:gd name="T30" fmla="*/ 70 w 237"/>
                <a:gd name="T31" fmla="*/ 221 h 245"/>
                <a:gd name="T32" fmla="*/ 86 w 237"/>
                <a:gd name="T33" fmla="*/ 230 h 245"/>
                <a:gd name="T34" fmla="*/ 79 w 237"/>
                <a:gd name="T35" fmla="*/ 245 h 245"/>
                <a:gd name="T36" fmla="*/ 60 w 237"/>
                <a:gd name="T37" fmla="*/ 235 h 245"/>
                <a:gd name="T38" fmla="*/ 53 w 237"/>
                <a:gd name="T39" fmla="*/ 227 h 245"/>
                <a:gd name="T40" fmla="*/ 13 w 237"/>
                <a:gd name="T41" fmla="*/ 170 h 245"/>
                <a:gd name="T42" fmla="*/ 7 w 237"/>
                <a:gd name="T43" fmla="*/ 162 h 245"/>
                <a:gd name="T44" fmla="*/ 1 w 237"/>
                <a:gd name="T45" fmla="*/ 148 h 245"/>
                <a:gd name="T46" fmla="*/ 0 w 237"/>
                <a:gd name="T47" fmla="*/ 114 h 245"/>
                <a:gd name="T48" fmla="*/ 3 w 237"/>
                <a:gd name="T49" fmla="*/ 105 h 245"/>
                <a:gd name="T50" fmla="*/ 11 w 237"/>
                <a:gd name="T51" fmla="*/ 84 h 245"/>
                <a:gd name="T52" fmla="*/ 102 w 237"/>
                <a:gd name="T53" fmla="*/ 1 h 245"/>
                <a:gd name="T54" fmla="*/ 105 w 237"/>
                <a:gd name="T55" fmla="*/ 0 h 245"/>
                <a:gd name="T56" fmla="*/ 131 w 237"/>
                <a:gd name="T57" fmla="*/ 0 h 245"/>
                <a:gd name="T58" fmla="*/ 32 w 237"/>
                <a:gd name="T59" fmla="*/ 103 h 245"/>
                <a:gd name="T60" fmla="*/ 33 w 237"/>
                <a:gd name="T61" fmla="*/ 102 h 245"/>
                <a:gd name="T62" fmla="*/ 33 w 237"/>
                <a:gd name="T63" fmla="*/ 100 h 245"/>
                <a:gd name="T64" fmla="*/ 66 w 237"/>
                <a:gd name="T65" fmla="*/ 48 h 245"/>
                <a:gd name="T66" fmla="*/ 131 w 237"/>
                <a:gd name="T67" fmla="*/ 34 h 245"/>
                <a:gd name="T68" fmla="*/ 198 w 237"/>
                <a:gd name="T69" fmla="*/ 81 h 245"/>
                <a:gd name="T70" fmla="*/ 205 w 237"/>
                <a:gd name="T71" fmla="*/ 103 h 245"/>
                <a:gd name="T72" fmla="*/ 216 w 237"/>
                <a:gd name="T73" fmla="*/ 95 h 245"/>
                <a:gd name="T74" fmla="*/ 216 w 237"/>
                <a:gd name="T75" fmla="*/ 91 h 245"/>
                <a:gd name="T76" fmla="*/ 128 w 237"/>
                <a:gd name="T77" fmla="*/ 12 h 245"/>
                <a:gd name="T78" fmla="*/ 24 w 237"/>
                <a:gd name="T79" fmla="*/ 79 h 245"/>
                <a:gd name="T80" fmla="*/ 30 w 237"/>
                <a:gd name="T81" fmla="*/ 102 h 245"/>
                <a:gd name="T82" fmla="*/ 32 w 237"/>
                <a:gd name="T83" fmla="*/ 10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7" h="245">
                  <a:moveTo>
                    <a:pt x="131" y="0"/>
                  </a:moveTo>
                  <a:cubicBezTo>
                    <a:pt x="146" y="5"/>
                    <a:pt x="161" y="8"/>
                    <a:pt x="174" y="16"/>
                  </a:cubicBezTo>
                  <a:cubicBezTo>
                    <a:pt x="204" y="33"/>
                    <a:pt x="222" y="60"/>
                    <a:pt x="228" y="94"/>
                  </a:cubicBezTo>
                  <a:cubicBezTo>
                    <a:pt x="228" y="96"/>
                    <a:pt x="228" y="98"/>
                    <a:pt x="230" y="99"/>
                  </a:cubicBezTo>
                  <a:cubicBezTo>
                    <a:pt x="236" y="105"/>
                    <a:pt x="237" y="112"/>
                    <a:pt x="236" y="120"/>
                  </a:cubicBezTo>
                  <a:cubicBezTo>
                    <a:pt x="236" y="128"/>
                    <a:pt x="236" y="137"/>
                    <a:pt x="236" y="145"/>
                  </a:cubicBezTo>
                  <a:cubicBezTo>
                    <a:pt x="236" y="157"/>
                    <a:pt x="231" y="164"/>
                    <a:pt x="221" y="165"/>
                  </a:cubicBezTo>
                  <a:cubicBezTo>
                    <a:pt x="214" y="167"/>
                    <a:pt x="204" y="162"/>
                    <a:pt x="202" y="149"/>
                  </a:cubicBezTo>
                  <a:cubicBezTo>
                    <a:pt x="202" y="148"/>
                    <a:pt x="202" y="148"/>
                    <a:pt x="202" y="149"/>
                  </a:cubicBezTo>
                  <a:cubicBezTo>
                    <a:pt x="196" y="161"/>
                    <a:pt x="191" y="174"/>
                    <a:pt x="184" y="187"/>
                  </a:cubicBezTo>
                  <a:cubicBezTo>
                    <a:pt x="176" y="201"/>
                    <a:pt x="165" y="213"/>
                    <a:pt x="151" y="222"/>
                  </a:cubicBezTo>
                  <a:cubicBezTo>
                    <a:pt x="125" y="237"/>
                    <a:pt x="96" y="233"/>
                    <a:pt x="74" y="213"/>
                  </a:cubicBezTo>
                  <a:cubicBezTo>
                    <a:pt x="55" y="195"/>
                    <a:pt x="43" y="173"/>
                    <a:pt x="36" y="148"/>
                  </a:cubicBezTo>
                  <a:cubicBezTo>
                    <a:pt x="33" y="154"/>
                    <a:pt x="29" y="160"/>
                    <a:pt x="24" y="168"/>
                  </a:cubicBezTo>
                  <a:cubicBezTo>
                    <a:pt x="30" y="188"/>
                    <a:pt x="43" y="206"/>
                    <a:pt x="63" y="220"/>
                  </a:cubicBezTo>
                  <a:cubicBezTo>
                    <a:pt x="65" y="221"/>
                    <a:pt x="67" y="220"/>
                    <a:pt x="70" y="221"/>
                  </a:cubicBezTo>
                  <a:cubicBezTo>
                    <a:pt x="77" y="221"/>
                    <a:pt x="83" y="224"/>
                    <a:pt x="86" y="230"/>
                  </a:cubicBezTo>
                  <a:cubicBezTo>
                    <a:pt x="90" y="237"/>
                    <a:pt x="87" y="244"/>
                    <a:pt x="79" y="245"/>
                  </a:cubicBezTo>
                  <a:cubicBezTo>
                    <a:pt x="71" y="245"/>
                    <a:pt x="64" y="241"/>
                    <a:pt x="60" y="235"/>
                  </a:cubicBezTo>
                  <a:cubicBezTo>
                    <a:pt x="58" y="232"/>
                    <a:pt x="56" y="229"/>
                    <a:pt x="53" y="227"/>
                  </a:cubicBezTo>
                  <a:cubicBezTo>
                    <a:pt x="34" y="212"/>
                    <a:pt x="20" y="193"/>
                    <a:pt x="13" y="170"/>
                  </a:cubicBezTo>
                  <a:cubicBezTo>
                    <a:pt x="12" y="167"/>
                    <a:pt x="9" y="165"/>
                    <a:pt x="7" y="162"/>
                  </a:cubicBezTo>
                  <a:cubicBezTo>
                    <a:pt x="5" y="158"/>
                    <a:pt x="1" y="153"/>
                    <a:pt x="1" y="148"/>
                  </a:cubicBezTo>
                  <a:cubicBezTo>
                    <a:pt x="0" y="137"/>
                    <a:pt x="0" y="125"/>
                    <a:pt x="0" y="114"/>
                  </a:cubicBezTo>
                  <a:cubicBezTo>
                    <a:pt x="1" y="111"/>
                    <a:pt x="1" y="107"/>
                    <a:pt x="3" y="105"/>
                  </a:cubicBezTo>
                  <a:cubicBezTo>
                    <a:pt x="9" y="99"/>
                    <a:pt x="9" y="91"/>
                    <a:pt x="11" y="84"/>
                  </a:cubicBezTo>
                  <a:cubicBezTo>
                    <a:pt x="25" y="38"/>
                    <a:pt x="55" y="10"/>
                    <a:pt x="102" y="1"/>
                  </a:cubicBezTo>
                  <a:cubicBezTo>
                    <a:pt x="103" y="1"/>
                    <a:pt x="104" y="0"/>
                    <a:pt x="105" y="0"/>
                  </a:cubicBezTo>
                  <a:cubicBezTo>
                    <a:pt x="114" y="0"/>
                    <a:pt x="123" y="0"/>
                    <a:pt x="131" y="0"/>
                  </a:cubicBezTo>
                  <a:close/>
                  <a:moveTo>
                    <a:pt x="32" y="103"/>
                  </a:moveTo>
                  <a:cubicBezTo>
                    <a:pt x="33" y="103"/>
                    <a:pt x="33" y="103"/>
                    <a:pt x="33" y="102"/>
                  </a:cubicBezTo>
                  <a:cubicBezTo>
                    <a:pt x="33" y="101"/>
                    <a:pt x="33" y="101"/>
                    <a:pt x="33" y="100"/>
                  </a:cubicBezTo>
                  <a:cubicBezTo>
                    <a:pt x="37" y="78"/>
                    <a:pt x="47" y="60"/>
                    <a:pt x="66" y="48"/>
                  </a:cubicBezTo>
                  <a:cubicBezTo>
                    <a:pt x="86" y="34"/>
                    <a:pt x="108" y="31"/>
                    <a:pt x="131" y="34"/>
                  </a:cubicBezTo>
                  <a:cubicBezTo>
                    <a:pt x="161" y="37"/>
                    <a:pt x="185" y="51"/>
                    <a:pt x="198" y="81"/>
                  </a:cubicBezTo>
                  <a:cubicBezTo>
                    <a:pt x="201" y="88"/>
                    <a:pt x="202" y="95"/>
                    <a:pt x="205" y="103"/>
                  </a:cubicBezTo>
                  <a:cubicBezTo>
                    <a:pt x="208" y="100"/>
                    <a:pt x="212" y="98"/>
                    <a:pt x="216" y="95"/>
                  </a:cubicBezTo>
                  <a:cubicBezTo>
                    <a:pt x="216" y="94"/>
                    <a:pt x="216" y="93"/>
                    <a:pt x="216" y="91"/>
                  </a:cubicBezTo>
                  <a:cubicBezTo>
                    <a:pt x="207" y="48"/>
                    <a:pt x="169" y="14"/>
                    <a:pt x="128" y="12"/>
                  </a:cubicBezTo>
                  <a:cubicBezTo>
                    <a:pt x="80" y="9"/>
                    <a:pt x="39" y="35"/>
                    <a:pt x="24" y="79"/>
                  </a:cubicBezTo>
                  <a:cubicBezTo>
                    <a:pt x="20" y="92"/>
                    <a:pt x="20" y="92"/>
                    <a:pt x="30" y="102"/>
                  </a:cubicBezTo>
                  <a:cubicBezTo>
                    <a:pt x="31" y="102"/>
                    <a:pt x="31" y="103"/>
                    <a:pt x="32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391" tIns="45695" rIns="91391" bIns="45695" numCol="1" anchor="t" anchorCtr="0" compatLnSpc="1"/>
            <a:lstStyle/>
            <a:p>
              <a:pPr>
                <a:lnSpc>
                  <a:spcPct val="130000"/>
                </a:lnSpc>
              </a:pPr>
              <a:endParaRPr lang="en-IN" sz="1707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13"/>
            <p:cNvSpPr/>
            <p:nvPr/>
          </p:nvSpPr>
          <p:spPr bwMode="auto">
            <a:xfrm>
              <a:off x="588963" y="9136063"/>
              <a:ext cx="1147763" cy="474662"/>
            </a:xfrm>
            <a:custGeom>
              <a:avLst/>
              <a:gdLst>
                <a:gd name="T0" fmla="*/ 1 w 336"/>
                <a:gd name="T1" fmla="*/ 139 h 139"/>
                <a:gd name="T2" fmla="*/ 1 w 336"/>
                <a:gd name="T3" fmla="*/ 97 h 139"/>
                <a:gd name="T4" fmla="*/ 37 w 336"/>
                <a:gd name="T5" fmla="*/ 31 h 139"/>
                <a:gd name="T6" fmla="*/ 100 w 336"/>
                <a:gd name="T7" fmla="*/ 0 h 139"/>
                <a:gd name="T8" fmla="*/ 119 w 336"/>
                <a:gd name="T9" fmla="*/ 39 h 139"/>
                <a:gd name="T10" fmla="*/ 137 w 336"/>
                <a:gd name="T11" fmla="*/ 78 h 139"/>
                <a:gd name="T12" fmla="*/ 156 w 336"/>
                <a:gd name="T13" fmla="*/ 27 h 139"/>
                <a:gd name="T14" fmla="*/ 180 w 336"/>
                <a:gd name="T15" fmla="*/ 27 h 139"/>
                <a:gd name="T16" fmla="*/ 198 w 336"/>
                <a:gd name="T17" fmla="*/ 76 h 139"/>
                <a:gd name="T18" fmla="*/ 235 w 336"/>
                <a:gd name="T19" fmla="*/ 0 h 139"/>
                <a:gd name="T20" fmla="*/ 240 w 336"/>
                <a:gd name="T21" fmla="*/ 1 h 139"/>
                <a:gd name="T22" fmla="*/ 296 w 336"/>
                <a:gd name="T23" fmla="*/ 29 h 139"/>
                <a:gd name="T24" fmla="*/ 335 w 336"/>
                <a:gd name="T25" fmla="*/ 97 h 139"/>
                <a:gd name="T26" fmla="*/ 335 w 336"/>
                <a:gd name="T27" fmla="*/ 139 h 139"/>
                <a:gd name="T28" fmla="*/ 1 w 336"/>
                <a:gd name="T2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6" h="139">
                  <a:moveTo>
                    <a:pt x="1" y="139"/>
                  </a:moveTo>
                  <a:cubicBezTo>
                    <a:pt x="1" y="125"/>
                    <a:pt x="2" y="111"/>
                    <a:pt x="1" y="97"/>
                  </a:cubicBezTo>
                  <a:cubicBezTo>
                    <a:pt x="0" y="68"/>
                    <a:pt x="14" y="46"/>
                    <a:pt x="37" y="31"/>
                  </a:cubicBezTo>
                  <a:cubicBezTo>
                    <a:pt x="57" y="19"/>
                    <a:pt x="78" y="10"/>
                    <a:pt x="100" y="0"/>
                  </a:cubicBezTo>
                  <a:cubicBezTo>
                    <a:pt x="106" y="13"/>
                    <a:pt x="113" y="26"/>
                    <a:pt x="119" y="39"/>
                  </a:cubicBezTo>
                  <a:cubicBezTo>
                    <a:pt x="125" y="52"/>
                    <a:pt x="131" y="65"/>
                    <a:pt x="137" y="78"/>
                  </a:cubicBezTo>
                  <a:cubicBezTo>
                    <a:pt x="144" y="61"/>
                    <a:pt x="150" y="44"/>
                    <a:pt x="156" y="27"/>
                  </a:cubicBezTo>
                  <a:cubicBezTo>
                    <a:pt x="164" y="27"/>
                    <a:pt x="172" y="27"/>
                    <a:pt x="180" y="27"/>
                  </a:cubicBezTo>
                  <a:cubicBezTo>
                    <a:pt x="186" y="42"/>
                    <a:pt x="192" y="58"/>
                    <a:pt x="198" y="76"/>
                  </a:cubicBezTo>
                  <a:cubicBezTo>
                    <a:pt x="211" y="50"/>
                    <a:pt x="223" y="25"/>
                    <a:pt x="235" y="0"/>
                  </a:cubicBezTo>
                  <a:cubicBezTo>
                    <a:pt x="237" y="0"/>
                    <a:pt x="238" y="1"/>
                    <a:pt x="240" y="1"/>
                  </a:cubicBezTo>
                  <a:cubicBezTo>
                    <a:pt x="259" y="10"/>
                    <a:pt x="278" y="18"/>
                    <a:pt x="296" y="29"/>
                  </a:cubicBezTo>
                  <a:cubicBezTo>
                    <a:pt x="321" y="44"/>
                    <a:pt x="336" y="66"/>
                    <a:pt x="335" y="97"/>
                  </a:cubicBezTo>
                  <a:cubicBezTo>
                    <a:pt x="335" y="111"/>
                    <a:pt x="335" y="125"/>
                    <a:pt x="335" y="139"/>
                  </a:cubicBezTo>
                  <a:cubicBezTo>
                    <a:pt x="224" y="139"/>
                    <a:pt x="113" y="139"/>
                    <a:pt x="1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391" tIns="45695" rIns="91391" bIns="45695" numCol="1" anchor="t" anchorCtr="0" compatLnSpc="1"/>
            <a:lstStyle/>
            <a:p>
              <a:pPr>
                <a:lnSpc>
                  <a:spcPct val="130000"/>
                </a:lnSpc>
              </a:pPr>
              <a:endParaRPr lang="en-IN" sz="1707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8223177" y="3365999"/>
            <a:ext cx="1980588" cy="7201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标题数字等都可以通过点击和重新输入进行更改，顶部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“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开始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”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面板中可以对字体</a:t>
            </a:r>
            <a:endParaRPr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218481" y="3044159"/>
            <a:ext cx="1538883" cy="2879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600" spc="400" dirty="0">
                <a:ln w="12700" cmpd="sng">
                  <a:noFill/>
                  <a:prstDash val="solid"/>
                  <a:miter lim="800000"/>
                </a:ln>
                <a:cs typeface="+mn-ea"/>
                <a:sym typeface="+mn-lt"/>
              </a:rPr>
              <a:t>单击添加标题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961642" y="5077631"/>
            <a:ext cx="1932940" cy="7201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标题数字等都可以通过点击和重新输入进行更改，顶部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“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开始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”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面板中可以对字体</a:t>
            </a:r>
            <a:endParaRPr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56947" y="4746267"/>
            <a:ext cx="1538883" cy="2879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600" spc="400" dirty="0">
                <a:ln w="12700" cmpd="sng">
                  <a:noFill/>
                  <a:prstDash val="solid"/>
                  <a:miter lim="800000"/>
                </a:ln>
                <a:cs typeface="+mn-ea"/>
                <a:sym typeface="+mn-lt"/>
              </a:rPr>
              <a:t>单击添加标题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763186" y="4879707"/>
            <a:ext cx="1890045" cy="7201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标题数字等都可以通过点击和重新输入进行更改，顶部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“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开始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”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面板中可以对字体</a:t>
            </a:r>
            <a:endParaRPr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14614" y="4567521"/>
            <a:ext cx="1538883" cy="2879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spc="400" dirty="0">
                <a:ln w="12700" cmpd="sng">
                  <a:noFill/>
                  <a:prstDash val="solid"/>
                  <a:miter lim="800000"/>
                </a:ln>
                <a:cs typeface="+mn-ea"/>
                <a:sym typeface="+mn-lt"/>
              </a:rPr>
              <a:t>单击添加标题</a:t>
            </a:r>
          </a:p>
        </p:txBody>
      </p:sp>
      <p:sp>
        <p:nvSpPr>
          <p:cNvPr id="57" name="Rectangle 50"/>
          <p:cNvSpPr/>
          <p:nvPr/>
        </p:nvSpPr>
        <p:spPr>
          <a:xfrm>
            <a:off x="2120835" y="2650031"/>
            <a:ext cx="4141751" cy="9602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标题数字等都可以通过点击和重新输入进行更改，顶部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“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开始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”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面板中可以对字体、字号、颜色、行距等进行修改。标题数字等都可以通过点击和重新输入进行更改，顶部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“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开始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”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面板中可以对字体、字号、颜色、行距等进行修改。</a:t>
            </a:r>
          </a:p>
        </p:txBody>
      </p:sp>
      <p:sp>
        <p:nvSpPr>
          <p:cNvPr id="58" name="TextBox 51"/>
          <p:cNvSpPr txBox="1"/>
          <p:nvPr/>
        </p:nvSpPr>
        <p:spPr>
          <a:xfrm>
            <a:off x="2116239" y="2175743"/>
            <a:ext cx="1977024" cy="3599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spc="400" dirty="0">
                <a:ln w="12700" cmpd="sng">
                  <a:noFill/>
                  <a:prstDash val="solid"/>
                  <a:miter lim="800000"/>
                </a:ln>
                <a:cs typeface="+mn-ea"/>
                <a:sym typeface="+mn-lt"/>
              </a:rPr>
              <a:t>单击添加标题</a:t>
            </a:r>
          </a:p>
        </p:txBody>
      </p:sp>
    </p:spTree>
    <p:extLst>
      <p:ext uri="{BB962C8B-B14F-4D97-AF65-F5344CB8AC3E}">
        <p14:creationId xmlns:p14="http://schemas.microsoft.com/office/powerpoint/2010/main" val="38070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012467" y="2463734"/>
            <a:ext cx="2269015" cy="1307500"/>
            <a:chOff x="3759244" y="1965925"/>
            <a:chExt cx="1701982" cy="980625"/>
          </a:xfrm>
        </p:grpSpPr>
        <p:sp>
          <p:nvSpPr>
            <p:cNvPr id="10" name="Freeform 5"/>
            <p:cNvSpPr/>
            <p:nvPr/>
          </p:nvSpPr>
          <p:spPr bwMode="auto">
            <a:xfrm>
              <a:off x="4826641" y="2370511"/>
              <a:ext cx="500767" cy="488222"/>
            </a:xfrm>
            <a:custGeom>
              <a:avLst/>
              <a:gdLst>
                <a:gd name="T0" fmla="*/ 0 w 256"/>
                <a:gd name="T1" fmla="*/ 106 h 249"/>
                <a:gd name="T2" fmla="*/ 65 w 256"/>
                <a:gd name="T3" fmla="*/ 249 h 249"/>
                <a:gd name="T4" fmla="*/ 256 w 256"/>
                <a:gd name="T5" fmla="*/ 78 h 249"/>
                <a:gd name="T6" fmla="*/ 124 w 256"/>
                <a:gd name="T7" fmla="*/ 0 h 249"/>
                <a:gd name="T8" fmla="*/ 0 w 256"/>
                <a:gd name="T9" fmla="*/ 10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49">
                  <a:moveTo>
                    <a:pt x="0" y="106"/>
                  </a:moveTo>
                  <a:cubicBezTo>
                    <a:pt x="65" y="249"/>
                    <a:pt x="65" y="249"/>
                    <a:pt x="65" y="249"/>
                  </a:cubicBezTo>
                  <a:cubicBezTo>
                    <a:pt x="145" y="213"/>
                    <a:pt x="211" y="153"/>
                    <a:pt x="256" y="78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95" y="47"/>
                    <a:pt x="52" y="84"/>
                    <a:pt x="0" y="106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4382327" y="2596326"/>
              <a:ext cx="500768" cy="350224"/>
            </a:xfrm>
            <a:custGeom>
              <a:avLst/>
              <a:gdLst>
                <a:gd name="T0" fmla="*/ 205 w 256"/>
                <a:gd name="T1" fmla="*/ 0 h 179"/>
                <a:gd name="T2" fmla="*/ 256 w 256"/>
                <a:gd name="T3" fmla="*/ 148 h 179"/>
                <a:gd name="T4" fmla="*/ 0 w 256"/>
                <a:gd name="T5" fmla="*/ 156 h 179"/>
                <a:gd name="T6" fmla="*/ 44 w 256"/>
                <a:gd name="T7" fmla="*/ 1 h 179"/>
                <a:gd name="T8" fmla="*/ 122 w 256"/>
                <a:gd name="T9" fmla="*/ 12 h 179"/>
                <a:gd name="T10" fmla="*/ 205 w 256"/>
                <a:gd name="T1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179">
                  <a:moveTo>
                    <a:pt x="205" y="0"/>
                  </a:moveTo>
                  <a:cubicBezTo>
                    <a:pt x="256" y="148"/>
                    <a:pt x="256" y="148"/>
                    <a:pt x="256" y="148"/>
                  </a:cubicBezTo>
                  <a:cubicBezTo>
                    <a:pt x="174" y="177"/>
                    <a:pt x="84" y="179"/>
                    <a:pt x="0" y="156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9" y="8"/>
                    <a:pt x="95" y="12"/>
                    <a:pt x="122" y="12"/>
                  </a:cubicBezTo>
                  <a:cubicBezTo>
                    <a:pt x="151" y="12"/>
                    <a:pt x="179" y="8"/>
                    <a:pt x="205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3921288" y="2388283"/>
              <a:ext cx="505994" cy="492404"/>
            </a:xfrm>
            <a:custGeom>
              <a:avLst/>
              <a:gdLst>
                <a:gd name="T0" fmla="*/ 258 w 258"/>
                <a:gd name="T1" fmla="*/ 100 h 251"/>
                <a:gd name="T2" fmla="*/ 202 w 258"/>
                <a:gd name="T3" fmla="*/ 251 h 251"/>
                <a:gd name="T4" fmla="*/ 0 w 258"/>
                <a:gd name="T5" fmla="*/ 93 h 251"/>
                <a:gd name="T6" fmla="*/ 134 w 258"/>
                <a:gd name="T7" fmla="*/ 0 h 251"/>
                <a:gd name="T8" fmla="*/ 258 w 258"/>
                <a:gd name="T9" fmla="*/ 10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51">
                  <a:moveTo>
                    <a:pt x="258" y="100"/>
                  </a:moveTo>
                  <a:cubicBezTo>
                    <a:pt x="202" y="251"/>
                    <a:pt x="202" y="251"/>
                    <a:pt x="202" y="251"/>
                  </a:cubicBezTo>
                  <a:cubicBezTo>
                    <a:pt x="120" y="220"/>
                    <a:pt x="49" y="165"/>
                    <a:pt x="0" y="9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64" y="45"/>
                    <a:pt x="208" y="80"/>
                    <a:pt x="258" y="10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3759244" y="1999379"/>
              <a:ext cx="397268" cy="494495"/>
            </a:xfrm>
            <a:custGeom>
              <a:avLst/>
              <a:gdLst>
                <a:gd name="T0" fmla="*/ 203 w 203"/>
                <a:gd name="T1" fmla="*/ 174 h 252"/>
                <a:gd name="T2" fmla="*/ 59 w 203"/>
                <a:gd name="T3" fmla="*/ 252 h 252"/>
                <a:gd name="T4" fmla="*/ 10 w 203"/>
                <a:gd name="T5" fmla="*/ 0 h 252"/>
                <a:gd name="T6" fmla="*/ 173 w 203"/>
                <a:gd name="T7" fmla="*/ 19 h 252"/>
                <a:gd name="T8" fmla="*/ 171 w 203"/>
                <a:gd name="T9" fmla="*/ 47 h 252"/>
                <a:gd name="T10" fmla="*/ 203 w 203"/>
                <a:gd name="T11" fmla="*/ 17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252">
                  <a:moveTo>
                    <a:pt x="203" y="174"/>
                  </a:moveTo>
                  <a:cubicBezTo>
                    <a:pt x="59" y="252"/>
                    <a:pt x="59" y="252"/>
                    <a:pt x="59" y="252"/>
                  </a:cubicBezTo>
                  <a:cubicBezTo>
                    <a:pt x="17" y="175"/>
                    <a:pt x="0" y="87"/>
                    <a:pt x="10" y="0"/>
                  </a:cubicBezTo>
                  <a:cubicBezTo>
                    <a:pt x="173" y="19"/>
                    <a:pt x="173" y="19"/>
                    <a:pt x="173" y="19"/>
                  </a:cubicBezTo>
                  <a:cubicBezTo>
                    <a:pt x="172" y="28"/>
                    <a:pt x="171" y="38"/>
                    <a:pt x="171" y="47"/>
                  </a:cubicBezTo>
                  <a:cubicBezTo>
                    <a:pt x="171" y="93"/>
                    <a:pt x="183" y="136"/>
                    <a:pt x="203" y="174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5091139" y="1965925"/>
              <a:ext cx="370087" cy="496585"/>
            </a:xfrm>
            <a:custGeom>
              <a:avLst/>
              <a:gdLst>
                <a:gd name="T0" fmla="*/ 27 w 189"/>
                <a:gd name="T1" fmla="*/ 23 h 253"/>
                <a:gd name="T2" fmla="*/ 176 w 189"/>
                <a:gd name="T3" fmla="*/ 0 h 253"/>
                <a:gd name="T4" fmla="*/ 138 w 189"/>
                <a:gd name="T5" fmla="*/ 253 h 253"/>
                <a:gd name="T6" fmla="*/ 0 w 189"/>
                <a:gd name="T7" fmla="*/ 186 h 253"/>
                <a:gd name="T8" fmla="*/ 30 w 189"/>
                <a:gd name="T9" fmla="*/ 64 h 253"/>
                <a:gd name="T10" fmla="*/ 27 w 189"/>
                <a:gd name="T11" fmla="*/ 2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53">
                  <a:moveTo>
                    <a:pt x="27" y="23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189" y="86"/>
                    <a:pt x="176" y="175"/>
                    <a:pt x="138" y="253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19" y="150"/>
                    <a:pt x="30" y="108"/>
                    <a:pt x="30" y="64"/>
                  </a:cubicBezTo>
                  <a:cubicBezTo>
                    <a:pt x="30" y="50"/>
                    <a:pt x="29" y="36"/>
                    <a:pt x="27" y="23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sp>
        <p:nvSpPr>
          <p:cNvPr id="15" name="Freeform 10"/>
          <p:cNvSpPr/>
          <p:nvPr/>
        </p:nvSpPr>
        <p:spPr bwMode="auto">
          <a:xfrm>
            <a:off x="6644539" y="3254090"/>
            <a:ext cx="986771" cy="956231"/>
          </a:xfrm>
          <a:custGeom>
            <a:avLst/>
            <a:gdLst>
              <a:gd name="T0" fmla="*/ 0 w 378"/>
              <a:gd name="T1" fmla="*/ 186 h 366"/>
              <a:gd name="T2" fmla="*/ 81 w 378"/>
              <a:gd name="T3" fmla="*/ 366 h 366"/>
              <a:gd name="T4" fmla="*/ 378 w 378"/>
              <a:gd name="T5" fmla="*/ 101 h 366"/>
              <a:gd name="T6" fmla="*/ 209 w 378"/>
              <a:gd name="T7" fmla="*/ 0 h 366"/>
              <a:gd name="T8" fmla="*/ 0 w 378"/>
              <a:gd name="T9" fmla="*/ 18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8" h="366">
                <a:moveTo>
                  <a:pt x="0" y="186"/>
                </a:moveTo>
                <a:cubicBezTo>
                  <a:pt x="81" y="366"/>
                  <a:pt x="81" y="366"/>
                  <a:pt x="81" y="366"/>
                </a:cubicBezTo>
                <a:cubicBezTo>
                  <a:pt x="205" y="310"/>
                  <a:pt x="309" y="218"/>
                  <a:pt x="378" y="101"/>
                </a:cubicBezTo>
                <a:cubicBezTo>
                  <a:pt x="209" y="0"/>
                  <a:pt x="209" y="0"/>
                  <a:pt x="209" y="0"/>
                </a:cubicBezTo>
                <a:cubicBezTo>
                  <a:pt x="160" y="82"/>
                  <a:pt x="87" y="147"/>
                  <a:pt x="0" y="1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08" tIns="60955" rIns="121908" bIns="60955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5675889" y="3779596"/>
            <a:ext cx="1038339" cy="617509"/>
          </a:xfrm>
          <a:custGeom>
            <a:avLst/>
            <a:gdLst>
              <a:gd name="T0" fmla="*/ 333 w 398"/>
              <a:gd name="T1" fmla="*/ 0 h 236"/>
              <a:gd name="T2" fmla="*/ 398 w 398"/>
              <a:gd name="T3" fmla="*/ 187 h 236"/>
              <a:gd name="T4" fmla="*/ 0 w 398"/>
              <a:gd name="T5" fmla="*/ 199 h 236"/>
              <a:gd name="T6" fmla="*/ 54 w 398"/>
              <a:gd name="T7" fmla="*/ 7 h 236"/>
              <a:gd name="T8" fmla="*/ 182 w 398"/>
              <a:gd name="T9" fmla="*/ 25 h 236"/>
              <a:gd name="T10" fmla="*/ 333 w 398"/>
              <a:gd name="T11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" h="236">
                <a:moveTo>
                  <a:pt x="333" y="0"/>
                </a:moveTo>
                <a:cubicBezTo>
                  <a:pt x="398" y="187"/>
                  <a:pt x="398" y="187"/>
                  <a:pt x="398" y="187"/>
                </a:cubicBezTo>
                <a:cubicBezTo>
                  <a:pt x="269" y="232"/>
                  <a:pt x="130" y="236"/>
                  <a:pt x="0" y="199"/>
                </a:cubicBezTo>
                <a:cubicBezTo>
                  <a:pt x="54" y="7"/>
                  <a:pt x="54" y="7"/>
                  <a:pt x="54" y="7"/>
                </a:cubicBezTo>
                <a:cubicBezTo>
                  <a:pt x="95" y="19"/>
                  <a:pt x="137" y="25"/>
                  <a:pt x="182" y="25"/>
                </a:cubicBezTo>
                <a:cubicBezTo>
                  <a:pt x="235" y="25"/>
                  <a:pt x="285" y="16"/>
                  <a:pt x="3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08" tIns="60955" rIns="121908" bIns="60955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7" name="Freeform 12"/>
          <p:cNvSpPr/>
          <p:nvPr/>
        </p:nvSpPr>
        <p:spPr bwMode="auto">
          <a:xfrm>
            <a:off x="4722569" y="3319602"/>
            <a:ext cx="999315" cy="935324"/>
          </a:xfrm>
          <a:custGeom>
            <a:avLst/>
            <a:gdLst>
              <a:gd name="T0" fmla="*/ 383 w 383"/>
              <a:gd name="T1" fmla="*/ 171 h 358"/>
              <a:gd name="T2" fmla="*/ 314 w 383"/>
              <a:gd name="T3" fmla="*/ 358 h 358"/>
              <a:gd name="T4" fmla="*/ 0 w 383"/>
              <a:gd name="T5" fmla="*/ 113 h 358"/>
              <a:gd name="T6" fmla="*/ 164 w 383"/>
              <a:gd name="T7" fmla="*/ 0 h 358"/>
              <a:gd name="T8" fmla="*/ 383 w 383"/>
              <a:gd name="T9" fmla="*/ 17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3" h="358">
                <a:moveTo>
                  <a:pt x="383" y="171"/>
                </a:moveTo>
                <a:cubicBezTo>
                  <a:pt x="314" y="358"/>
                  <a:pt x="314" y="358"/>
                  <a:pt x="314" y="358"/>
                </a:cubicBezTo>
                <a:cubicBezTo>
                  <a:pt x="186" y="311"/>
                  <a:pt x="77" y="225"/>
                  <a:pt x="0" y="113"/>
                </a:cubicBezTo>
                <a:cubicBezTo>
                  <a:pt x="164" y="0"/>
                  <a:pt x="164" y="0"/>
                  <a:pt x="164" y="0"/>
                </a:cubicBezTo>
                <a:cubicBezTo>
                  <a:pt x="218" y="77"/>
                  <a:pt x="294" y="138"/>
                  <a:pt x="383" y="1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08" tIns="60955" rIns="121908" bIns="60955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8" name="Freeform 13"/>
          <p:cNvSpPr/>
          <p:nvPr/>
        </p:nvSpPr>
        <p:spPr bwMode="auto">
          <a:xfrm>
            <a:off x="4388069" y="2435855"/>
            <a:ext cx="696872" cy="1021747"/>
          </a:xfrm>
          <a:custGeom>
            <a:avLst/>
            <a:gdLst>
              <a:gd name="T0" fmla="*/ 267 w 267"/>
              <a:gd name="T1" fmla="*/ 296 h 391"/>
              <a:gd name="T2" fmla="*/ 91 w 267"/>
              <a:gd name="T3" fmla="*/ 391 h 391"/>
              <a:gd name="T4" fmla="*/ 16 w 267"/>
              <a:gd name="T5" fmla="*/ 0 h 391"/>
              <a:gd name="T6" fmla="*/ 214 w 267"/>
              <a:gd name="T7" fmla="*/ 23 h 391"/>
              <a:gd name="T8" fmla="*/ 211 w 267"/>
              <a:gd name="T9" fmla="*/ 75 h 391"/>
              <a:gd name="T10" fmla="*/ 267 w 267"/>
              <a:gd name="T11" fmla="*/ 296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7" h="391">
                <a:moveTo>
                  <a:pt x="267" y="296"/>
                </a:moveTo>
                <a:cubicBezTo>
                  <a:pt x="91" y="391"/>
                  <a:pt x="91" y="391"/>
                  <a:pt x="91" y="391"/>
                </a:cubicBezTo>
                <a:cubicBezTo>
                  <a:pt x="26" y="271"/>
                  <a:pt x="0" y="135"/>
                  <a:pt x="16" y="0"/>
                </a:cubicBezTo>
                <a:cubicBezTo>
                  <a:pt x="214" y="23"/>
                  <a:pt x="214" y="23"/>
                  <a:pt x="214" y="23"/>
                </a:cubicBezTo>
                <a:cubicBezTo>
                  <a:pt x="212" y="40"/>
                  <a:pt x="211" y="57"/>
                  <a:pt x="211" y="75"/>
                </a:cubicBezTo>
                <a:cubicBezTo>
                  <a:pt x="211" y="155"/>
                  <a:pt x="231" y="230"/>
                  <a:pt x="267" y="2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08" tIns="60955" rIns="121908" bIns="60955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9" name="Freeform 14"/>
          <p:cNvSpPr/>
          <p:nvPr/>
        </p:nvSpPr>
        <p:spPr bwMode="auto">
          <a:xfrm>
            <a:off x="7236882" y="2364764"/>
            <a:ext cx="670391" cy="1030109"/>
          </a:xfrm>
          <a:custGeom>
            <a:avLst/>
            <a:gdLst>
              <a:gd name="T0" fmla="*/ 42 w 257"/>
              <a:gd name="T1" fmla="*/ 31 h 394"/>
              <a:gd name="T2" fmla="*/ 236 w 257"/>
              <a:gd name="T3" fmla="*/ 0 h 394"/>
              <a:gd name="T4" fmla="*/ 177 w 257"/>
              <a:gd name="T5" fmla="*/ 394 h 394"/>
              <a:gd name="T6" fmla="*/ 0 w 257"/>
              <a:gd name="T7" fmla="*/ 307 h 394"/>
              <a:gd name="T8" fmla="*/ 48 w 257"/>
              <a:gd name="T9" fmla="*/ 102 h 394"/>
              <a:gd name="T10" fmla="*/ 42 w 257"/>
              <a:gd name="T11" fmla="*/ 31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7" h="394">
                <a:moveTo>
                  <a:pt x="42" y="31"/>
                </a:moveTo>
                <a:cubicBezTo>
                  <a:pt x="236" y="0"/>
                  <a:pt x="236" y="0"/>
                  <a:pt x="236" y="0"/>
                </a:cubicBezTo>
                <a:cubicBezTo>
                  <a:pt x="257" y="134"/>
                  <a:pt x="236" y="272"/>
                  <a:pt x="177" y="394"/>
                </a:cubicBezTo>
                <a:cubicBezTo>
                  <a:pt x="0" y="307"/>
                  <a:pt x="0" y="307"/>
                  <a:pt x="0" y="307"/>
                </a:cubicBezTo>
                <a:cubicBezTo>
                  <a:pt x="30" y="245"/>
                  <a:pt x="48" y="176"/>
                  <a:pt x="48" y="102"/>
                </a:cubicBezTo>
                <a:cubicBezTo>
                  <a:pt x="48" y="78"/>
                  <a:pt x="46" y="54"/>
                  <a:pt x="42" y="3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08" tIns="60955" rIns="121908" bIns="60955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2601106" y="2735123"/>
            <a:ext cx="1786967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2717562" y="2155962"/>
            <a:ext cx="1213361" cy="369322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212754" y="2722317"/>
            <a:ext cx="1704873" cy="789950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pPr>
              <a:lnSpc>
                <a:spcPts val="1333"/>
              </a:lnSpc>
            </a:pPr>
            <a:r>
              <a:rPr lang="zh-CN" altLang="en-US" sz="10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</a:t>
            </a:r>
            <a:endParaRPr lang="id-ID" altLang="zh-CN" sz="1067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601105" y="3941479"/>
            <a:ext cx="2411363" cy="198468"/>
            <a:chOff x="2051720" y="3156304"/>
            <a:chExt cx="1808757" cy="148851"/>
          </a:xfrm>
        </p:grpSpPr>
        <p:cxnSp>
          <p:nvCxnSpPr>
            <p:cNvPr id="85" name="Straight Connector 84"/>
            <p:cNvCxnSpPr/>
            <p:nvPr/>
          </p:nvCxnSpPr>
          <p:spPr>
            <a:xfrm flipV="1">
              <a:off x="3392119" y="3156304"/>
              <a:ext cx="468358" cy="1488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2051720" y="3305155"/>
              <a:ext cx="1340399" cy="0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TextBox 126"/>
          <p:cNvSpPr txBox="1"/>
          <p:nvPr/>
        </p:nvSpPr>
        <p:spPr>
          <a:xfrm>
            <a:off x="2668809" y="3763082"/>
            <a:ext cx="1242603" cy="369322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325143" y="4127142"/>
            <a:ext cx="1592484" cy="956662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pPr>
              <a:lnSpc>
                <a:spcPts val="1333"/>
              </a:lnSpc>
            </a:pPr>
            <a:r>
              <a:rPr lang="zh-CN" altLang="en-US" sz="10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</a:t>
            </a:r>
            <a:endParaRPr lang="id-ID" altLang="zh-CN" sz="1067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29" name="直接连接符 128"/>
          <p:cNvCxnSpPr/>
          <p:nvPr/>
        </p:nvCxnSpPr>
        <p:spPr>
          <a:xfrm>
            <a:off x="7907273" y="2735123"/>
            <a:ext cx="1786967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8295624" y="2232367"/>
            <a:ext cx="1541213" cy="369322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8455969" y="2722317"/>
            <a:ext cx="1729431" cy="789950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pPr>
              <a:lnSpc>
                <a:spcPts val="1333"/>
              </a:lnSpc>
            </a:pPr>
            <a:r>
              <a:rPr lang="zh-CN" altLang="en-US" sz="10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</a:t>
            </a:r>
            <a:endParaRPr lang="id-ID" altLang="zh-CN" sz="1067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5" name="组合 134"/>
          <p:cNvGrpSpPr/>
          <p:nvPr/>
        </p:nvGrpSpPr>
        <p:grpSpPr>
          <a:xfrm flipH="1">
            <a:off x="7292655" y="3941479"/>
            <a:ext cx="2411363" cy="198468"/>
            <a:chOff x="2051720" y="3156304"/>
            <a:chExt cx="1808757" cy="148851"/>
          </a:xfrm>
        </p:grpSpPr>
        <p:cxnSp>
          <p:nvCxnSpPr>
            <p:cNvPr id="136" name="Straight Connector 84"/>
            <p:cNvCxnSpPr/>
            <p:nvPr/>
          </p:nvCxnSpPr>
          <p:spPr>
            <a:xfrm flipV="1">
              <a:off x="3392119" y="3156304"/>
              <a:ext cx="468358" cy="1488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 flipH="1">
              <a:off x="2051720" y="3305155"/>
              <a:ext cx="1340399" cy="0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TextBox 137"/>
          <p:cNvSpPr txBox="1"/>
          <p:nvPr/>
        </p:nvSpPr>
        <p:spPr>
          <a:xfrm>
            <a:off x="8209736" y="3741825"/>
            <a:ext cx="1880555" cy="369322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8458012" y="4103530"/>
            <a:ext cx="1531747" cy="956662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pPr>
              <a:lnSpc>
                <a:spcPts val="1333"/>
              </a:lnSpc>
            </a:pPr>
            <a:r>
              <a:rPr lang="zh-CN" altLang="en-US" sz="10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</a:t>
            </a:r>
            <a:endParaRPr lang="id-ID" altLang="zh-CN" sz="1067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40" name="直接连接符 139"/>
          <p:cNvCxnSpPr/>
          <p:nvPr/>
        </p:nvCxnSpPr>
        <p:spPr>
          <a:xfrm flipH="1">
            <a:off x="6170664" y="4397104"/>
            <a:ext cx="1" cy="328096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5340602" y="4838172"/>
            <a:ext cx="1447495" cy="369322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344458" y="5353053"/>
            <a:ext cx="1743644" cy="956662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pPr>
              <a:lnSpc>
                <a:spcPts val="1333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</a:t>
            </a:r>
            <a:endParaRPr lang="id-ID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21418" y="2092031"/>
            <a:ext cx="1098493" cy="1098636"/>
            <a:chOff x="4216015" y="1687149"/>
            <a:chExt cx="823977" cy="823977"/>
          </a:xfrm>
        </p:grpSpPr>
        <p:sp>
          <p:nvSpPr>
            <p:cNvPr id="8" name="椭圆 7"/>
            <p:cNvSpPr/>
            <p:nvPr/>
          </p:nvSpPr>
          <p:spPr>
            <a:xfrm>
              <a:off x="4216015" y="1687149"/>
              <a:ext cx="823977" cy="8239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" name="Freeform 34"/>
            <p:cNvSpPr>
              <a:spLocks noEditPoints="1"/>
            </p:cNvSpPr>
            <p:nvPr/>
          </p:nvSpPr>
          <p:spPr bwMode="auto">
            <a:xfrm>
              <a:off x="4497801" y="1920318"/>
              <a:ext cx="328840" cy="319382"/>
            </a:xfrm>
            <a:custGeom>
              <a:avLst/>
              <a:gdLst>
                <a:gd name="T0" fmla="*/ 94 w 132"/>
                <a:gd name="T1" fmla="*/ 0 h 128"/>
                <a:gd name="T2" fmla="*/ 56 w 132"/>
                <a:gd name="T3" fmla="*/ 27 h 128"/>
                <a:gd name="T4" fmla="*/ 55 w 132"/>
                <a:gd name="T5" fmla="*/ 27 h 128"/>
                <a:gd name="T6" fmla="*/ 14 w 132"/>
                <a:gd name="T7" fmla="*/ 69 h 128"/>
                <a:gd name="T8" fmla="*/ 1 w 132"/>
                <a:gd name="T9" fmla="*/ 110 h 128"/>
                <a:gd name="T10" fmla="*/ 14 w 132"/>
                <a:gd name="T11" fmla="*/ 128 h 128"/>
                <a:gd name="T12" fmla="*/ 53 w 132"/>
                <a:gd name="T13" fmla="*/ 118 h 128"/>
                <a:gd name="T14" fmla="*/ 120 w 132"/>
                <a:gd name="T15" fmla="*/ 53 h 128"/>
                <a:gd name="T16" fmla="*/ 64 w 132"/>
                <a:gd name="T17" fmla="*/ 95 h 128"/>
                <a:gd name="T18" fmla="*/ 99 w 132"/>
                <a:gd name="T19" fmla="*/ 47 h 128"/>
                <a:gd name="T20" fmla="*/ 95 w 132"/>
                <a:gd name="T21" fmla="*/ 67 h 128"/>
                <a:gd name="T22" fmla="*/ 64 w 132"/>
                <a:gd name="T23" fmla="*/ 98 h 128"/>
                <a:gd name="T24" fmla="*/ 59 w 132"/>
                <a:gd name="T25" fmla="*/ 81 h 128"/>
                <a:gd name="T26" fmla="*/ 46 w 132"/>
                <a:gd name="T27" fmla="*/ 68 h 128"/>
                <a:gd name="T28" fmla="*/ 92 w 132"/>
                <a:gd name="T29" fmla="*/ 36 h 128"/>
                <a:gd name="T30" fmla="*/ 59 w 132"/>
                <a:gd name="T31" fmla="*/ 81 h 128"/>
                <a:gd name="T32" fmla="*/ 30 w 132"/>
                <a:gd name="T33" fmla="*/ 64 h 128"/>
                <a:gd name="T34" fmla="*/ 80 w 132"/>
                <a:gd name="T35" fmla="*/ 29 h 128"/>
                <a:gd name="T36" fmla="*/ 17 w 132"/>
                <a:gd name="T37" fmla="*/ 119 h 128"/>
                <a:gd name="T38" fmla="*/ 8 w 132"/>
                <a:gd name="T39" fmla="*/ 114 h 128"/>
                <a:gd name="T40" fmla="*/ 13 w 132"/>
                <a:gd name="T41" fmla="*/ 96 h 128"/>
                <a:gd name="T42" fmla="*/ 32 w 132"/>
                <a:gd name="T43" fmla="*/ 116 h 128"/>
                <a:gd name="T44" fmla="*/ 35 w 132"/>
                <a:gd name="T45" fmla="*/ 115 h 128"/>
                <a:gd name="T46" fmla="*/ 14 w 132"/>
                <a:gd name="T47" fmla="*/ 92 h 128"/>
                <a:gd name="T48" fmla="*/ 19 w 132"/>
                <a:gd name="T49" fmla="*/ 75 h 128"/>
                <a:gd name="T50" fmla="*/ 52 w 132"/>
                <a:gd name="T51" fmla="*/ 110 h 128"/>
                <a:gd name="T52" fmla="*/ 35 w 132"/>
                <a:gd name="T53" fmla="*/ 115 h 128"/>
                <a:gd name="T54" fmla="*/ 108 w 132"/>
                <a:gd name="T55" fmla="*/ 54 h 128"/>
                <a:gd name="T56" fmla="*/ 98 w 132"/>
                <a:gd name="T57" fmla="*/ 30 h 128"/>
                <a:gd name="T58" fmla="*/ 81 w 132"/>
                <a:gd name="T59" fmla="*/ 13 h 128"/>
                <a:gd name="T60" fmla="*/ 112 w 132"/>
                <a:gd name="T61" fmla="*/ 16 h 128"/>
                <a:gd name="T62" fmla="*/ 115 w 132"/>
                <a:gd name="T63" fmla="*/ 4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128">
                  <a:moveTo>
                    <a:pt x="118" y="10"/>
                  </a:moveTo>
                  <a:cubicBezTo>
                    <a:pt x="111" y="4"/>
                    <a:pt x="102" y="0"/>
                    <a:pt x="94" y="0"/>
                  </a:cubicBezTo>
                  <a:cubicBezTo>
                    <a:pt x="87" y="0"/>
                    <a:pt x="80" y="3"/>
                    <a:pt x="75" y="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2" y="71"/>
                    <a:pt x="11" y="73"/>
                    <a:pt x="10" y="76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0" y="113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6" y="128"/>
                    <a:pt x="19" y="127"/>
                    <a:pt x="19" y="127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5" y="118"/>
                    <a:pt x="57" y="116"/>
                    <a:pt x="59" y="11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32" y="42"/>
                    <a:pt x="130" y="23"/>
                    <a:pt x="118" y="10"/>
                  </a:cubicBezTo>
                  <a:close/>
                  <a:moveTo>
                    <a:pt x="64" y="95"/>
                  </a:moveTo>
                  <a:cubicBezTo>
                    <a:pt x="64" y="92"/>
                    <a:pt x="63" y="88"/>
                    <a:pt x="61" y="85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101" y="54"/>
                    <a:pt x="100" y="62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4" y="97"/>
                    <a:pt x="64" y="96"/>
                    <a:pt x="64" y="95"/>
                  </a:cubicBezTo>
                  <a:close/>
                  <a:moveTo>
                    <a:pt x="59" y="81"/>
                  </a:moveTo>
                  <a:cubicBezTo>
                    <a:pt x="58" y="79"/>
                    <a:pt x="56" y="76"/>
                    <a:pt x="54" y="74"/>
                  </a:cubicBezTo>
                  <a:cubicBezTo>
                    <a:pt x="51" y="72"/>
                    <a:pt x="49" y="70"/>
                    <a:pt x="46" y="68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7" y="31"/>
                    <a:pt x="90" y="33"/>
                    <a:pt x="92" y="36"/>
                  </a:cubicBezTo>
                  <a:cubicBezTo>
                    <a:pt x="94" y="38"/>
                    <a:pt x="96" y="40"/>
                    <a:pt x="97" y="43"/>
                  </a:cubicBezTo>
                  <a:lnTo>
                    <a:pt x="59" y="81"/>
                  </a:lnTo>
                  <a:close/>
                  <a:moveTo>
                    <a:pt x="42" y="66"/>
                  </a:moveTo>
                  <a:cubicBezTo>
                    <a:pt x="38" y="65"/>
                    <a:pt x="34" y="64"/>
                    <a:pt x="30" y="64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6" y="28"/>
                    <a:pt x="73" y="27"/>
                    <a:pt x="80" y="29"/>
                  </a:cubicBezTo>
                  <a:lnTo>
                    <a:pt x="42" y="66"/>
                  </a:lnTo>
                  <a:close/>
                  <a:moveTo>
                    <a:pt x="17" y="119"/>
                  </a:moveTo>
                  <a:cubicBezTo>
                    <a:pt x="16" y="120"/>
                    <a:pt x="15" y="120"/>
                    <a:pt x="14" y="120"/>
                  </a:cubicBezTo>
                  <a:cubicBezTo>
                    <a:pt x="11" y="120"/>
                    <a:pt x="8" y="117"/>
                    <a:pt x="8" y="114"/>
                  </a:cubicBezTo>
                  <a:cubicBezTo>
                    <a:pt x="8" y="113"/>
                    <a:pt x="8" y="112"/>
                    <a:pt x="8" y="11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7" y="96"/>
                    <a:pt x="22" y="98"/>
                    <a:pt x="26" y="102"/>
                  </a:cubicBezTo>
                  <a:cubicBezTo>
                    <a:pt x="30" y="106"/>
                    <a:pt x="32" y="111"/>
                    <a:pt x="32" y="116"/>
                  </a:cubicBezTo>
                  <a:lnTo>
                    <a:pt x="17" y="119"/>
                  </a:lnTo>
                  <a:close/>
                  <a:moveTo>
                    <a:pt x="35" y="115"/>
                  </a:moveTo>
                  <a:cubicBezTo>
                    <a:pt x="35" y="109"/>
                    <a:pt x="33" y="104"/>
                    <a:pt x="29" y="99"/>
                  </a:cubicBezTo>
                  <a:cubicBezTo>
                    <a:pt x="25" y="95"/>
                    <a:pt x="19" y="93"/>
                    <a:pt x="14" y="92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7"/>
                    <a:pt x="19" y="76"/>
                    <a:pt x="19" y="75"/>
                  </a:cubicBezTo>
                  <a:cubicBezTo>
                    <a:pt x="27" y="69"/>
                    <a:pt x="40" y="71"/>
                    <a:pt x="48" y="80"/>
                  </a:cubicBezTo>
                  <a:cubicBezTo>
                    <a:pt x="57" y="89"/>
                    <a:pt x="59" y="102"/>
                    <a:pt x="52" y="110"/>
                  </a:cubicBezTo>
                  <a:cubicBezTo>
                    <a:pt x="51" y="110"/>
                    <a:pt x="51" y="111"/>
                    <a:pt x="50" y="111"/>
                  </a:cubicBezTo>
                  <a:lnTo>
                    <a:pt x="35" y="115"/>
                  </a:lnTo>
                  <a:close/>
                  <a:moveTo>
                    <a:pt x="115" y="47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08" y="53"/>
                    <a:pt x="108" y="52"/>
                    <a:pt x="108" y="51"/>
                  </a:cubicBezTo>
                  <a:cubicBezTo>
                    <a:pt x="107" y="43"/>
                    <a:pt x="104" y="36"/>
                    <a:pt x="98" y="30"/>
                  </a:cubicBezTo>
                  <a:cubicBezTo>
                    <a:pt x="91" y="24"/>
                    <a:pt x="83" y="20"/>
                    <a:pt x="74" y="20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4" y="10"/>
                    <a:pt x="89" y="8"/>
                    <a:pt x="94" y="8"/>
                  </a:cubicBezTo>
                  <a:cubicBezTo>
                    <a:pt x="100" y="8"/>
                    <a:pt x="107" y="11"/>
                    <a:pt x="112" y="16"/>
                  </a:cubicBezTo>
                  <a:cubicBezTo>
                    <a:pt x="117" y="21"/>
                    <a:pt x="120" y="27"/>
                    <a:pt x="120" y="33"/>
                  </a:cubicBezTo>
                  <a:cubicBezTo>
                    <a:pt x="120" y="38"/>
                    <a:pt x="118" y="43"/>
                    <a:pt x="115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3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124" grpId="0"/>
      <p:bldP spid="125" grpId="0"/>
      <p:bldP spid="127" grpId="0"/>
      <p:bldP spid="128" grpId="0"/>
      <p:bldP spid="130" grpId="0"/>
      <p:bldP spid="131" grpId="0"/>
      <p:bldP spid="138" grpId="0"/>
      <p:bldP spid="139" grpId="0"/>
      <p:bldP spid="141" grpId="0"/>
      <p:bldP spid="1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资源 7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" y="4859655"/>
            <a:ext cx="11996420" cy="2129155"/>
          </a:xfrm>
          <a:prstGeom prst="rect">
            <a:avLst/>
          </a:prstGeom>
        </p:spPr>
      </p:pic>
      <p:pic>
        <p:nvPicPr>
          <p:cNvPr id="4" name="图片 3" descr="资源 8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940" y="3628390"/>
            <a:ext cx="4262120" cy="2689860"/>
          </a:xfrm>
          <a:prstGeom prst="rect">
            <a:avLst/>
          </a:prstGeom>
        </p:spPr>
      </p:pic>
      <p:pic>
        <p:nvPicPr>
          <p:cNvPr id="12" name="图片 11" descr="资源 6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195" y="3346450"/>
            <a:ext cx="1393825" cy="67627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751195" y="958850"/>
            <a:ext cx="1370965" cy="1101263"/>
          </a:xfrm>
          <a:prstGeom prst="rect">
            <a:avLst/>
          </a:prstGeom>
          <a:noFill/>
        </p:spPr>
        <p:txBody>
          <a:bodyPr wrap="square" lIns="72327" tIns="36163" rIns="72327" bIns="36163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5695" dirty="0" smtClean="0">
                <a:solidFill>
                  <a:schemeClr val="tx1"/>
                </a:solidFill>
                <a:cs typeface="+mn-ea"/>
                <a:sym typeface="+mn-lt"/>
              </a:rPr>
              <a:t>02</a:t>
            </a:r>
            <a:endParaRPr lang="en-US" altLang="zh-CN" sz="569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64260" y="2481333"/>
            <a:ext cx="5649011" cy="848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695" dirty="0">
                <a:solidFill>
                  <a:schemeClr val="tx1"/>
                </a:solidFill>
                <a:cs typeface="+mn-ea"/>
                <a:sym typeface="+mn-lt"/>
              </a:rPr>
              <a:t>请输入您的标题</a:t>
            </a:r>
          </a:p>
        </p:txBody>
      </p:sp>
      <p:pic>
        <p:nvPicPr>
          <p:cNvPr id="33" name="图片 32" descr="99996a24e38dda36a7ff1275d7cf95cc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9320000">
            <a:off x="763270" y="414020"/>
            <a:ext cx="1718310" cy="17214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8380" y="5850255"/>
            <a:ext cx="784860" cy="776605"/>
          </a:xfrm>
          <a:prstGeom prst="rect">
            <a:avLst/>
          </a:prstGeom>
        </p:spPr>
      </p:pic>
      <p:grpSp>
        <p:nvGrpSpPr>
          <p:cNvPr id="661" name="Group 15"/>
          <p:cNvGrpSpPr>
            <a:grpSpLocks noChangeAspect="1"/>
          </p:cNvGrpSpPr>
          <p:nvPr/>
        </p:nvGrpSpPr>
        <p:grpSpPr bwMode="auto">
          <a:xfrm>
            <a:off x="1191512" y="5960861"/>
            <a:ext cx="1761835" cy="882912"/>
            <a:chOff x="5549" y="3722"/>
            <a:chExt cx="1325" cy="664"/>
          </a:xfrm>
        </p:grpSpPr>
        <p:sp>
          <p:nvSpPr>
            <p:cNvPr id="662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556" y="3727"/>
              <a:ext cx="1318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3" name="Freeform 16"/>
            <p:cNvSpPr/>
            <p:nvPr/>
          </p:nvSpPr>
          <p:spPr bwMode="auto">
            <a:xfrm>
              <a:off x="5706" y="4090"/>
              <a:ext cx="83" cy="76"/>
            </a:xfrm>
            <a:custGeom>
              <a:avLst/>
              <a:gdLst>
                <a:gd name="T0" fmla="*/ 0 w 35"/>
                <a:gd name="T1" fmla="*/ 23 h 32"/>
                <a:gd name="T2" fmla="*/ 0 w 35"/>
                <a:gd name="T3" fmla="*/ 20 h 32"/>
                <a:gd name="T4" fmla="*/ 35 w 35"/>
                <a:gd name="T5" fmla="*/ 1 h 32"/>
                <a:gd name="T6" fmla="*/ 33 w 35"/>
                <a:gd name="T7" fmla="*/ 13 h 32"/>
                <a:gd name="T8" fmla="*/ 28 w 35"/>
                <a:gd name="T9" fmla="*/ 26 h 32"/>
                <a:gd name="T10" fmla="*/ 20 w 35"/>
                <a:gd name="T11" fmla="*/ 31 h 32"/>
                <a:gd name="T12" fmla="*/ 11 w 35"/>
                <a:gd name="T13" fmla="*/ 30 h 32"/>
                <a:gd name="T14" fmla="*/ 2 w 35"/>
                <a:gd name="T15" fmla="*/ 29 h 32"/>
                <a:gd name="T16" fmla="*/ 0 w 35"/>
                <a:gd name="T17" fmla="*/ 26 h 32"/>
                <a:gd name="T18" fmla="*/ 0 w 35"/>
                <a:gd name="T1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2">
                  <a:moveTo>
                    <a:pt x="0" y="23"/>
                  </a:moveTo>
                  <a:cubicBezTo>
                    <a:pt x="0" y="22"/>
                    <a:pt x="0" y="20"/>
                    <a:pt x="0" y="20"/>
                  </a:cubicBezTo>
                  <a:cubicBezTo>
                    <a:pt x="11" y="0"/>
                    <a:pt x="35" y="1"/>
                    <a:pt x="35" y="1"/>
                  </a:cubicBezTo>
                  <a:cubicBezTo>
                    <a:pt x="35" y="1"/>
                    <a:pt x="34" y="5"/>
                    <a:pt x="33" y="13"/>
                  </a:cubicBezTo>
                  <a:cubicBezTo>
                    <a:pt x="33" y="21"/>
                    <a:pt x="30" y="25"/>
                    <a:pt x="28" y="26"/>
                  </a:cubicBezTo>
                  <a:cubicBezTo>
                    <a:pt x="27" y="28"/>
                    <a:pt x="22" y="32"/>
                    <a:pt x="20" y="31"/>
                  </a:cubicBezTo>
                  <a:cubicBezTo>
                    <a:pt x="19" y="29"/>
                    <a:pt x="12" y="30"/>
                    <a:pt x="11" y="30"/>
                  </a:cubicBezTo>
                  <a:cubicBezTo>
                    <a:pt x="10" y="31"/>
                    <a:pt x="7" y="32"/>
                    <a:pt x="2" y="29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5"/>
                    <a:pt x="0" y="24"/>
                    <a:pt x="0" y="23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4" name="Freeform 17"/>
            <p:cNvSpPr/>
            <p:nvPr/>
          </p:nvSpPr>
          <p:spPr bwMode="auto">
            <a:xfrm>
              <a:off x="5703" y="4140"/>
              <a:ext cx="131" cy="108"/>
            </a:xfrm>
            <a:custGeom>
              <a:avLst/>
              <a:gdLst>
                <a:gd name="T0" fmla="*/ 5 w 55"/>
                <a:gd name="T1" fmla="*/ 20 h 45"/>
                <a:gd name="T2" fmla="*/ 12 w 55"/>
                <a:gd name="T3" fmla="*/ 37 h 45"/>
                <a:gd name="T4" fmla="*/ 55 w 55"/>
                <a:gd name="T5" fmla="*/ 26 h 45"/>
                <a:gd name="T6" fmla="*/ 45 w 55"/>
                <a:gd name="T7" fmla="*/ 16 h 45"/>
                <a:gd name="T8" fmla="*/ 16 w 55"/>
                <a:gd name="T9" fmla="*/ 4 h 45"/>
                <a:gd name="T10" fmla="*/ 5 w 55"/>
                <a:gd name="T11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5">
                  <a:moveTo>
                    <a:pt x="5" y="20"/>
                  </a:moveTo>
                  <a:cubicBezTo>
                    <a:pt x="5" y="20"/>
                    <a:pt x="2" y="31"/>
                    <a:pt x="12" y="37"/>
                  </a:cubicBezTo>
                  <a:cubicBezTo>
                    <a:pt x="21" y="43"/>
                    <a:pt x="34" y="45"/>
                    <a:pt x="55" y="26"/>
                  </a:cubicBezTo>
                  <a:cubicBezTo>
                    <a:pt x="55" y="26"/>
                    <a:pt x="49" y="21"/>
                    <a:pt x="45" y="16"/>
                  </a:cubicBezTo>
                  <a:cubicBezTo>
                    <a:pt x="40" y="12"/>
                    <a:pt x="25" y="0"/>
                    <a:pt x="16" y="4"/>
                  </a:cubicBezTo>
                  <a:cubicBezTo>
                    <a:pt x="7" y="9"/>
                    <a:pt x="0" y="15"/>
                    <a:pt x="5" y="20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5" name="Freeform 18"/>
            <p:cNvSpPr/>
            <p:nvPr/>
          </p:nvSpPr>
          <p:spPr bwMode="auto">
            <a:xfrm>
              <a:off x="5703" y="4183"/>
              <a:ext cx="143" cy="24"/>
            </a:xfrm>
            <a:custGeom>
              <a:avLst/>
              <a:gdLst>
                <a:gd name="T0" fmla="*/ 2 w 60"/>
                <a:gd name="T1" fmla="*/ 3 h 10"/>
                <a:gd name="T2" fmla="*/ 57 w 60"/>
                <a:gd name="T3" fmla="*/ 10 h 10"/>
                <a:gd name="T4" fmla="*/ 58 w 60"/>
                <a:gd name="T5" fmla="*/ 7 h 10"/>
                <a:gd name="T6" fmla="*/ 2 w 60"/>
                <a:gd name="T7" fmla="*/ 0 h 10"/>
                <a:gd name="T8" fmla="*/ 2 w 60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0">
                  <a:moveTo>
                    <a:pt x="2" y="3"/>
                  </a:moveTo>
                  <a:cubicBezTo>
                    <a:pt x="20" y="3"/>
                    <a:pt x="39" y="7"/>
                    <a:pt x="57" y="10"/>
                  </a:cubicBezTo>
                  <a:cubicBezTo>
                    <a:pt x="59" y="10"/>
                    <a:pt x="60" y="7"/>
                    <a:pt x="58" y="7"/>
                  </a:cubicBezTo>
                  <a:cubicBezTo>
                    <a:pt x="39" y="4"/>
                    <a:pt x="21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6" name="Freeform 19"/>
            <p:cNvSpPr/>
            <p:nvPr/>
          </p:nvSpPr>
          <p:spPr bwMode="auto">
            <a:xfrm>
              <a:off x="5691" y="4135"/>
              <a:ext cx="155" cy="113"/>
            </a:xfrm>
            <a:custGeom>
              <a:avLst/>
              <a:gdLst>
                <a:gd name="T0" fmla="*/ 8 w 65"/>
                <a:gd name="T1" fmla="*/ 21 h 47"/>
                <a:gd name="T2" fmla="*/ 27 w 65"/>
                <a:gd name="T3" fmla="*/ 47 h 47"/>
                <a:gd name="T4" fmla="*/ 64 w 65"/>
                <a:gd name="T5" fmla="*/ 28 h 47"/>
                <a:gd name="T6" fmla="*/ 64 w 65"/>
                <a:gd name="T7" fmla="*/ 26 h 47"/>
                <a:gd name="T8" fmla="*/ 24 w 65"/>
                <a:gd name="T9" fmla="*/ 4 h 47"/>
                <a:gd name="T10" fmla="*/ 9 w 65"/>
                <a:gd name="T11" fmla="*/ 23 h 47"/>
                <a:gd name="T12" fmla="*/ 11 w 65"/>
                <a:gd name="T13" fmla="*/ 21 h 47"/>
                <a:gd name="T14" fmla="*/ 27 w 65"/>
                <a:gd name="T15" fmla="*/ 7 h 47"/>
                <a:gd name="T16" fmla="*/ 48 w 65"/>
                <a:gd name="T17" fmla="*/ 17 h 47"/>
                <a:gd name="T18" fmla="*/ 59 w 65"/>
                <a:gd name="T19" fmla="*/ 26 h 47"/>
                <a:gd name="T20" fmla="*/ 62 w 65"/>
                <a:gd name="T21" fmla="*/ 26 h 47"/>
                <a:gd name="T22" fmla="*/ 44 w 65"/>
                <a:gd name="T23" fmla="*/ 39 h 47"/>
                <a:gd name="T24" fmla="*/ 25 w 65"/>
                <a:gd name="T25" fmla="*/ 43 h 47"/>
                <a:gd name="T26" fmla="*/ 11 w 65"/>
                <a:gd name="T27" fmla="*/ 23 h 47"/>
                <a:gd name="T28" fmla="*/ 8 w 65"/>
                <a:gd name="T29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47">
                  <a:moveTo>
                    <a:pt x="8" y="21"/>
                  </a:moveTo>
                  <a:cubicBezTo>
                    <a:pt x="2" y="34"/>
                    <a:pt x="15" y="46"/>
                    <a:pt x="27" y="47"/>
                  </a:cubicBezTo>
                  <a:cubicBezTo>
                    <a:pt x="42" y="47"/>
                    <a:pt x="54" y="38"/>
                    <a:pt x="64" y="28"/>
                  </a:cubicBezTo>
                  <a:cubicBezTo>
                    <a:pt x="65" y="28"/>
                    <a:pt x="65" y="27"/>
                    <a:pt x="64" y="26"/>
                  </a:cubicBezTo>
                  <a:cubicBezTo>
                    <a:pt x="52" y="18"/>
                    <a:pt x="41" y="0"/>
                    <a:pt x="24" y="4"/>
                  </a:cubicBezTo>
                  <a:cubicBezTo>
                    <a:pt x="19" y="6"/>
                    <a:pt x="0" y="16"/>
                    <a:pt x="9" y="23"/>
                  </a:cubicBezTo>
                  <a:cubicBezTo>
                    <a:pt x="10" y="24"/>
                    <a:pt x="12" y="22"/>
                    <a:pt x="11" y="21"/>
                  </a:cubicBezTo>
                  <a:cubicBezTo>
                    <a:pt x="4" y="15"/>
                    <a:pt x="25" y="7"/>
                    <a:pt x="27" y="7"/>
                  </a:cubicBezTo>
                  <a:cubicBezTo>
                    <a:pt x="35" y="6"/>
                    <a:pt x="43" y="12"/>
                    <a:pt x="48" y="17"/>
                  </a:cubicBezTo>
                  <a:cubicBezTo>
                    <a:pt x="52" y="20"/>
                    <a:pt x="55" y="23"/>
                    <a:pt x="59" y="26"/>
                  </a:cubicBezTo>
                  <a:cubicBezTo>
                    <a:pt x="63" y="29"/>
                    <a:pt x="61" y="28"/>
                    <a:pt x="62" y="26"/>
                  </a:cubicBezTo>
                  <a:cubicBezTo>
                    <a:pt x="57" y="31"/>
                    <a:pt x="51" y="35"/>
                    <a:pt x="44" y="39"/>
                  </a:cubicBezTo>
                  <a:cubicBezTo>
                    <a:pt x="38" y="43"/>
                    <a:pt x="32" y="44"/>
                    <a:pt x="25" y="43"/>
                  </a:cubicBezTo>
                  <a:cubicBezTo>
                    <a:pt x="16" y="42"/>
                    <a:pt x="7" y="32"/>
                    <a:pt x="11" y="23"/>
                  </a:cubicBezTo>
                  <a:cubicBezTo>
                    <a:pt x="12" y="21"/>
                    <a:pt x="9" y="20"/>
                    <a:pt x="8" y="21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7" name="Freeform 20"/>
            <p:cNvSpPr/>
            <p:nvPr/>
          </p:nvSpPr>
          <p:spPr bwMode="auto">
            <a:xfrm>
              <a:off x="5703" y="4078"/>
              <a:ext cx="98" cy="93"/>
            </a:xfrm>
            <a:custGeom>
              <a:avLst/>
              <a:gdLst>
                <a:gd name="T0" fmla="*/ 3 w 41"/>
                <a:gd name="T1" fmla="*/ 38 h 39"/>
                <a:gd name="T2" fmla="*/ 19 w 41"/>
                <a:gd name="T3" fmla="*/ 22 h 39"/>
                <a:gd name="T4" fmla="*/ 39 w 41"/>
                <a:gd name="T5" fmla="*/ 4 h 39"/>
                <a:gd name="T6" fmla="*/ 38 w 41"/>
                <a:gd name="T7" fmla="*/ 1 h 39"/>
                <a:gd name="T8" fmla="*/ 20 w 41"/>
                <a:gd name="T9" fmla="*/ 17 h 39"/>
                <a:gd name="T10" fmla="*/ 2 w 41"/>
                <a:gd name="T11" fmla="*/ 36 h 39"/>
                <a:gd name="T12" fmla="*/ 3 w 41"/>
                <a:gd name="T13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9">
                  <a:moveTo>
                    <a:pt x="3" y="38"/>
                  </a:moveTo>
                  <a:cubicBezTo>
                    <a:pt x="10" y="34"/>
                    <a:pt x="13" y="28"/>
                    <a:pt x="19" y="22"/>
                  </a:cubicBezTo>
                  <a:cubicBezTo>
                    <a:pt x="25" y="16"/>
                    <a:pt x="32" y="9"/>
                    <a:pt x="39" y="4"/>
                  </a:cubicBezTo>
                  <a:cubicBezTo>
                    <a:pt x="41" y="3"/>
                    <a:pt x="40" y="0"/>
                    <a:pt x="38" y="1"/>
                  </a:cubicBezTo>
                  <a:cubicBezTo>
                    <a:pt x="31" y="6"/>
                    <a:pt x="26" y="11"/>
                    <a:pt x="20" y="17"/>
                  </a:cubicBezTo>
                  <a:cubicBezTo>
                    <a:pt x="14" y="23"/>
                    <a:pt x="9" y="31"/>
                    <a:pt x="2" y="36"/>
                  </a:cubicBezTo>
                  <a:cubicBezTo>
                    <a:pt x="0" y="37"/>
                    <a:pt x="2" y="39"/>
                    <a:pt x="3" y="38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8" name="Freeform 21"/>
            <p:cNvSpPr/>
            <p:nvPr/>
          </p:nvSpPr>
          <p:spPr bwMode="auto">
            <a:xfrm>
              <a:off x="5703" y="4078"/>
              <a:ext cx="100" cy="84"/>
            </a:xfrm>
            <a:custGeom>
              <a:avLst/>
              <a:gdLst>
                <a:gd name="T0" fmla="*/ 24 w 42"/>
                <a:gd name="T1" fmla="*/ 34 h 35"/>
                <a:gd name="T2" fmla="*/ 41 w 42"/>
                <a:gd name="T3" fmla="*/ 2 h 35"/>
                <a:gd name="T4" fmla="*/ 40 w 42"/>
                <a:gd name="T5" fmla="*/ 0 h 35"/>
                <a:gd name="T6" fmla="*/ 1 w 42"/>
                <a:gd name="T7" fmla="*/ 21 h 35"/>
                <a:gd name="T8" fmla="*/ 4 w 42"/>
                <a:gd name="T9" fmla="*/ 22 h 35"/>
                <a:gd name="T10" fmla="*/ 40 w 42"/>
                <a:gd name="T11" fmla="*/ 3 h 35"/>
                <a:gd name="T12" fmla="*/ 39 w 42"/>
                <a:gd name="T13" fmla="*/ 1 h 35"/>
                <a:gd name="T14" fmla="*/ 23 w 42"/>
                <a:gd name="T15" fmla="*/ 32 h 35"/>
                <a:gd name="T16" fmla="*/ 24 w 42"/>
                <a:gd name="T17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5">
                  <a:moveTo>
                    <a:pt x="24" y="34"/>
                  </a:moveTo>
                  <a:cubicBezTo>
                    <a:pt x="38" y="29"/>
                    <a:pt x="36" y="14"/>
                    <a:pt x="41" y="2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24" y="3"/>
                    <a:pt x="7" y="5"/>
                    <a:pt x="1" y="21"/>
                  </a:cubicBezTo>
                  <a:cubicBezTo>
                    <a:pt x="0" y="23"/>
                    <a:pt x="3" y="24"/>
                    <a:pt x="4" y="22"/>
                  </a:cubicBezTo>
                  <a:cubicBezTo>
                    <a:pt x="10" y="7"/>
                    <a:pt x="26" y="6"/>
                    <a:pt x="40" y="3"/>
                  </a:cubicBezTo>
                  <a:cubicBezTo>
                    <a:pt x="40" y="2"/>
                    <a:pt x="39" y="2"/>
                    <a:pt x="39" y="1"/>
                  </a:cubicBezTo>
                  <a:cubicBezTo>
                    <a:pt x="34" y="11"/>
                    <a:pt x="35" y="26"/>
                    <a:pt x="23" y="32"/>
                  </a:cubicBezTo>
                  <a:cubicBezTo>
                    <a:pt x="21" y="32"/>
                    <a:pt x="22" y="35"/>
                    <a:pt x="24" y="34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9" name="Freeform 22"/>
            <p:cNvSpPr/>
            <p:nvPr/>
          </p:nvSpPr>
          <p:spPr bwMode="auto">
            <a:xfrm>
              <a:off x="5907" y="4157"/>
              <a:ext cx="91" cy="79"/>
            </a:xfrm>
            <a:custGeom>
              <a:avLst/>
              <a:gdLst>
                <a:gd name="T0" fmla="*/ 34 w 38"/>
                <a:gd name="T1" fmla="*/ 12 h 33"/>
                <a:gd name="T2" fmla="*/ 0 w 38"/>
                <a:gd name="T3" fmla="*/ 13 h 33"/>
                <a:gd name="T4" fmla="*/ 14 w 38"/>
                <a:gd name="T5" fmla="*/ 21 h 33"/>
                <a:gd name="T6" fmla="*/ 38 w 38"/>
                <a:gd name="T7" fmla="*/ 23 h 33"/>
                <a:gd name="T8" fmla="*/ 34 w 38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">
                  <a:moveTo>
                    <a:pt x="34" y="12"/>
                  </a:moveTo>
                  <a:cubicBezTo>
                    <a:pt x="34" y="12"/>
                    <a:pt x="21" y="0"/>
                    <a:pt x="0" y="13"/>
                  </a:cubicBezTo>
                  <a:cubicBezTo>
                    <a:pt x="0" y="13"/>
                    <a:pt x="7" y="16"/>
                    <a:pt x="14" y="21"/>
                  </a:cubicBezTo>
                  <a:cubicBezTo>
                    <a:pt x="20" y="26"/>
                    <a:pt x="32" y="33"/>
                    <a:pt x="38" y="23"/>
                  </a:cubicBezTo>
                  <a:cubicBezTo>
                    <a:pt x="38" y="23"/>
                    <a:pt x="34" y="17"/>
                    <a:pt x="34" y="12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0" name="Freeform 23"/>
            <p:cNvSpPr/>
            <p:nvPr/>
          </p:nvSpPr>
          <p:spPr bwMode="auto">
            <a:xfrm>
              <a:off x="5891" y="4155"/>
              <a:ext cx="107" cy="90"/>
            </a:xfrm>
            <a:custGeom>
              <a:avLst/>
              <a:gdLst>
                <a:gd name="T0" fmla="*/ 42 w 45"/>
                <a:gd name="T1" fmla="*/ 10 h 38"/>
                <a:gd name="T2" fmla="*/ 1 w 45"/>
                <a:gd name="T3" fmla="*/ 15 h 38"/>
                <a:gd name="T4" fmla="*/ 2 w 45"/>
                <a:gd name="T5" fmla="*/ 17 h 38"/>
                <a:gd name="T6" fmla="*/ 44 w 45"/>
                <a:gd name="T7" fmla="*/ 24 h 38"/>
                <a:gd name="T8" fmla="*/ 42 w 45"/>
                <a:gd name="T9" fmla="*/ 21 h 38"/>
                <a:gd name="T10" fmla="*/ 2 w 45"/>
                <a:gd name="T11" fmla="*/ 14 h 38"/>
                <a:gd name="T12" fmla="*/ 3 w 45"/>
                <a:gd name="T13" fmla="*/ 17 h 38"/>
                <a:gd name="T14" fmla="*/ 40 w 45"/>
                <a:gd name="T15" fmla="*/ 12 h 38"/>
                <a:gd name="T16" fmla="*/ 42 w 45"/>
                <a:gd name="T1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38">
                  <a:moveTo>
                    <a:pt x="42" y="10"/>
                  </a:moveTo>
                  <a:cubicBezTo>
                    <a:pt x="29" y="0"/>
                    <a:pt x="12" y="5"/>
                    <a:pt x="1" y="15"/>
                  </a:cubicBezTo>
                  <a:cubicBezTo>
                    <a:pt x="0" y="16"/>
                    <a:pt x="0" y="17"/>
                    <a:pt x="2" y="17"/>
                  </a:cubicBezTo>
                  <a:cubicBezTo>
                    <a:pt x="17" y="20"/>
                    <a:pt x="29" y="38"/>
                    <a:pt x="44" y="24"/>
                  </a:cubicBezTo>
                  <a:cubicBezTo>
                    <a:pt x="45" y="22"/>
                    <a:pt x="43" y="20"/>
                    <a:pt x="42" y="21"/>
                  </a:cubicBezTo>
                  <a:cubicBezTo>
                    <a:pt x="29" y="34"/>
                    <a:pt x="16" y="17"/>
                    <a:pt x="2" y="14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13" y="8"/>
                    <a:pt x="29" y="3"/>
                    <a:pt x="40" y="12"/>
                  </a:cubicBezTo>
                  <a:cubicBezTo>
                    <a:pt x="42" y="14"/>
                    <a:pt x="44" y="12"/>
                    <a:pt x="42" y="10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1" name="Freeform 24"/>
            <p:cNvSpPr/>
            <p:nvPr/>
          </p:nvSpPr>
          <p:spPr bwMode="auto">
            <a:xfrm>
              <a:off x="5912" y="4171"/>
              <a:ext cx="83" cy="31"/>
            </a:xfrm>
            <a:custGeom>
              <a:avLst/>
              <a:gdLst>
                <a:gd name="T0" fmla="*/ 34 w 35"/>
                <a:gd name="T1" fmla="*/ 10 h 13"/>
                <a:gd name="T2" fmla="*/ 1 w 35"/>
                <a:gd name="T3" fmla="*/ 7 h 13"/>
                <a:gd name="T4" fmla="*/ 3 w 35"/>
                <a:gd name="T5" fmla="*/ 9 h 13"/>
                <a:gd name="T6" fmla="*/ 32 w 35"/>
                <a:gd name="T7" fmla="*/ 12 h 13"/>
                <a:gd name="T8" fmla="*/ 34 w 35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3">
                  <a:moveTo>
                    <a:pt x="34" y="10"/>
                  </a:moveTo>
                  <a:cubicBezTo>
                    <a:pt x="24" y="3"/>
                    <a:pt x="12" y="0"/>
                    <a:pt x="1" y="7"/>
                  </a:cubicBezTo>
                  <a:cubicBezTo>
                    <a:pt x="0" y="8"/>
                    <a:pt x="1" y="10"/>
                    <a:pt x="3" y="9"/>
                  </a:cubicBezTo>
                  <a:cubicBezTo>
                    <a:pt x="12" y="4"/>
                    <a:pt x="24" y="6"/>
                    <a:pt x="32" y="12"/>
                  </a:cubicBezTo>
                  <a:cubicBezTo>
                    <a:pt x="34" y="13"/>
                    <a:pt x="35" y="11"/>
                    <a:pt x="34" y="10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2" name="Freeform 25"/>
            <p:cNvSpPr/>
            <p:nvPr/>
          </p:nvSpPr>
          <p:spPr bwMode="auto">
            <a:xfrm>
              <a:off x="6000" y="4229"/>
              <a:ext cx="100" cy="66"/>
            </a:xfrm>
            <a:custGeom>
              <a:avLst/>
              <a:gdLst>
                <a:gd name="T0" fmla="*/ 0 w 42"/>
                <a:gd name="T1" fmla="*/ 6 h 28"/>
                <a:gd name="T2" fmla="*/ 24 w 42"/>
                <a:gd name="T3" fmla="*/ 2 h 28"/>
                <a:gd name="T4" fmla="*/ 42 w 42"/>
                <a:gd name="T5" fmla="*/ 3 h 28"/>
                <a:gd name="T6" fmla="*/ 7 w 42"/>
                <a:gd name="T7" fmla="*/ 22 h 28"/>
                <a:gd name="T8" fmla="*/ 2 w 42"/>
                <a:gd name="T9" fmla="*/ 16 h 28"/>
                <a:gd name="T10" fmla="*/ 1 w 42"/>
                <a:gd name="T11" fmla="*/ 13 h 28"/>
                <a:gd name="T12" fmla="*/ 0 w 42"/>
                <a:gd name="T13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">
                  <a:moveTo>
                    <a:pt x="0" y="6"/>
                  </a:moveTo>
                  <a:cubicBezTo>
                    <a:pt x="5" y="0"/>
                    <a:pt x="16" y="1"/>
                    <a:pt x="24" y="2"/>
                  </a:cubicBezTo>
                  <a:cubicBezTo>
                    <a:pt x="33" y="4"/>
                    <a:pt x="42" y="3"/>
                    <a:pt x="42" y="3"/>
                  </a:cubicBezTo>
                  <a:cubicBezTo>
                    <a:pt x="26" y="28"/>
                    <a:pt x="7" y="22"/>
                    <a:pt x="7" y="22"/>
                  </a:cubicBezTo>
                  <a:cubicBezTo>
                    <a:pt x="6" y="20"/>
                    <a:pt x="4" y="18"/>
                    <a:pt x="2" y="16"/>
                  </a:cubicBezTo>
                  <a:cubicBezTo>
                    <a:pt x="2" y="15"/>
                    <a:pt x="2" y="14"/>
                    <a:pt x="1" y="13"/>
                  </a:cubicBezTo>
                  <a:cubicBezTo>
                    <a:pt x="1" y="11"/>
                    <a:pt x="1" y="8"/>
                    <a:pt x="0" y="6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3" name="Freeform 26"/>
            <p:cNvSpPr/>
            <p:nvPr/>
          </p:nvSpPr>
          <p:spPr bwMode="auto">
            <a:xfrm>
              <a:off x="6000" y="4207"/>
              <a:ext cx="114" cy="88"/>
            </a:xfrm>
            <a:custGeom>
              <a:avLst/>
              <a:gdLst>
                <a:gd name="T0" fmla="*/ 7 w 48"/>
                <a:gd name="T1" fmla="*/ 34 h 37"/>
                <a:gd name="T2" fmla="*/ 47 w 48"/>
                <a:gd name="T3" fmla="*/ 9 h 37"/>
                <a:gd name="T4" fmla="*/ 46 w 48"/>
                <a:gd name="T5" fmla="*/ 6 h 37"/>
                <a:gd name="T6" fmla="*/ 0 w 48"/>
                <a:gd name="T7" fmla="*/ 17 h 37"/>
                <a:gd name="T8" fmla="*/ 3 w 48"/>
                <a:gd name="T9" fmla="*/ 19 h 37"/>
                <a:gd name="T10" fmla="*/ 46 w 48"/>
                <a:gd name="T11" fmla="*/ 9 h 37"/>
                <a:gd name="T12" fmla="*/ 45 w 48"/>
                <a:gd name="T13" fmla="*/ 7 h 37"/>
                <a:gd name="T14" fmla="*/ 8 w 48"/>
                <a:gd name="T15" fmla="*/ 31 h 37"/>
                <a:gd name="T16" fmla="*/ 7 w 48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7">
                  <a:moveTo>
                    <a:pt x="7" y="34"/>
                  </a:moveTo>
                  <a:cubicBezTo>
                    <a:pt x="26" y="37"/>
                    <a:pt x="40" y="25"/>
                    <a:pt x="47" y="9"/>
                  </a:cubicBezTo>
                  <a:cubicBezTo>
                    <a:pt x="48" y="8"/>
                    <a:pt x="47" y="6"/>
                    <a:pt x="46" y="6"/>
                  </a:cubicBezTo>
                  <a:cubicBezTo>
                    <a:pt x="31" y="10"/>
                    <a:pt x="9" y="0"/>
                    <a:pt x="0" y="17"/>
                  </a:cubicBezTo>
                  <a:cubicBezTo>
                    <a:pt x="0" y="19"/>
                    <a:pt x="2" y="20"/>
                    <a:pt x="3" y="19"/>
                  </a:cubicBezTo>
                  <a:cubicBezTo>
                    <a:pt x="11" y="3"/>
                    <a:pt x="33" y="13"/>
                    <a:pt x="46" y="9"/>
                  </a:cubicBezTo>
                  <a:cubicBezTo>
                    <a:pt x="46" y="9"/>
                    <a:pt x="45" y="8"/>
                    <a:pt x="45" y="7"/>
                  </a:cubicBezTo>
                  <a:cubicBezTo>
                    <a:pt x="38" y="22"/>
                    <a:pt x="25" y="34"/>
                    <a:pt x="8" y="31"/>
                  </a:cubicBezTo>
                  <a:cubicBezTo>
                    <a:pt x="6" y="31"/>
                    <a:pt x="5" y="34"/>
                    <a:pt x="7" y="34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4" name="Freeform 27"/>
            <p:cNvSpPr/>
            <p:nvPr/>
          </p:nvSpPr>
          <p:spPr bwMode="auto">
            <a:xfrm>
              <a:off x="6002" y="4233"/>
              <a:ext cx="91" cy="46"/>
            </a:xfrm>
            <a:custGeom>
              <a:avLst/>
              <a:gdLst>
                <a:gd name="T0" fmla="*/ 2 w 38"/>
                <a:gd name="T1" fmla="*/ 17 h 19"/>
                <a:gd name="T2" fmla="*/ 37 w 38"/>
                <a:gd name="T3" fmla="*/ 4 h 19"/>
                <a:gd name="T4" fmla="*/ 35 w 38"/>
                <a:gd name="T5" fmla="*/ 2 h 19"/>
                <a:gd name="T6" fmla="*/ 3 w 38"/>
                <a:gd name="T7" fmla="*/ 14 h 19"/>
                <a:gd name="T8" fmla="*/ 2 w 38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9">
                  <a:moveTo>
                    <a:pt x="2" y="17"/>
                  </a:moveTo>
                  <a:cubicBezTo>
                    <a:pt x="15" y="19"/>
                    <a:pt x="30" y="15"/>
                    <a:pt x="37" y="4"/>
                  </a:cubicBezTo>
                  <a:cubicBezTo>
                    <a:pt x="38" y="2"/>
                    <a:pt x="36" y="0"/>
                    <a:pt x="35" y="2"/>
                  </a:cubicBezTo>
                  <a:cubicBezTo>
                    <a:pt x="28" y="13"/>
                    <a:pt x="14" y="16"/>
                    <a:pt x="3" y="14"/>
                  </a:cubicBezTo>
                  <a:cubicBezTo>
                    <a:pt x="1" y="14"/>
                    <a:pt x="0" y="16"/>
                    <a:pt x="2" y="17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5" name="Freeform 28"/>
            <p:cNvSpPr/>
            <p:nvPr/>
          </p:nvSpPr>
          <p:spPr bwMode="auto">
            <a:xfrm>
              <a:off x="5983" y="4119"/>
              <a:ext cx="48" cy="258"/>
            </a:xfrm>
            <a:custGeom>
              <a:avLst/>
              <a:gdLst>
                <a:gd name="T0" fmla="*/ 9 w 20"/>
                <a:gd name="T1" fmla="*/ 78 h 108"/>
                <a:gd name="T2" fmla="*/ 5 w 20"/>
                <a:gd name="T3" fmla="*/ 39 h 108"/>
                <a:gd name="T4" fmla="*/ 0 w 20"/>
                <a:gd name="T5" fmla="*/ 2 h 108"/>
                <a:gd name="T6" fmla="*/ 0 w 20"/>
                <a:gd name="T7" fmla="*/ 1 h 108"/>
                <a:gd name="T8" fmla="*/ 4 w 20"/>
                <a:gd name="T9" fmla="*/ 0 h 108"/>
                <a:gd name="T10" fmla="*/ 5 w 20"/>
                <a:gd name="T11" fmla="*/ 7 h 108"/>
                <a:gd name="T12" fmla="*/ 16 w 20"/>
                <a:gd name="T13" fmla="*/ 75 h 108"/>
                <a:gd name="T14" fmla="*/ 19 w 20"/>
                <a:gd name="T15" fmla="*/ 108 h 108"/>
                <a:gd name="T16" fmla="*/ 15 w 20"/>
                <a:gd name="T17" fmla="*/ 104 h 108"/>
                <a:gd name="T18" fmla="*/ 12 w 20"/>
                <a:gd name="T19" fmla="*/ 96 h 108"/>
                <a:gd name="T20" fmla="*/ 9 w 20"/>
                <a:gd name="T21" fmla="*/ 7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08">
                  <a:moveTo>
                    <a:pt x="9" y="78"/>
                  </a:moveTo>
                  <a:cubicBezTo>
                    <a:pt x="8" y="65"/>
                    <a:pt x="6" y="52"/>
                    <a:pt x="5" y="39"/>
                  </a:cubicBezTo>
                  <a:cubicBezTo>
                    <a:pt x="4" y="27"/>
                    <a:pt x="2" y="15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ubicBezTo>
                    <a:pt x="5" y="3"/>
                    <a:pt x="5" y="5"/>
                    <a:pt x="5" y="7"/>
                  </a:cubicBezTo>
                  <a:cubicBezTo>
                    <a:pt x="9" y="30"/>
                    <a:pt x="12" y="53"/>
                    <a:pt x="16" y="75"/>
                  </a:cubicBezTo>
                  <a:cubicBezTo>
                    <a:pt x="17" y="86"/>
                    <a:pt x="20" y="97"/>
                    <a:pt x="19" y="108"/>
                  </a:cubicBezTo>
                  <a:cubicBezTo>
                    <a:pt x="18" y="107"/>
                    <a:pt x="17" y="105"/>
                    <a:pt x="15" y="104"/>
                  </a:cubicBezTo>
                  <a:cubicBezTo>
                    <a:pt x="12" y="100"/>
                    <a:pt x="12" y="101"/>
                    <a:pt x="12" y="96"/>
                  </a:cubicBezTo>
                  <a:cubicBezTo>
                    <a:pt x="11" y="90"/>
                    <a:pt x="9" y="84"/>
                    <a:pt x="9" y="78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6" name="Freeform 29"/>
            <p:cNvSpPr/>
            <p:nvPr/>
          </p:nvSpPr>
          <p:spPr bwMode="auto">
            <a:xfrm>
              <a:off x="5979" y="4121"/>
              <a:ext cx="38" cy="251"/>
            </a:xfrm>
            <a:custGeom>
              <a:avLst/>
              <a:gdLst>
                <a:gd name="T0" fmla="*/ 11 w 16"/>
                <a:gd name="T1" fmla="*/ 68 h 105"/>
                <a:gd name="T2" fmla="*/ 0 w 16"/>
                <a:gd name="T3" fmla="*/ 0 h 105"/>
                <a:gd name="T4" fmla="*/ 2 w 16"/>
                <a:gd name="T5" fmla="*/ 0 h 105"/>
                <a:gd name="T6" fmla="*/ 12 w 16"/>
                <a:gd name="T7" fmla="*/ 68 h 105"/>
                <a:gd name="T8" fmla="*/ 13 w 16"/>
                <a:gd name="T9" fmla="*/ 79 h 105"/>
                <a:gd name="T10" fmla="*/ 16 w 16"/>
                <a:gd name="T11" fmla="*/ 105 h 105"/>
                <a:gd name="T12" fmla="*/ 14 w 16"/>
                <a:gd name="T13" fmla="*/ 104 h 105"/>
                <a:gd name="T14" fmla="*/ 12 w 16"/>
                <a:gd name="T15" fmla="*/ 79 h 105"/>
                <a:gd name="T16" fmla="*/ 11 w 16"/>
                <a:gd name="T17" fmla="*/ 6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5">
                  <a:moveTo>
                    <a:pt x="11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2" y="79"/>
                    <a:pt x="12" y="79"/>
                    <a:pt x="12" y="79"/>
                  </a:cubicBezTo>
                  <a:lnTo>
                    <a:pt x="11" y="68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7" name="Freeform 30"/>
            <p:cNvSpPr/>
            <p:nvPr/>
          </p:nvSpPr>
          <p:spPr bwMode="auto">
            <a:xfrm>
              <a:off x="5993" y="4119"/>
              <a:ext cx="33" cy="267"/>
            </a:xfrm>
            <a:custGeom>
              <a:avLst/>
              <a:gdLst>
                <a:gd name="T0" fmla="*/ 9 w 14"/>
                <a:gd name="T1" fmla="*/ 76 h 112"/>
                <a:gd name="T2" fmla="*/ 5 w 14"/>
                <a:gd name="T3" fmla="*/ 43 h 112"/>
                <a:gd name="T4" fmla="*/ 0 w 14"/>
                <a:gd name="T5" fmla="*/ 0 h 112"/>
                <a:gd name="T6" fmla="*/ 1 w 14"/>
                <a:gd name="T7" fmla="*/ 0 h 112"/>
                <a:gd name="T8" fmla="*/ 6 w 14"/>
                <a:gd name="T9" fmla="*/ 42 h 112"/>
                <a:gd name="T10" fmla="*/ 9 w 14"/>
                <a:gd name="T11" fmla="*/ 72 h 112"/>
                <a:gd name="T12" fmla="*/ 10 w 14"/>
                <a:gd name="T13" fmla="*/ 80 h 112"/>
                <a:gd name="T14" fmla="*/ 14 w 14"/>
                <a:gd name="T15" fmla="*/ 112 h 112"/>
                <a:gd name="T16" fmla="*/ 11 w 14"/>
                <a:gd name="T17" fmla="*/ 112 h 112"/>
                <a:gd name="T18" fmla="*/ 9 w 14"/>
                <a:gd name="T19" fmla="*/ 81 h 112"/>
                <a:gd name="T20" fmla="*/ 9 w 14"/>
                <a:gd name="T21" fmla="*/ 7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12">
                  <a:moveTo>
                    <a:pt x="9" y="76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3" y="28"/>
                    <a:pt x="2" y="14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14"/>
                    <a:pt x="4" y="27"/>
                    <a:pt x="6" y="4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9" y="81"/>
                    <a:pt x="9" y="81"/>
                    <a:pt x="9" y="81"/>
                  </a:cubicBezTo>
                  <a:lnTo>
                    <a:pt x="9" y="76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8" name="Freeform 31"/>
            <p:cNvSpPr/>
            <p:nvPr/>
          </p:nvSpPr>
          <p:spPr bwMode="auto">
            <a:xfrm>
              <a:off x="5957" y="3956"/>
              <a:ext cx="95" cy="62"/>
            </a:xfrm>
            <a:custGeom>
              <a:avLst/>
              <a:gdLst>
                <a:gd name="T0" fmla="*/ 0 w 40"/>
                <a:gd name="T1" fmla="*/ 8 h 26"/>
                <a:gd name="T2" fmla="*/ 5 w 40"/>
                <a:gd name="T3" fmla="*/ 0 h 26"/>
                <a:gd name="T4" fmla="*/ 9 w 40"/>
                <a:gd name="T5" fmla="*/ 5 h 26"/>
                <a:gd name="T6" fmla="*/ 15 w 40"/>
                <a:gd name="T7" fmla="*/ 11 h 26"/>
                <a:gd name="T8" fmla="*/ 18 w 40"/>
                <a:gd name="T9" fmla="*/ 14 h 26"/>
                <a:gd name="T10" fmla="*/ 20 w 40"/>
                <a:gd name="T11" fmla="*/ 16 h 26"/>
                <a:gd name="T12" fmla="*/ 25 w 40"/>
                <a:gd name="T13" fmla="*/ 20 h 26"/>
                <a:gd name="T14" fmla="*/ 29 w 40"/>
                <a:gd name="T15" fmla="*/ 16 h 26"/>
                <a:gd name="T16" fmla="*/ 31 w 40"/>
                <a:gd name="T17" fmla="*/ 13 h 26"/>
                <a:gd name="T18" fmla="*/ 33 w 40"/>
                <a:gd name="T19" fmla="*/ 11 h 26"/>
                <a:gd name="T20" fmla="*/ 39 w 40"/>
                <a:gd name="T21" fmla="*/ 4 h 26"/>
                <a:gd name="T22" fmla="*/ 40 w 40"/>
                <a:gd name="T23" fmla="*/ 18 h 26"/>
                <a:gd name="T24" fmla="*/ 0 w 40"/>
                <a:gd name="T25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6">
                  <a:moveTo>
                    <a:pt x="0" y="8"/>
                  </a:moveTo>
                  <a:cubicBezTo>
                    <a:pt x="1" y="5"/>
                    <a:pt x="2" y="2"/>
                    <a:pt x="5" y="0"/>
                  </a:cubicBezTo>
                  <a:cubicBezTo>
                    <a:pt x="6" y="1"/>
                    <a:pt x="7" y="3"/>
                    <a:pt x="9" y="5"/>
                  </a:cubicBezTo>
                  <a:cubicBezTo>
                    <a:pt x="11" y="7"/>
                    <a:pt x="13" y="9"/>
                    <a:pt x="15" y="11"/>
                  </a:cubicBezTo>
                  <a:cubicBezTo>
                    <a:pt x="16" y="12"/>
                    <a:pt x="17" y="13"/>
                    <a:pt x="18" y="14"/>
                  </a:cubicBezTo>
                  <a:cubicBezTo>
                    <a:pt x="18" y="15"/>
                    <a:pt x="19" y="15"/>
                    <a:pt x="20" y="16"/>
                  </a:cubicBezTo>
                  <a:cubicBezTo>
                    <a:pt x="22" y="17"/>
                    <a:pt x="23" y="19"/>
                    <a:pt x="25" y="20"/>
                  </a:cubicBezTo>
                  <a:cubicBezTo>
                    <a:pt x="26" y="19"/>
                    <a:pt x="28" y="18"/>
                    <a:pt x="29" y="16"/>
                  </a:cubicBezTo>
                  <a:cubicBezTo>
                    <a:pt x="29" y="15"/>
                    <a:pt x="30" y="14"/>
                    <a:pt x="31" y="13"/>
                  </a:cubicBezTo>
                  <a:cubicBezTo>
                    <a:pt x="32" y="12"/>
                    <a:pt x="32" y="11"/>
                    <a:pt x="33" y="11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9"/>
                    <a:pt x="40" y="13"/>
                    <a:pt x="40" y="18"/>
                  </a:cubicBezTo>
                  <a:cubicBezTo>
                    <a:pt x="28" y="26"/>
                    <a:pt x="14" y="19"/>
                    <a:pt x="0" y="8"/>
                  </a:cubicBezTo>
                  <a:close/>
                </a:path>
              </a:pathLst>
            </a:custGeom>
            <a:solidFill>
              <a:srgbClr val="D48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9" name="Freeform 32"/>
            <p:cNvSpPr/>
            <p:nvPr/>
          </p:nvSpPr>
          <p:spPr bwMode="auto">
            <a:xfrm>
              <a:off x="5881" y="3975"/>
              <a:ext cx="174" cy="170"/>
            </a:xfrm>
            <a:custGeom>
              <a:avLst/>
              <a:gdLst>
                <a:gd name="T0" fmla="*/ 9 w 73"/>
                <a:gd name="T1" fmla="*/ 21 h 71"/>
                <a:gd name="T2" fmla="*/ 18 w 73"/>
                <a:gd name="T3" fmla="*/ 24 h 71"/>
                <a:gd name="T4" fmla="*/ 22 w 73"/>
                <a:gd name="T5" fmla="*/ 19 h 71"/>
                <a:gd name="T6" fmla="*/ 25 w 73"/>
                <a:gd name="T7" fmla="*/ 13 h 71"/>
                <a:gd name="T8" fmla="*/ 31 w 73"/>
                <a:gd name="T9" fmla="*/ 1 h 71"/>
                <a:gd name="T10" fmla="*/ 32 w 73"/>
                <a:gd name="T11" fmla="*/ 0 h 71"/>
                <a:gd name="T12" fmla="*/ 72 w 73"/>
                <a:gd name="T13" fmla="*/ 10 h 71"/>
                <a:gd name="T14" fmla="*/ 71 w 73"/>
                <a:gd name="T15" fmla="*/ 33 h 71"/>
                <a:gd name="T16" fmla="*/ 56 w 73"/>
                <a:gd name="T17" fmla="*/ 62 h 71"/>
                <a:gd name="T18" fmla="*/ 32 w 73"/>
                <a:gd name="T19" fmla="*/ 66 h 71"/>
                <a:gd name="T20" fmla="*/ 7 w 73"/>
                <a:gd name="T21" fmla="*/ 43 h 71"/>
                <a:gd name="T22" fmla="*/ 0 w 73"/>
                <a:gd name="T23" fmla="*/ 14 h 71"/>
                <a:gd name="T24" fmla="*/ 9 w 73"/>
                <a:gd name="T25" fmla="*/ 2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1">
                  <a:moveTo>
                    <a:pt x="9" y="21"/>
                  </a:moveTo>
                  <a:cubicBezTo>
                    <a:pt x="11" y="22"/>
                    <a:pt x="16" y="25"/>
                    <a:pt x="18" y="24"/>
                  </a:cubicBezTo>
                  <a:cubicBezTo>
                    <a:pt x="20" y="23"/>
                    <a:pt x="21" y="21"/>
                    <a:pt x="22" y="19"/>
                  </a:cubicBezTo>
                  <a:cubicBezTo>
                    <a:pt x="23" y="17"/>
                    <a:pt x="24" y="15"/>
                    <a:pt x="25" y="13"/>
                  </a:cubicBezTo>
                  <a:cubicBezTo>
                    <a:pt x="27" y="9"/>
                    <a:pt x="29" y="5"/>
                    <a:pt x="31" y="1"/>
                  </a:cubicBezTo>
                  <a:cubicBezTo>
                    <a:pt x="32" y="1"/>
                    <a:pt x="32" y="0"/>
                    <a:pt x="32" y="0"/>
                  </a:cubicBezTo>
                  <a:cubicBezTo>
                    <a:pt x="46" y="11"/>
                    <a:pt x="60" y="18"/>
                    <a:pt x="72" y="10"/>
                  </a:cubicBezTo>
                  <a:cubicBezTo>
                    <a:pt x="73" y="18"/>
                    <a:pt x="72" y="25"/>
                    <a:pt x="71" y="33"/>
                  </a:cubicBezTo>
                  <a:cubicBezTo>
                    <a:pt x="69" y="44"/>
                    <a:pt x="65" y="54"/>
                    <a:pt x="56" y="62"/>
                  </a:cubicBezTo>
                  <a:cubicBezTo>
                    <a:pt x="49" y="68"/>
                    <a:pt x="41" y="71"/>
                    <a:pt x="32" y="66"/>
                  </a:cubicBezTo>
                  <a:cubicBezTo>
                    <a:pt x="22" y="61"/>
                    <a:pt x="13" y="52"/>
                    <a:pt x="7" y="43"/>
                  </a:cubicBezTo>
                  <a:cubicBezTo>
                    <a:pt x="2" y="34"/>
                    <a:pt x="1" y="24"/>
                    <a:pt x="0" y="14"/>
                  </a:cubicBezTo>
                  <a:cubicBezTo>
                    <a:pt x="3" y="17"/>
                    <a:pt x="6" y="20"/>
                    <a:pt x="9" y="21"/>
                  </a:cubicBezTo>
                  <a:close/>
                </a:path>
              </a:pathLst>
            </a:custGeom>
            <a:solidFill>
              <a:srgbClr val="D48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0" name="Freeform 33"/>
            <p:cNvSpPr/>
            <p:nvPr/>
          </p:nvSpPr>
          <p:spPr bwMode="auto">
            <a:xfrm>
              <a:off x="5884" y="3954"/>
              <a:ext cx="175" cy="181"/>
            </a:xfrm>
            <a:custGeom>
              <a:avLst/>
              <a:gdLst>
                <a:gd name="T0" fmla="*/ 67 w 74"/>
                <a:gd name="T1" fmla="*/ 10 h 76"/>
                <a:gd name="T2" fmla="*/ 62 w 74"/>
                <a:gd name="T3" fmla="*/ 17 h 76"/>
                <a:gd name="T4" fmla="*/ 59 w 74"/>
                <a:gd name="T5" fmla="*/ 20 h 76"/>
                <a:gd name="T6" fmla="*/ 55 w 74"/>
                <a:gd name="T7" fmla="*/ 24 h 76"/>
                <a:gd name="T8" fmla="*/ 47 w 74"/>
                <a:gd name="T9" fmla="*/ 16 h 76"/>
                <a:gd name="T10" fmla="*/ 45 w 74"/>
                <a:gd name="T11" fmla="*/ 13 h 76"/>
                <a:gd name="T12" fmla="*/ 40 w 74"/>
                <a:gd name="T13" fmla="*/ 8 h 76"/>
                <a:gd name="T14" fmla="*/ 37 w 74"/>
                <a:gd name="T15" fmla="*/ 4 h 76"/>
                <a:gd name="T16" fmla="*/ 35 w 74"/>
                <a:gd name="T17" fmla="*/ 1 h 76"/>
                <a:gd name="T18" fmla="*/ 33 w 74"/>
                <a:gd name="T19" fmla="*/ 1 h 76"/>
                <a:gd name="T20" fmla="*/ 23 w 74"/>
                <a:gd name="T21" fmla="*/ 27 h 76"/>
                <a:gd name="T22" fmla="*/ 22 w 74"/>
                <a:gd name="T23" fmla="*/ 32 h 76"/>
                <a:gd name="T24" fmla="*/ 1 w 74"/>
                <a:gd name="T25" fmla="*/ 22 h 76"/>
                <a:gd name="T26" fmla="*/ 1 w 74"/>
                <a:gd name="T27" fmla="*/ 21 h 76"/>
                <a:gd name="T28" fmla="*/ 1 w 74"/>
                <a:gd name="T29" fmla="*/ 21 h 76"/>
                <a:gd name="T30" fmla="*/ 0 w 74"/>
                <a:gd name="T31" fmla="*/ 22 h 76"/>
                <a:gd name="T32" fmla="*/ 1 w 74"/>
                <a:gd name="T33" fmla="*/ 23 h 76"/>
                <a:gd name="T34" fmla="*/ 1 w 74"/>
                <a:gd name="T35" fmla="*/ 24 h 76"/>
                <a:gd name="T36" fmla="*/ 1 w 74"/>
                <a:gd name="T37" fmla="*/ 26 h 76"/>
                <a:gd name="T38" fmla="*/ 4 w 74"/>
                <a:gd name="T39" fmla="*/ 39 h 76"/>
                <a:gd name="T40" fmla="*/ 22 w 74"/>
                <a:gd name="T41" fmla="*/ 67 h 76"/>
                <a:gd name="T42" fmla="*/ 42 w 74"/>
                <a:gd name="T43" fmla="*/ 75 h 76"/>
                <a:gd name="T44" fmla="*/ 70 w 74"/>
                <a:gd name="T45" fmla="*/ 47 h 76"/>
                <a:gd name="T46" fmla="*/ 71 w 74"/>
                <a:gd name="T47" fmla="*/ 9 h 76"/>
                <a:gd name="T48" fmla="*/ 70 w 74"/>
                <a:gd name="T49" fmla="*/ 10 h 76"/>
                <a:gd name="T50" fmla="*/ 69 w 74"/>
                <a:gd name="T51" fmla="*/ 48 h 76"/>
                <a:gd name="T52" fmla="*/ 41 w 74"/>
                <a:gd name="T53" fmla="*/ 74 h 76"/>
                <a:gd name="T54" fmla="*/ 22 w 74"/>
                <a:gd name="T55" fmla="*/ 67 h 76"/>
                <a:gd name="T56" fmla="*/ 5 w 74"/>
                <a:gd name="T57" fmla="*/ 40 h 76"/>
                <a:gd name="T58" fmla="*/ 2 w 74"/>
                <a:gd name="T59" fmla="*/ 24 h 76"/>
                <a:gd name="T60" fmla="*/ 22 w 74"/>
                <a:gd name="T61" fmla="*/ 32 h 76"/>
                <a:gd name="T62" fmla="*/ 24 w 74"/>
                <a:gd name="T63" fmla="*/ 28 h 76"/>
                <a:gd name="T64" fmla="*/ 34 w 74"/>
                <a:gd name="T65" fmla="*/ 1 h 76"/>
                <a:gd name="T66" fmla="*/ 34 w 74"/>
                <a:gd name="T67" fmla="*/ 2 h 76"/>
                <a:gd name="T68" fmla="*/ 36 w 74"/>
                <a:gd name="T69" fmla="*/ 3 h 76"/>
                <a:gd name="T70" fmla="*/ 39 w 74"/>
                <a:gd name="T71" fmla="*/ 8 h 76"/>
                <a:gd name="T72" fmla="*/ 44 w 74"/>
                <a:gd name="T73" fmla="*/ 14 h 76"/>
                <a:gd name="T74" fmla="*/ 46 w 74"/>
                <a:gd name="T75" fmla="*/ 16 h 76"/>
                <a:gd name="T76" fmla="*/ 55 w 74"/>
                <a:gd name="T77" fmla="*/ 25 h 76"/>
                <a:gd name="T78" fmla="*/ 56 w 74"/>
                <a:gd name="T79" fmla="*/ 25 h 76"/>
                <a:gd name="T80" fmla="*/ 56 w 74"/>
                <a:gd name="T81" fmla="*/ 25 h 76"/>
                <a:gd name="T82" fmla="*/ 59 w 74"/>
                <a:gd name="T83" fmla="*/ 21 h 76"/>
                <a:gd name="T84" fmla="*/ 62 w 74"/>
                <a:gd name="T85" fmla="*/ 18 h 76"/>
                <a:gd name="T86" fmla="*/ 67 w 74"/>
                <a:gd name="T87" fmla="*/ 11 h 76"/>
                <a:gd name="T88" fmla="*/ 70 w 74"/>
                <a:gd name="T89" fmla="*/ 7 h 76"/>
                <a:gd name="T90" fmla="*/ 69 w 74"/>
                <a:gd name="T91" fmla="*/ 7 h 76"/>
                <a:gd name="T92" fmla="*/ 67 w 74"/>
                <a:gd name="T9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" h="76">
                  <a:moveTo>
                    <a:pt x="67" y="10"/>
                  </a:moveTo>
                  <a:cubicBezTo>
                    <a:pt x="62" y="17"/>
                    <a:pt x="62" y="17"/>
                    <a:pt x="62" y="17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6" y="23"/>
                    <a:pt x="55" y="24"/>
                  </a:cubicBezTo>
                  <a:cubicBezTo>
                    <a:pt x="54" y="23"/>
                    <a:pt x="47" y="16"/>
                    <a:pt x="47" y="16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5" y="1"/>
                    <a:pt x="35" y="1"/>
                  </a:cubicBezTo>
                  <a:cubicBezTo>
                    <a:pt x="34" y="0"/>
                    <a:pt x="34" y="0"/>
                    <a:pt x="33" y="1"/>
                  </a:cubicBezTo>
                  <a:cubicBezTo>
                    <a:pt x="29" y="2"/>
                    <a:pt x="26" y="13"/>
                    <a:pt x="23" y="27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18" y="31"/>
                    <a:pt x="2" y="26"/>
                    <a:pt x="1" y="22"/>
                  </a:cubicBezTo>
                  <a:cubicBezTo>
                    <a:pt x="1" y="22"/>
                    <a:pt x="2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32"/>
                    <a:pt x="2" y="33"/>
                    <a:pt x="4" y="39"/>
                  </a:cubicBezTo>
                  <a:cubicBezTo>
                    <a:pt x="8" y="47"/>
                    <a:pt x="15" y="61"/>
                    <a:pt x="22" y="67"/>
                  </a:cubicBezTo>
                  <a:cubicBezTo>
                    <a:pt x="28" y="73"/>
                    <a:pt x="34" y="76"/>
                    <a:pt x="42" y="75"/>
                  </a:cubicBezTo>
                  <a:cubicBezTo>
                    <a:pt x="56" y="72"/>
                    <a:pt x="66" y="58"/>
                    <a:pt x="70" y="47"/>
                  </a:cubicBezTo>
                  <a:cubicBezTo>
                    <a:pt x="74" y="38"/>
                    <a:pt x="74" y="20"/>
                    <a:pt x="71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3" y="20"/>
                    <a:pt x="73" y="39"/>
                    <a:pt x="69" y="48"/>
                  </a:cubicBezTo>
                  <a:cubicBezTo>
                    <a:pt x="65" y="59"/>
                    <a:pt x="54" y="71"/>
                    <a:pt x="41" y="74"/>
                  </a:cubicBezTo>
                  <a:cubicBezTo>
                    <a:pt x="34" y="75"/>
                    <a:pt x="28" y="73"/>
                    <a:pt x="22" y="67"/>
                  </a:cubicBezTo>
                  <a:cubicBezTo>
                    <a:pt x="16" y="61"/>
                    <a:pt x="9" y="47"/>
                    <a:pt x="5" y="40"/>
                  </a:cubicBezTo>
                  <a:cubicBezTo>
                    <a:pt x="3" y="35"/>
                    <a:pt x="2" y="29"/>
                    <a:pt x="2" y="24"/>
                  </a:cubicBezTo>
                  <a:cubicBezTo>
                    <a:pt x="7" y="29"/>
                    <a:pt x="19" y="32"/>
                    <a:pt x="22" y="32"/>
                  </a:cubicBezTo>
                  <a:cubicBezTo>
                    <a:pt x="23" y="32"/>
                    <a:pt x="23" y="32"/>
                    <a:pt x="24" y="28"/>
                  </a:cubicBezTo>
                  <a:cubicBezTo>
                    <a:pt x="25" y="22"/>
                    <a:pt x="30" y="3"/>
                    <a:pt x="34" y="1"/>
                  </a:cubicBezTo>
                  <a:cubicBezTo>
                    <a:pt x="34" y="1"/>
                    <a:pt x="34" y="1"/>
                    <a:pt x="34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4"/>
                    <a:pt x="39" y="8"/>
                    <a:pt x="39" y="8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9" y="7"/>
                    <a:pt x="69" y="7"/>
                    <a:pt x="69" y="7"/>
                  </a:cubicBezTo>
                  <a:lnTo>
                    <a:pt x="67" y="10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1" name="Freeform 34"/>
            <p:cNvSpPr/>
            <p:nvPr/>
          </p:nvSpPr>
          <p:spPr bwMode="auto">
            <a:xfrm>
              <a:off x="6014" y="4014"/>
              <a:ext cx="41" cy="88"/>
            </a:xfrm>
            <a:custGeom>
              <a:avLst/>
              <a:gdLst>
                <a:gd name="T0" fmla="*/ 4 w 17"/>
                <a:gd name="T1" fmla="*/ 34 h 37"/>
                <a:gd name="T2" fmla="*/ 13 w 17"/>
                <a:gd name="T3" fmla="*/ 0 h 37"/>
                <a:gd name="T4" fmla="*/ 10 w 17"/>
                <a:gd name="T5" fmla="*/ 8 h 37"/>
                <a:gd name="T6" fmla="*/ 6 w 17"/>
                <a:gd name="T7" fmla="*/ 21 h 37"/>
                <a:gd name="T8" fmla="*/ 3 w 17"/>
                <a:gd name="T9" fmla="*/ 30 h 37"/>
                <a:gd name="T10" fmla="*/ 0 w 17"/>
                <a:gd name="T11" fmla="*/ 37 h 37"/>
                <a:gd name="T12" fmla="*/ 0 w 17"/>
                <a:gd name="T13" fmla="*/ 36 h 37"/>
                <a:gd name="T14" fmla="*/ 4 w 17"/>
                <a:gd name="T15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7">
                  <a:moveTo>
                    <a:pt x="4" y="34"/>
                  </a:moveTo>
                  <a:cubicBezTo>
                    <a:pt x="11" y="24"/>
                    <a:pt x="17" y="4"/>
                    <a:pt x="13" y="0"/>
                  </a:cubicBezTo>
                  <a:cubicBezTo>
                    <a:pt x="11" y="1"/>
                    <a:pt x="10" y="6"/>
                    <a:pt x="10" y="8"/>
                  </a:cubicBezTo>
                  <a:cubicBezTo>
                    <a:pt x="8" y="12"/>
                    <a:pt x="7" y="17"/>
                    <a:pt x="6" y="21"/>
                  </a:cubicBezTo>
                  <a:cubicBezTo>
                    <a:pt x="5" y="24"/>
                    <a:pt x="4" y="27"/>
                    <a:pt x="3" y="30"/>
                  </a:cubicBezTo>
                  <a:cubicBezTo>
                    <a:pt x="2" y="32"/>
                    <a:pt x="1" y="35"/>
                    <a:pt x="0" y="37"/>
                  </a:cubicBezTo>
                  <a:cubicBezTo>
                    <a:pt x="0" y="37"/>
                    <a:pt x="0" y="37"/>
                    <a:pt x="0" y="36"/>
                  </a:cubicBezTo>
                  <a:lnTo>
                    <a:pt x="4" y="34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2" name="Freeform 35"/>
            <p:cNvSpPr/>
            <p:nvPr/>
          </p:nvSpPr>
          <p:spPr bwMode="auto">
            <a:xfrm>
              <a:off x="6428" y="4052"/>
              <a:ext cx="116" cy="86"/>
            </a:xfrm>
            <a:custGeom>
              <a:avLst/>
              <a:gdLst>
                <a:gd name="T0" fmla="*/ 8 w 49"/>
                <a:gd name="T1" fmla="*/ 10 h 36"/>
                <a:gd name="T2" fmla="*/ 49 w 49"/>
                <a:gd name="T3" fmla="*/ 23 h 36"/>
                <a:gd name="T4" fmla="*/ 30 w 49"/>
                <a:gd name="T5" fmla="*/ 28 h 36"/>
                <a:gd name="T6" fmla="*/ 0 w 49"/>
                <a:gd name="T7" fmla="*/ 21 h 36"/>
                <a:gd name="T8" fmla="*/ 8 w 49"/>
                <a:gd name="T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6">
                  <a:moveTo>
                    <a:pt x="8" y="10"/>
                  </a:moveTo>
                  <a:cubicBezTo>
                    <a:pt x="8" y="10"/>
                    <a:pt x="28" y="0"/>
                    <a:pt x="49" y="23"/>
                  </a:cubicBezTo>
                  <a:cubicBezTo>
                    <a:pt x="49" y="23"/>
                    <a:pt x="40" y="24"/>
                    <a:pt x="30" y="28"/>
                  </a:cubicBezTo>
                  <a:cubicBezTo>
                    <a:pt x="20" y="32"/>
                    <a:pt x="3" y="36"/>
                    <a:pt x="0" y="21"/>
                  </a:cubicBezTo>
                  <a:cubicBezTo>
                    <a:pt x="0" y="21"/>
                    <a:pt x="6" y="16"/>
                    <a:pt x="8" y="10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3" name="Freeform 36"/>
            <p:cNvSpPr/>
            <p:nvPr/>
          </p:nvSpPr>
          <p:spPr bwMode="auto">
            <a:xfrm>
              <a:off x="6430" y="4047"/>
              <a:ext cx="133" cy="110"/>
            </a:xfrm>
            <a:custGeom>
              <a:avLst/>
              <a:gdLst>
                <a:gd name="T0" fmla="*/ 8 w 56"/>
                <a:gd name="T1" fmla="*/ 11 h 46"/>
                <a:gd name="T2" fmla="*/ 53 w 56"/>
                <a:gd name="T3" fmla="*/ 29 h 46"/>
                <a:gd name="T4" fmla="*/ 54 w 56"/>
                <a:gd name="T5" fmla="*/ 27 h 46"/>
                <a:gd name="T6" fmla="*/ 3 w 56"/>
                <a:gd name="T7" fmla="*/ 22 h 46"/>
                <a:gd name="T8" fmla="*/ 1 w 56"/>
                <a:gd name="T9" fmla="*/ 24 h 46"/>
                <a:gd name="T10" fmla="*/ 54 w 56"/>
                <a:gd name="T11" fmla="*/ 30 h 46"/>
                <a:gd name="T12" fmla="*/ 55 w 56"/>
                <a:gd name="T13" fmla="*/ 28 h 46"/>
                <a:gd name="T14" fmla="*/ 6 w 56"/>
                <a:gd name="T15" fmla="*/ 9 h 46"/>
                <a:gd name="T16" fmla="*/ 8 w 56"/>
                <a:gd name="T17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6">
                  <a:moveTo>
                    <a:pt x="8" y="11"/>
                  </a:moveTo>
                  <a:cubicBezTo>
                    <a:pt x="26" y="4"/>
                    <a:pt x="43" y="15"/>
                    <a:pt x="53" y="29"/>
                  </a:cubicBezTo>
                  <a:cubicBezTo>
                    <a:pt x="53" y="29"/>
                    <a:pt x="54" y="28"/>
                    <a:pt x="54" y="27"/>
                  </a:cubicBezTo>
                  <a:cubicBezTo>
                    <a:pt x="37" y="25"/>
                    <a:pt x="15" y="43"/>
                    <a:pt x="3" y="22"/>
                  </a:cubicBezTo>
                  <a:cubicBezTo>
                    <a:pt x="2" y="21"/>
                    <a:pt x="0" y="22"/>
                    <a:pt x="1" y="24"/>
                  </a:cubicBezTo>
                  <a:cubicBezTo>
                    <a:pt x="13" y="46"/>
                    <a:pt x="35" y="28"/>
                    <a:pt x="54" y="30"/>
                  </a:cubicBezTo>
                  <a:cubicBezTo>
                    <a:pt x="55" y="30"/>
                    <a:pt x="56" y="29"/>
                    <a:pt x="55" y="28"/>
                  </a:cubicBezTo>
                  <a:cubicBezTo>
                    <a:pt x="45" y="12"/>
                    <a:pt x="26" y="0"/>
                    <a:pt x="6" y="9"/>
                  </a:cubicBezTo>
                  <a:cubicBezTo>
                    <a:pt x="5" y="9"/>
                    <a:pt x="6" y="12"/>
                    <a:pt x="8" y="11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4" name="Freeform 37"/>
            <p:cNvSpPr/>
            <p:nvPr/>
          </p:nvSpPr>
          <p:spPr bwMode="auto">
            <a:xfrm>
              <a:off x="6435" y="4073"/>
              <a:ext cx="102" cy="39"/>
            </a:xfrm>
            <a:custGeom>
              <a:avLst/>
              <a:gdLst>
                <a:gd name="T0" fmla="*/ 3 w 43"/>
                <a:gd name="T1" fmla="*/ 8 h 16"/>
                <a:gd name="T2" fmla="*/ 40 w 43"/>
                <a:gd name="T3" fmla="*/ 14 h 16"/>
                <a:gd name="T4" fmla="*/ 42 w 43"/>
                <a:gd name="T5" fmla="*/ 12 h 16"/>
                <a:gd name="T6" fmla="*/ 2 w 43"/>
                <a:gd name="T7" fmla="*/ 5 h 16"/>
                <a:gd name="T8" fmla="*/ 3 w 43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">
                  <a:moveTo>
                    <a:pt x="3" y="8"/>
                  </a:moveTo>
                  <a:cubicBezTo>
                    <a:pt x="15" y="3"/>
                    <a:pt x="30" y="4"/>
                    <a:pt x="40" y="14"/>
                  </a:cubicBezTo>
                  <a:cubicBezTo>
                    <a:pt x="41" y="16"/>
                    <a:pt x="43" y="13"/>
                    <a:pt x="42" y="12"/>
                  </a:cubicBezTo>
                  <a:cubicBezTo>
                    <a:pt x="32" y="1"/>
                    <a:pt x="15" y="0"/>
                    <a:pt x="2" y="5"/>
                  </a:cubicBezTo>
                  <a:cubicBezTo>
                    <a:pt x="0" y="6"/>
                    <a:pt x="1" y="9"/>
                    <a:pt x="3" y="8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5" name="Freeform 38"/>
            <p:cNvSpPr/>
            <p:nvPr/>
          </p:nvSpPr>
          <p:spPr bwMode="auto">
            <a:xfrm>
              <a:off x="6323" y="4112"/>
              <a:ext cx="112" cy="71"/>
            </a:xfrm>
            <a:custGeom>
              <a:avLst/>
              <a:gdLst>
                <a:gd name="T0" fmla="*/ 47 w 47"/>
                <a:gd name="T1" fmla="*/ 8 h 30"/>
                <a:gd name="T2" fmla="*/ 20 w 47"/>
                <a:gd name="T3" fmla="*/ 1 h 30"/>
                <a:gd name="T4" fmla="*/ 0 w 47"/>
                <a:gd name="T5" fmla="*/ 0 h 30"/>
                <a:gd name="T6" fmla="*/ 37 w 47"/>
                <a:gd name="T7" fmla="*/ 25 h 30"/>
                <a:gd name="T8" fmla="*/ 43 w 47"/>
                <a:gd name="T9" fmla="*/ 20 h 30"/>
                <a:gd name="T10" fmla="*/ 44 w 47"/>
                <a:gd name="T11" fmla="*/ 16 h 30"/>
                <a:gd name="T12" fmla="*/ 47 w 47"/>
                <a:gd name="T13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0">
                  <a:moveTo>
                    <a:pt x="47" y="8"/>
                  </a:moveTo>
                  <a:cubicBezTo>
                    <a:pt x="42" y="0"/>
                    <a:pt x="29" y="0"/>
                    <a:pt x="20" y="1"/>
                  </a:cubicBezTo>
                  <a:cubicBezTo>
                    <a:pt x="9" y="2"/>
                    <a:pt x="0" y="0"/>
                    <a:pt x="0" y="0"/>
                  </a:cubicBezTo>
                  <a:cubicBezTo>
                    <a:pt x="14" y="30"/>
                    <a:pt x="37" y="25"/>
                    <a:pt x="37" y="25"/>
                  </a:cubicBezTo>
                  <a:cubicBezTo>
                    <a:pt x="39" y="23"/>
                    <a:pt x="41" y="21"/>
                    <a:pt x="43" y="20"/>
                  </a:cubicBezTo>
                  <a:cubicBezTo>
                    <a:pt x="43" y="18"/>
                    <a:pt x="44" y="17"/>
                    <a:pt x="44" y="16"/>
                  </a:cubicBezTo>
                  <a:cubicBezTo>
                    <a:pt x="45" y="13"/>
                    <a:pt x="46" y="10"/>
                    <a:pt x="47" y="8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6" name="Freeform 39"/>
            <p:cNvSpPr/>
            <p:nvPr/>
          </p:nvSpPr>
          <p:spPr bwMode="auto">
            <a:xfrm>
              <a:off x="6306" y="4088"/>
              <a:ext cx="129" cy="95"/>
            </a:xfrm>
            <a:custGeom>
              <a:avLst/>
              <a:gdLst>
                <a:gd name="T0" fmla="*/ 44 w 54"/>
                <a:gd name="T1" fmla="*/ 36 h 40"/>
                <a:gd name="T2" fmla="*/ 3 w 54"/>
                <a:gd name="T3" fmla="*/ 5 h 40"/>
                <a:gd name="T4" fmla="*/ 1 w 54"/>
                <a:gd name="T5" fmla="*/ 7 h 40"/>
                <a:gd name="T6" fmla="*/ 50 w 54"/>
                <a:gd name="T7" fmla="*/ 21 h 40"/>
                <a:gd name="T8" fmla="*/ 53 w 54"/>
                <a:gd name="T9" fmla="*/ 21 h 40"/>
                <a:gd name="T10" fmla="*/ 2 w 54"/>
                <a:gd name="T11" fmla="*/ 4 h 40"/>
                <a:gd name="T12" fmla="*/ 0 w 54"/>
                <a:gd name="T13" fmla="*/ 6 h 40"/>
                <a:gd name="T14" fmla="*/ 44 w 54"/>
                <a:gd name="T15" fmla="*/ 39 h 40"/>
                <a:gd name="T16" fmla="*/ 44 w 54"/>
                <a:gd name="T1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0">
                  <a:moveTo>
                    <a:pt x="44" y="36"/>
                  </a:moveTo>
                  <a:cubicBezTo>
                    <a:pt x="23" y="37"/>
                    <a:pt x="9" y="23"/>
                    <a:pt x="3" y="5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7" y="12"/>
                    <a:pt x="42" y="3"/>
                    <a:pt x="50" y="21"/>
                  </a:cubicBezTo>
                  <a:cubicBezTo>
                    <a:pt x="51" y="23"/>
                    <a:pt x="54" y="22"/>
                    <a:pt x="53" y="21"/>
                  </a:cubicBezTo>
                  <a:cubicBezTo>
                    <a:pt x="44" y="0"/>
                    <a:pt x="19" y="9"/>
                    <a:pt x="2" y="4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7" y="25"/>
                    <a:pt x="22" y="40"/>
                    <a:pt x="44" y="39"/>
                  </a:cubicBezTo>
                  <a:cubicBezTo>
                    <a:pt x="45" y="39"/>
                    <a:pt x="45" y="36"/>
                    <a:pt x="44" y="36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7" name="Freeform 40"/>
            <p:cNvSpPr/>
            <p:nvPr/>
          </p:nvSpPr>
          <p:spPr bwMode="auto">
            <a:xfrm>
              <a:off x="6330" y="4112"/>
              <a:ext cx="98" cy="54"/>
            </a:xfrm>
            <a:custGeom>
              <a:avLst/>
              <a:gdLst>
                <a:gd name="T0" fmla="*/ 39 w 41"/>
                <a:gd name="T1" fmla="*/ 19 h 23"/>
                <a:gd name="T2" fmla="*/ 3 w 41"/>
                <a:gd name="T3" fmla="*/ 2 h 23"/>
                <a:gd name="T4" fmla="*/ 0 w 41"/>
                <a:gd name="T5" fmla="*/ 3 h 23"/>
                <a:gd name="T6" fmla="*/ 39 w 41"/>
                <a:gd name="T7" fmla="*/ 22 h 23"/>
                <a:gd name="T8" fmla="*/ 39 w 41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3">
                  <a:moveTo>
                    <a:pt x="39" y="19"/>
                  </a:moveTo>
                  <a:cubicBezTo>
                    <a:pt x="25" y="20"/>
                    <a:pt x="10" y="15"/>
                    <a:pt x="3" y="2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8" y="17"/>
                    <a:pt x="24" y="23"/>
                    <a:pt x="39" y="22"/>
                  </a:cubicBezTo>
                  <a:cubicBezTo>
                    <a:pt x="41" y="22"/>
                    <a:pt x="41" y="19"/>
                    <a:pt x="39" y="19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8" name="Freeform 41"/>
            <p:cNvSpPr/>
            <p:nvPr/>
          </p:nvSpPr>
          <p:spPr bwMode="auto">
            <a:xfrm>
              <a:off x="6390" y="4002"/>
              <a:ext cx="73" cy="272"/>
            </a:xfrm>
            <a:custGeom>
              <a:avLst/>
              <a:gdLst>
                <a:gd name="T0" fmla="*/ 14 w 31"/>
                <a:gd name="T1" fmla="*/ 83 h 114"/>
                <a:gd name="T2" fmla="*/ 22 w 31"/>
                <a:gd name="T3" fmla="*/ 42 h 114"/>
                <a:gd name="T4" fmla="*/ 31 w 31"/>
                <a:gd name="T5" fmla="*/ 2 h 114"/>
                <a:gd name="T6" fmla="*/ 31 w 31"/>
                <a:gd name="T7" fmla="*/ 0 h 114"/>
                <a:gd name="T8" fmla="*/ 27 w 31"/>
                <a:gd name="T9" fmla="*/ 0 h 114"/>
                <a:gd name="T10" fmla="*/ 25 w 31"/>
                <a:gd name="T11" fmla="*/ 7 h 114"/>
                <a:gd name="T12" fmla="*/ 7 w 31"/>
                <a:gd name="T13" fmla="*/ 79 h 114"/>
                <a:gd name="T14" fmla="*/ 0 w 31"/>
                <a:gd name="T15" fmla="*/ 114 h 114"/>
                <a:gd name="T16" fmla="*/ 5 w 31"/>
                <a:gd name="T17" fmla="*/ 110 h 114"/>
                <a:gd name="T18" fmla="*/ 10 w 31"/>
                <a:gd name="T19" fmla="*/ 102 h 114"/>
                <a:gd name="T20" fmla="*/ 14 w 31"/>
                <a:gd name="T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14">
                  <a:moveTo>
                    <a:pt x="14" y="83"/>
                  </a:moveTo>
                  <a:cubicBezTo>
                    <a:pt x="16" y="69"/>
                    <a:pt x="19" y="56"/>
                    <a:pt x="22" y="42"/>
                  </a:cubicBezTo>
                  <a:cubicBezTo>
                    <a:pt x="25" y="28"/>
                    <a:pt x="28" y="15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  <a:cubicBezTo>
                    <a:pt x="26" y="2"/>
                    <a:pt x="25" y="4"/>
                    <a:pt x="25" y="7"/>
                  </a:cubicBezTo>
                  <a:cubicBezTo>
                    <a:pt x="19" y="31"/>
                    <a:pt x="14" y="55"/>
                    <a:pt x="7" y="79"/>
                  </a:cubicBezTo>
                  <a:cubicBezTo>
                    <a:pt x="4" y="91"/>
                    <a:pt x="0" y="102"/>
                    <a:pt x="0" y="114"/>
                  </a:cubicBezTo>
                  <a:cubicBezTo>
                    <a:pt x="2" y="113"/>
                    <a:pt x="3" y="111"/>
                    <a:pt x="5" y="110"/>
                  </a:cubicBezTo>
                  <a:cubicBezTo>
                    <a:pt x="9" y="107"/>
                    <a:pt x="8" y="107"/>
                    <a:pt x="10" y="102"/>
                  </a:cubicBezTo>
                  <a:cubicBezTo>
                    <a:pt x="11" y="96"/>
                    <a:pt x="14" y="90"/>
                    <a:pt x="14" y="83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9" name="Freeform 42"/>
            <p:cNvSpPr/>
            <p:nvPr/>
          </p:nvSpPr>
          <p:spPr bwMode="auto">
            <a:xfrm>
              <a:off x="6404" y="4002"/>
              <a:ext cx="64" cy="270"/>
            </a:xfrm>
            <a:custGeom>
              <a:avLst/>
              <a:gdLst>
                <a:gd name="T0" fmla="*/ 9 w 27"/>
                <a:gd name="T1" fmla="*/ 74 h 113"/>
                <a:gd name="T2" fmla="*/ 27 w 27"/>
                <a:gd name="T3" fmla="*/ 1 h 113"/>
                <a:gd name="T4" fmla="*/ 26 w 27"/>
                <a:gd name="T5" fmla="*/ 0 h 113"/>
                <a:gd name="T6" fmla="*/ 8 w 27"/>
                <a:gd name="T7" fmla="*/ 73 h 113"/>
                <a:gd name="T8" fmla="*/ 6 w 27"/>
                <a:gd name="T9" fmla="*/ 84 h 113"/>
                <a:gd name="T10" fmla="*/ 0 w 27"/>
                <a:gd name="T11" fmla="*/ 113 h 113"/>
                <a:gd name="T12" fmla="*/ 2 w 27"/>
                <a:gd name="T13" fmla="*/ 111 h 113"/>
                <a:gd name="T14" fmla="*/ 7 w 27"/>
                <a:gd name="T15" fmla="*/ 85 h 113"/>
                <a:gd name="T16" fmla="*/ 9 w 27"/>
                <a:gd name="T17" fmla="*/ 7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13">
                  <a:moveTo>
                    <a:pt x="9" y="74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6" y="0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7" y="85"/>
                    <a:pt x="7" y="85"/>
                    <a:pt x="7" y="85"/>
                  </a:cubicBezTo>
                  <a:lnTo>
                    <a:pt x="9" y="7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0" name="Freeform 43"/>
            <p:cNvSpPr/>
            <p:nvPr/>
          </p:nvSpPr>
          <p:spPr bwMode="auto">
            <a:xfrm>
              <a:off x="6392" y="4002"/>
              <a:ext cx="62" cy="284"/>
            </a:xfrm>
            <a:custGeom>
              <a:avLst/>
              <a:gdLst>
                <a:gd name="T0" fmla="*/ 9 w 26"/>
                <a:gd name="T1" fmla="*/ 81 h 119"/>
                <a:gd name="T2" fmla="*/ 16 w 26"/>
                <a:gd name="T3" fmla="*/ 45 h 119"/>
                <a:gd name="T4" fmla="*/ 26 w 26"/>
                <a:gd name="T5" fmla="*/ 0 h 119"/>
                <a:gd name="T6" fmla="*/ 25 w 26"/>
                <a:gd name="T7" fmla="*/ 0 h 119"/>
                <a:gd name="T8" fmla="*/ 16 w 26"/>
                <a:gd name="T9" fmla="*/ 44 h 119"/>
                <a:gd name="T10" fmla="*/ 9 w 26"/>
                <a:gd name="T11" fmla="*/ 76 h 119"/>
                <a:gd name="T12" fmla="*/ 8 w 26"/>
                <a:gd name="T13" fmla="*/ 84 h 119"/>
                <a:gd name="T14" fmla="*/ 0 w 26"/>
                <a:gd name="T15" fmla="*/ 119 h 119"/>
                <a:gd name="T16" fmla="*/ 3 w 26"/>
                <a:gd name="T17" fmla="*/ 119 h 119"/>
                <a:gd name="T18" fmla="*/ 8 w 26"/>
                <a:gd name="T19" fmla="*/ 85 h 119"/>
                <a:gd name="T20" fmla="*/ 9 w 26"/>
                <a:gd name="T21" fmla="*/ 8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9">
                  <a:moveTo>
                    <a:pt x="9" y="81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0" y="29"/>
                    <a:pt x="23" y="14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2" y="14"/>
                    <a:pt x="19" y="28"/>
                    <a:pt x="16" y="44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8" y="85"/>
                    <a:pt x="8" y="85"/>
                    <a:pt x="8" y="85"/>
                  </a:cubicBezTo>
                  <a:lnTo>
                    <a:pt x="9" y="81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1" name="Freeform 44"/>
            <p:cNvSpPr/>
            <p:nvPr/>
          </p:nvSpPr>
          <p:spPr bwMode="auto">
            <a:xfrm>
              <a:off x="6401" y="3827"/>
              <a:ext cx="105" cy="62"/>
            </a:xfrm>
            <a:custGeom>
              <a:avLst/>
              <a:gdLst>
                <a:gd name="T0" fmla="*/ 44 w 44"/>
                <a:gd name="T1" fmla="*/ 9 h 26"/>
                <a:gd name="T2" fmla="*/ 40 w 44"/>
                <a:gd name="T3" fmla="*/ 0 h 26"/>
                <a:gd name="T4" fmla="*/ 34 w 44"/>
                <a:gd name="T5" fmla="*/ 5 h 26"/>
                <a:gd name="T6" fmla="*/ 27 w 44"/>
                <a:gd name="T7" fmla="*/ 11 h 26"/>
                <a:gd name="T8" fmla="*/ 24 w 44"/>
                <a:gd name="T9" fmla="*/ 14 h 26"/>
                <a:gd name="T10" fmla="*/ 21 w 44"/>
                <a:gd name="T11" fmla="*/ 16 h 26"/>
                <a:gd name="T12" fmla="*/ 16 w 44"/>
                <a:gd name="T13" fmla="*/ 20 h 26"/>
                <a:gd name="T14" fmla="*/ 12 w 44"/>
                <a:gd name="T15" fmla="*/ 15 h 26"/>
                <a:gd name="T16" fmla="*/ 10 w 44"/>
                <a:gd name="T17" fmla="*/ 12 h 26"/>
                <a:gd name="T18" fmla="*/ 8 w 44"/>
                <a:gd name="T19" fmla="*/ 9 h 26"/>
                <a:gd name="T20" fmla="*/ 3 w 44"/>
                <a:gd name="T21" fmla="*/ 1 h 26"/>
                <a:gd name="T22" fmla="*/ 0 w 44"/>
                <a:gd name="T23" fmla="*/ 16 h 26"/>
                <a:gd name="T24" fmla="*/ 44 w 44"/>
                <a:gd name="T2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26">
                  <a:moveTo>
                    <a:pt x="44" y="9"/>
                  </a:moveTo>
                  <a:cubicBezTo>
                    <a:pt x="43" y="6"/>
                    <a:pt x="42" y="3"/>
                    <a:pt x="40" y="0"/>
                  </a:cubicBezTo>
                  <a:cubicBezTo>
                    <a:pt x="38" y="1"/>
                    <a:pt x="36" y="4"/>
                    <a:pt x="34" y="5"/>
                  </a:cubicBezTo>
                  <a:cubicBezTo>
                    <a:pt x="32" y="7"/>
                    <a:pt x="30" y="9"/>
                    <a:pt x="27" y="11"/>
                  </a:cubicBezTo>
                  <a:cubicBezTo>
                    <a:pt x="26" y="12"/>
                    <a:pt x="25" y="13"/>
                    <a:pt x="24" y="14"/>
                  </a:cubicBezTo>
                  <a:cubicBezTo>
                    <a:pt x="23" y="14"/>
                    <a:pt x="22" y="15"/>
                    <a:pt x="21" y="16"/>
                  </a:cubicBezTo>
                  <a:cubicBezTo>
                    <a:pt x="20" y="17"/>
                    <a:pt x="18" y="19"/>
                    <a:pt x="16" y="20"/>
                  </a:cubicBezTo>
                  <a:cubicBezTo>
                    <a:pt x="15" y="18"/>
                    <a:pt x="13" y="17"/>
                    <a:pt x="12" y="15"/>
                  </a:cubicBezTo>
                  <a:cubicBezTo>
                    <a:pt x="11" y="14"/>
                    <a:pt x="11" y="13"/>
                    <a:pt x="10" y="12"/>
                  </a:cubicBezTo>
                  <a:cubicBezTo>
                    <a:pt x="9" y="11"/>
                    <a:pt x="9" y="9"/>
                    <a:pt x="8" y="9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6"/>
                    <a:pt x="0" y="11"/>
                    <a:pt x="0" y="16"/>
                  </a:cubicBezTo>
                  <a:cubicBezTo>
                    <a:pt x="12" y="26"/>
                    <a:pt x="28" y="20"/>
                    <a:pt x="44" y="9"/>
                  </a:cubicBezTo>
                  <a:close/>
                </a:path>
              </a:pathLst>
            </a:custGeom>
            <a:solidFill>
              <a:srgbClr val="FFA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2" name="Freeform 45"/>
            <p:cNvSpPr/>
            <p:nvPr/>
          </p:nvSpPr>
          <p:spPr bwMode="auto">
            <a:xfrm>
              <a:off x="6397" y="3849"/>
              <a:ext cx="185" cy="181"/>
            </a:xfrm>
            <a:custGeom>
              <a:avLst/>
              <a:gdLst>
                <a:gd name="T0" fmla="*/ 68 w 78"/>
                <a:gd name="T1" fmla="*/ 25 h 76"/>
                <a:gd name="T2" fmla="*/ 58 w 78"/>
                <a:gd name="T3" fmla="*/ 27 h 76"/>
                <a:gd name="T4" fmla="*/ 55 w 78"/>
                <a:gd name="T5" fmla="*/ 22 h 76"/>
                <a:gd name="T6" fmla="*/ 52 w 78"/>
                <a:gd name="T7" fmla="*/ 15 h 76"/>
                <a:gd name="T8" fmla="*/ 46 w 78"/>
                <a:gd name="T9" fmla="*/ 1 h 76"/>
                <a:gd name="T10" fmla="*/ 46 w 78"/>
                <a:gd name="T11" fmla="*/ 0 h 76"/>
                <a:gd name="T12" fmla="*/ 2 w 78"/>
                <a:gd name="T13" fmla="*/ 7 h 76"/>
                <a:gd name="T14" fmla="*/ 1 w 78"/>
                <a:gd name="T15" fmla="*/ 32 h 76"/>
                <a:gd name="T16" fmla="*/ 14 w 78"/>
                <a:gd name="T17" fmla="*/ 64 h 76"/>
                <a:gd name="T18" fmla="*/ 39 w 78"/>
                <a:gd name="T19" fmla="*/ 71 h 76"/>
                <a:gd name="T20" fmla="*/ 68 w 78"/>
                <a:gd name="T21" fmla="*/ 49 h 76"/>
                <a:gd name="T22" fmla="*/ 78 w 78"/>
                <a:gd name="T23" fmla="*/ 18 h 76"/>
                <a:gd name="T24" fmla="*/ 68 w 78"/>
                <a:gd name="T25" fmla="*/ 2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6">
                  <a:moveTo>
                    <a:pt x="68" y="25"/>
                  </a:moveTo>
                  <a:cubicBezTo>
                    <a:pt x="66" y="26"/>
                    <a:pt x="60" y="29"/>
                    <a:pt x="58" y="27"/>
                  </a:cubicBezTo>
                  <a:cubicBezTo>
                    <a:pt x="57" y="26"/>
                    <a:pt x="56" y="24"/>
                    <a:pt x="55" y="22"/>
                  </a:cubicBezTo>
                  <a:cubicBezTo>
                    <a:pt x="54" y="19"/>
                    <a:pt x="53" y="17"/>
                    <a:pt x="52" y="15"/>
                  </a:cubicBezTo>
                  <a:cubicBezTo>
                    <a:pt x="50" y="10"/>
                    <a:pt x="48" y="6"/>
                    <a:pt x="46" y="1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30" y="11"/>
                    <a:pt x="14" y="17"/>
                    <a:pt x="2" y="7"/>
                  </a:cubicBezTo>
                  <a:cubicBezTo>
                    <a:pt x="0" y="15"/>
                    <a:pt x="0" y="23"/>
                    <a:pt x="1" y="32"/>
                  </a:cubicBezTo>
                  <a:cubicBezTo>
                    <a:pt x="2" y="44"/>
                    <a:pt x="5" y="55"/>
                    <a:pt x="14" y="64"/>
                  </a:cubicBezTo>
                  <a:cubicBezTo>
                    <a:pt x="21" y="72"/>
                    <a:pt x="30" y="76"/>
                    <a:pt x="39" y="71"/>
                  </a:cubicBezTo>
                  <a:cubicBezTo>
                    <a:pt x="50" y="66"/>
                    <a:pt x="61" y="59"/>
                    <a:pt x="68" y="49"/>
                  </a:cubicBezTo>
                  <a:cubicBezTo>
                    <a:pt x="75" y="40"/>
                    <a:pt x="77" y="29"/>
                    <a:pt x="78" y="18"/>
                  </a:cubicBezTo>
                  <a:cubicBezTo>
                    <a:pt x="75" y="21"/>
                    <a:pt x="72" y="24"/>
                    <a:pt x="68" y="25"/>
                  </a:cubicBezTo>
                  <a:close/>
                </a:path>
              </a:pathLst>
            </a:custGeom>
            <a:solidFill>
              <a:srgbClr val="FFA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3" name="Freeform 46"/>
            <p:cNvSpPr/>
            <p:nvPr/>
          </p:nvSpPr>
          <p:spPr bwMode="auto">
            <a:xfrm>
              <a:off x="6390" y="3827"/>
              <a:ext cx="192" cy="194"/>
            </a:xfrm>
            <a:custGeom>
              <a:avLst/>
              <a:gdLst>
                <a:gd name="T0" fmla="*/ 10 w 81"/>
                <a:gd name="T1" fmla="*/ 7 h 81"/>
                <a:gd name="T2" fmla="*/ 15 w 81"/>
                <a:gd name="T3" fmla="*/ 15 h 81"/>
                <a:gd name="T4" fmla="*/ 18 w 81"/>
                <a:gd name="T5" fmla="*/ 19 h 81"/>
                <a:gd name="T6" fmla="*/ 21 w 81"/>
                <a:gd name="T7" fmla="*/ 23 h 81"/>
                <a:gd name="T8" fmla="*/ 31 w 81"/>
                <a:gd name="T9" fmla="*/ 15 h 81"/>
                <a:gd name="T10" fmla="*/ 34 w 81"/>
                <a:gd name="T11" fmla="*/ 12 h 81"/>
                <a:gd name="T12" fmla="*/ 39 w 81"/>
                <a:gd name="T13" fmla="*/ 7 h 81"/>
                <a:gd name="T14" fmla="*/ 42 w 81"/>
                <a:gd name="T15" fmla="*/ 3 h 81"/>
                <a:gd name="T16" fmla="*/ 45 w 81"/>
                <a:gd name="T17" fmla="*/ 0 h 81"/>
                <a:gd name="T18" fmla="*/ 48 w 81"/>
                <a:gd name="T19" fmla="*/ 0 h 81"/>
                <a:gd name="T20" fmla="*/ 55 w 81"/>
                <a:gd name="T21" fmla="*/ 29 h 81"/>
                <a:gd name="T22" fmla="*/ 57 w 81"/>
                <a:gd name="T23" fmla="*/ 34 h 81"/>
                <a:gd name="T24" fmla="*/ 79 w 81"/>
                <a:gd name="T25" fmla="*/ 26 h 81"/>
                <a:gd name="T26" fmla="*/ 80 w 81"/>
                <a:gd name="T27" fmla="*/ 25 h 81"/>
                <a:gd name="T28" fmla="*/ 80 w 81"/>
                <a:gd name="T29" fmla="*/ 25 h 81"/>
                <a:gd name="T30" fmla="*/ 80 w 81"/>
                <a:gd name="T31" fmla="*/ 26 h 81"/>
                <a:gd name="T32" fmla="*/ 80 w 81"/>
                <a:gd name="T33" fmla="*/ 27 h 81"/>
                <a:gd name="T34" fmla="*/ 80 w 81"/>
                <a:gd name="T35" fmla="*/ 28 h 81"/>
                <a:gd name="T36" fmla="*/ 79 w 81"/>
                <a:gd name="T37" fmla="*/ 30 h 81"/>
                <a:gd name="T38" fmla="*/ 75 w 81"/>
                <a:gd name="T39" fmla="*/ 45 h 81"/>
                <a:gd name="T40" fmla="*/ 53 w 81"/>
                <a:gd name="T41" fmla="*/ 73 h 81"/>
                <a:gd name="T42" fmla="*/ 31 w 81"/>
                <a:gd name="T43" fmla="*/ 79 h 81"/>
                <a:gd name="T44" fmla="*/ 3 w 81"/>
                <a:gd name="T45" fmla="*/ 47 h 81"/>
                <a:gd name="T46" fmla="*/ 6 w 81"/>
                <a:gd name="T47" fmla="*/ 5 h 81"/>
                <a:gd name="T48" fmla="*/ 6 w 81"/>
                <a:gd name="T49" fmla="*/ 6 h 81"/>
                <a:gd name="T50" fmla="*/ 4 w 81"/>
                <a:gd name="T51" fmla="*/ 48 h 81"/>
                <a:gd name="T52" fmla="*/ 32 w 81"/>
                <a:gd name="T53" fmla="*/ 78 h 81"/>
                <a:gd name="T54" fmla="*/ 53 w 81"/>
                <a:gd name="T55" fmla="*/ 72 h 81"/>
                <a:gd name="T56" fmla="*/ 73 w 81"/>
                <a:gd name="T57" fmla="*/ 45 h 81"/>
                <a:gd name="T58" fmla="*/ 79 w 81"/>
                <a:gd name="T59" fmla="*/ 29 h 81"/>
                <a:gd name="T60" fmla="*/ 56 w 81"/>
                <a:gd name="T61" fmla="*/ 35 h 81"/>
                <a:gd name="T62" fmla="*/ 55 w 81"/>
                <a:gd name="T63" fmla="*/ 31 h 81"/>
                <a:gd name="T64" fmla="*/ 47 w 81"/>
                <a:gd name="T65" fmla="*/ 1 h 81"/>
                <a:gd name="T66" fmla="*/ 46 w 81"/>
                <a:gd name="T67" fmla="*/ 1 h 81"/>
                <a:gd name="T68" fmla="*/ 44 w 81"/>
                <a:gd name="T69" fmla="*/ 3 h 81"/>
                <a:gd name="T70" fmla="*/ 40 w 81"/>
                <a:gd name="T71" fmla="*/ 8 h 81"/>
                <a:gd name="T72" fmla="*/ 35 w 81"/>
                <a:gd name="T73" fmla="*/ 13 h 81"/>
                <a:gd name="T74" fmla="*/ 32 w 81"/>
                <a:gd name="T75" fmla="*/ 15 h 81"/>
                <a:gd name="T76" fmla="*/ 22 w 81"/>
                <a:gd name="T77" fmla="*/ 24 h 81"/>
                <a:gd name="T78" fmla="*/ 21 w 81"/>
                <a:gd name="T79" fmla="*/ 24 h 81"/>
                <a:gd name="T80" fmla="*/ 20 w 81"/>
                <a:gd name="T81" fmla="*/ 24 h 81"/>
                <a:gd name="T82" fmla="*/ 17 w 81"/>
                <a:gd name="T83" fmla="*/ 19 h 81"/>
                <a:gd name="T84" fmla="*/ 14 w 81"/>
                <a:gd name="T85" fmla="*/ 16 h 81"/>
                <a:gd name="T86" fmla="*/ 9 w 81"/>
                <a:gd name="T87" fmla="*/ 7 h 81"/>
                <a:gd name="T88" fmla="*/ 7 w 81"/>
                <a:gd name="T89" fmla="*/ 4 h 81"/>
                <a:gd name="T90" fmla="*/ 8 w 81"/>
                <a:gd name="T91" fmla="*/ 3 h 81"/>
                <a:gd name="T92" fmla="*/ 10 w 81"/>
                <a:gd name="T93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81">
                  <a:moveTo>
                    <a:pt x="10" y="7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20" y="22"/>
                    <a:pt x="21" y="23"/>
                  </a:cubicBezTo>
                  <a:cubicBezTo>
                    <a:pt x="22" y="22"/>
                    <a:pt x="31" y="15"/>
                    <a:pt x="31" y="1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2"/>
                    <a:pt x="45" y="0"/>
                    <a:pt x="45" y="0"/>
                  </a:cubicBezTo>
                  <a:cubicBezTo>
                    <a:pt x="46" y="0"/>
                    <a:pt x="47" y="0"/>
                    <a:pt x="48" y="0"/>
                  </a:cubicBezTo>
                  <a:cubicBezTo>
                    <a:pt x="52" y="2"/>
                    <a:pt x="53" y="14"/>
                    <a:pt x="55" y="29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60" y="34"/>
                    <a:pt x="79" y="30"/>
                    <a:pt x="79" y="26"/>
                  </a:cubicBezTo>
                  <a:cubicBezTo>
                    <a:pt x="79" y="26"/>
                    <a:pt x="79" y="25"/>
                    <a:pt x="80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1" y="25"/>
                    <a:pt x="81" y="25"/>
                    <a:pt x="80" y="26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8" y="37"/>
                    <a:pt x="78" y="38"/>
                    <a:pt x="75" y="45"/>
                  </a:cubicBezTo>
                  <a:cubicBezTo>
                    <a:pt x="70" y="53"/>
                    <a:pt x="61" y="67"/>
                    <a:pt x="53" y="73"/>
                  </a:cubicBezTo>
                  <a:cubicBezTo>
                    <a:pt x="46" y="78"/>
                    <a:pt x="40" y="81"/>
                    <a:pt x="31" y="79"/>
                  </a:cubicBezTo>
                  <a:cubicBezTo>
                    <a:pt x="15" y="74"/>
                    <a:pt x="7" y="59"/>
                    <a:pt x="3" y="47"/>
                  </a:cubicBezTo>
                  <a:cubicBezTo>
                    <a:pt x="0" y="36"/>
                    <a:pt x="1" y="17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17"/>
                    <a:pt x="1" y="37"/>
                    <a:pt x="4" y="48"/>
                  </a:cubicBezTo>
                  <a:cubicBezTo>
                    <a:pt x="8" y="60"/>
                    <a:pt x="18" y="74"/>
                    <a:pt x="32" y="78"/>
                  </a:cubicBezTo>
                  <a:cubicBezTo>
                    <a:pt x="40" y="81"/>
                    <a:pt x="45" y="78"/>
                    <a:pt x="53" y="72"/>
                  </a:cubicBezTo>
                  <a:cubicBezTo>
                    <a:pt x="60" y="67"/>
                    <a:pt x="69" y="53"/>
                    <a:pt x="73" y="45"/>
                  </a:cubicBezTo>
                  <a:cubicBezTo>
                    <a:pt x="76" y="39"/>
                    <a:pt x="78" y="34"/>
                    <a:pt x="79" y="29"/>
                  </a:cubicBezTo>
                  <a:cubicBezTo>
                    <a:pt x="73" y="33"/>
                    <a:pt x="59" y="36"/>
                    <a:pt x="56" y="35"/>
                  </a:cubicBezTo>
                  <a:cubicBezTo>
                    <a:pt x="55" y="35"/>
                    <a:pt x="55" y="35"/>
                    <a:pt x="55" y="31"/>
                  </a:cubicBezTo>
                  <a:cubicBezTo>
                    <a:pt x="54" y="24"/>
                    <a:pt x="51" y="3"/>
                    <a:pt x="47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0" y="8"/>
                    <a:pt x="40" y="8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4"/>
                    <a:pt x="20" y="24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4" name="Freeform 47"/>
            <p:cNvSpPr/>
            <p:nvPr/>
          </p:nvSpPr>
          <p:spPr bwMode="auto">
            <a:xfrm>
              <a:off x="6397" y="3882"/>
              <a:ext cx="35" cy="98"/>
            </a:xfrm>
            <a:custGeom>
              <a:avLst/>
              <a:gdLst>
                <a:gd name="T0" fmla="*/ 11 w 15"/>
                <a:gd name="T1" fmla="*/ 37 h 41"/>
                <a:gd name="T2" fmla="*/ 5 w 15"/>
                <a:gd name="T3" fmla="*/ 0 h 41"/>
                <a:gd name="T4" fmla="*/ 7 w 15"/>
                <a:gd name="T5" fmla="*/ 9 h 41"/>
                <a:gd name="T6" fmla="*/ 10 w 15"/>
                <a:gd name="T7" fmla="*/ 23 h 41"/>
                <a:gd name="T8" fmla="*/ 13 w 15"/>
                <a:gd name="T9" fmla="*/ 33 h 41"/>
                <a:gd name="T10" fmla="*/ 15 w 15"/>
                <a:gd name="T11" fmla="*/ 40 h 41"/>
                <a:gd name="T12" fmla="*/ 15 w 15"/>
                <a:gd name="T13" fmla="*/ 40 h 41"/>
                <a:gd name="T14" fmla="*/ 11 w 15"/>
                <a:gd name="T1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1">
                  <a:moveTo>
                    <a:pt x="11" y="37"/>
                  </a:moveTo>
                  <a:cubicBezTo>
                    <a:pt x="4" y="26"/>
                    <a:pt x="0" y="4"/>
                    <a:pt x="5" y="0"/>
                  </a:cubicBezTo>
                  <a:cubicBezTo>
                    <a:pt x="6" y="1"/>
                    <a:pt x="7" y="7"/>
                    <a:pt x="7" y="9"/>
                  </a:cubicBezTo>
                  <a:cubicBezTo>
                    <a:pt x="8" y="14"/>
                    <a:pt x="9" y="19"/>
                    <a:pt x="10" y="23"/>
                  </a:cubicBezTo>
                  <a:cubicBezTo>
                    <a:pt x="11" y="27"/>
                    <a:pt x="12" y="29"/>
                    <a:pt x="13" y="33"/>
                  </a:cubicBezTo>
                  <a:cubicBezTo>
                    <a:pt x="13" y="35"/>
                    <a:pt x="14" y="38"/>
                    <a:pt x="15" y="40"/>
                  </a:cubicBezTo>
                  <a:cubicBezTo>
                    <a:pt x="15" y="41"/>
                    <a:pt x="15" y="41"/>
                    <a:pt x="15" y="40"/>
                  </a:cubicBezTo>
                  <a:lnTo>
                    <a:pt x="11" y="37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5" name="Freeform 48"/>
            <p:cNvSpPr/>
            <p:nvPr/>
          </p:nvSpPr>
          <p:spPr bwMode="auto">
            <a:xfrm>
              <a:off x="6675" y="4095"/>
              <a:ext cx="99" cy="69"/>
            </a:xfrm>
            <a:custGeom>
              <a:avLst/>
              <a:gdLst>
                <a:gd name="T0" fmla="*/ 34 w 42"/>
                <a:gd name="T1" fmla="*/ 8 h 29"/>
                <a:gd name="T2" fmla="*/ 0 w 42"/>
                <a:gd name="T3" fmla="*/ 21 h 29"/>
                <a:gd name="T4" fmla="*/ 17 w 42"/>
                <a:gd name="T5" fmla="*/ 24 h 29"/>
                <a:gd name="T6" fmla="*/ 42 w 42"/>
                <a:gd name="T7" fmla="*/ 17 h 29"/>
                <a:gd name="T8" fmla="*/ 34 w 42"/>
                <a:gd name="T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9">
                  <a:moveTo>
                    <a:pt x="34" y="8"/>
                  </a:moveTo>
                  <a:cubicBezTo>
                    <a:pt x="34" y="8"/>
                    <a:pt x="17" y="0"/>
                    <a:pt x="0" y="21"/>
                  </a:cubicBezTo>
                  <a:cubicBezTo>
                    <a:pt x="0" y="21"/>
                    <a:pt x="8" y="22"/>
                    <a:pt x="17" y="24"/>
                  </a:cubicBezTo>
                  <a:cubicBezTo>
                    <a:pt x="25" y="27"/>
                    <a:pt x="40" y="29"/>
                    <a:pt x="42" y="17"/>
                  </a:cubicBezTo>
                  <a:cubicBezTo>
                    <a:pt x="42" y="17"/>
                    <a:pt x="36" y="13"/>
                    <a:pt x="34" y="8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6" name="Freeform 49"/>
            <p:cNvSpPr/>
            <p:nvPr/>
          </p:nvSpPr>
          <p:spPr bwMode="auto">
            <a:xfrm>
              <a:off x="6660" y="4092"/>
              <a:ext cx="112" cy="91"/>
            </a:xfrm>
            <a:custGeom>
              <a:avLst/>
              <a:gdLst>
                <a:gd name="T0" fmla="*/ 40 w 47"/>
                <a:gd name="T1" fmla="*/ 5 h 38"/>
                <a:gd name="T2" fmla="*/ 1 w 47"/>
                <a:gd name="T3" fmla="*/ 25 h 38"/>
                <a:gd name="T4" fmla="*/ 2 w 47"/>
                <a:gd name="T5" fmla="*/ 27 h 38"/>
                <a:gd name="T6" fmla="*/ 46 w 47"/>
                <a:gd name="T7" fmla="*/ 18 h 38"/>
                <a:gd name="T8" fmla="*/ 44 w 47"/>
                <a:gd name="T9" fmla="*/ 17 h 38"/>
                <a:gd name="T10" fmla="*/ 2 w 47"/>
                <a:gd name="T11" fmla="*/ 24 h 38"/>
                <a:gd name="T12" fmla="*/ 3 w 47"/>
                <a:gd name="T13" fmla="*/ 26 h 38"/>
                <a:gd name="T14" fmla="*/ 39 w 47"/>
                <a:gd name="T15" fmla="*/ 8 h 38"/>
                <a:gd name="T16" fmla="*/ 40 w 47"/>
                <a:gd name="T17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8">
                  <a:moveTo>
                    <a:pt x="40" y="5"/>
                  </a:moveTo>
                  <a:cubicBezTo>
                    <a:pt x="24" y="0"/>
                    <a:pt x="8" y="11"/>
                    <a:pt x="1" y="25"/>
                  </a:cubicBezTo>
                  <a:cubicBezTo>
                    <a:pt x="0" y="26"/>
                    <a:pt x="1" y="27"/>
                    <a:pt x="2" y="27"/>
                  </a:cubicBezTo>
                  <a:cubicBezTo>
                    <a:pt x="18" y="24"/>
                    <a:pt x="38" y="38"/>
                    <a:pt x="46" y="18"/>
                  </a:cubicBezTo>
                  <a:cubicBezTo>
                    <a:pt x="47" y="17"/>
                    <a:pt x="45" y="15"/>
                    <a:pt x="44" y="17"/>
                  </a:cubicBezTo>
                  <a:cubicBezTo>
                    <a:pt x="36" y="34"/>
                    <a:pt x="16" y="21"/>
                    <a:pt x="2" y="24"/>
                  </a:cubicBezTo>
                  <a:cubicBezTo>
                    <a:pt x="2" y="25"/>
                    <a:pt x="3" y="26"/>
                    <a:pt x="3" y="26"/>
                  </a:cubicBezTo>
                  <a:cubicBezTo>
                    <a:pt x="10" y="14"/>
                    <a:pt x="24" y="3"/>
                    <a:pt x="39" y="8"/>
                  </a:cubicBezTo>
                  <a:cubicBezTo>
                    <a:pt x="41" y="9"/>
                    <a:pt x="42" y="6"/>
                    <a:pt x="40" y="5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7" name="Freeform 50"/>
            <p:cNvSpPr/>
            <p:nvPr/>
          </p:nvSpPr>
          <p:spPr bwMode="auto">
            <a:xfrm>
              <a:off x="6682" y="4112"/>
              <a:ext cx="85" cy="38"/>
            </a:xfrm>
            <a:custGeom>
              <a:avLst/>
              <a:gdLst>
                <a:gd name="T0" fmla="*/ 34 w 36"/>
                <a:gd name="T1" fmla="*/ 4 h 16"/>
                <a:gd name="T2" fmla="*/ 1 w 36"/>
                <a:gd name="T3" fmla="*/ 12 h 16"/>
                <a:gd name="T4" fmla="*/ 3 w 36"/>
                <a:gd name="T5" fmla="*/ 14 h 16"/>
                <a:gd name="T6" fmla="*/ 34 w 36"/>
                <a:gd name="T7" fmla="*/ 7 h 16"/>
                <a:gd name="T8" fmla="*/ 34 w 36"/>
                <a:gd name="T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4" y="4"/>
                  </a:moveTo>
                  <a:cubicBezTo>
                    <a:pt x="23" y="0"/>
                    <a:pt x="9" y="2"/>
                    <a:pt x="1" y="12"/>
                  </a:cubicBezTo>
                  <a:cubicBezTo>
                    <a:pt x="0" y="14"/>
                    <a:pt x="2" y="16"/>
                    <a:pt x="3" y="14"/>
                  </a:cubicBezTo>
                  <a:cubicBezTo>
                    <a:pt x="10" y="5"/>
                    <a:pt x="23" y="4"/>
                    <a:pt x="34" y="7"/>
                  </a:cubicBezTo>
                  <a:cubicBezTo>
                    <a:pt x="35" y="7"/>
                    <a:pt x="36" y="4"/>
                    <a:pt x="34" y="4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8" name="Freeform 51"/>
            <p:cNvSpPr/>
            <p:nvPr/>
          </p:nvSpPr>
          <p:spPr bwMode="auto">
            <a:xfrm>
              <a:off x="6770" y="4135"/>
              <a:ext cx="92" cy="62"/>
            </a:xfrm>
            <a:custGeom>
              <a:avLst/>
              <a:gdLst>
                <a:gd name="T0" fmla="*/ 0 w 39"/>
                <a:gd name="T1" fmla="*/ 9 h 26"/>
                <a:gd name="T2" fmla="*/ 22 w 39"/>
                <a:gd name="T3" fmla="*/ 2 h 26"/>
                <a:gd name="T4" fmla="*/ 39 w 39"/>
                <a:gd name="T5" fmla="*/ 0 h 26"/>
                <a:gd name="T6" fmla="*/ 9 w 39"/>
                <a:gd name="T7" fmla="*/ 23 h 26"/>
                <a:gd name="T8" fmla="*/ 4 w 39"/>
                <a:gd name="T9" fmla="*/ 19 h 26"/>
                <a:gd name="T10" fmla="*/ 3 w 39"/>
                <a:gd name="T11" fmla="*/ 16 h 26"/>
                <a:gd name="T12" fmla="*/ 0 w 39"/>
                <a:gd name="T13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6">
                  <a:moveTo>
                    <a:pt x="0" y="9"/>
                  </a:moveTo>
                  <a:cubicBezTo>
                    <a:pt x="4" y="3"/>
                    <a:pt x="15" y="2"/>
                    <a:pt x="22" y="2"/>
                  </a:cubicBezTo>
                  <a:cubicBezTo>
                    <a:pt x="31" y="2"/>
                    <a:pt x="39" y="0"/>
                    <a:pt x="39" y="0"/>
                  </a:cubicBezTo>
                  <a:cubicBezTo>
                    <a:pt x="29" y="26"/>
                    <a:pt x="9" y="23"/>
                    <a:pt x="9" y="23"/>
                  </a:cubicBezTo>
                  <a:cubicBezTo>
                    <a:pt x="8" y="22"/>
                    <a:pt x="6" y="20"/>
                    <a:pt x="4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2" y="14"/>
                    <a:pt x="1" y="11"/>
                    <a:pt x="0" y="9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9" name="Freeform 52"/>
            <p:cNvSpPr/>
            <p:nvPr/>
          </p:nvSpPr>
          <p:spPr bwMode="auto">
            <a:xfrm>
              <a:off x="6770" y="4119"/>
              <a:ext cx="104" cy="78"/>
            </a:xfrm>
            <a:custGeom>
              <a:avLst/>
              <a:gdLst>
                <a:gd name="T0" fmla="*/ 10 w 44"/>
                <a:gd name="T1" fmla="*/ 33 h 33"/>
                <a:gd name="T2" fmla="*/ 44 w 44"/>
                <a:gd name="T3" fmla="*/ 3 h 33"/>
                <a:gd name="T4" fmla="*/ 42 w 44"/>
                <a:gd name="T5" fmla="*/ 1 h 33"/>
                <a:gd name="T6" fmla="*/ 1 w 44"/>
                <a:gd name="T7" fmla="*/ 19 h 33"/>
                <a:gd name="T8" fmla="*/ 4 w 44"/>
                <a:gd name="T9" fmla="*/ 19 h 33"/>
                <a:gd name="T10" fmla="*/ 43 w 44"/>
                <a:gd name="T11" fmla="*/ 4 h 33"/>
                <a:gd name="T12" fmla="*/ 41 w 44"/>
                <a:gd name="T13" fmla="*/ 2 h 33"/>
                <a:gd name="T14" fmla="*/ 10 w 44"/>
                <a:gd name="T15" fmla="*/ 30 h 33"/>
                <a:gd name="T16" fmla="*/ 10 w 4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3">
                  <a:moveTo>
                    <a:pt x="10" y="33"/>
                  </a:moveTo>
                  <a:cubicBezTo>
                    <a:pt x="28" y="33"/>
                    <a:pt x="40" y="19"/>
                    <a:pt x="44" y="3"/>
                  </a:cubicBezTo>
                  <a:cubicBezTo>
                    <a:pt x="44" y="1"/>
                    <a:pt x="43" y="0"/>
                    <a:pt x="42" y="1"/>
                  </a:cubicBezTo>
                  <a:cubicBezTo>
                    <a:pt x="28" y="7"/>
                    <a:pt x="6" y="1"/>
                    <a:pt x="1" y="19"/>
                  </a:cubicBezTo>
                  <a:cubicBezTo>
                    <a:pt x="0" y="20"/>
                    <a:pt x="3" y="21"/>
                    <a:pt x="4" y="19"/>
                  </a:cubicBezTo>
                  <a:cubicBezTo>
                    <a:pt x="9" y="4"/>
                    <a:pt x="31" y="9"/>
                    <a:pt x="43" y="4"/>
                  </a:cubicBezTo>
                  <a:cubicBezTo>
                    <a:pt x="43" y="3"/>
                    <a:pt x="42" y="2"/>
                    <a:pt x="41" y="2"/>
                  </a:cubicBezTo>
                  <a:cubicBezTo>
                    <a:pt x="37" y="17"/>
                    <a:pt x="27" y="30"/>
                    <a:pt x="10" y="30"/>
                  </a:cubicBezTo>
                  <a:cubicBezTo>
                    <a:pt x="8" y="30"/>
                    <a:pt x="8" y="33"/>
                    <a:pt x="10" y="33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0" name="Freeform 53"/>
            <p:cNvSpPr/>
            <p:nvPr/>
          </p:nvSpPr>
          <p:spPr bwMode="auto">
            <a:xfrm>
              <a:off x="6777" y="4135"/>
              <a:ext cx="80" cy="51"/>
            </a:xfrm>
            <a:custGeom>
              <a:avLst/>
              <a:gdLst>
                <a:gd name="T0" fmla="*/ 2 w 34"/>
                <a:gd name="T1" fmla="*/ 21 h 21"/>
                <a:gd name="T2" fmla="*/ 33 w 34"/>
                <a:gd name="T3" fmla="*/ 3 h 21"/>
                <a:gd name="T4" fmla="*/ 30 w 34"/>
                <a:gd name="T5" fmla="*/ 2 h 21"/>
                <a:gd name="T6" fmla="*/ 2 w 34"/>
                <a:gd name="T7" fmla="*/ 18 h 21"/>
                <a:gd name="T8" fmla="*/ 2 w 34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1">
                  <a:moveTo>
                    <a:pt x="2" y="21"/>
                  </a:moveTo>
                  <a:cubicBezTo>
                    <a:pt x="15" y="21"/>
                    <a:pt x="28" y="15"/>
                    <a:pt x="33" y="3"/>
                  </a:cubicBezTo>
                  <a:cubicBezTo>
                    <a:pt x="34" y="1"/>
                    <a:pt x="31" y="0"/>
                    <a:pt x="30" y="2"/>
                  </a:cubicBezTo>
                  <a:cubicBezTo>
                    <a:pt x="26" y="13"/>
                    <a:pt x="13" y="18"/>
                    <a:pt x="2" y="18"/>
                  </a:cubicBezTo>
                  <a:cubicBezTo>
                    <a:pt x="0" y="18"/>
                    <a:pt x="0" y="21"/>
                    <a:pt x="2" y="21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1" name="Freeform 54"/>
            <p:cNvSpPr/>
            <p:nvPr/>
          </p:nvSpPr>
          <p:spPr bwMode="auto">
            <a:xfrm>
              <a:off x="6736" y="4052"/>
              <a:ext cx="81" cy="222"/>
            </a:xfrm>
            <a:custGeom>
              <a:avLst/>
              <a:gdLst>
                <a:gd name="T0" fmla="*/ 20 w 34"/>
                <a:gd name="T1" fmla="*/ 69 h 93"/>
                <a:gd name="T2" fmla="*/ 10 w 34"/>
                <a:gd name="T3" fmla="*/ 34 h 93"/>
                <a:gd name="T4" fmla="*/ 0 w 34"/>
                <a:gd name="T5" fmla="*/ 2 h 93"/>
                <a:gd name="T6" fmla="*/ 0 w 34"/>
                <a:gd name="T7" fmla="*/ 1 h 93"/>
                <a:gd name="T8" fmla="*/ 4 w 34"/>
                <a:gd name="T9" fmla="*/ 0 h 93"/>
                <a:gd name="T10" fmla="*/ 6 w 34"/>
                <a:gd name="T11" fmla="*/ 6 h 93"/>
                <a:gd name="T12" fmla="*/ 25 w 34"/>
                <a:gd name="T13" fmla="*/ 65 h 93"/>
                <a:gd name="T14" fmla="*/ 34 w 34"/>
                <a:gd name="T15" fmla="*/ 93 h 93"/>
                <a:gd name="T16" fmla="*/ 30 w 34"/>
                <a:gd name="T17" fmla="*/ 90 h 93"/>
                <a:gd name="T18" fmla="*/ 25 w 34"/>
                <a:gd name="T19" fmla="*/ 84 h 93"/>
                <a:gd name="T20" fmla="*/ 20 w 34"/>
                <a:gd name="T2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93">
                  <a:moveTo>
                    <a:pt x="20" y="69"/>
                  </a:moveTo>
                  <a:cubicBezTo>
                    <a:pt x="17" y="57"/>
                    <a:pt x="14" y="46"/>
                    <a:pt x="10" y="34"/>
                  </a:cubicBezTo>
                  <a:cubicBezTo>
                    <a:pt x="7" y="24"/>
                    <a:pt x="4" y="1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2"/>
                    <a:pt x="5" y="4"/>
                    <a:pt x="6" y="6"/>
                  </a:cubicBezTo>
                  <a:cubicBezTo>
                    <a:pt x="13" y="25"/>
                    <a:pt x="19" y="45"/>
                    <a:pt x="25" y="65"/>
                  </a:cubicBezTo>
                  <a:cubicBezTo>
                    <a:pt x="29" y="74"/>
                    <a:pt x="33" y="84"/>
                    <a:pt x="34" y="93"/>
                  </a:cubicBezTo>
                  <a:cubicBezTo>
                    <a:pt x="32" y="93"/>
                    <a:pt x="31" y="91"/>
                    <a:pt x="30" y="90"/>
                  </a:cubicBezTo>
                  <a:cubicBezTo>
                    <a:pt x="26" y="88"/>
                    <a:pt x="27" y="88"/>
                    <a:pt x="25" y="84"/>
                  </a:cubicBezTo>
                  <a:cubicBezTo>
                    <a:pt x="23" y="79"/>
                    <a:pt x="21" y="74"/>
                    <a:pt x="20" y="69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2" name="Freeform 55"/>
            <p:cNvSpPr/>
            <p:nvPr/>
          </p:nvSpPr>
          <p:spPr bwMode="auto">
            <a:xfrm>
              <a:off x="6734" y="4054"/>
              <a:ext cx="71" cy="220"/>
            </a:xfrm>
            <a:custGeom>
              <a:avLst/>
              <a:gdLst>
                <a:gd name="T0" fmla="*/ 19 w 30"/>
                <a:gd name="T1" fmla="*/ 60 h 92"/>
                <a:gd name="T2" fmla="*/ 0 w 30"/>
                <a:gd name="T3" fmla="*/ 0 h 92"/>
                <a:gd name="T4" fmla="*/ 1 w 30"/>
                <a:gd name="T5" fmla="*/ 0 h 92"/>
                <a:gd name="T6" fmla="*/ 20 w 30"/>
                <a:gd name="T7" fmla="*/ 59 h 92"/>
                <a:gd name="T8" fmla="*/ 23 w 30"/>
                <a:gd name="T9" fmla="*/ 68 h 92"/>
                <a:gd name="T10" fmla="*/ 30 w 30"/>
                <a:gd name="T11" fmla="*/ 92 h 92"/>
                <a:gd name="T12" fmla="*/ 28 w 30"/>
                <a:gd name="T13" fmla="*/ 91 h 92"/>
                <a:gd name="T14" fmla="*/ 22 w 30"/>
                <a:gd name="T15" fmla="*/ 69 h 92"/>
                <a:gd name="T16" fmla="*/ 19 w 30"/>
                <a:gd name="T17" fmla="*/ 6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92">
                  <a:moveTo>
                    <a:pt x="19" y="6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2" y="69"/>
                    <a:pt x="22" y="69"/>
                    <a:pt x="22" y="69"/>
                  </a:cubicBezTo>
                  <a:lnTo>
                    <a:pt x="19" y="60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3" name="Freeform 56"/>
            <p:cNvSpPr/>
            <p:nvPr/>
          </p:nvSpPr>
          <p:spPr bwMode="auto">
            <a:xfrm>
              <a:off x="6743" y="4052"/>
              <a:ext cx="72" cy="234"/>
            </a:xfrm>
            <a:custGeom>
              <a:avLst/>
              <a:gdLst>
                <a:gd name="T0" fmla="*/ 20 w 30"/>
                <a:gd name="T1" fmla="*/ 66 h 98"/>
                <a:gd name="T2" fmla="*/ 12 w 30"/>
                <a:gd name="T3" fmla="*/ 37 h 98"/>
                <a:gd name="T4" fmla="*/ 0 w 30"/>
                <a:gd name="T5" fmla="*/ 0 h 98"/>
                <a:gd name="T6" fmla="*/ 1 w 30"/>
                <a:gd name="T7" fmla="*/ 0 h 98"/>
                <a:gd name="T8" fmla="*/ 12 w 30"/>
                <a:gd name="T9" fmla="*/ 36 h 98"/>
                <a:gd name="T10" fmla="*/ 20 w 30"/>
                <a:gd name="T11" fmla="*/ 63 h 98"/>
                <a:gd name="T12" fmla="*/ 22 w 30"/>
                <a:gd name="T13" fmla="*/ 69 h 98"/>
                <a:gd name="T14" fmla="*/ 30 w 30"/>
                <a:gd name="T15" fmla="*/ 98 h 98"/>
                <a:gd name="T16" fmla="*/ 28 w 30"/>
                <a:gd name="T17" fmla="*/ 97 h 98"/>
                <a:gd name="T18" fmla="*/ 21 w 30"/>
                <a:gd name="T19" fmla="*/ 70 h 98"/>
                <a:gd name="T20" fmla="*/ 20 w 30"/>
                <a:gd name="T2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98">
                  <a:moveTo>
                    <a:pt x="20" y="66"/>
                  </a:moveTo>
                  <a:cubicBezTo>
                    <a:pt x="12" y="37"/>
                    <a:pt x="12" y="37"/>
                    <a:pt x="12" y="37"/>
                  </a:cubicBezTo>
                  <a:cubicBezTo>
                    <a:pt x="8" y="24"/>
                    <a:pt x="4" y="1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11"/>
                    <a:pt x="8" y="23"/>
                    <a:pt x="12" y="3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1" y="70"/>
                    <a:pt x="21" y="70"/>
                    <a:pt x="21" y="70"/>
                  </a:cubicBezTo>
                  <a:lnTo>
                    <a:pt x="20" y="66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4" name="Freeform 57"/>
            <p:cNvSpPr/>
            <p:nvPr/>
          </p:nvSpPr>
          <p:spPr bwMode="auto">
            <a:xfrm>
              <a:off x="6691" y="3906"/>
              <a:ext cx="88" cy="50"/>
            </a:xfrm>
            <a:custGeom>
              <a:avLst/>
              <a:gdLst>
                <a:gd name="T0" fmla="*/ 0 w 37"/>
                <a:gd name="T1" fmla="*/ 9 h 21"/>
                <a:gd name="T2" fmla="*/ 3 w 37"/>
                <a:gd name="T3" fmla="*/ 1 h 21"/>
                <a:gd name="T4" fmla="*/ 8 w 37"/>
                <a:gd name="T5" fmla="*/ 5 h 21"/>
                <a:gd name="T6" fmla="*/ 14 w 37"/>
                <a:gd name="T7" fmla="*/ 9 h 21"/>
                <a:gd name="T8" fmla="*/ 17 w 37"/>
                <a:gd name="T9" fmla="*/ 12 h 21"/>
                <a:gd name="T10" fmla="*/ 19 w 37"/>
                <a:gd name="T11" fmla="*/ 13 h 21"/>
                <a:gd name="T12" fmla="*/ 24 w 37"/>
                <a:gd name="T13" fmla="*/ 16 h 21"/>
                <a:gd name="T14" fmla="*/ 27 w 37"/>
                <a:gd name="T15" fmla="*/ 12 h 21"/>
                <a:gd name="T16" fmla="*/ 29 w 37"/>
                <a:gd name="T17" fmla="*/ 9 h 21"/>
                <a:gd name="T18" fmla="*/ 30 w 37"/>
                <a:gd name="T19" fmla="*/ 7 h 21"/>
                <a:gd name="T20" fmla="*/ 34 w 37"/>
                <a:gd name="T21" fmla="*/ 0 h 21"/>
                <a:gd name="T22" fmla="*/ 37 w 37"/>
                <a:gd name="T23" fmla="*/ 12 h 21"/>
                <a:gd name="T24" fmla="*/ 0 w 37"/>
                <a:gd name="T25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1">
                  <a:moveTo>
                    <a:pt x="0" y="9"/>
                  </a:moveTo>
                  <a:cubicBezTo>
                    <a:pt x="1" y="6"/>
                    <a:pt x="1" y="4"/>
                    <a:pt x="3" y="1"/>
                  </a:cubicBezTo>
                  <a:cubicBezTo>
                    <a:pt x="5" y="2"/>
                    <a:pt x="6" y="4"/>
                    <a:pt x="8" y="5"/>
                  </a:cubicBezTo>
                  <a:cubicBezTo>
                    <a:pt x="10" y="7"/>
                    <a:pt x="12" y="8"/>
                    <a:pt x="14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8" y="12"/>
                    <a:pt x="18" y="12"/>
                    <a:pt x="19" y="13"/>
                  </a:cubicBezTo>
                  <a:cubicBezTo>
                    <a:pt x="21" y="14"/>
                    <a:pt x="22" y="16"/>
                    <a:pt x="24" y="16"/>
                  </a:cubicBezTo>
                  <a:cubicBezTo>
                    <a:pt x="25" y="15"/>
                    <a:pt x="26" y="14"/>
                    <a:pt x="27" y="12"/>
                  </a:cubicBezTo>
                  <a:cubicBezTo>
                    <a:pt x="27" y="11"/>
                    <a:pt x="28" y="10"/>
                    <a:pt x="29" y="9"/>
                  </a:cubicBezTo>
                  <a:cubicBezTo>
                    <a:pt x="29" y="8"/>
                    <a:pt x="29" y="7"/>
                    <a:pt x="30" y="7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4"/>
                    <a:pt x="37" y="8"/>
                    <a:pt x="37" y="12"/>
                  </a:cubicBezTo>
                  <a:cubicBezTo>
                    <a:pt x="28" y="21"/>
                    <a:pt x="14" y="17"/>
                    <a:pt x="0" y="9"/>
                  </a:cubicBezTo>
                  <a:close/>
                </a:path>
              </a:pathLst>
            </a:custGeom>
            <a:solidFill>
              <a:srgbClr val="FF8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5" name="Freeform 58"/>
            <p:cNvSpPr/>
            <p:nvPr/>
          </p:nvSpPr>
          <p:spPr bwMode="auto">
            <a:xfrm>
              <a:off x="6629" y="3928"/>
              <a:ext cx="157" cy="148"/>
            </a:xfrm>
            <a:custGeom>
              <a:avLst/>
              <a:gdLst>
                <a:gd name="T0" fmla="*/ 9 w 66"/>
                <a:gd name="T1" fmla="*/ 23 h 62"/>
                <a:gd name="T2" fmla="*/ 18 w 66"/>
                <a:gd name="T3" fmla="*/ 24 h 62"/>
                <a:gd name="T4" fmla="*/ 20 w 66"/>
                <a:gd name="T5" fmla="*/ 19 h 62"/>
                <a:gd name="T6" fmla="*/ 22 w 66"/>
                <a:gd name="T7" fmla="*/ 13 h 62"/>
                <a:gd name="T8" fmla="*/ 26 w 66"/>
                <a:gd name="T9" fmla="*/ 1 h 62"/>
                <a:gd name="T10" fmla="*/ 26 w 66"/>
                <a:gd name="T11" fmla="*/ 0 h 62"/>
                <a:gd name="T12" fmla="*/ 63 w 66"/>
                <a:gd name="T13" fmla="*/ 3 h 62"/>
                <a:gd name="T14" fmla="*/ 66 w 66"/>
                <a:gd name="T15" fmla="*/ 24 h 62"/>
                <a:gd name="T16" fmla="*/ 57 w 66"/>
                <a:gd name="T17" fmla="*/ 51 h 62"/>
                <a:gd name="T18" fmla="*/ 36 w 66"/>
                <a:gd name="T19" fmla="*/ 59 h 62"/>
                <a:gd name="T20" fmla="*/ 11 w 66"/>
                <a:gd name="T21" fmla="*/ 42 h 62"/>
                <a:gd name="T22" fmla="*/ 0 w 66"/>
                <a:gd name="T23" fmla="*/ 17 h 62"/>
                <a:gd name="T24" fmla="*/ 9 w 66"/>
                <a:gd name="T25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62">
                  <a:moveTo>
                    <a:pt x="9" y="23"/>
                  </a:moveTo>
                  <a:cubicBezTo>
                    <a:pt x="11" y="23"/>
                    <a:pt x="16" y="25"/>
                    <a:pt x="18" y="24"/>
                  </a:cubicBezTo>
                  <a:cubicBezTo>
                    <a:pt x="19" y="23"/>
                    <a:pt x="19" y="20"/>
                    <a:pt x="20" y="19"/>
                  </a:cubicBezTo>
                  <a:cubicBezTo>
                    <a:pt x="20" y="17"/>
                    <a:pt x="21" y="15"/>
                    <a:pt x="22" y="13"/>
                  </a:cubicBezTo>
                  <a:cubicBezTo>
                    <a:pt x="23" y="9"/>
                    <a:pt x="24" y="5"/>
                    <a:pt x="26" y="1"/>
                  </a:cubicBezTo>
                  <a:cubicBezTo>
                    <a:pt x="26" y="1"/>
                    <a:pt x="26" y="1"/>
                    <a:pt x="26" y="0"/>
                  </a:cubicBezTo>
                  <a:cubicBezTo>
                    <a:pt x="40" y="8"/>
                    <a:pt x="54" y="12"/>
                    <a:pt x="63" y="3"/>
                  </a:cubicBezTo>
                  <a:cubicBezTo>
                    <a:pt x="65" y="10"/>
                    <a:pt x="66" y="16"/>
                    <a:pt x="66" y="24"/>
                  </a:cubicBezTo>
                  <a:cubicBezTo>
                    <a:pt x="66" y="34"/>
                    <a:pt x="64" y="44"/>
                    <a:pt x="57" y="51"/>
                  </a:cubicBezTo>
                  <a:cubicBezTo>
                    <a:pt x="52" y="58"/>
                    <a:pt x="45" y="62"/>
                    <a:pt x="36" y="59"/>
                  </a:cubicBezTo>
                  <a:cubicBezTo>
                    <a:pt x="27" y="56"/>
                    <a:pt x="17" y="50"/>
                    <a:pt x="11" y="42"/>
                  </a:cubicBezTo>
                  <a:cubicBezTo>
                    <a:pt x="5" y="35"/>
                    <a:pt x="2" y="26"/>
                    <a:pt x="0" y="17"/>
                  </a:cubicBezTo>
                  <a:cubicBezTo>
                    <a:pt x="3" y="20"/>
                    <a:pt x="6" y="22"/>
                    <a:pt x="9" y="23"/>
                  </a:cubicBezTo>
                  <a:close/>
                </a:path>
              </a:pathLst>
            </a:custGeom>
            <a:solidFill>
              <a:srgbClr val="FF8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6" name="Freeform 59"/>
            <p:cNvSpPr/>
            <p:nvPr/>
          </p:nvSpPr>
          <p:spPr bwMode="auto">
            <a:xfrm>
              <a:off x="6632" y="3909"/>
              <a:ext cx="161" cy="162"/>
            </a:xfrm>
            <a:custGeom>
              <a:avLst/>
              <a:gdLst>
                <a:gd name="T0" fmla="*/ 57 w 68"/>
                <a:gd name="T1" fmla="*/ 4 h 68"/>
                <a:gd name="T2" fmla="*/ 54 w 68"/>
                <a:gd name="T3" fmla="*/ 11 h 68"/>
                <a:gd name="T4" fmla="*/ 52 w 68"/>
                <a:gd name="T5" fmla="*/ 14 h 68"/>
                <a:gd name="T6" fmla="*/ 49 w 68"/>
                <a:gd name="T7" fmla="*/ 18 h 68"/>
                <a:gd name="T8" fmla="*/ 41 w 68"/>
                <a:gd name="T9" fmla="*/ 12 h 68"/>
                <a:gd name="T10" fmla="*/ 38 w 68"/>
                <a:gd name="T11" fmla="*/ 10 h 68"/>
                <a:gd name="T12" fmla="*/ 33 w 68"/>
                <a:gd name="T13" fmla="*/ 6 h 68"/>
                <a:gd name="T14" fmla="*/ 30 w 68"/>
                <a:gd name="T15" fmla="*/ 3 h 68"/>
                <a:gd name="T16" fmla="*/ 27 w 68"/>
                <a:gd name="T17" fmla="*/ 0 h 68"/>
                <a:gd name="T18" fmla="*/ 25 w 68"/>
                <a:gd name="T19" fmla="*/ 1 h 68"/>
                <a:gd name="T20" fmla="*/ 21 w 68"/>
                <a:gd name="T21" fmla="*/ 25 h 68"/>
                <a:gd name="T22" fmla="*/ 20 w 68"/>
                <a:gd name="T23" fmla="*/ 30 h 68"/>
                <a:gd name="T24" fmla="*/ 1 w 68"/>
                <a:gd name="T25" fmla="*/ 25 h 68"/>
                <a:gd name="T26" fmla="*/ 0 w 68"/>
                <a:gd name="T27" fmla="*/ 23 h 68"/>
                <a:gd name="T28" fmla="*/ 0 w 68"/>
                <a:gd name="T29" fmla="*/ 24 h 68"/>
                <a:gd name="T30" fmla="*/ 0 w 68"/>
                <a:gd name="T31" fmla="*/ 24 h 68"/>
                <a:gd name="T32" fmla="*/ 0 w 68"/>
                <a:gd name="T33" fmla="*/ 25 h 68"/>
                <a:gd name="T34" fmla="*/ 1 w 68"/>
                <a:gd name="T35" fmla="*/ 26 h 68"/>
                <a:gd name="T36" fmla="*/ 1 w 68"/>
                <a:gd name="T37" fmla="*/ 28 h 68"/>
                <a:gd name="T38" fmla="*/ 6 w 68"/>
                <a:gd name="T39" fmla="*/ 39 h 68"/>
                <a:gd name="T40" fmla="*/ 26 w 68"/>
                <a:gd name="T41" fmla="*/ 61 h 68"/>
                <a:gd name="T42" fmla="*/ 45 w 68"/>
                <a:gd name="T43" fmla="*/ 65 h 68"/>
                <a:gd name="T44" fmla="*/ 66 w 68"/>
                <a:gd name="T45" fmla="*/ 37 h 68"/>
                <a:gd name="T46" fmla="*/ 61 w 68"/>
                <a:gd name="T47" fmla="*/ 2 h 68"/>
                <a:gd name="T48" fmla="*/ 60 w 68"/>
                <a:gd name="T49" fmla="*/ 3 h 68"/>
                <a:gd name="T50" fmla="*/ 65 w 68"/>
                <a:gd name="T51" fmla="*/ 37 h 68"/>
                <a:gd name="T52" fmla="*/ 44 w 68"/>
                <a:gd name="T53" fmla="*/ 65 h 68"/>
                <a:gd name="T54" fmla="*/ 26 w 68"/>
                <a:gd name="T55" fmla="*/ 61 h 68"/>
                <a:gd name="T56" fmla="*/ 7 w 68"/>
                <a:gd name="T57" fmla="*/ 40 h 68"/>
                <a:gd name="T58" fmla="*/ 1 w 68"/>
                <a:gd name="T59" fmla="*/ 26 h 68"/>
                <a:gd name="T60" fmla="*/ 21 w 68"/>
                <a:gd name="T61" fmla="*/ 30 h 68"/>
                <a:gd name="T62" fmla="*/ 22 w 68"/>
                <a:gd name="T63" fmla="*/ 26 h 68"/>
                <a:gd name="T64" fmla="*/ 26 w 68"/>
                <a:gd name="T65" fmla="*/ 1 h 68"/>
                <a:gd name="T66" fmla="*/ 27 w 68"/>
                <a:gd name="T67" fmla="*/ 1 h 68"/>
                <a:gd name="T68" fmla="*/ 28 w 68"/>
                <a:gd name="T69" fmla="*/ 2 h 68"/>
                <a:gd name="T70" fmla="*/ 32 w 68"/>
                <a:gd name="T71" fmla="*/ 6 h 68"/>
                <a:gd name="T72" fmla="*/ 37 w 68"/>
                <a:gd name="T73" fmla="*/ 10 h 68"/>
                <a:gd name="T74" fmla="*/ 39 w 68"/>
                <a:gd name="T75" fmla="*/ 12 h 68"/>
                <a:gd name="T76" fmla="*/ 49 w 68"/>
                <a:gd name="T77" fmla="*/ 19 h 68"/>
                <a:gd name="T78" fmla="*/ 49 w 68"/>
                <a:gd name="T79" fmla="*/ 19 h 68"/>
                <a:gd name="T80" fmla="*/ 50 w 68"/>
                <a:gd name="T81" fmla="*/ 18 h 68"/>
                <a:gd name="T82" fmla="*/ 52 w 68"/>
                <a:gd name="T83" fmla="*/ 15 h 68"/>
                <a:gd name="T84" fmla="*/ 54 w 68"/>
                <a:gd name="T85" fmla="*/ 11 h 68"/>
                <a:gd name="T86" fmla="*/ 58 w 68"/>
                <a:gd name="T87" fmla="*/ 4 h 68"/>
                <a:gd name="T88" fmla="*/ 59 w 68"/>
                <a:gd name="T89" fmla="*/ 1 h 68"/>
                <a:gd name="T90" fmla="*/ 59 w 68"/>
                <a:gd name="T91" fmla="*/ 0 h 68"/>
                <a:gd name="T92" fmla="*/ 57 w 68"/>
                <a:gd name="T93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57" y="4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0" y="17"/>
                    <a:pt x="49" y="18"/>
                  </a:cubicBezTo>
                  <a:cubicBezTo>
                    <a:pt x="48" y="17"/>
                    <a:pt x="41" y="12"/>
                    <a:pt x="41" y="12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27" y="0"/>
                    <a:pt x="27" y="0"/>
                  </a:cubicBezTo>
                  <a:cubicBezTo>
                    <a:pt x="27" y="0"/>
                    <a:pt x="26" y="0"/>
                    <a:pt x="25" y="1"/>
                  </a:cubicBezTo>
                  <a:cubicBezTo>
                    <a:pt x="22" y="3"/>
                    <a:pt x="21" y="13"/>
                    <a:pt x="21" y="25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7" y="30"/>
                    <a:pt x="2" y="28"/>
                    <a:pt x="1" y="25"/>
                  </a:cubicBezTo>
                  <a:cubicBezTo>
                    <a:pt x="1" y="24"/>
                    <a:pt x="1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33"/>
                    <a:pt x="3" y="34"/>
                    <a:pt x="6" y="39"/>
                  </a:cubicBezTo>
                  <a:cubicBezTo>
                    <a:pt x="10" y="46"/>
                    <a:pt x="19" y="57"/>
                    <a:pt x="26" y="61"/>
                  </a:cubicBezTo>
                  <a:cubicBezTo>
                    <a:pt x="32" y="66"/>
                    <a:pt x="38" y="68"/>
                    <a:pt x="45" y="65"/>
                  </a:cubicBezTo>
                  <a:cubicBezTo>
                    <a:pt x="57" y="60"/>
                    <a:pt x="64" y="47"/>
                    <a:pt x="66" y="37"/>
                  </a:cubicBezTo>
                  <a:cubicBezTo>
                    <a:pt x="68" y="27"/>
                    <a:pt x="65" y="11"/>
                    <a:pt x="61" y="2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5" y="12"/>
                    <a:pt x="67" y="28"/>
                    <a:pt x="65" y="37"/>
                  </a:cubicBezTo>
                  <a:cubicBezTo>
                    <a:pt x="63" y="48"/>
                    <a:pt x="55" y="60"/>
                    <a:pt x="44" y="65"/>
                  </a:cubicBezTo>
                  <a:cubicBezTo>
                    <a:pt x="37" y="67"/>
                    <a:pt x="32" y="65"/>
                    <a:pt x="26" y="61"/>
                  </a:cubicBezTo>
                  <a:cubicBezTo>
                    <a:pt x="20" y="57"/>
                    <a:pt x="11" y="46"/>
                    <a:pt x="7" y="40"/>
                  </a:cubicBezTo>
                  <a:cubicBezTo>
                    <a:pt x="4" y="35"/>
                    <a:pt x="3" y="31"/>
                    <a:pt x="1" y="26"/>
                  </a:cubicBezTo>
                  <a:cubicBezTo>
                    <a:pt x="6" y="30"/>
                    <a:pt x="18" y="31"/>
                    <a:pt x="21" y="30"/>
                  </a:cubicBezTo>
                  <a:cubicBezTo>
                    <a:pt x="21" y="30"/>
                    <a:pt x="21" y="30"/>
                    <a:pt x="22" y="26"/>
                  </a:cubicBezTo>
                  <a:cubicBezTo>
                    <a:pt x="22" y="21"/>
                    <a:pt x="23" y="3"/>
                    <a:pt x="26" y="1"/>
                  </a:cubicBezTo>
                  <a:cubicBezTo>
                    <a:pt x="26" y="1"/>
                    <a:pt x="27" y="1"/>
                    <a:pt x="27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3"/>
                    <a:pt x="32" y="6"/>
                    <a:pt x="32" y="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9"/>
                    <a:pt x="50" y="18"/>
                    <a:pt x="50" y="18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7" y="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7" name="Freeform 60"/>
            <p:cNvSpPr/>
            <p:nvPr/>
          </p:nvSpPr>
          <p:spPr bwMode="auto">
            <a:xfrm>
              <a:off x="6760" y="3949"/>
              <a:ext cx="26" cy="84"/>
            </a:xfrm>
            <a:custGeom>
              <a:avLst/>
              <a:gdLst>
                <a:gd name="T0" fmla="*/ 4 w 11"/>
                <a:gd name="T1" fmla="*/ 31 h 35"/>
                <a:gd name="T2" fmla="*/ 6 w 11"/>
                <a:gd name="T3" fmla="*/ 0 h 35"/>
                <a:gd name="T4" fmla="*/ 5 w 11"/>
                <a:gd name="T5" fmla="*/ 7 h 35"/>
                <a:gd name="T6" fmla="*/ 3 w 11"/>
                <a:gd name="T7" fmla="*/ 20 h 35"/>
                <a:gd name="T8" fmla="*/ 2 w 11"/>
                <a:gd name="T9" fmla="*/ 28 h 35"/>
                <a:gd name="T10" fmla="*/ 1 w 11"/>
                <a:gd name="T11" fmla="*/ 34 h 35"/>
                <a:gd name="T12" fmla="*/ 1 w 11"/>
                <a:gd name="T13" fmla="*/ 34 h 35"/>
                <a:gd name="T14" fmla="*/ 4 w 11"/>
                <a:gd name="T1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35">
                  <a:moveTo>
                    <a:pt x="4" y="31"/>
                  </a:moveTo>
                  <a:cubicBezTo>
                    <a:pt x="9" y="22"/>
                    <a:pt x="11" y="3"/>
                    <a:pt x="6" y="0"/>
                  </a:cubicBezTo>
                  <a:cubicBezTo>
                    <a:pt x="5" y="1"/>
                    <a:pt x="5" y="6"/>
                    <a:pt x="5" y="7"/>
                  </a:cubicBezTo>
                  <a:cubicBezTo>
                    <a:pt x="4" y="12"/>
                    <a:pt x="4" y="16"/>
                    <a:pt x="3" y="20"/>
                  </a:cubicBezTo>
                  <a:cubicBezTo>
                    <a:pt x="3" y="23"/>
                    <a:pt x="2" y="25"/>
                    <a:pt x="2" y="28"/>
                  </a:cubicBezTo>
                  <a:cubicBezTo>
                    <a:pt x="2" y="30"/>
                    <a:pt x="1" y="32"/>
                    <a:pt x="1" y="34"/>
                  </a:cubicBezTo>
                  <a:cubicBezTo>
                    <a:pt x="0" y="35"/>
                    <a:pt x="0" y="35"/>
                    <a:pt x="1" y="34"/>
                  </a:cubicBezTo>
                  <a:lnTo>
                    <a:pt x="4" y="31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8" name="Freeform 61"/>
            <p:cNvSpPr/>
            <p:nvPr/>
          </p:nvSpPr>
          <p:spPr bwMode="auto">
            <a:xfrm>
              <a:off x="6207" y="4131"/>
              <a:ext cx="73" cy="59"/>
            </a:xfrm>
            <a:custGeom>
              <a:avLst/>
              <a:gdLst>
                <a:gd name="T0" fmla="*/ 4 w 31"/>
                <a:gd name="T1" fmla="*/ 9 h 25"/>
                <a:gd name="T2" fmla="*/ 31 w 31"/>
                <a:gd name="T3" fmla="*/ 11 h 25"/>
                <a:gd name="T4" fmla="*/ 20 w 31"/>
                <a:gd name="T5" fmla="*/ 17 h 25"/>
                <a:gd name="T6" fmla="*/ 0 w 31"/>
                <a:gd name="T7" fmla="*/ 17 h 25"/>
                <a:gd name="T8" fmla="*/ 4 w 31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4" y="9"/>
                  </a:moveTo>
                  <a:cubicBezTo>
                    <a:pt x="4" y="9"/>
                    <a:pt x="14" y="0"/>
                    <a:pt x="31" y="11"/>
                  </a:cubicBezTo>
                  <a:cubicBezTo>
                    <a:pt x="31" y="11"/>
                    <a:pt x="25" y="13"/>
                    <a:pt x="20" y="17"/>
                  </a:cubicBezTo>
                  <a:cubicBezTo>
                    <a:pt x="14" y="20"/>
                    <a:pt x="4" y="25"/>
                    <a:pt x="0" y="17"/>
                  </a:cubicBezTo>
                  <a:cubicBezTo>
                    <a:pt x="0" y="17"/>
                    <a:pt x="3" y="13"/>
                    <a:pt x="4" y="9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9" name="Freeform 62"/>
            <p:cNvSpPr/>
            <p:nvPr/>
          </p:nvSpPr>
          <p:spPr bwMode="auto">
            <a:xfrm>
              <a:off x="6207" y="4126"/>
              <a:ext cx="88" cy="74"/>
            </a:xfrm>
            <a:custGeom>
              <a:avLst/>
              <a:gdLst>
                <a:gd name="T0" fmla="*/ 4 w 37"/>
                <a:gd name="T1" fmla="*/ 11 h 31"/>
                <a:gd name="T2" fmla="*/ 34 w 37"/>
                <a:gd name="T3" fmla="*/ 15 h 31"/>
                <a:gd name="T4" fmla="*/ 35 w 37"/>
                <a:gd name="T5" fmla="*/ 13 h 31"/>
                <a:gd name="T6" fmla="*/ 3 w 37"/>
                <a:gd name="T7" fmla="*/ 17 h 31"/>
                <a:gd name="T8" fmla="*/ 1 w 37"/>
                <a:gd name="T9" fmla="*/ 19 h 31"/>
                <a:gd name="T10" fmla="*/ 35 w 37"/>
                <a:gd name="T11" fmla="*/ 16 h 31"/>
                <a:gd name="T12" fmla="*/ 36 w 37"/>
                <a:gd name="T13" fmla="*/ 13 h 31"/>
                <a:gd name="T14" fmla="*/ 3 w 37"/>
                <a:gd name="T15" fmla="*/ 8 h 31"/>
                <a:gd name="T16" fmla="*/ 4 w 37"/>
                <a:gd name="T17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1">
                  <a:moveTo>
                    <a:pt x="4" y="11"/>
                  </a:moveTo>
                  <a:cubicBezTo>
                    <a:pt x="14" y="4"/>
                    <a:pt x="26" y="8"/>
                    <a:pt x="34" y="15"/>
                  </a:cubicBezTo>
                  <a:cubicBezTo>
                    <a:pt x="34" y="15"/>
                    <a:pt x="34" y="14"/>
                    <a:pt x="35" y="13"/>
                  </a:cubicBezTo>
                  <a:cubicBezTo>
                    <a:pt x="24" y="14"/>
                    <a:pt x="13" y="28"/>
                    <a:pt x="3" y="17"/>
                  </a:cubicBezTo>
                  <a:cubicBezTo>
                    <a:pt x="2" y="16"/>
                    <a:pt x="0" y="18"/>
                    <a:pt x="1" y="19"/>
                  </a:cubicBezTo>
                  <a:cubicBezTo>
                    <a:pt x="12" y="31"/>
                    <a:pt x="23" y="17"/>
                    <a:pt x="35" y="16"/>
                  </a:cubicBezTo>
                  <a:cubicBezTo>
                    <a:pt x="36" y="16"/>
                    <a:pt x="37" y="14"/>
                    <a:pt x="36" y="13"/>
                  </a:cubicBezTo>
                  <a:cubicBezTo>
                    <a:pt x="27" y="5"/>
                    <a:pt x="14" y="0"/>
                    <a:pt x="3" y="8"/>
                  </a:cubicBezTo>
                  <a:cubicBezTo>
                    <a:pt x="1" y="9"/>
                    <a:pt x="3" y="12"/>
                    <a:pt x="4" y="11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0" name="Freeform 63"/>
            <p:cNvSpPr/>
            <p:nvPr/>
          </p:nvSpPr>
          <p:spPr bwMode="auto">
            <a:xfrm>
              <a:off x="6207" y="4143"/>
              <a:ext cx="71" cy="23"/>
            </a:xfrm>
            <a:custGeom>
              <a:avLst/>
              <a:gdLst>
                <a:gd name="T0" fmla="*/ 3 w 30"/>
                <a:gd name="T1" fmla="*/ 9 h 10"/>
                <a:gd name="T2" fmla="*/ 27 w 30"/>
                <a:gd name="T3" fmla="*/ 8 h 10"/>
                <a:gd name="T4" fmla="*/ 28 w 30"/>
                <a:gd name="T5" fmla="*/ 5 h 10"/>
                <a:gd name="T6" fmla="*/ 2 w 30"/>
                <a:gd name="T7" fmla="*/ 6 h 10"/>
                <a:gd name="T8" fmla="*/ 3 w 30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3" y="9"/>
                  </a:moveTo>
                  <a:cubicBezTo>
                    <a:pt x="10" y="4"/>
                    <a:pt x="19" y="3"/>
                    <a:pt x="27" y="8"/>
                  </a:cubicBezTo>
                  <a:cubicBezTo>
                    <a:pt x="28" y="9"/>
                    <a:pt x="30" y="6"/>
                    <a:pt x="28" y="5"/>
                  </a:cubicBezTo>
                  <a:cubicBezTo>
                    <a:pt x="20" y="0"/>
                    <a:pt x="10" y="1"/>
                    <a:pt x="2" y="6"/>
                  </a:cubicBezTo>
                  <a:cubicBezTo>
                    <a:pt x="0" y="7"/>
                    <a:pt x="2" y="10"/>
                    <a:pt x="3" y="9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1" name="Freeform 64"/>
            <p:cNvSpPr/>
            <p:nvPr/>
          </p:nvSpPr>
          <p:spPr bwMode="auto">
            <a:xfrm>
              <a:off x="6143" y="4152"/>
              <a:ext cx="64" cy="65"/>
            </a:xfrm>
            <a:custGeom>
              <a:avLst/>
              <a:gdLst>
                <a:gd name="T0" fmla="*/ 27 w 27"/>
                <a:gd name="T1" fmla="*/ 19 h 27"/>
                <a:gd name="T2" fmla="*/ 12 w 27"/>
                <a:gd name="T3" fmla="*/ 7 h 27"/>
                <a:gd name="T4" fmla="*/ 0 w 27"/>
                <a:gd name="T5" fmla="*/ 0 h 27"/>
                <a:gd name="T6" fmla="*/ 16 w 27"/>
                <a:gd name="T7" fmla="*/ 27 h 27"/>
                <a:gd name="T8" fmla="*/ 21 w 27"/>
                <a:gd name="T9" fmla="*/ 25 h 27"/>
                <a:gd name="T10" fmla="*/ 23 w 27"/>
                <a:gd name="T11" fmla="*/ 23 h 27"/>
                <a:gd name="T12" fmla="*/ 27 w 27"/>
                <a:gd name="T1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27" y="19"/>
                  </a:moveTo>
                  <a:cubicBezTo>
                    <a:pt x="27" y="13"/>
                    <a:pt x="18" y="9"/>
                    <a:pt x="12" y="7"/>
                  </a:cubicBezTo>
                  <a:cubicBezTo>
                    <a:pt x="5" y="4"/>
                    <a:pt x="0" y="0"/>
                    <a:pt x="0" y="0"/>
                  </a:cubicBezTo>
                  <a:cubicBezTo>
                    <a:pt x="0" y="23"/>
                    <a:pt x="16" y="27"/>
                    <a:pt x="16" y="27"/>
                  </a:cubicBezTo>
                  <a:cubicBezTo>
                    <a:pt x="18" y="26"/>
                    <a:pt x="20" y="26"/>
                    <a:pt x="21" y="25"/>
                  </a:cubicBezTo>
                  <a:cubicBezTo>
                    <a:pt x="22" y="25"/>
                    <a:pt x="23" y="24"/>
                    <a:pt x="23" y="23"/>
                  </a:cubicBezTo>
                  <a:cubicBezTo>
                    <a:pt x="25" y="22"/>
                    <a:pt x="26" y="20"/>
                    <a:pt x="27" y="19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2" name="Freeform 65"/>
            <p:cNvSpPr/>
            <p:nvPr/>
          </p:nvSpPr>
          <p:spPr bwMode="auto">
            <a:xfrm>
              <a:off x="6131" y="4138"/>
              <a:ext cx="76" cy="86"/>
            </a:xfrm>
            <a:custGeom>
              <a:avLst/>
              <a:gdLst>
                <a:gd name="T0" fmla="*/ 21 w 32"/>
                <a:gd name="T1" fmla="*/ 33 h 36"/>
                <a:gd name="T2" fmla="*/ 5 w 32"/>
                <a:gd name="T3" fmla="*/ 2 h 36"/>
                <a:gd name="T4" fmla="*/ 2 w 32"/>
                <a:gd name="T5" fmla="*/ 3 h 36"/>
                <a:gd name="T6" fmla="*/ 28 w 32"/>
                <a:gd name="T7" fmla="*/ 26 h 36"/>
                <a:gd name="T8" fmla="*/ 31 w 32"/>
                <a:gd name="T9" fmla="*/ 26 h 36"/>
                <a:gd name="T10" fmla="*/ 4 w 32"/>
                <a:gd name="T11" fmla="*/ 1 h 36"/>
                <a:gd name="T12" fmla="*/ 2 w 32"/>
                <a:gd name="T13" fmla="*/ 2 h 36"/>
                <a:gd name="T14" fmla="*/ 20 w 32"/>
                <a:gd name="T15" fmla="*/ 36 h 36"/>
                <a:gd name="T16" fmla="*/ 21 w 32"/>
                <a:gd name="T17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6">
                  <a:moveTo>
                    <a:pt x="21" y="33"/>
                  </a:moveTo>
                  <a:cubicBezTo>
                    <a:pt x="8" y="28"/>
                    <a:pt x="3" y="15"/>
                    <a:pt x="5" y="2"/>
                  </a:cubicBezTo>
                  <a:cubicBezTo>
                    <a:pt x="4" y="2"/>
                    <a:pt x="3" y="2"/>
                    <a:pt x="2" y="3"/>
                  </a:cubicBezTo>
                  <a:cubicBezTo>
                    <a:pt x="10" y="10"/>
                    <a:pt x="29" y="13"/>
                    <a:pt x="28" y="26"/>
                  </a:cubicBezTo>
                  <a:cubicBezTo>
                    <a:pt x="28" y="28"/>
                    <a:pt x="31" y="28"/>
                    <a:pt x="31" y="26"/>
                  </a:cubicBezTo>
                  <a:cubicBezTo>
                    <a:pt x="32" y="11"/>
                    <a:pt x="13" y="9"/>
                    <a:pt x="4" y="1"/>
                  </a:cubicBezTo>
                  <a:cubicBezTo>
                    <a:pt x="3" y="0"/>
                    <a:pt x="2" y="0"/>
                    <a:pt x="2" y="2"/>
                  </a:cubicBezTo>
                  <a:cubicBezTo>
                    <a:pt x="0" y="16"/>
                    <a:pt x="6" y="30"/>
                    <a:pt x="20" y="36"/>
                  </a:cubicBezTo>
                  <a:cubicBezTo>
                    <a:pt x="22" y="36"/>
                    <a:pt x="22" y="33"/>
                    <a:pt x="21" y="33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3" name="Freeform 66"/>
            <p:cNvSpPr/>
            <p:nvPr/>
          </p:nvSpPr>
          <p:spPr bwMode="auto">
            <a:xfrm>
              <a:off x="6145" y="4155"/>
              <a:ext cx="52" cy="64"/>
            </a:xfrm>
            <a:custGeom>
              <a:avLst/>
              <a:gdLst>
                <a:gd name="T0" fmla="*/ 20 w 22"/>
                <a:gd name="T1" fmla="*/ 23 h 27"/>
                <a:gd name="T2" fmla="*/ 3 w 22"/>
                <a:gd name="T3" fmla="*/ 2 h 27"/>
                <a:gd name="T4" fmla="*/ 0 w 22"/>
                <a:gd name="T5" fmla="*/ 2 h 27"/>
                <a:gd name="T6" fmla="*/ 19 w 22"/>
                <a:gd name="T7" fmla="*/ 26 h 27"/>
                <a:gd name="T8" fmla="*/ 20 w 22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20" y="23"/>
                  </a:moveTo>
                  <a:cubicBezTo>
                    <a:pt x="11" y="20"/>
                    <a:pt x="3" y="1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ubicBezTo>
                    <a:pt x="0" y="14"/>
                    <a:pt x="9" y="22"/>
                    <a:pt x="19" y="26"/>
                  </a:cubicBezTo>
                  <a:cubicBezTo>
                    <a:pt x="21" y="27"/>
                    <a:pt x="22" y="24"/>
                    <a:pt x="20" y="23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4" name="Freeform 67"/>
            <p:cNvSpPr/>
            <p:nvPr/>
          </p:nvSpPr>
          <p:spPr bwMode="auto">
            <a:xfrm>
              <a:off x="6173" y="4097"/>
              <a:ext cx="48" cy="206"/>
            </a:xfrm>
            <a:custGeom>
              <a:avLst/>
              <a:gdLst>
                <a:gd name="T0" fmla="*/ 10 w 20"/>
                <a:gd name="T1" fmla="*/ 62 h 86"/>
                <a:gd name="T2" fmla="*/ 15 w 20"/>
                <a:gd name="T3" fmla="*/ 32 h 86"/>
                <a:gd name="T4" fmla="*/ 20 w 20"/>
                <a:gd name="T5" fmla="*/ 2 h 86"/>
                <a:gd name="T6" fmla="*/ 20 w 20"/>
                <a:gd name="T7" fmla="*/ 1 h 86"/>
                <a:gd name="T8" fmla="*/ 17 w 20"/>
                <a:gd name="T9" fmla="*/ 0 h 86"/>
                <a:gd name="T10" fmla="*/ 16 w 20"/>
                <a:gd name="T11" fmla="*/ 6 h 86"/>
                <a:gd name="T12" fmla="*/ 5 w 20"/>
                <a:gd name="T13" fmla="*/ 60 h 86"/>
                <a:gd name="T14" fmla="*/ 1 w 20"/>
                <a:gd name="T15" fmla="*/ 86 h 86"/>
                <a:gd name="T16" fmla="*/ 4 w 20"/>
                <a:gd name="T17" fmla="*/ 83 h 86"/>
                <a:gd name="T18" fmla="*/ 7 w 20"/>
                <a:gd name="T19" fmla="*/ 77 h 86"/>
                <a:gd name="T20" fmla="*/ 10 w 20"/>
                <a:gd name="T21" fmla="*/ 6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86">
                  <a:moveTo>
                    <a:pt x="10" y="62"/>
                  </a:moveTo>
                  <a:cubicBezTo>
                    <a:pt x="11" y="52"/>
                    <a:pt x="13" y="42"/>
                    <a:pt x="15" y="32"/>
                  </a:cubicBezTo>
                  <a:cubicBezTo>
                    <a:pt x="16" y="22"/>
                    <a:pt x="18" y="12"/>
                    <a:pt x="20" y="2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19" y="1"/>
                    <a:pt x="18" y="1"/>
                    <a:pt x="17" y="0"/>
                  </a:cubicBezTo>
                  <a:cubicBezTo>
                    <a:pt x="17" y="2"/>
                    <a:pt x="16" y="4"/>
                    <a:pt x="16" y="6"/>
                  </a:cubicBezTo>
                  <a:cubicBezTo>
                    <a:pt x="12" y="24"/>
                    <a:pt x="9" y="42"/>
                    <a:pt x="5" y="60"/>
                  </a:cubicBezTo>
                  <a:cubicBezTo>
                    <a:pt x="3" y="69"/>
                    <a:pt x="0" y="77"/>
                    <a:pt x="1" y="86"/>
                  </a:cubicBezTo>
                  <a:cubicBezTo>
                    <a:pt x="2" y="85"/>
                    <a:pt x="3" y="84"/>
                    <a:pt x="4" y="83"/>
                  </a:cubicBezTo>
                  <a:cubicBezTo>
                    <a:pt x="7" y="80"/>
                    <a:pt x="6" y="81"/>
                    <a:pt x="7" y="77"/>
                  </a:cubicBezTo>
                  <a:cubicBezTo>
                    <a:pt x="8" y="72"/>
                    <a:pt x="10" y="67"/>
                    <a:pt x="10" y="62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5" name="Freeform 68"/>
            <p:cNvSpPr/>
            <p:nvPr/>
          </p:nvSpPr>
          <p:spPr bwMode="auto">
            <a:xfrm>
              <a:off x="6185" y="4100"/>
              <a:ext cx="41" cy="200"/>
            </a:xfrm>
            <a:custGeom>
              <a:avLst/>
              <a:gdLst>
                <a:gd name="T0" fmla="*/ 6 w 17"/>
                <a:gd name="T1" fmla="*/ 54 h 84"/>
                <a:gd name="T2" fmla="*/ 17 w 17"/>
                <a:gd name="T3" fmla="*/ 0 h 84"/>
                <a:gd name="T4" fmla="*/ 16 w 17"/>
                <a:gd name="T5" fmla="*/ 0 h 84"/>
                <a:gd name="T6" fmla="*/ 5 w 17"/>
                <a:gd name="T7" fmla="*/ 54 h 84"/>
                <a:gd name="T8" fmla="*/ 3 w 17"/>
                <a:gd name="T9" fmla="*/ 62 h 84"/>
                <a:gd name="T10" fmla="*/ 0 w 17"/>
                <a:gd name="T11" fmla="*/ 84 h 84"/>
                <a:gd name="T12" fmla="*/ 2 w 17"/>
                <a:gd name="T13" fmla="*/ 83 h 84"/>
                <a:gd name="T14" fmla="*/ 4 w 17"/>
                <a:gd name="T15" fmla="*/ 63 h 84"/>
                <a:gd name="T16" fmla="*/ 6 w 17"/>
                <a:gd name="T17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4">
                  <a:moveTo>
                    <a:pt x="6" y="54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4" y="63"/>
                    <a:pt x="4" y="63"/>
                    <a:pt x="4" y="63"/>
                  </a:cubicBezTo>
                  <a:lnTo>
                    <a:pt x="6" y="5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6" name="Freeform 69"/>
            <p:cNvSpPr/>
            <p:nvPr/>
          </p:nvSpPr>
          <p:spPr bwMode="auto">
            <a:xfrm>
              <a:off x="6176" y="4097"/>
              <a:ext cx="38" cy="213"/>
            </a:xfrm>
            <a:custGeom>
              <a:avLst/>
              <a:gdLst>
                <a:gd name="T0" fmla="*/ 6 w 16"/>
                <a:gd name="T1" fmla="*/ 61 h 89"/>
                <a:gd name="T2" fmla="*/ 11 w 16"/>
                <a:gd name="T3" fmla="*/ 35 h 89"/>
                <a:gd name="T4" fmla="*/ 16 w 16"/>
                <a:gd name="T5" fmla="*/ 0 h 89"/>
                <a:gd name="T6" fmla="*/ 16 w 16"/>
                <a:gd name="T7" fmla="*/ 0 h 89"/>
                <a:gd name="T8" fmla="*/ 10 w 16"/>
                <a:gd name="T9" fmla="*/ 34 h 89"/>
                <a:gd name="T10" fmla="*/ 6 w 16"/>
                <a:gd name="T11" fmla="*/ 58 h 89"/>
                <a:gd name="T12" fmla="*/ 5 w 16"/>
                <a:gd name="T13" fmla="*/ 64 h 89"/>
                <a:gd name="T14" fmla="*/ 0 w 16"/>
                <a:gd name="T15" fmla="*/ 89 h 89"/>
                <a:gd name="T16" fmla="*/ 3 w 16"/>
                <a:gd name="T17" fmla="*/ 89 h 89"/>
                <a:gd name="T18" fmla="*/ 6 w 16"/>
                <a:gd name="T19" fmla="*/ 64 h 89"/>
                <a:gd name="T20" fmla="*/ 6 w 16"/>
                <a:gd name="T21" fmla="*/ 6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9">
                  <a:moveTo>
                    <a:pt x="6" y="61"/>
                  </a:moveTo>
                  <a:cubicBezTo>
                    <a:pt x="11" y="35"/>
                    <a:pt x="11" y="35"/>
                    <a:pt x="11" y="35"/>
                  </a:cubicBezTo>
                  <a:cubicBezTo>
                    <a:pt x="12" y="22"/>
                    <a:pt x="14" y="11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1"/>
                    <a:pt x="12" y="22"/>
                    <a:pt x="10" y="34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6" y="64"/>
                    <a:pt x="6" y="64"/>
                    <a:pt x="6" y="64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7" name="Freeform 70"/>
            <p:cNvSpPr/>
            <p:nvPr/>
          </p:nvSpPr>
          <p:spPr bwMode="auto">
            <a:xfrm>
              <a:off x="6171" y="3968"/>
              <a:ext cx="78" cy="48"/>
            </a:xfrm>
            <a:custGeom>
              <a:avLst/>
              <a:gdLst>
                <a:gd name="T0" fmla="*/ 33 w 33"/>
                <a:gd name="T1" fmla="*/ 7 h 20"/>
                <a:gd name="T2" fmla="*/ 29 w 33"/>
                <a:gd name="T3" fmla="*/ 0 h 20"/>
                <a:gd name="T4" fmla="*/ 25 w 33"/>
                <a:gd name="T5" fmla="*/ 4 h 20"/>
                <a:gd name="T6" fmla="*/ 20 w 33"/>
                <a:gd name="T7" fmla="*/ 8 h 20"/>
                <a:gd name="T8" fmla="*/ 18 w 33"/>
                <a:gd name="T9" fmla="*/ 11 h 20"/>
                <a:gd name="T10" fmla="*/ 16 w 33"/>
                <a:gd name="T11" fmla="*/ 12 h 20"/>
                <a:gd name="T12" fmla="*/ 12 w 33"/>
                <a:gd name="T13" fmla="*/ 15 h 20"/>
                <a:gd name="T14" fmla="*/ 9 w 33"/>
                <a:gd name="T15" fmla="*/ 12 h 20"/>
                <a:gd name="T16" fmla="*/ 8 w 33"/>
                <a:gd name="T17" fmla="*/ 10 h 20"/>
                <a:gd name="T18" fmla="*/ 6 w 33"/>
                <a:gd name="T19" fmla="*/ 8 h 20"/>
                <a:gd name="T20" fmla="*/ 2 w 33"/>
                <a:gd name="T21" fmla="*/ 2 h 20"/>
                <a:gd name="T22" fmla="*/ 0 w 33"/>
                <a:gd name="T23" fmla="*/ 13 h 20"/>
                <a:gd name="T24" fmla="*/ 33 w 33"/>
                <a:gd name="T2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20">
                  <a:moveTo>
                    <a:pt x="33" y="7"/>
                  </a:moveTo>
                  <a:cubicBezTo>
                    <a:pt x="32" y="4"/>
                    <a:pt x="31" y="2"/>
                    <a:pt x="29" y="0"/>
                  </a:cubicBezTo>
                  <a:cubicBezTo>
                    <a:pt x="28" y="1"/>
                    <a:pt x="27" y="3"/>
                    <a:pt x="25" y="4"/>
                  </a:cubicBezTo>
                  <a:cubicBezTo>
                    <a:pt x="24" y="5"/>
                    <a:pt x="22" y="7"/>
                    <a:pt x="20" y="8"/>
                  </a:cubicBezTo>
                  <a:cubicBezTo>
                    <a:pt x="20" y="9"/>
                    <a:pt x="19" y="10"/>
                    <a:pt x="18" y="11"/>
                  </a:cubicBezTo>
                  <a:cubicBezTo>
                    <a:pt x="17" y="11"/>
                    <a:pt x="17" y="12"/>
                    <a:pt x="16" y="12"/>
                  </a:cubicBezTo>
                  <a:cubicBezTo>
                    <a:pt x="15" y="13"/>
                    <a:pt x="14" y="15"/>
                    <a:pt x="12" y="15"/>
                  </a:cubicBezTo>
                  <a:cubicBezTo>
                    <a:pt x="11" y="14"/>
                    <a:pt x="10" y="13"/>
                    <a:pt x="9" y="12"/>
                  </a:cubicBezTo>
                  <a:cubicBezTo>
                    <a:pt x="9" y="11"/>
                    <a:pt x="8" y="10"/>
                    <a:pt x="8" y="10"/>
                  </a:cubicBezTo>
                  <a:cubicBezTo>
                    <a:pt x="7" y="9"/>
                    <a:pt x="7" y="8"/>
                    <a:pt x="6" y="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10" y="20"/>
                    <a:pt x="21" y="15"/>
                    <a:pt x="33" y="7"/>
                  </a:cubicBezTo>
                  <a:close/>
                </a:path>
              </a:pathLst>
            </a:custGeom>
            <a:solidFill>
              <a:srgbClr val="FFC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8" name="Freeform 71"/>
            <p:cNvSpPr/>
            <p:nvPr/>
          </p:nvSpPr>
          <p:spPr bwMode="auto">
            <a:xfrm>
              <a:off x="6169" y="3985"/>
              <a:ext cx="137" cy="134"/>
            </a:xfrm>
            <a:custGeom>
              <a:avLst/>
              <a:gdLst>
                <a:gd name="T0" fmla="*/ 51 w 58"/>
                <a:gd name="T1" fmla="*/ 18 h 56"/>
                <a:gd name="T2" fmla="*/ 44 w 58"/>
                <a:gd name="T3" fmla="*/ 19 h 56"/>
                <a:gd name="T4" fmla="*/ 41 w 58"/>
                <a:gd name="T5" fmla="*/ 15 h 56"/>
                <a:gd name="T6" fmla="*/ 39 w 58"/>
                <a:gd name="T7" fmla="*/ 10 h 56"/>
                <a:gd name="T8" fmla="*/ 34 w 58"/>
                <a:gd name="T9" fmla="*/ 1 h 56"/>
                <a:gd name="T10" fmla="*/ 34 w 58"/>
                <a:gd name="T11" fmla="*/ 0 h 56"/>
                <a:gd name="T12" fmla="*/ 1 w 58"/>
                <a:gd name="T13" fmla="*/ 6 h 56"/>
                <a:gd name="T14" fmla="*/ 1 w 58"/>
                <a:gd name="T15" fmla="*/ 24 h 56"/>
                <a:gd name="T16" fmla="*/ 12 w 58"/>
                <a:gd name="T17" fmla="*/ 48 h 56"/>
                <a:gd name="T18" fmla="*/ 31 w 58"/>
                <a:gd name="T19" fmla="*/ 53 h 56"/>
                <a:gd name="T20" fmla="*/ 51 w 58"/>
                <a:gd name="T21" fmla="*/ 35 h 56"/>
                <a:gd name="T22" fmla="*/ 58 w 58"/>
                <a:gd name="T23" fmla="*/ 12 h 56"/>
                <a:gd name="T24" fmla="*/ 51 w 58"/>
                <a:gd name="T25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6">
                  <a:moveTo>
                    <a:pt x="51" y="18"/>
                  </a:moveTo>
                  <a:cubicBezTo>
                    <a:pt x="49" y="18"/>
                    <a:pt x="45" y="21"/>
                    <a:pt x="44" y="19"/>
                  </a:cubicBezTo>
                  <a:cubicBezTo>
                    <a:pt x="42" y="19"/>
                    <a:pt x="42" y="17"/>
                    <a:pt x="41" y="15"/>
                  </a:cubicBezTo>
                  <a:cubicBezTo>
                    <a:pt x="40" y="14"/>
                    <a:pt x="39" y="12"/>
                    <a:pt x="39" y="10"/>
                  </a:cubicBezTo>
                  <a:cubicBezTo>
                    <a:pt x="37" y="7"/>
                    <a:pt x="36" y="4"/>
                    <a:pt x="34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2" y="8"/>
                    <a:pt x="11" y="13"/>
                    <a:pt x="1" y="6"/>
                  </a:cubicBezTo>
                  <a:cubicBezTo>
                    <a:pt x="0" y="12"/>
                    <a:pt x="0" y="18"/>
                    <a:pt x="1" y="24"/>
                  </a:cubicBezTo>
                  <a:cubicBezTo>
                    <a:pt x="2" y="33"/>
                    <a:pt x="5" y="42"/>
                    <a:pt x="12" y="48"/>
                  </a:cubicBezTo>
                  <a:cubicBezTo>
                    <a:pt x="17" y="53"/>
                    <a:pt x="24" y="56"/>
                    <a:pt x="31" y="53"/>
                  </a:cubicBezTo>
                  <a:cubicBezTo>
                    <a:pt x="39" y="49"/>
                    <a:pt x="47" y="42"/>
                    <a:pt x="51" y="35"/>
                  </a:cubicBezTo>
                  <a:cubicBezTo>
                    <a:pt x="56" y="28"/>
                    <a:pt x="57" y="20"/>
                    <a:pt x="58" y="12"/>
                  </a:cubicBezTo>
                  <a:cubicBezTo>
                    <a:pt x="56" y="14"/>
                    <a:pt x="54" y="16"/>
                    <a:pt x="51" y="18"/>
                  </a:cubicBezTo>
                  <a:close/>
                </a:path>
              </a:pathLst>
            </a:custGeom>
            <a:solidFill>
              <a:srgbClr val="FFC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9" name="Freeform 72"/>
            <p:cNvSpPr/>
            <p:nvPr/>
          </p:nvSpPr>
          <p:spPr bwMode="auto">
            <a:xfrm>
              <a:off x="6164" y="3968"/>
              <a:ext cx="142" cy="144"/>
            </a:xfrm>
            <a:custGeom>
              <a:avLst/>
              <a:gdLst>
                <a:gd name="T0" fmla="*/ 7 w 60"/>
                <a:gd name="T1" fmla="*/ 6 h 60"/>
                <a:gd name="T2" fmla="*/ 11 w 60"/>
                <a:gd name="T3" fmla="*/ 12 h 60"/>
                <a:gd name="T4" fmla="*/ 13 w 60"/>
                <a:gd name="T5" fmla="*/ 15 h 60"/>
                <a:gd name="T6" fmla="*/ 16 w 60"/>
                <a:gd name="T7" fmla="*/ 18 h 60"/>
                <a:gd name="T8" fmla="*/ 22 w 60"/>
                <a:gd name="T9" fmla="*/ 12 h 60"/>
                <a:gd name="T10" fmla="*/ 24 w 60"/>
                <a:gd name="T11" fmla="*/ 10 h 60"/>
                <a:gd name="T12" fmla="*/ 28 w 60"/>
                <a:gd name="T13" fmla="*/ 6 h 60"/>
                <a:gd name="T14" fmla="*/ 31 w 60"/>
                <a:gd name="T15" fmla="*/ 2 h 60"/>
                <a:gd name="T16" fmla="*/ 33 w 60"/>
                <a:gd name="T17" fmla="*/ 0 h 60"/>
                <a:gd name="T18" fmla="*/ 34 w 60"/>
                <a:gd name="T19" fmla="*/ 0 h 60"/>
                <a:gd name="T20" fmla="*/ 41 w 60"/>
                <a:gd name="T21" fmla="*/ 21 h 60"/>
                <a:gd name="T22" fmla="*/ 42 w 60"/>
                <a:gd name="T23" fmla="*/ 25 h 60"/>
                <a:gd name="T24" fmla="*/ 59 w 60"/>
                <a:gd name="T25" fmla="*/ 19 h 60"/>
                <a:gd name="T26" fmla="*/ 59 w 60"/>
                <a:gd name="T27" fmla="*/ 17 h 60"/>
                <a:gd name="T28" fmla="*/ 59 w 60"/>
                <a:gd name="T29" fmla="*/ 17 h 60"/>
                <a:gd name="T30" fmla="*/ 59 w 60"/>
                <a:gd name="T31" fmla="*/ 18 h 60"/>
                <a:gd name="T32" fmla="*/ 59 w 60"/>
                <a:gd name="T33" fmla="*/ 19 h 60"/>
                <a:gd name="T34" fmla="*/ 59 w 60"/>
                <a:gd name="T35" fmla="*/ 20 h 60"/>
                <a:gd name="T36" fmla="*/ 59 w 60"/>
                <a:gd name="T37" fmla="*/ 22 h 60"/>
                <a:gd name="T38" fmla="*/ 56 w 60"/>
                <a:gd name="T39" fmla="*/ 32 h 60"/>
                <a:gd name="T40" fmla="*/ 41 w 60"/>
                <a:gd name="T41" fmla="*/ 54 h 60"/>
                <a:gd name="T42" fmla="*/ 24 w 60"/>
                <a:gd name="T43" fmla="*/ 59 h 60"/>
                <a:gd name="T44" fmla="*/ 3 w 60"/>
                <a:gd name="T45" fmla="*/ 36 h 60"/>
                <a:gd name="T46" fmla="*/ 4 w 60"/>
                <a:gd name="T47" fmla="*/ 5 h 60"/>
                <a:gd name="T48" fmla="*/ 4 w 60"/>
                <a:gd name="T49" fmla="*/ 6 h 60"/>
                <a:gd name="T50" fmla="*/ 4 w 60"/>
                <a:gd name="T51" fmla="*/ 36 h 60"/>
                <a:gd name="T52" fmla="*/ 25 w 60"/>
                <a:gd name="T53" fmla="*/ 58 h 60"/>
                <a:gd name="T54" fmla="*/ 40 w 60"/>
                <a:gd name="T55" fmla="*/ 53 h 60"/>
                <a:gd name="T56" fmla="*/ 55 w 60"/>
                <a:gd name="T57" fmla="*/ 32 h 60"/>
                <a:gd name="T58" fmla="*/ 58 w 60"/>
                <a:gd name="T59" fmla="*/ 20 h 60"/>
                <a:gd name="T60" fmla="*/ 42 w 60"/>
                <a:gd name="T61" fmla="*/ 26 h 60"/>
                <a:gd name="T62" fmla="*/ 40 w 60"/>
                <a:gd name="T63" fmla="*/ 22 h 60"/>
                <a:gd name="T64" fmla="*/ 34 w 60"/>
                <a:gd name="T65" fmla="*/ 1 h 60"/>
                <a:gd name="T66" fmla="*/ 33 w 60"/>
                <a:gd name="T67" fmla="*/ 1 h 60"/>
                <a:gd name="T68" fmla="*/ 32 w 60"/>
                <a:gd name="T69" fmla="*/ 2 h 60"/>
                <a:gd name="T70" fmla="*/ 29 w 60"/>
                <a:gd name="T71" fmla="*/ 6 h 60"/>
                <a:gd name="T72" fmla="*/ 25 w 60"/>
                <a:gd name="T73" fmla="*/ 10 h 60"/>
                <a:gd name="T74" fmla="*/ 23 w 60"/>
                <a:gd name="T75" fmla="*/ 12 h 60"/>
                <a:gd name="T76" fmla="*/ 16 w 60"/>
                <a:gd name="T77" fmla="*/ 18 h 60"/>
                <a:gd name="T78" fmla="*/ 15 w 60"/>
                <a:gd name="T79" fmla="*/ 18 h 60"/>
                <a:gd name="T80" fmla="*/ 15 w 60"/>
                <a:gd name="T81" fmla="*/ 18 h 60"/>
                <a:gd name="T82" fmla="*/ 12 w 60"/>
                <a:gd name="T83" fmla="*/ 15 h 60"/>
                <a:gd name="T84" fmla="*/ 10 w 60"/>
                <a:gd name="T85" fmla="*/ 13 h 60"/>
                <a:gd name="T86" fmla="*/ 6 w 60"/>
                <a:gd name="T87" fmla="*/ 6 h 60"/>
                <a:gd name="T88" fmla="*/ 5 w 60"/>
                <a:gd name="T89" fmla="*/ 4 h 60"/>
                <a:gd name="T90" fmla="*/ 5 w 60"/>
                <a:gd name="T91" fmla="*/ 3 h 60"/>
                <a:gd name="T92" fmla="*/ 7 w 60"/>
                <a:gd name="T9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60">
                  <a:moveTo>
                    <a:pt x="7" y="6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5" y="17"/>
                    <a:pt x="16" y="18"/>
                  </a:cubicBezTo>
                  <a:cubicBezTo>
                    <a:pt x="16" y="17"/>
                    <a:pt x="22" y="12"/>
                    <a:pt x="22" y="12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3" y="0"/>
                    <a:pt x="33" y="0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8" y="2"/>
                    <a:pt x="39" y="10"/>
                    <a:pt x="41" y="21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5" y="25"/>
                    <a:pt x="58" y="22"/>
                    <a:pt x="59" y="19"/>
                  </a:cubicBezTo>
                  <a:cubicBezTo>
                    <a:pt x="59" y="18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8"/>
                    <a:pt x="60" y="18"/>
                    <a:pt x="59" y="18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8" y="26"/>
                    <a:pt x="58" y="27"/>
                    <a:pt x="56" y="32"/>
                  </a:cubicBezTo>
                  <a:cubicBezTo>
                    <a:pt x="53" y="38"/>
                    <a:pt x="46" y="49"/>
                    <a:pt x="41" y="54"/>
                  </a:cubicBezTo>
                  <a:cubicBezTo>
                    <a:pt x="35" y="58"/>
                    <a:pt x="31" y="60"/>
                    <a:pt x="24" y="59"/>
                  </a:cubicBezTo>
                  <a:cubicBezTo>
                    <a:pt x="13" y="56"/>
                    <a:pt x="6" y="45"/>
                    <a:pt x="3" y="36"/>
                  </a:cubicBezTo>
                  <a:cubicBezTo>
                    <a:pt x="0" y="28"/>
                    <a:pt x="1" y="1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" y="14"/>
                    <a:pt x="1" y="29"/>
                    <a:pt x="4" y="36"/>
                  </a:cubicBezTo>
                  <a:cubicBezTo>
                    <a:pt x="7" y="45"/>
                    <a:pt x="14" y="56"/>
                    <a:pt x="25" y="58"/>
                  </a:cubicBezTo>
                  <a:cubicBezTo>
                    <a:pt x="31" y="60"/>
                    <a:pt x="35" y="58"/>
                    <a:pt x="40" y="53"/>
                  </a:cubicBezTo>
                  <a:cubicBezTo>
                    <a:pt x="45" y="49"/>
                    <a:pt x="52" y="38"/>
                    <a:pt x="55" y="32"/>
                  </a:cubicBezTo>
                  <a:cubicBezTo>
                    <a:pt x="57" y="28"/>
                    <a:pt x="58" y="24"/>
                    <a:pt x="58" y="20"/>
                  </a:cubicBezTo>
                  <a:cubicBezTo>
                    <a:pt x="54" y="23"/>
                    <a:pt x="44" y="26"/>
                    <a:pt x="42" y="26"/>
                  </a:cubicBezTo>
                  <a:cubicBezTo>
                    <a:pt x="41" y="26"/>
                    <a:pt x="41" y="26"/>
                    <a:pt x="40" y="22"/>
                  </a:cubicBezTo>
                  <a:cubicBezTo>
                    <a:pt x="40" y="17"/>
                    <a:pt x="37" y="2"/>
                    <a:pt x="34" y="1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29" y="6"/>
                    <a:pt x="29" y="6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5" y="19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0" name="Freeform 73"/>
            <p:cNvSpPr/>
            <p:nvPr/>
          </p:nvSpPr>
          <p:spPr bwMode="auto">
            <a:xfrm>
              <a:off x="6169" y="4011"/>
              <a:ext cx="28" cy="72"/>
            </a:xfrm>
            <a:custGeom>
              <a:avLst/>
              <a:gdLst>
                <a:gd name="T0" fmla="*/ 9 w 12"/>
                <a:gd name="T1" fmla="*/ 27 h 30"/>
                <a:gd name="T2" fmla="*/ 3 w 12"/>
                <a:gd name="T3" fmla="*/ 0 h 30"/>
                <a:gd name="T4" fmla="*/ 6 w 12"/>
                <a:gd name="T5" fmla="*/ 6 h 30"/>
                <a:gd name="T6" fmla="*/ 8 w 12"/>
                <a:gd name="T7" fmla="*/ 17 h 30"/>
                <a:gd name="T8" fmla="*/ 10 w 12"/>
                <a:gd name="T9" fmla="*/ 24 h 30"/>
                <a:gd name="T10" fmla="*/ 12 w 12"/>
                <a:gd name="T11" fmla="*/ 30 h 30"/>
                <a:gd name="T12" fmla="*/ 12 w 12"/>
                <a:gd name="T13" fmla="*/ 30 h 30"/>
                <a:gd name="T14" fmla="*/ 9 w 12"/>
                <a:gd name="T15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30">
                  <a:moveTo>
                    <a:pt x="9" y="27"/>
                  </a:moveTo>
                  <a:cubicBezTo>
                    <a:pt x="4" y="19"/>
                    <a:pt x="0" y="3"/>
                    <a:pt x="3" y="0"/>
                  </a:cubicBezTo>
                  <a:cubicBezTo>
                    <a:pt x="5" y="1"/>
                    <a:pt x="5" y="5"/>
                    <a:pt x="6" y="6"/>
                  </a:cubicBezTo>
                  <a:cubicBezTo>
                    <a:pt x="7" y="10"/>
                    <a:pt x="7" y="14"/>
                    <a:pt x="8" y="17"/>
                  </a:cubicBezTo>
                  <a:cubicBezTo>
                    <a:pt x="9" y="20"/>
                    <a:pt x="10" y="22"/>
                    <a:pt x="10" y="24"/>
                  </a:cubicBezTo>
                  <a:cubicBezTo>
                    <a:pt x="11" y="26"/>
                    <a:pt x="11" y="28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lnTo>
                    <a:pt x="9" y="27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1" name="Freeform 74"/>
            <p:cNvSpPr/>
            <p:nvPr/>
          </p:nvSpPr>
          <p:spPr bwMode="auto">
            <a:xfrm>
              <a:off x="5577" y="4047"/>
              <a:ext cx="143" cy="127"/>
            </a:xfrm>
            <a:custGeom>
              <a:avLst/>
              <a:gdLst>
                <a:gd name="T0" fmla="*/ 54 w 60"/>
                <a:gd name="T1" fmla="*/ 20 h 53"/>
                <a:gd name="T2" fmla="*/ 0 w 60"/>
                <a:gd name="T3" fmla="*/ 21 h 53"/>
                <a:gd name="T4" fmla="*/ 21 w 60"/>
                <a:gd name="T5" fmla="*/ 34 h 53"/>
                <a:gd name="T6" fmla="*/ 60 w 60"/>
                <a:gd name="T7" fmla="*/ 37 h 53"/>
                <a:gd name="T8" fmla="*/ 54 w 60"/>
                <a:gd name="T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3">
                  <a:moveTo>
                    <a:pt x="54" y="20"/>
                  </a:moveTo>
                  <a:cubicBezTo>
                    <a:pt x="54" y="20"/>
                    <a:pt x="34" y="0"/>
                    <a:pt x="0" y="21"/>
                  </a:cubicBezTo>
                  <a:cubicBezTo>
                    <a:pt x="0" y="21"/>
                    <a:pt x="11" y="26"/>
                    <a:pt x="21" y="34"/>
                  </a:cubicBezTo>
                  <a:cubicBezTo>
                    <a:pt x="32" y="42"/>
                    <a:pt x="51" y="53"/>
                    <a:pt x="60" y="37"/>
                  </a:cubicBezTo>
                  <a:cubicBezTo>
                    <a:pt x="60" y="37"/>
                    <a:pt x="54" y="28"/>
                    <a:pt x="54" y="20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2" name="Freeform 75"/>
            <p:cNvSpPr/>
            <p:nvPr/>
          </p:nvSpPr>
          <p:spPr bwMode="auto">
            <a:xfrm>
              <a:off x="5549" y="4047"/>
              <a:ext cx="168" cy="139"/>
            </a:xfrm>
            <a:custGeom>
              <a:avLst/>
              <a:gdLst>
                <a:gd name="T0" fmla="*/ 68 w 71"/>
                <a:gd name="T1" fmla="*/ 16 h 58"/>
                <a:gd name="T2" fmla="*/ 3 w 71"/>
                <a:gd name="T3" fmla="*/ 22 h 58"/>
                <a:gd name="T4" fmla="*/ 3 w 71"/>
                <a:gd name="T5" fmla="*/ 25 h 58"/>
                <a:gd name="T6" fmla="*/ 70 w 71"/>
                <a:gd name="T7" fmla="*/ 36 h 58"/>
                <a:gd name="T8" fmla="*/ 67 w 71"/>
                <a:gd name="T9" fmla="*/ 34 h 58"/>
                <a:gd name="T10" fmla="*/ 21 w 71"/>
                <a:gd name="T11" fmla="*/ 28 h 58"/>
                <a:gd name="T12" fmla="*/ 9 w 71"/>
                <a:gd name="T13" fmla="*/ 23 h 58"/>
                <a:gd name="T14" fmla="*/ 16 w 71"/>
                <a:gd name="T15" fmla="*/ 17 h 58"/>
                <a:gd name="T16" fmla="*/ 66 w 71"/>
                <a:gd name="T17" fmla="*/ 18 h 58"/>
                <a:gd name="T18" fmla="*/ 68 w 71"/>
                <a:gd name="T19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58">
                  <a:moveTo>
                    <a:pt x="68" y="16"/>
                  </a:moveTo>
                  <a:cubicBezTo>
                    <a:pt x="48" y="0"/>
                    <a:pt x="21" y="7"/>
                    <a:pt x="3" y="22"/>
                  </a:cubicBezTo>
                  <a:cubicBezTo>
                    <a:pt x="2" y="23"/>
                    <a:pt x="2" y="25"/>
                    <a:pt x="3" y="25"/>
                  </a:cubicBezTo>
                  <a:cubicBezTo>
                    <a:pt x="27" y="29"/>
                    <a:pt x="47" y="58"/>
                    <a:pt x="70" y="36"/>
                  </a:cubicBezTo>
                  <a:cubicBezTo>
                    <a:pt x="71" y="35"/>
                    <a:pt x="69" y="33"/>
                    <a:pt x="67" y="34"/>
                  </a:cubicBezTo>
                  <a:cubicBezTo>
                    <a:pt x="51" y="50"/>
                    <a:pt x="37" y="37"/>
                    <a:pt x="21" y="28"/>
                  </a:cubicBezTo>
                  <a:cubicBezTo>
                    <a:pt x="17" y="26"/>
                    <a:pt x="13" y="25"/>
                    <a:pt x="9" y="23"/>
                  </a:cubicBezTo>
                  <a:cubicBezTo>
                    <a:pt x="0" y="20"/>
                    <a:pt x="11" y="20"/>
                    <a:pt x="16" y="17"/>
                  </a:cubicBezTo>
                  <a:cubicBezTo>
                    <a:pt x="30" y="7"/>
                    <a:pt x="52" y="7"/>
                    <a:pt x="66" y="18"/>
                  </a:cubicBezTo>
                  <a:cubicBezTo>
                    <a:pt x="67" y="20"/>
                    <a:pt x="69" y="17"/>
                    <a:pt x="68" y="16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3" name="Freeform 76"/>
            <p:cNvSpPr/>
            <p:nvPr/>
          </p:nvSpPr>
          <p:spPr bwMode="auto">
            <a:xfrm>
              <a:off x="5587" y="4073"/>
              <a:ext cx="128" cy="46"/>
            </a:xfrm>
            <a:custGeom>
              <a:avLst/>
              <a:gdLst>
                <a:gd name="T0" fmla="*/ 52 w 54"/>
                <a:gd name="T1" fmla="*/ 15 h 19"/>
                <a:gd name="T2" fmla="*/ 2 w 54"/>
                <a:gd name="T3" fmla="*/ 10 h 19"/>
                <a:gd name="T4" fmla="*/ 3 w 54"/>
                <a:gd name="T5" fmla="*/ 12 h 19"/>
                <a:gd name="T6" fmla="*/ 51 w 54"/>
                <a:gd name="T7" fmla="*/ 18 h 19"/>
                <a:gd name="T8" fmla="*/ 52 w 54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9">
                  <a:moveTo>
                    <a:pt x="52" y="15"/>
                  </a:moveTo>
                  <a:cubicBezTo>
                    <a:pt x="38" y="5"/>
                    <a:pt x="18" y="0"/>
                    <a:pt x="2" y="10"/>
                  </a:cubicBezTo>
                  <a:cubicBezTo>
                    <a:pt x="0" y="11"/>
                    <a:pt x="2" y="13"/>
                    <a:pt x="3" y="12"/>
                  </a:cubicBezTo>
                  <a:cubicBezTo>
                    <a:pt x="19" y="3"/>
                    <a:pt x="37" y="8"/>
                    <a:pt x="51" y="18"/>
                  </a:cubicBezTo>
                  <a:cubicBezTo>
                    <a:pt x="53" y="19"/>
                    <a:pt x="54" y="17"/>
                    <a:pt x="52" y="15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4" name="Freeform 77"/>
            <p:cNvSpPr/>
            <p:nvPr/>
          </p:nvSpPr>
          <p:spPr bwMode="auto">
            <a:xfrm>
              <a:off x="5687" y="4002"/>
              <a:ext cx="38" cy="351"/>
            </a:xfrm>
            <a:custGeom>
              <a:avLst/>
              <a:gdLst>
                <a:gd name="T0" fmla="*/ 1 w 16"/>
                <a:gd name="T1" fmla="*/ 105 h 147"/>
                <a:gd name="T2" fmla="*/ 7 w 16"/>
                <a:gd name="T3" fmla="*/ 53 h 147"/>
                <a:gd name="T4" fmla="*/ 10 w 16"/>
                <a:gd name="T5" fmla="*/ 2 h 147"/>
                <a:gd name="T6" fmla="*/ 10 w 16"/>
                <a:gd name="T7" fmla="*/ 0 h 147"/>
                <a:gd name="T8" fmla="*/ 16 w 16"/>
                <a:gd name="T9" fmla="*/ 0 h 147"/>
                <a:gd name="T10" fmla="*/ 16 w 16"/>
                <a:gd name="T11" fmla="*/ 10 h 147"/>
                <a:gd name="T12" fmla="*/ 11 w 16"/>
                <a:gd name="T13" fmla="*/ 103 h 147"/>
                <a:gd name="T14" fmla="*/ 8 w 16"/>
                <a:gd name="T15" fmla="*/ 147 h 147"/>
                <a:gd name="T16" fmla="*/ 4 w 16"/>
                <a:gd name="T17" fmla="*/ 141 h 147"/>
                <a:gd name="T18" fmla="*/ 1 w 16"/>
                <a:gd name="T19" fmla="*/ 130 h 147"/>
                <a:gd name="T20" fmla="*/ 1 w 16"/>
                <a:gd name="T21" fmla="*/ 10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47">
                  <a:moveTo>
                    <a:pt x="1" y="105"/>
                  </a:moveTo>
                  <a:cubicBezTo>
                    <a:pt x="4" y="88"/>
                    <a:pt x="5" y="70"/>
                    <a:pt x="7" y="53"/>
                  </a:cubicBezTo>
                  <a:cubicBezTo>
                    <a:pt x="8" y="36"/>
                    <a:pt x="9" y="19"/>
                    <a:pt x="10" y="2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6" y="3"/>
                    <a:pt x="16" y="7"/>
                    <a:pt x="16" y="10"/>
                  </a:cubicBezTo>
                  <a:cubicBezTo>
                    <a:pt x="15" y="41"/>
                    <a:pt x="12" y="72"/>
                    <a:pt x="11" y="103"/>
                  </a:cubicBezTo>
                  <a:cubicBezTo>
                    <a:pt x="11" y="118"/>
                    <a:pt x="12" y="133"/>
                    <a:pt x="8" y="147"/>
                  </a:cubicBezTo>
                  <a:cubicBezTo>
                    <a:pt x="6" y="145"/>
                    <a:pt x="5" y="143"/>
                    <a:pt x="4" y="141"/>
                  </a:cubicBezTo>
                  <a:cubicBezTo>
                    <a:pt x="0" y="135"/>
                    <a:pt x="0" y="136"/>
                    <a:pt x="1" y="130"/>
                  </a:cubicBezTo>
                  <a:cubicBezTo>
                    <a:pt x="1" y="122"/>
                    <a:pt x="0" y="113"/>
                    <a:pt x="1" y="105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5" name="Freeform 78"/>
            <p:cNvSpPr/>
            <p:nvPr/>
          </p:nvSpPr>
          <p:spPr bwMode="auto">
            <a:xfrm>
              <a:off x="5684" y="3999"/>
              <a:ext cx="26" cy="347"/>
            </a:xfrm>
            <a:custGeom>
              <a:avLst/>
              <a:gdLst>
                <a:gd name="T0" fmla="*/ 5 w 11"/>
                <a:gd name="T1" fmla="*/ 94 h 145"/>
                <a:gd name="T2" fmla="*/ 9 w 11"/>
                <a:gd name="T3" fmla="*/ 0 h 145"/>
                <a:gd name="T4" fmla="*/ 11 w 11"/>
                <a:gd name="T5" fmla="*/ 1 h 145"/>
                <a:gd name="T6" fmla="*/ 6 w 11"/>
                <a:gd name="T7" fmla="*/ 94 h 145"/>
                <a:gd name="T8" fmla="*/ 5 w 11"/>
                <a:gd name="T9" fmla="*/ 109 h 145"/>
                <a:gd name="T10" fmla="*/ 2 w 11"/>
                <a:gd name="T11" fmla="*/ 145 h 145"/>
                <a:gd name="T12" fmla="*/ 0 w 11"/>
                <a:gd name="T13" fmla="*/ 142 h 145"/>
                <a:gd name="T14" fmla="*/ 4 w 11"/>
                <a:gd name="T15" fmla="*/ 109 h 145"/>
                <a:gd name="T16" fmla="*/ 5 w 11"/>
                <a:gd name="T17" fmla="*/ 9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5">
                  <a:moveTo>
                    <a:pt x="5" y="9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1"/>
                    <a:pt x="11" y="1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4" y="109"/>
                    <a:pt x="4" y="109"/>
                    <a:pt x="4" y="109"/>
                  </a:cubicBezTo>
                  <a:lnTo>
                    <a:pt x="5" y="9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6" name="Freeform 79"/>
            <p:cNvSpPr/>
            <p:nvPr/>
          </p:nvSpPr>
          <p:spPr bwMode="auto">
            <a:xfrm>
              <a:off x="5689" y="4002"/>
              <a:ext cx="38" cy="365"/>
            </a:xfrm>
            <a:custGeom>
              <a:avLst/>
              <a:gdLst>
                <a:gd name="T0" fmla="*/ 6 w 16"/>
                <a:gd name="T1" fmla="*/ 104 h 153"/>
                <a:gd name="T2" fmla="*/ 10 w 16"/>
                <a:gd name="T3" fmla="*/ 59 h 153"/>
                <a:gd name="T4" fmla="*/ 14 w 16"/>
                <a:gd name="T5" fmla="*/ 0 h 153"/>
                <a:gd name="T6" fmla="*/ 16 w 16"/>
                <a:gd name="T7" fmla="*/ 0 h 153"/>
                <a:gd name="T8" fmla="*/ 11 w 16"/>
                <a:gd name="T9" fmla="*/ 58 h 153"/>
                <a:gd name="T10" fmla="*/ 8 w 16"/>
                <a:gd name="T11" fmla="*/ 98 h 153"/>
                <a:gd name="T12" fmla="*/ 7 w 16"/>
                <a:gd name="T13" fmla="*/ 109 h 153"/>
                <a:gd name="T14" fmla="*/ 4 w 16"/>
                <a:gd name="T15" fmla="*/ 153 h 153"/>
                <a:gd name="T16" fmla="*/ 0 w 16"/>
                <a:gd name="T17" fmla="*/ 151 h 153"/>
                <a:gd name="T18" fmla="*/ 6 w 16"/>
                <a:gd name="T19" fmla="*/ 110 h 153"/>
                <a:gd name="T20" fmla="*/ 6 w 16"/>
                <a:gd name="T21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53">
                  <a:moveTo>
                    <a:pt x="6" y="104"/>
                  </a:moveTo>
                  <a:cubicBezTo>
                    <a:pt x="10" y="59"/>
                    <a:pt x="10" y="59"/>
                    <a:pt x="10" y="59"/>
                  </a:cubicBezTo>
                  <a:cubicBezTo>
                    <a:pt x="12" y="38"/>
                    <a:pt x="13" y="19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5" y="19"/>
                    <a:pt x="13" y="37"/>
                    <a:pt x="11" y="5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6" y="110"/>
                    <a:pt x="6" y="110"/>
                    <a:pt x="6" y="110"/>
                  </a:cubicBezTo>
                  <a:lnTo>
                    <a:pt x="6" y="10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7" name="Freeform 80"/>
            <p:cNvSpPr/>
            <p:nvPr/>
          </p:nvSpPr>
          <p:spPr bwMode="auto">
            <a:xfrm>
              <a:off x="5751" y="3746"/>
              <a:ext cx="33" cy="124"/>
            </a:xfrm>
            <a:custGeom>
              <a:avLst/>
              <a:gdLst>
                <a:gd name="T0" fmla="*/ 6 w 14"/>
                <a:gd name="T1" fmla="*/ 52 h 52"/>
                <a:gd name="T2" fmla="*/ 5 w 14"/>
                <a:gd name="T3" fmla="*/ 45 h 52"/>
                <a:gd name="T4" fmla="*/ 6 w 14"/>
                <a:gd name="T5" fmla="*/ 36 h 52"/>
                <a:gd name="T6" fmla="*/ 6 w 14"/>
                <a:gd name="T7" fmla="*/ 23 h 52"/>
                <a:gd name="T8" fmla="*/ 6 w 14"/>
                <a:gd name="T9" fmla="*/ 15 h 52"/>
                <a:gd name="T10" fmla="*/ 13 w 14"/>
                <a:gd name="T11" fmla="*/ 9 h 52"/>
                <a:gd name="T12" fmla="*/ 9 w 14"/>
                <a:gd name="T13" fmla="*/ 1 h 52"/>
                <a:gd name="T14" fmla="*/ 2 w 14"/>
                <a:gd name="T15" fmla="*/ 6 h 52"/>
                <a:gd name="T16" fmla="*/ 4 w 14"/>
                <a:gd name="T17" fmla="*/ 15 h 52"/>
                <a:gd name="T18" fmla="*/ 3 w 14"/>
                <a:gd name="T19" fmla="*/ 23 h 52"/>
                <a:gd name="T20" fmla="*/ 2 w 14"/>
                <a:gd name="T21" fmla="*/ 33 h 52"/>
                <a:gd name="T22" fmla="*/ 2 w 14"/>
                <a:gd name="T23" fmla="*/ 49 h 52"/>
                <a:gd name="T24" fmla="*/ 1 w 14"/>
                <a:gd name="T25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52">
                  <a:moveTo>
                    <a:pt x="6" y="52"/>
                  </a:moveTo>
                  <a:cubicBezTo>
                    <a:pt x="7" y="51"/>
                    <a:pt x="6" y="47"/>
                    <a:pt x="5" y="45"/>
                  </a:cubicBezTo>
                  <a:cubicBezTo>
                    <a:pt x="5" y="42"/>
                    <a:pt x="6" y="39"/>
                    <a:pt x="6" y="36"/>
                  </a:cubicBezTo>
                  <a:cubicBezTo>
                    <a:pt x="6" y="32"/>
                    <a:pt x="6" y="27"/>
                    <a:pt x="6" y="23"/>
                  </a:cubicBezTo>
                  <a:cubicBezTo>
                    <a:pt x="6" y="21"/>
                    <a:pt x="6" y="18"/>
                    <a:pt x="6" y="15"/>
                  </a:cubicBezTo>
                  <a:cubicBezTo>
                    <a:pt x="9" y="14"/>
                    <a:pt x="13" y="13"/>
                    <a:pt x="13" y="9"/>
                  </a:cubicBezTo>
                  <a:cubicBezTo>
                    <a:pt x="14" y="6"/>
                    <a:pt x="12" y="2"/>
                    <a:pt x="9" y="1"/>
                  </a:cubicBezTo>
                  <a:cubicBezTo>
                    <a:pt x="7" y="0"/>
                    <a:pt x="3" y="5"/>
                    <a:pt x="2" y="6"/>
                  </a:cubicBezTo>
                  <a:cubicBezTo>
                    <a:pt x="0" y="10"/>
                    <a:pt x="2" y="13"/>
                    <a:pt x="4" y="15"/>
                  </a:cubicBezTo>
                  <a:cubicBezTo>
                    <a:pt x="3" y="17"/>
                    <a:pt x="3" y="21"/>
                    <a:pt x="3" y="23"/>
                  </a:cubicBezTo>
                  <a:cubicBezTo>
                    <a:pt x="3" y="27"/>
                    <a:pt x="3" y="30"/>
                    <a:pt x="2" y="33"/>
                  </a:cubicBezTo>
                  <a:cubicBezTo>
                    <a:pt x="2" y="38"/>
                    <a:pt x="2" y="44"/>
                    <a:pt x="2" y="49"/>
                  </a:cubicBezTo>
                  <a:cubicBezTo>
                    <a:pt x="2" y="48"/>
                    <a:pt x="2" y="48"/>
                    <a:pt x="1" y="48"/>
                  </a:cubicBezTo>
                </a:path>
              </a:pathLst>
            </a:custGeom>
            <a:solidFill>
              <a:srgbClr val="FF8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8" name="Freeform 81"/>
            <p:cNvSpPr/>
            <p:nvPr/>
          </p:nvSpPr>
          <p:spPr bwMode="auto">
            <a:xfrm>
              <a:off x="5637" y="3768"/>
              <a:ext cx="57" cy="110"/>
            </a:xfrm>
            <a:custGeom>
              <a:avLst/>
              <a:gdLst>
                <a:gd name="T0" fmla="*/ 24 w 24"/>
                <a:gd name="T1" fmla="*/ 40 h 46"/>
                <a:gd name="T2" fmla="*/ 17 w 24"/>
                <a:gd name="T3" fmla="*/ 25 h 46"/>
                <a:gd name="T4" fmla="*/ 12 w 24"/>
                <a:gd name="T5" fmla="*/ 12 h 46"/>
                <a:gd name="T6" fmla="*/ 9 w 24"/>
                <a:gd name="T7" fmla="*/ 7 h 46"/>
                <a:gd name="T8" fmla="*/ 9 w 24"/>
                <a:gd name="T9" fmla="*/ 2 h 46"/>
                <a:gd name="T10" fmla="*/ 3 w 24"/>
                <a:gd name="T11" fmla="*/ 1 h 46"/>
                <a:gd name="T12" fmla="*/ 0 w 24"/>
                <a:gd name="T13" fmla="*/ 4 h 46"/>
                <a:gd name="T14" fmla="*/ 4 w 24"/>
                <a:gd name="T15" fmla="*/ 8 h 46"/>
                <a:gd name="T16" fmla="*/ 12 w 24"/>
                <a:gd name="T17" fmla="*/ 21 h 46"/>
                <a:gd name="T18" fmla="*/ 16 w 24"/>
                <a:gd name="T19" fmla="*/ 33 h 46"/>
                <a:gd name="T20" fmla="*/ 21 w 24"/>
                <a:gd name="T21" fmla="*/ 46 h 46"/>
                <a:gd name="T22" fmla="*/ 21 w 24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46">
                  <a:moveTo>
                    <a:pt x="24" y="40"/>
                  </a:moveTo>
                  <a:cubicBezTo>
                    <a:pt x="23" y="36"/>
                    <a:pt x="20" y="30"/>
                    <a:pt x="17" y="25"/>
                  </a:cubicBezTo>
                  <a:cubicBezTo>
                    <a:pt x="15" y="21"/>
                    <a:pt x="14" y="16"/>
                    <a:pt x="12" y="12"/>
                  </a:cubicBezTo>
                  <a:cubicBezTo>
                    <a:pt x="11" y="10"/>
                    <a:pt x="9" y="8"/>
                    <a:pt x="9" y="7"/>
                  </a:cubicBezTo>
                  <a:cubicBezTo>
                    <a:pt x="10" y="6"/>
                    <a:pt x="11" y="4"/>
                    <a:pt x="9" y="2"/>
                  </a:cubicBezTo>
                  <a:cubicBezTo>
                    <a:pt x="8" y="0"/>
                    <a:pt x="5" y="0"/>
                    <a:pt x="3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1" y="7"/>
                    <a:pt x="3" y="7"/>
                    <a:pt x="4" y="8"/>
                  </a:cubicBezTo>
                  <a:cubicBezTo>
                    <a:pt x="8" y="11"/>
                    <a:pt x="10" y="17"/>
                    <a:pt x="12" y="21"/>
                  </a:cubicBezTo>
                  <a:cubicBezTo>
                    <a:pt x="13" y="25"/>
                    <a:pt x="15" y="29"/>
                    <a:pt x="16" y="33"/>
                  </a:cubicBezTo>
                  <a:cubicBezTo>
                    <a:pt x="18" y="38"/>
                    <a:pt x="20" y="42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</a:path>
              </a:pathLst>
            </a:custGeom>
            <a:solidFill>
              <a:srgbClr val="FF8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9" name="Freeform 82"/>
            <p:cNvSpPr/>
            <p:nvPr/>
          </p:nvSpPr>
          <p:spPr bwMode="auto">
            <a:xfrm>
              <a:off x="5701" y="3722"/>
              <a:ext cx="33" cy="101"/>
            </a:xfrm>
            <a:custGeom>
              <a:avLst/>
              <a:gdLst>
                <a:gd name="T0" fmla="*/ 12 w 14"/>
                <a:gd name="T1" fmla="*/ 42 h 42"/>
                <a:gd name="T2" fmla="*/ 10 w 14"/>
                <a:gd name="T3" fmla="*/ 30 h 42"/>
                <a:gd name="T4" fmla="*/ 10 w 14"/>
                <a:gd name="T5" fmla="*/ 23 h 42"/>
                <a:gd name="T6" fmla="*/ 9 w 14"/>
                <a:gd name="T7" fmla="*/ 17 h 42"/>
                <a:gd name="T8" fmla="*/ 9 w 14"/>
                <a:gd name="T9" fmla="*/ 4 h 42"/>
                <a:gd name="T10" fmla="*/ 2 w 14"/>
                <a:gd name="T11" fmla="*/ 11 h 42"/>
                <a:gd name="T12" fmla="*/ 6 w 14"/>
                <a:gd name="T13" fmla="*/ 17 h 42"/>
                <a:gd name="T14" fmla="*/ 7 w 14"/>
                <a:gd name="T15" fmla="*/ 27 h 42"/>
                <a:gd name="T16" fmla="*/ 8 w 14"/>
                <a:gd name="T17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2">
                  <a:moveTo>
                    <a:pt x="12" y="42"/>
                  </a:moveTo>
                  <a:cubicBezTo>
                    <a:pt x="13" y="38"/>
                    <a:pt x="11" y="34"/>
                    <a:pt x="10" y="30"/>
                  </a:cubicBezTo>
                  <a:cubicBezTo>
                    <a:pt x="10" y="28"/>
                    <a:pt x="10" y="25"/>
                    <a:pt x="10" y="23"/>
                  </a:cubicBezTo>
                  <a:cubicBezTo>
                    <a:pt x="10" y="21"/>
                    <a:pt x="9" y="19"/>
                    <a:pt x="9" y="17"/>
                  </a:cubicBezTo>
                  <a:cubicBezTo>
                    <a:pt x="14" y="15"/>
                    <a:pt x="13" y="7"/>
                    <a:pt x="9" y="4"/>
                  </a:cubicBezTo>
                  <a:cubicBezTo>
                    <a:pt x="4" y="0"/>
                    <a:pt x="0" y="7"/>
                    <a:pt x="2" y="11"/>
                  </a:cubicBezTo>
                  <a:cubicBezTo>
                    <a:pt x="3" y="14"/>
                    <a:pt x="5" y="15"/>
                    <a:pt x="6" y="17"/>
                  </a:cubicBezTo>
                  <a:cubicBezTo>
                    <a:pt x="7" y="20"/>
                    <a:pt x="6" y="24"/>
                    <a:pt x="7" y="27"/>
                  </a:cubicBezTo>
                  <a:cubicBezTo>
                    <a:pt x="7" y="31"/>
                    <a:pt x="8" y="36"/>
                    <a:pt x="8" y="41"/>
                  </a:cubicBezTo>
                </a:path>
              </a:pathLst>
            </a:custGeom>
            <a:solidFill>
              <a:srgbClr val="FF8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0" name="Freeform 83"/>
            <p:cNvSpPr/>
            <p:nvPr/>
          </p:nvSpPr>
          <p:spPr bwMode="auto">
            <a:xfrm>
              <a:off x="5715" y="3777"/>
              <a:ext cx="124" cy="98"/>
            </a:xfrm>
            <a:custGeom>
              <a:avLst/>
              <a:gdLst>
                <a:gd name="T0" fmla="*/ 0 w 52"/>
                <a:gd name="T1" fmla="*/ 10 h 41"/>
                <a:gd name="T2" fmla="*/ 8 w 52"/>
                <a:gd name="T3" fmla="*/ 0 h 41"/>
                <a:gd name="T4" fmla="*/ 13 w 52"/>
                <a:gd name="T5" fmla="*/ 9 h 41"/>
                <a:gd name="T6" fmla="*/ 19 w 52"/>
                <a:gd name="T7" fmla="*/ 18 h 41"/>
                <a:gd name="T8" fmla="*/ 22 w 52"/>
                <a:gd name="T9" fmla="*/ 22 h 41"/>
                <a:gd name="T10" fmla="*/ 25 w 52"/>
                <a:gd name="T11" fmla="*/ 26 h 41"/>
                <a:gd name="T12" fmla="*/ 29 w 52"/>
                <a:gd name="T13" fmla="*/ 33 h 41"/>
                <a:gd name="T14" fmla="*/ 36 w 52"/>
                <a:gd name="T15" fmla="*/ 28 h 41"/>
                <a:gd name="T16" fmla="*/ 40 w 52"/>
                <a:gd name="T17" fmla="*/ 25 h 41"/>
                <a:gd name="T18" fmla="*/ 43 w 52"/>
                <a:gd name="T19" fmla="*/ 23 h 41"/>
                <a:gd name="T20" fmla="*/ 52 w 52"/>
                <a:gd name="T21" fmla="*/ 15 h 41"/>
                <a:gd name="T22" fmla="*/ 51 w 52"/>
                <a:gd name="T23" fmla="*/ 34 h 41"/>
                <a:gd name="T24" fmla="*/ 0 w 52"/>
                <a:gd name="T2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41">
                  <a:moveTo>
                    <a:pt x="0" y="10"/>
                  </a:moveTo>
                  <a:cubicBezTo>
                    <a:pt x="2" y="7"/>
                    <a:pt x="5" y="3"/>
                    <a:pt x="8" y="0"/>
                  </a:cubicBezTo>
                  <a:cubicBezTo>
                    <a:pt x="10" y="3"/>
                    <a:pt x="11" y="6"/>
                    <a:pt x="13" y="9"/>
                  </a:cubicBezTo>
                  <a:cubicBezTo>
                    <a:pt x="15" y="12"/>
                    <a:pt x="17" y="15"/>
                    <a:pt x="19" y="18"/>
                  </a:cubicBezTo>
                  <a:cubicBezTo>
                    <a:pt x="20" y="19"/>
                    <a:pt x="21" y="21"/>
                    <a:pt x="22" y="22"/>
                  </a:cubicBezTo>
                  <a:cubicBezTo>
                    <a:pt x="23" y="24"/>
                    <a:pt x="24" y="25"/>
                    <a:pt x="25" y="26"/>
                  </a:cubicBezTo>
                  <a:cubicBezTo>
                    <a:pt x="26" y="28"/>
                    <a:pt x="27" y="31"/>
                    <a:pt x="29" y="33"/>
                  </a:cubicBezTo>
                  <a:cubicBezTo>
                    <a:pt x="31" y="31"/>
                    <a:pt x="34" y="30"/>
                    <a:pt x="36" y="28"/>
                  </a:cubicBezTo>
                  <a:cubicBezTo>
                    <a:pt x="37" y="27"/>
                    <a:pt x="38" y="26"/>
                    <a:pt x="40" y="25"/>
                  </a:cubicBezTo>
                  <a:cubicBezTo>
                    <a:pt x="41" y="24"/>
                    <a:pt x="42" y="23"/>
                    <a:pt x="43" y="23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22"/>
                    <a:pt x="52" y="28"/>
                    <a:pt x="51" y="34"/>
                  </a:cubicBezTo>
                  <a:cubicBezTo>
                    <a:pt x="32" y="41"/>
                    <a:pt x="15" y="29"/>
                    <a:pt x="0" y="10"/>
                  </a:cubicBezTo>
                  <a:close/>
                </a:path>
              </a:pathLst>
            </a:custGeom>
            <a:solidFill>
              <a:srgbClr val="FCB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1" name="Freeform 84"/>
            <p:cNvSpPr/>
            <p:nvPr/>
          </p:nvSpPr>
          <p:spPr bwMode="auto">
            <a:xfrm>
              <a:off x="5599" y="3801"/>
              <a:ext cx="237" cy="232"/>
            </a:xfrm>
            <a:custGeom>
              <a:avLst/>
              <a:gdLst>
                <a:gd name="T0" fmla="*/ 13 w 100"/>
                <a:gd name="T1" fmla="*/ 23 h 97"/>
                <a:gd name="T2" fmla="*/ 24 w 100"/>
                <a:gd name="T3" fmla="*/ 29 h 97"/>
                <a:gd name="T4" fmla="*/ 30 w 100"/>
                <a:gd name="T5" fmla="*/ 23 h 97"/>
                <a:gd name="T6" fmla="*/ 36 w 100"/>
                <a:gd name="T7" fmla="*/ 16 h 97"/>
                <a:gd name="T8" fmla="*/ 48 w 100"/>
                <a:gd name="T9" fmla="*/ 1 h 97"/>
                <a:gd name="T10" fmla="*/ 49 w 100"/>
                <a:gd name="T11" fmla="*/ 0 h 97"/>
                <a:gd name="T12" fmla="*/ 100 w 100"/>
                <a:gd name="T13" fmla="*/ 24 h 97"/>
                <a:gd name="T14" fmla="*/ 92 w 100"/>
                <a:gd name="T15" fmla="*/ 54 h 97"/>
                <a:gd name="T16" fmla="*/ 65 w 100"/>
                <a:gd name="T17" fmla="*/ 89 h 97"/>
                <a:gd name="T18" fmla="*/ 32 w 100"/>
                <a:gd name="T19" fmla="*/ 88 h 97"/>
                <a:gd name="T20" fmla="*/ 5 w 100"/>
                <a:gd name="T21" fmla="*/ 51 h 97"/>
                <a:gd name="T22" fmla="*/ 3 w 100"/>
                <a:gd name="T23" fmla="*/ 10 h 97"/>
                <a:gd name="T24" fmla="*/ 13 w 100"/>
                <a:gd name="T25" fmla="*/ 2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97">
                  <a:moveTo>
                    <a:pt x="13" y="23"/>
                  </a:moveTo>
                  <a:cubicBezTo>
                    <a:pt x="16" y="24"/>
                    <a:pt x="21" y="30"/>
                    <a:pt x="24" y="29"/>
                  </a:cubicBezTo>
                  <a:cubicBezTo>
                    <a:pt x="27" y="28"/>
                    <a:pt x="29" y="25"/>
                    <a:pt x="30" y="23"/>
                  </a:cubicBezTo>
                  <a:cubicBezTo>
                    <a:pt x="32" y="20"/>
                    <a:pt x="34" y="18"/>
                    <a:pt x="36" y="16"/>
                  </a:cubicBezTo>
                  <a:cubicBezTo>
                    <a:pt x="40" y="11"/>
                    <a:pt x="44" y="6"/>
                    <a:pt x="48" y="1"/>
                  </a:cubicBezTo>
                  <a:cubicBezTo>
                    <a:pt x="48" y="1"/>
                    <a:pt x="48" y="1"/>
                    <a:pt x="49" y="0"/>
                  </a:cubicBezTo>
                  <a:cubicBezTo>
                    <a:pt x="64" y="19"/>
                    <a:pt x="81" y="31"/>
                    <a:pt x="100" y="24"/>
                  </a:cubicBezTo>
                  <a:cubicBezTo>
                    <a:pt x="98" y="34"/>
                    <a:pt x="96" y="44"/>
                    <a:pt x="92" y="54"/>
                  </a:cubicBezTo>
                  <a:cubicBezTo>
                    <a:pt x="86" y="68"/>
                    <a:pt x="78" y="81"/>
                    <a:pt x="65" y="89"/>
                  </a:cubicBezTo>
                  <a:cubicBezTo>
                    <a:pt x="54" y="95"/>
                    <a:pt x="42" y="97"/>
                    <a:pt x="32" y="88"/>
                  </a:cubicBezTo>
                  <a:cubicBezTo>
                    <a:pt x="20" y="78"/>
                    <a:pt x="10" y="65"/>
                    <a:pt x="5" y="51"/>
                  </a:cubicBezTo>
                  <a:cubicBezTo>
                    <a:pt x="0" y="37"/>
                    <a:pt x="2" y="24"/>
                    <a:pt x="3" y="10"/>
                  </a:cubicBezTo>
                  <a:cubicBezTo>
                    <a:pt x="6" y="15"/>
                    <a:pt x="9" y="19"/>
                    <a:pt x="13" y="23"/>
                  </a:cubicBezTo>
                  <a:close/>
                </a:path>
              </a:pathLst>
            </a:custGeom>
            <a:solidFill>
              <a:srgbClr val="FCB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2" name="Freeform 85"/>
            <p:cNvSpPr/>
            <p:nvPr/>
          </p:nvSpPr>
          <p:spPr bwMode="auto">
            <a:xfrm>
              <a:off x="5606" y="3777"/>
              <a:ext cx="237" cy="239"/>
            </a:xfrm>
            <a:custGeom>
              <a:avLst/>
              <a:gdLst>
                <a:gd name="T0" fmla="*/ 93 w 100"/>
                <a:gd name="T1" fmla="*/ 21 h 100"/>
                <a:gd name="T2" fmla="*/ 84 w 100"/>
                <a:gd name="T3" fmla="*/ 29 h 100"/>
                <a:gd name="T4" fmla="*/ 80 w 100"/>
                <a:gd name="T5" fmla="*/ 33 h 100"/>
                <a:gd name="T6" fmla="*/ 74 w 100"/>
                <a:gd name="T7" fmla="*/ 37 h 100"/>
                <a:gd name="T8" fmla="*/ 65 w 100"/>
                <a:gd name="T9" fmla="*/ 24 h 100"/>
                <a:gd name="T10" fmla="*/ 63 w 100"/>
                <a:gd name="T11" fmla="*/ 19 h 100"/>
                <a:gd name="T12" fmla="*/ 58 w 100"/>
                <a:gd name="T13" fmla="*/ 11 h 100"/>
                <a:gd name="T14" fmla="*/ 56 w 100"/>
                <a:gd name="T15" fmla="*/ 5 h 100"/>
                <a:gd name="T16" fmla="*/ 53 w 100"/>
                <a:gd name="T17" fmla="*/ 1 h 100"/>
                <a:gd name="T18" fmla="*/ 50 w 100"/>
                <a:gd name="T19" fmla="*/ 0 h 100"/>
                <a:gd name="T20" fmla="*/ 31 w 100"/>
                <a:gd name="T21" fmla="*/ 32 h 100"/>
                <a:gd name="T22" fmla="*/ 28 w 100"/>
                <a:gd name="T23" fmla="*/ 38 h 100"/>
                <a:gd name="T24" fmla="*/ 3 w 100"/>
                <a:gd name="T25" fmla="*/ 20 h 100"/>
                <a:gd name="T26" fmla="*/ 3 w 100"/>
                <a:gd name="T27" fmla="*/ 18 h 100"/>
                <a:gd name="T28" fmla="*/ 2 w 100"/>
                <a:gd name="T29" fmla="*/ 18 h 100"/>
                <a:gd name="T30" fmla="*/ 2 w 100"/>
                <a:gd name="T31" fmla="*/ 19 h 100"/>
                <a:gd name="T32" fmla="*/ 2 w 100"/>
                <a:gd name="T33" fmla="*/ 20 h 100"/>
                <a:gd name="T34" fmla="*/ 2 w 100"/>
                <a:gd name="T35" fmla="*/ 22 h 100"/>
                <a:gd name="T36" fmla="*/ 2 w 100"/>
                <a:gd name="T37" fmla="*/ 25 h 100"/>
                <a:gd name="T38" fmla="*/ 2 w 100"/>
                <a:gd name="T39" fmla="*/ 44 h 100"/>
                <a:gd name="T40" fmla="*/ 18 w 100"/>
                <a:gd name="T41" fmla="*/ 85 h 100"/>
                <a:gd name="T42" fmla="*/ 43 w 100"/>
                <a:gd name="T43" fmla="*/ 100 h 100"/>
                <a:gd name="T44" fmla="*/ 88 w 100"/>
                <a:gd name="T45" fmla="*/ 72 h 100"/>
                <a:gd name="T46" fmla="*/ 99 w 100"/>
                <a:gd name="T47" fmla="*/ 21 h 100"/>
                <a:gd name="T48" fmla="*/ 98 w 100"/>
                <a:gd name="T49" fmla="*/ 22 h 100"/>
                <a:gd name="T50" fmla="*/ 86 w 100"/>
                <a:gd name="T51" fmla="*/ 72 h 100"/>
                <a:gd name="T52" fmla="*/ 42 w 100"/>
                <a:gd name="T53" fmla="*/ 99 h 100"/>
                <a:gd name="T54" fmla="*/ 19 w 100"/>
                <a:gd name="T55" fmla="*/ 85 h 100"/>
                <a:gd name="T56" fmla="*/ 4 w 100"/>
                <a:gd name="T57" fmla="*/ 44 h 100"/>
                <a:gd name="T58" fmla="*/ 3 w 100"/>
                <a:gd name="T59" fmla="*/ 23 h 100"/>
                <a:gd name="T60" fmla="*/ 28 w 100"/>
                <a:gd name="T61" fmla="*/ 39 h 100"/>
                <a:gd name="T62" fmla="*/ 31 w 100"/>
                <a:gd name="T63" fmla="*/ 34 h 100"/>
                <a:gd name="T64" fmla="*/ 51 w 100"/>
                <a:gd name="T65" fmla="*/ 1 h 100"/>
                <a:gd name="T66" fmla="*/ 52 w 100"/>
                <a:gd name="T67" fmla="*/ 1 h 100"/>
                <a:gd name="T68" fmla="*/ 53 w 100"/>
                <a:gd name="T69" fmla="*/ 4 h 100"/>
                <a:gd name="T70" fmla="*/ 57 w 100"/>
                <a:gd name="T71" fmla="*/ 12 h 100"/>
                <a:gd name="T72" fmla="*/ 61 w 100"/>
                <a:gd name="T73" fmla="*/ 20 h 100"/>
                <a:gd name="T74" fmla="*/ 64 w 100"/>
                <a:gd name="T75" fmla="*/ 24 h 100"/>
                <a:gd name="T76" fmla="*/ 73 w 100"/>
                <a:gd name="T77" fmla="*/ 38 h 100"/>
                <a:gd name="T78" fmla="*/ 74 w 100"/>
                <a:gd name="T79" fmla="*/ 38 h 100"/>
                <a:gd name="T80" fmla="*/ 75 w 100"/>
                <a:gd name="T81" fmla="*/ 38 h 100"/>
                <a:gd name="T82" fmla="*/ 80 w 100"/>
                <a:gd name="T83" fmla="*/ 34 h 100"/>
                <a:gd name="T84" fmla="*/ 85 w 100"/>
                <a:gd name="T85" fmla="*/ 30 h 100"/>
                <a:gd name="T86" fmla="*/ 94 w 100"/>
                <a:gd name="T87" fmla="*/ 22 h 100"/>
                <a:gd name="T88" fmla="*/ 98 w 100"/>
                <a:gd name="T89" fmla="*/ 18 h 100"/>
                <a:gd name="T90" fmla="*/ 97 w 100"/>
                <a:gd name="T91" fmla="*/ 17 h 100"/>
                <a:gd name="T92" fmla="*/ 93 w 100"/>
                <a:gd name="T93" fmla="*/ 2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00">
                  <a:moveTo>
                    <a:pt x="93" y="21"/>
                  </a:moveTo>
                  <a:cubicBezTo>
                    <a:pt x="84" y="29"/>
                    <a:pt x="84" y="29"/>
                    <a:pt x="84" y="29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75" y="36"/>
                    <a:pt x="74" y="37"/>
                  </a:cubicBezTo>
                  <a:cubicBezTo>
                    <a:pt x="73" y="35"/>
                    <a:pt x="65" y="24"/>
                    <a:pt x="65" y="24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5" y="4"/>
                    <a:pt x="53" y="1"/>
                    <a:pt x="53" y="1"/>
                  </a:cubicBezTo>
                  <a:cubicBezTo>
                    <a:pt x="52" y="0"/>
                    <a:pt x="51" y="0"/>
                    <a:pt x="50" y="0"/>
                  </a:cubicBezTo>
                  <a:cubicBezTo>
                    <a:pt x="44" y="1"/>
                    <a:pt x="38" y="15"/>
                    <a:pt x="31" y="32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3" y="37"/>
                    <a:pt x="2" y="25"/>
                    <a:pt x="3" y="20"/>
                  </a:cubicBezTo>
                  <a:cubicBezTo>
                    <a:pt x="3" y="20"/>
                    <a:pt x="4" y="18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33"/>
                    <a:pt x="0" y="34"/>
                    <a:pt x="2" y="44"/>
                  </a:cubicBezTo>
                  <a:cubicBezTo>
                    <a:pt x="5" y="55"/>
                    <a:pt x="11" y="76"/>
                    <a:pt x="18" y="85"/>
                  </a:cubicBezTo>
                  <a:cubicBezTo>
                    <a:pt x="25" y="94"/>
                    <a:pt x="32" y="100"/>
                    <a:pt x="43" y="100"/>
                  </a:cubicBezTo>
                  <a:cubicBezTo>
                    <a:pt x="63" y="100"/>
                    <a:pt x="79" y="85"/>
                    <a:pt x="88" y="72"/>
                  </a:cubicBezTo>
                  <a:cubicBezTo>
                    <a:pt x="95" y="60"/>
                    <a:pt x="100" y="36"/>
                    <a:pt x="99" y="21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9" y="36"/>
                    <a:pt x="93" y="61"/>
                    <a:pt x="86" y="72"/>
                  </a:cubicBezTo>
                  <a:cubicBezTo>
                    <a:pt x="77" y="86"/>
                    <a:pt x="60" y="99"/>
                    <a:pt x="42" y="99"/>
                  </a:cubicBezTo>
                  <a:cubicBezTo>
                    <a:pt x="32" y="99"/>
                    <a:pt x="26" y="94"/>
                    <a:pt x="19" y="85"/>
                  </a:cubicBezTo>
                  <a:cubicBezTo>
                    <a:pt x="12" y="76"/>
                    <a:pt x="6" y="55"/>
                    <a:pt x="4" y="44"/>
                  </a:cubicBezTo>
                  <a:cubicBezTo>
                    <a:pt x="2" y="37"/>
                    <a:pt x="2" y="30"/>
                    <a:pt x="3" y="23"/>
                  </a:cubicBezTo>
                  <a:cubicBezTo>
                    <a:pt x="8" y="30"/>
                    <a:pt x="24" y="38"/>
                    <a:pt x="28" y="39"/>
                  </a:cubicBezTo>
                  <a:cubicBezTo>
                    <a:pt x="29" y="39"/>
                    <a:pt x="29" y="39"/>
                    <a:pt x="31" y="34"/>
                  </a:cubicBezTo>
                  <a:cubicBezTo>
                    <a:pt x="35" y="26"/>
                    <a:pt x="46" y="2"/>
                    <a:pt x="51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4" y="5"/>
                    <a:pt x="57" y="12"/>
                    <a:pt x="57" y="1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5" y="38"/>
                    <a:pt x="75" y="38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97" y="17"/>
                    <a:pt x="97" y="17"/>
                    <a:pt x="97" y="17"/>
                  </a:cubicBezTo>
                  <a:lnTo>
                    <a:pt x="93" y="21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3" name="Freeform 86"/>
            <p:cNvSpPr/>
            <p:nvPr/>
          </p:nvSpPr>
          <p:spPr bwMode="auto">
            <a:xfrm>
              <a:off x="5758" y="3875"/>
              <a:ext cx="73" cy="110"/>
            </a:xfrm>
            <a:custGeom>
              <a:avLst/>
              <a:gdLst>
                <a:gd name="T0" fmla="*/ 6 w 31"/>
                <a:gd name="T1" fmla="*/ 43 h 46"/>
                <a:gd name="T2" fmla="*/ 27 w 31"/>
                <a:gd name="T3" fmla="*/ 0 h 46"/>
                <a:gd name="T4" fmla="*/ 20 w 31"/>
                <a:gd name="T5" fmla="*/ 10 h 46"/>
                <a:gd name="T6" fmla="*/ 11 w 31"/>
                <a:gd name="T7" fmla="*/ 27 h 46"/>
                <a:gd name="T8" fmla="*/ 5 w 31"/>
                <a:gd name="T9" fmla="*/ 37 h 46"/>
                <a:gd name="T10" fmla="*/ 0 w 31"/>
                <a:gd name="T11" fmla="*/ 45 h 46"/>
                <a:gd name="T12" fmla="*/ 0 w 31"/>
                <a:gd name="T13" fmla="*/ 45 h 46"/>
                <a:gd name="T14" fmla="*/ 6 w 31"/>
                <a:gd name="T15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6">
                  <a:moveTo>
                    <a:pt x="6" y="43"/>
                  </a:moveTo>
                  <a:cubicBezTo>
                    <a:pt x="18" y="32"/>
                    <a:pt x="31" y="6"/>
                    <a:pt x="27" y="0"/>
                  </a:cubicBezTo>
                  <a:cubicBezTo>
                    <a:pt x="24" y="1"/>
                    <a:pt x="22" y="7"/>
                    <a:pt x="20" y="10"/>
                  </a:cubicBezTo>
                  <a:cubicBezTo>
                    <a:pt x="17" y="15"/>
                    <a:pt x="15" y="21"/>
                    <a:pt x="11" y="27"/>
                  </a:cubicBezTo>
                  <a:cubicBezTo>
                    <a:pt x="9" y="30"/>
                    <a:pt x="7" y="33"/>
                    <a:pt x="5" y="37"/>
                  </a:cubicBezTo>
                  <a:cubicBezTo>
                    <a:pt x="4" y="40"/>
                    <a:pt x="2" y="43"/>
                    <a:pt x="0" y="45"/>
                  </a:cubicBezTo>
                  <a:cubicBezTo>
                    <a:pt x="0" y="46"/>
                    <a:pt x="0" y="46"/>
                    <a:pt x="0" y="45"/>
                  </a:cubicBezTo>
                  <a:lnTo>
                    <a:pt x="6" y="43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61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空心弧 5"/>
          <p:cNvSpPr/>
          <p:nvPr/>
        </p:nvSpPr>
        <p:spPr>
          <a:xfrm rot="10800000">
            <a:off x="6600659" y="2203276"/>
            <a:ext cx="2376600" cy="2376600"/>
          </a:xfrm>
          <a:prstGeom prst="blockArc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空心弧 6"/>
          <p:cNvSpPr/>
          <p:nvPr/>
        </p:nvSpPr>
        <p:spPr>
          <a:xfrm rot="10800000">
            <a:off x="3036785" y="2203276"/>
            <a:ext cx="2376600" cy="2376600"/>
          </a:xfrm>
          <a:prstGeom prst="blockArc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空心弧 7"/>
          <p:cNvSpPr/>
          <p:nvPr/>
        </p:nvSpPr>
        <p:spPr>
          <a:xfrm>
            <a:off x="1253091" y="1995444"/>
            <a:ext cx="2376600" cy="2376600"/>
          </a:xfrm>
          <a:prstGeom prst="blockArc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空心弧 8"/>
          <p:cNvSpPr/>
          <p:nvPr/>
        </p:nvSpPr>
        <p:spPr>
          <a:xfrm>
            <a:off x="4819887" y="1995444"/>
            <a:ext cx="2376600" cy="2376600"/>
          </a:xfrm>
          <a:prstGeom prst="blockArc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空心弧 9"/>
          <p:cNvSpPr/>
          <p:nvPr/>
        </p:nvSpPr>
        <p:spPr>
          <a:xfrm>
            <a:off x="8378813" y="1995444"/>
            <a:ext cx="2376600" cy="2376600"/>
          </a:xfrm>
          <a:prstGeom prst="blockArc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01015" y="2630470"/>
            <a:ext cx="433132" cy="577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47" b="1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684851" y="2630470"/>
            <a:ext cx="511679" cy="577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47" b="1" dirty="0">
                <a:solidFill>
                  <a:schemeClr val="accent3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282711" y="2630470"/>
            <a:ext cx="510076" cy="577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47" b="1" dirty="0">
                <a:solidFill>
                  <a:schemeClr val="accent5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915842" y="3373037"/>
            <a:ext cx="505267" cy="577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47" b="1" dirty="0">
                <a:solidFill>
                  <a:schemeClr val="accent2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460535" y="3373037"/>
            <a:ext cx="510076" cy="577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47" b="1" dirty="0">
                <a:solidFill>
                  <a:schemeClr val="accent4"/>
                </a:solidFill>
                <a:cs typeface="+mn-ea"/>
                <a:sym typeface="+mn-lt"/>
              </a:rPr>
              <a:t>04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631475" y="3673927"/>
            <a:ext cx="746151" cy="438909"/>
            <a:chOff x="5687624" y="1413289"/>
            <a:chExt cx="761726" cy="448071"/>
          </a:xfrm>
          <a:solidFill>
            <a:schemeClr val="accent3"/>
          </a:solidFill>
        </p:grpSpPr>
        <p:sp>
          <p:nvSpPr>
            <p:cNvPr id="17" name="任意多边形 39"/>
            <p:cNvSpPr/>
            <p:nvPr/>
          </p:nvSpPr>
          <p:spPr>
            <a:xfrm rot="2700000">
              <a:off x="5812942" y="1413289"/>
              <a:ext cx="448071" cy="448071"/>
            </a:xfrm>
            <a:custGeom>
              <a:avLst/>
              <a:gdLst>
                <a:gd name="connsiteX0" fmla="*/ 704234 w 1072230"/>
                <a:gd name="connsiteY0" fmla="*/ 548838 h 1072230"/>
                <a:gd name="connsiteX1" fmla="*/ 693389 w 1072230"/>
                <a:gd name="connsiteY1" fmla="*/ 602554 h 1072230"/>
                <a:gd name="connsiteX2" fmla="*/ 602554 w 1072230"/>
                <a:gd name="connsiteY2" fmla="*/ 693389 h 1072230"/>
                <a:gd name="connsiteX3" fmla="*/ 568998 w 1072230"/>
                <a:gd name="connsiteY3" fmla="*/ 700164 h 1072230"/>
                <a:gd name="connsiteX4" fmla="*/ 568998 w 1072230"/>
                <a:gd name="connsiteY4" fmla="*/ 879092 h 1072230"/>
                <a:gd name="connsiteX5" fmla="*/ 598094 w 1072230"/>
                <a:gd name="connsiteY5" fmla="*/ 876524 h 1072230"/>
                <a:gd name="connsiteX6" fmla="*/ 879131 w 1072230"/>
                <a:gd name="connsiteY6" fmla="*/ 602427 h 1072230"/>
                <a:gd name="connsiteX7" fmla="*/ 884533 w 1072230"/>
                <a:gd name="connsiteY7" fmla="*/ 548838 h 1072230"/>
                <a:gd name="connsiteX8" fmla="*/ 187697 w 1072230"/>
                <a:gd name="connsiteY8" fmla="*/ 548838 h 1072230"/>
                <a:gd name="connsiteX9" fmla="*/ 193099 w 1072230"/>
                <a:gd name="connsiteY9" fmla="*/ 602427 h 1072230"/>
                <a:gd name="connsiteX10" fmla="*/ 474136 w 1072230"/>
                <a:gd name="connsiteY10" fmla="*/ 876524 h 1072230"/>
                <a:gd name="connsiteX11" fmla="*/ 509616 w 1072230"/>
                <a:gd name="connsiteY11" fmla="*/ 879655 h 1072230"/>
                <a:gd name="connsiteX12" fmla="*/ 509616 w 1072230"/>
                <a:gd name="connsiteY12" fmla="*/ 701453 h 1072230"/>
                <a:gd name="connsiteX13" fmla="*/ 469676 w 1072230"/>
                <a:gd name="connsiteY13" fmla="*/ 693389 h 1072230"/>
                <a:gd name="connsiteX14" fmla="*/ 378841 w 1072230"/>
                <a:gd name="connsiteY14" fmla="*/ 602554 h 1072230"/>
                <a:gd name="connsiteX15" fmla="*/ 367996 w 1072230"/>
                <a:gd name="connsiteY15" fmla="*/ 548838 h 1072230"/>
                <a:gd name="connsiteX16" fmla="*/ 536115 w 1072230"/>
                <a:gd name="connsiteY16" fmla="*/ 450771 h 1072230"/>
                <a:gd name="connsiteX17" fmla="*/ 450771 w 1072230"/>
                <a:gd name="connsiteY17" fmla="*/ 536115 h 1072230"/>
                <a:gd name="connsiteX18" fmla="*/ 536115 w 1072230"/>
                <a:gd name="connsiteY18" fmla="*/ 621459 h 1072230"/>
                <a:gd name="connsiteX19" fmla="*/ 621459 w 1072230"/>
                <a:gd name="connsiteY19" fmla="*/ 536115 h 1072230"/>
                <a:gd name="connsiteX20" fmla="*/ 536115 w 1072230"/>
                <a:gd name="connsiteY20" fmla="*/ 450771 h 1072230"/>
                <a:gd name="connsiteX21" fmla="*/ 568998 w 1072230"/>
                <a:gd name="connsiteY21" fmla="*/ 185050 h 1072230"/>
                <a:gd name="connsiteX22" fmla="*/ 568998 w 1072230"/>
                <a:gd name="connsiteY22" fmla="*/ 372066 h 1072230"/>
                <a:gd name="connsiteX23" fmla="*/ 602554 w 1072230"/>
                <a:gd name="connsiteY23" fmla="*/ 378841 h 1072230"/>
                <a:gd name="connsiteX24" fmla="*/ 693389 w 1072230"/>
                <a:gd name="connsiteY24" fmla="*/ 469676 h 1072230"/>
                <a:gd name="connsiteX25" fmla="*/ 697383 w 1072230"/>
                <a:gd name="connsiteY25" fmla="*/ 489456 h 1072230"/>
                <a:gd name="connsiteX26" fmla="*/ 882502 w 1072230"/>
                <a:gd name="connsiteY26" fmla="*/ 489456 h 1072230"/>
                <a:gd name="connsiteX27" fmla="*/ 880775 w 1072230"/>
                <a:gd name="connsiteY27" fmla="*/ 469885 h 1072230"/>
                <a:gd name="connsiteX28" fmla="*/ 606678 w 1072230"/>
                <a:gd name="connsiteY28" fmla="*/ 188848 h 1072230"/>
                <a:gd name="connsiteX29" fmla="*/ 509616 w 1072230"/>
                <a:gd name="connsiteY29" fmla="*/ 184073 h 1072230"/>
                <a:gd name="connsiteX30" fmla="*/ 474136 w 1072230"/>
                <a:gd name="connsiteY30" fmla="*/ 187204 h 1072230"/>
                <a:gd name="connsiteX31" fmla="*/ 193099 w 1072230"/>
                <a:gd name="connsiteY31" fmla="*/ 461301 h 1072230"/>
                <a:gd name="connsiteX32" fmla="*/ 190261 w 1072230"/>
                <a:gd name="connsiteY32" fmla="*/ 489456 h 1072230"/>
                <a:gd name="connsiteX33" fmla="*/ 374847 w 1072230"/>
                <a:gd name="connsiteY33" fmla="*/ 489456 h 1072230"/>
                <a:gd name="connsiteX34" fmla="*/ 378841 w 1072230"/>
                <a:gd name="connsiteY34" fmla="*/ 469676 h 1072230"/>
                <a:gd name="connsiteX35" fmla="*/ 469676 w 1072230"/>
                <a:gd name="connsiteY35" fmla="*/ 378841 h 1072230"/>
                <a:gd name="connsiteX36" fmla="*/ 509616 w 1072230"/>
                <a:gd name="connsiteY36" fmla="*/ 370777 h 1072230"/>
                <a:gd name="connsiteX37" fmla="*/ 536115 w 1072230"/>
                <a:gd name="connsiteY37" fmla="*/ 0 h 1072230"/>
                <a:gd name="connsiteX38" fmla="*/ 560453 w 1072230"/>
                <a:gd name="connsiteY38" fmla="*/ 2453 h 1072230"/>
                <a:gd name="connsiteX39" fmla="*/ 594600 w 1072230"/>
                <a:gd name="connsiteY39" fmla="*/ 91894 h 1072230"/>
                <a:gd name="connsiteX40" fmla="*/ 651562 w 1072230"/>
                <a:gd name="connsiteY40" fmla="*/ 13189 h 1072230"/>
                <a:gd name="connsiteX41" fmla="*/ 697807 w 1072230"/>
                <a:gd name="connsiteY41" fmla="*/ 27545 h 1072230"/>
                <a:gd name="connsiteX42" fmla="*/ 707577 w 1072230"/>
                <a:gd name="connsiteY42" fmla="*/ 122165 h 1072230"/>
                <a:gd name="connsiteX43" fmla="*/ 781521 w 1072230"/>
                <a:gd name="connsiteY43" fmla="*/ 62065 h 1072230"/>
                <a:gd name="connsiteX44" fmla="*/ 824168 w 1072230"/>
                <a:gd name="connsiteY44" fmla="*/ 85213 h 1072230"/>
                <a:gd name="connsiteX45" fmla="*/ 808874 w 1072230"/>
                <a:gd name="connsiteY45" fmla="*/ 180650 h 1072230"/>
                <a:gd name="connsiteX46" fmla="*/ 896385 w 1072230"/>
                <a:gd name="connsiteY46" fmla="*/ 141496 h 1072230"/>
                <a:gd name="connsiteX47" fmla="*/ 915206 w 1072230"/>
                <a:gd name="connsiteY47" fmla="*/ 157025 h 1072230"/>
                <a:gd name="connsiteX48" fmla="*/ 930734 w 1072230"/>
                <a:gd name="connsiteY48" fmla="*/ 175845 h 1072230"/>
                <a:gd name="connsiteX49" fmla="*/ 891580 w 1072230"/>
                <a:gd name="connsiteY49" fmla="*/ 263356 h 1072230"/>
                <a:gd name="connsiteX50" fmla="*/ 987017 w 1072230"/>
                <a:gd name="connsiteY50" fmla="*/ 248062 h 1072230"/>
                <a:gd name="connsiteX51" fmla="*/ 1010166 w 1072230"/>
                <a:gd name="connsiteY51" fmla="*/ 290710 h 1072230"/>
                <a:gd name="connsiteX52" fmla="*/ 950065 w 1072230"/>
                <a:gd name="connsiteY52" fmla="*/ 364653 h 1072230"/>
                <a:gd name="connsiteX53" fmla="*/ 1044685 w 1072230"/>
                <a:gd name="connsiteY53" fmla="*/ 374423 h 1072230"/>
                <a:gd name="connsiteX54" fmla="*/ 1059041 w 1072230"/>
                <a:gd name="connsiteY54" fmla="*/ 420668 h 1072230"/>
                <a:gd name="connsiteX55" fmla="*/ 980336 w 1072230"/>
                <a:gd name="connsiteY55" fmla="*/ 477630 h 1072230"/>
                <a:gd name="connsiteX56" fmla="*/ 1069777 w 1072230"/>
                <a:gd name="connsiteY56" fmla="*/ 511777 h 1072230"/>
                <a:gd name="connsiteX57" fmla="*/ 1072230 w 1072230"/>
                <a:gd name="connsiteY57" fmla="*/ 536115 h 1072230"/>
                <a:gd name="connsiteX58" fmla="*/ 1069777 w 1072230"/>
                <a:gd name="connsiteY58" fmla="*/ 560453 h 1072230"/>
                <a:gd name="connsiteX59" fmla="*/ 980336 w 1072230"/>
                <a:gd name="connsiteY59" fmla="*/ 594600 h 1072230"/>
                <a:gd name="connsiteX60" fmla="*/ 1059041 w 1072230"/>
                <a:gd name="connsiteY60" fmla="*/ 651562 h 1072230"/>
                <a:gd name="connsiteX61" fmla="*/ 1044685 w 1072230"/>
                <a:gd name="connsiteY61" fmla="*/ 697807 h 1072230"/>
                <a:gd name="connsiteX62" fmla="*/ 950065 w 1072230"/>
                <a:gd name="connsiteY62" fmla="*/ 707577 h 1072230"/>
                <a:gd name="connsiteX63" fmla="*/ 1010166 w 1072230"/>
                <a:gd name="connsiteY63" fmla="*/ 781521 h 1072230"/>
                <a:gd name="connsiteX64" fmla="*/ 987017 w 1072230"/>
                <a:gd name="connsiteY64" fmla="*/ 824168 h 1072230"/>
                <a:gd name="connsiteX65" fmla="*/ 891580 w 1072230"/>
                <a:gd name="connsiteY65" fmla="*/ 808874 h 1072230"/>
                <a:gd name="connsiteX66" fmla="*/ 930734 w 1072230"/>
                <a:gd name="connsiteY66" fmla="*/ 896385 h 1072230"/>
                <a:gd name="connsiteX67" fmla="*/ 915206 w 1072230"/>
                <a:gd name="connsiteY67" fmla="*/ 915206 h 1072230"/>
                <a:gd name="connsiteX68" fmla="*/ 896385 w 1072230"/>
                <a:gd name="connsiteY68" fmla="*/ 930734 h 1072230"/>
                <a:gd name="connsiteX69" fmla="*/ 808874 w 1072230"/>
                <a:gd name="connsiteY69" fmla="*/ 891580 h 1072230"/>
                <a:gd name="connsiteX70" fmla="*/ 824168 w 1072230"/>
                <a:gd name="connsiteY70" fmla="*/ 987017 h 1072230"/>
                <a:gd name="connsiteX71" fmla="*/ 781520 w 1072230"/>
                <a:gd name="connsiteY71" fmla="*/ 1010166 h 1072230"/>
                <a:gd name="connsiteX72" fmla="*/ 707577 w 1072230"/>
                <a:gd name="connsiteY72" fmla="*/ 950065 h 1072230"/>
                <a:gd name="connsiteX73" fmla="*/ 697807 w 1072230"/>
                <a:gd name="connsiteY73" fmla="*/ 1044685 h 1072230"/>
                <a:gd name="connsiteX74" fmla="*/ 651562 w 1072230"/>
                <a:gd name="connsiteY74" fmla="*/ 1059041 h 1072230"/>
                <a:gd name="connsiteX75" fmla="*/ 594600 w 1072230"/>
                <a:gd name="connsiteY75" fmla="*/ 980336 h 1072230"/>
                <a:gd name="connsiteX76" fmla="*/ 560453 w 1072230"/>
                <a:gd name="connsiteY76" fmla="*/ 1069777 h 1072230"/>
                <a:gd name="connsiteX77" fmla="*/ 536115 w 1072230"/>
                <a:gd name="connsiteY77" fmla="*/ 1072230 h 1072230"/>
                <a:gd name="connsiteX78" fmla="*/ 511777 w 1072230"/>
                <a:gd name="connsiteY78" fmla="*/ 1069777 h 1072230"/>
                <a:gd name="connsiteX79" fmla="*/ 477630 w 1072230"/>
                <a:gd name="connsiteY79" fmla="*/ 980336 h 1072230"/>
                <a:gd name="connsiteX80" fmla="*/ 420668 w 1072230"/>
                <a:gd name="connsiteY80" fmla="*/ 1059041 h 1072230"/>
                <a:gd name="connsiteX81" fmla="*/ 374423 w 1072230"/>
                <a:gd name="connsiteY81" fmla="*/ 1044685 h 1072230"/>
                <a:gd name="connsiteX82" fmla="*/ 364653 w 1072230"/>
                <a:gd name="connsiteY82" fmla="*/ 950065 h 1072230"/>
                <a:gd name="connsiteX83" fmla="*/ 290710 w 1072230"/>
                <a:gd name="connsiteY83" fmla="*/ 1010166 h 1072230"/>
                <a:gd name="connsiteX84" fmla="*/ 248062 w 1072230"/>
                <a:gd name="connsiteY84" fmla="*/ 987017 h 1072230"/>
                <a:gd name="connsiteX85" fmla="*/ 263356 w 1072230"/>
                <a:gd name="connsiteY85" fmla="*/ 891580 h 1072230"/>
                <a:gd name="connsiteX86" fmla="*/ 175845 w 1072230"/>
                <a:gd name="connsiteY86" fmla="*/ 930734 h 1072230"/>
                <a:gd name="connsiteX87" fmla="*/ 157025 w 1072230"/>
                <a:gd name="connsiteY87" fmla="*/ 915206 h 1072230"/>
                <a:gd name="connsiteX88" fmla="*/ 141496 w 1072230"/>
                <a:gd name="connsiteY88" fmla="*/ 896385 h 1072230"/>
                <a:gd name="connsiteX89" fmla="*/ 180650 w 1072230"/>
                <a:gd name="connsiteY89" fmla="*/ 808874 h 1072230"/>
                <a:gd name="connsiteX90" fmla="*/ 85213 w 1072230"/>
                <a:gd name="connsiteY90" fmla="*/ 824168 h 1072230"/>
                <a:gd name="connsiteX91" fmla="*/ 62065 w 1072230"/>
                <a:gd name="connsiteY91" fmla="*/ 781521 h 1072230"/>
                <a:gd name="connsiteX92" fmla="*/ 122165 w 1072230"/>
                <a:gd name="connsiteY92" fmla="*/ 707577 h 1072230"/>
                <a:gd name="connsiteX93" fmla="*/ 27545 w 1072230"/>
                <a:gd name="connsiteY93" fmla="*/ 697807 h 1072230"/>
                <a:gd name="connsiteX94" fmla="*/ 13189 w 1072230"/>
                <a:gd name="connsiteY94" fmla="*/ 651562 h 1072230"/>
                <a:gd name="connsiteX95" fmla="*/ 91894 w 1072230"/>
                <a:gd name="connsiteY95" fmla="*/ 594600 h 1072230"/>
                <a:gd name="connsiteX96" fmla="*/ 2453 w 1072230"/>
                <a:gd name="connsiteY96" fmla="*/ 560453 h 1072230"/>
                <a:gd name="connsiteX97" fmla="*/ 0 w 1072230"/>
                <a:gd name="connsiteY97" fmla="*/ 536115 h 1072230"/>
                <a:gd name="connsiteX98" fmla="*/ 2453 w 1072230"/>
                <a:gd name="connsiteY98" fmla="*/ 511777 h 1072230"/>
                <a:gd name="connsiteX99" fmla="*/ 91894 w 1072230"/>
                <a:gd name="connsiteY99" fmla="*/ 477630 h 1072230"/>
                <a:gd name="connsiteX100" fmla="*/ 13189 w 1072230"/>
                <a:gd name="connsiteY100" fmla="*/ 420668 h 1072230"/>
                <a:gd name="connsiteX101" fmla="*/ 27545 w 1072230"/>
                <a:gd name="connsiteY101" fmla="*/ 374423 h 1072230"/>
                <a:gd name="connsiteX102" fmla="*/ 122165 w 1072230"/>
                <a:gd name="connsiteY102" fmla="*/ 364653 h 1072230"/>
                <a:gd name="connsiteX103" fmla="*/ 62065 w 1072230"/>
                <a:gd name="connsiteY103" fmla="*/ 290710 h 1072230"/>
                <a:gd name="connsiteX104" fmla="*/ 85213 w 1072230"/>
                <a:gd name="connsiteY104" fmla="*/ 248062 h 1072230"/>
                <a:gd name="connsiteX105" fmla="*/ 180650 w 1072230"/>
                <a:gd name="connsiteY105" fmla="*/ 263356 h 1072230"/>
                <a:gd name="connsiteX106" fmla="*/ 141496 w 1072230"/>
                <a:gd name="connsiteY106" fmla="*/ 175845 h 1072230"/>
                <a:gd name="connsiteX107" fmla="*/ 157025 w 1072230"/>
                <a:gd name="connsiteY107" fmla="*/ 157025 h 1072230"/>
                <a:gd name="connsiteX108" fmla="*/ 175845 w 1072230"/>
                <a:gd name="connsiteY108" fmla="*/ 141496 h 1072230"/>
                <a:gd name="connsiteX109" fmla="*/ 263356 w 1072230"/>
                <a:gd name="connsiteY109" fmla="*/ 180650 h 1072230"/>
                <a:gd name="connsiteX110" fmla="*/ 248062 w 1072230"/>
                <a:gd name="connsiteY110" fmla="*/ 85213 h 1072230"/>
                <a:gd name="connsiteX111" fmla="*/ 290710 w 1072230"/>
                <a:gd name="connsiteY111" fmla="*/ 62065 h 1072230"/>
                <a:gd name="connsiteX112" fmla="*/ 364653 w 1072230"/>
                <a:gd name="connsiteY112" fmla="*/ 122165 h 1072230"/>
                <a:gd name="connsiteX113" fmla="*/ 374423 w 1072230"/>
                <a:gd name="connsiteY113" fmla="*/ 27545 h 1072230"/>
                <a:gd name="connsiteX114" fmla="*/ 420668 w 1072230"/>
                <a:gd name="connsiteY114" fmla="*/ 13189 h 1072230"/>
                <a:gd name="connsiteX115" fmla="*/ 477630 w 1072230"/>
                <a:gd name="connsiteY115" fmla="*/ 91894 h 1072230"/>
                <a:gd name="connsiteX116" fmla="*/ 511777 w 1072230"/>
                <a:gd name="connsiteY116" fmla="*/ 2453 h 107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072230" h="1072230">
                  <a:moveTo>
                    <a:pt x="704234" y="548838"/>
                  </a:moveTo>
                  <a:lnTo>
                    <a:pt x="693389" y="602554"/>
                  </a:lnTo>
                  <a:cubicBezTo>
                    <a:pt x="676115" y="643396"/>
                    <a:pt x="643396" y="676115"/>
                    <a:pt x="602554" y="693389"/>
                  </a:cubicBezTo>
                  <a:lnTo>
                    <a:pt x="568998" y="700164"/>
                  </a:lnTo>
                  <a:lnTo>
                    <a:pt x="568998" y="879092"/>
                  </a:lnTo>
                  <a:lnTo>
                    <a:pt x="598094" y="876524"/>
                  </a:lnTo>
                  <a:cubicBezTo>
                    <a:pt x="738911" y="851371"/>
                    <a:pt x="850563" y="742032"/>
                    <a:pt x="879131" y="602427"/>
                  </a:cubicBezTo>
                  <a:lnTo>
                    <a:pt x="884533" y="548838"/>
                  </a:lnTo>
                  <a:close/>
                  <a:moveTo>
                    <a:pt x="187697" y="548838"/>
                  </a:moveTo>
                  <a:lnTo>
                    <a:pt x="193099" y="602427"/>
                  </a:lnTo>
                  <a:cubicBezTo>
                    <a:pt x="221667" y="742032"/>
                    <a:pt x="333319" y="851371"/>
                    <a:pt x="474136" y="876524"/>
                  </a:cubicBezTo>
                  <a:lnTo>
                    <a:pt x="509616" y="879655"/>
                  </a:lnTo>
                  <a:lnTo>
                    <a:pt x="509616" y="701453"/>
                  </a:lnTo>
                  <a:lnTo>
                    <a:pt x="469676" y="693389"/>
                  </a:lnTo>
                  <a:cubicBezTo>
                    <a:pt x="428834" y="676115"/>
                    <a:pt x="396115" y="643396"/>
                    <a:pt x="378841" y="602554"/>
                  </a:cubicBezTo>
                  <a:lnTo>
                    <a:pt x="367996" y="548838"/>
                  </a:lnTo>
                  <a:close/>
                  <a:moveTo>
                    <a:pt x="536115" y="450771"/>
                  </a:moveTo>
                  <a:cubicBezTo>
                    <a:pt x="488981" y="450771"/>
                    <a:pt x="450771" y="488981"/>
                    <a:pt x="450771" y="536115"/>
                  </a:cubicBezTo>
                  <a:cubicBezTo>
                    <a:pt x="450771" y="583249"/>
                    <a:pt x="488981" y="621459"/>
                    <a:pt x="536115" y="621459"/>
                  </a:cubicBezTo>
                  <a:cubicBezTo>
                    <a:pt x="583249" y="621459"/>
                    <a:pt x="621459" y="583249"/>
                    <a:pt x="621459" y="536115"/>
                  </a:cubicBezTo>
                  <a:cubicBezTo>
                    <a:pt x="621459" y="488981"/>
                    <a:pt x="583249" y="450771"/>
                    <a:pt x="536115" y="450771"/>
                  </a:cubicBezTo>
                  <a:close/>
                  <a:moveTo>
                    <a:pt x="568998" y="185050"/>
                  </a:moveTo>
                  <a:lnTo>
                    <a:pt x="568998" y="372066"/>
                  </a:lnTo>
                  <a:lnTo>
                    <a:pt x="602554" y="378841"/>
                  </a:lnTo>
                  <a:cubicBezTo>
                    <a:pt x="643396" y="396115"/>
                    <a:pt x="676115" y="428834"/>
                    <a:pt x="693389" y="469676"/>
                  </a:cubicBezTo>
                  <a:lnTo>
                    <a:pt x="697383" y="489456"/>
                  </a:lnTo>
                  <a:lnTo>
                    <a:pt x="882502" y="489456"/>
                  </a:lnTo>
                  <a:lnTo>
                    <a:pt x="880775" y="469885"/>
                  </a:lnTo>
                  <a:cubicBezTo>
                    <a:pt x="855622" y="329068"/>
                    <a:pt x="746282" y="217416"/>
                    <a:pt x="606678" y="188848"/>
                  </a:cubicBezTo>
                  <a:close/>
                  <a:moveTo>
                    <a:pt x="509616" y="184073"/>
                  </a:moveTo>
                  <a:lnTo>
                    <a:pt x="474136" y="187204"/>
                  </a:lnTo>
                  <a:cubicBezTo>
                    <a:pt x="333319" y="212357"/>
                    <a:pt x="221667" y="321696"/>
                    <a:pt x="193099" y="461301"/>
                  </a:cubicBezTo>
                  <a:lnTo>
                    <a:pt x="190261" y="489456"/>
                  </a:lnTo>
                  <a:lnTo>
                    <a:pt x="374847" y="489456"/>
                  </a:lnTo>
                  <a:lnTo>
                    <a:pt x="378841" y="469676"/>
                  </a:lnTo>
                  <a:cubicBezTo>
                    <a:pt x="396115" y="428834"/>
                    <a:pt x="428834" y="396115"/>
                    <a:pt x="469676" y="378841"/>
                  </a:cubicBezTo>
                  <a:lnTo>
                    <a:pt x="509616" y="370777"/>
                  </a:lnTo>
                  <a:close/>
                  <a:moveTo>
                    <a:pt x="536115" y="0"/>
                  </a:moveTo>
                  <a:lnTo>
                    <a:pt x="560453" y="2453"/>
                  </a:lnTo>
                  <a:lnTo>
                    <a:pt x="594600" y="91894"/>
                  </a:lnTo>
                  <a:lnTo>
                    <a:pt x="651562" y="13189"/>
                  </a:lnTo>
                  <a:lnTo>
                    <a:pt x="697807" y="27545"/>
                  </a:lnTo>
                  <a:lnTo>
                    <a:pt x="707577" y="122165"/>
                  </a:lnTo>
                  <a:lnTo>
                    <a:pt x="781521" y="62065"/>
                  </a:lnTo>
                  <a:lnTo>
                    <a:pt x="824168" y="85213"/>
                  </a:lnTo>
                  <a:lnTo>
                    <a:pt x="808874" y="180650"/>
                  </a:lnTo>
                  <a:lnTo>
                    <a:pt x="896385" y="141496"/>
                  </a:lnTo>
                  <a:lnTo>
                    <a:pt x="915206" y="157025"/>
                  </a:lnTo>
                  <a:lnTo>
                    <a:pt x="930734" y="175845"/>
                  </a:lnTo>
                  <a:lnTo>
                    <a:pt x="891580" y="263356"/>
                  </a:lnTo>
                  <a:lnTo>
                    <a:pt x="987017" y="248062"/>
                  </a:lnTo>
                  <a:lnTo>
                    <a:pt x="1010166" y="290710"/>
                  </a:lnTo>
                  <a:lnTo>
                    <a:pt x="950065" y="364653"/>
                  </a:lnTo>
                  <a:lnTo>
                    <a:pt x="1044685" y="374423"/>
                  </a:lnTo>
                  <a:lnTo>
                    <a:pt x="1059041" y="420668"/>
                  </a:lnTo>
                  <a:lnTo>
                    <a:pt x="980336" y="477630"/>
                  </a:lnTo>
                  <a:lnTo>
                    <a:pt x="1069777" y="511777"/>
                  </a:lnTo>
                  <a:lnTo>
                    <a:pt x="1072230" y="536115"/>
                  </a:lnTo>
                  <a:lnTo>
                    <a:pt x="1069777" y="560453"/>
                  </a:lnTo>
                  <a:lnTo>
                    <a:pt x="980336" y="594600"/>
                  </a:lnTo>
                  <a:lnTo>
                    <a:pt x="1059041" y="651562"/>
                  </a:lnTo>
                  <a:lnTo>
                    <a:pt x="1044685" y="697807"/>
                  </a:lnTo>
                  <a:lnTo>
                    <a:pt x="950065" y="707577"/>
                  </a:lnTo>
                  <a:lnTo>
                    <a:pt x="1010166" y="781521"/>
                  </a:lnTo>
                  <a:lnTo>
                    <a:pt x="987017" y="824168"/>
                  </a:lnTo>
                  <a:lnTo>
                    <a:pt x="891580" y="808874"/>
                  </a:lnTo>
                  <a:lnTo>
                    <a:pt x="930734" y="896385"/>
                  </a:lnTo>
                  <a:lnTo>
                    <a:pt x="915206" y="915206"/>
                  </a:lnTo>
                  <a:lnTo>
                    <a:pt x="896385" y="930734"/>
                  </a:lnTo>
                  <a:lnTo>
                    <a:pt x="808874" y="891580"/>
                  </a:lnTo>
                  <a:lnTo>
                    <a:pt x="824168" y="987017"/>
                  </a:lnTo>
                  <a:lnTo>
                    <a:pt x="781520" y="1010166"/>
                  </a:lnTo>
                  <a:lnTo>
                    <a:pt x="707577" y="950065"/>
                  </a:lnTo>
                  <a:lnTo>
                    <a:pt x="697807" y="1044685"/>
                  </a:lnTo>
                  <a:lnTo>
                    <a:pt x="651562" y="1059041"/>
                  </a:lnTo>
                  <a:lnTo>
                    <a:pt x="594600" y="980336"/>
                  </a:lnTo>
                  <a:lnTo>
                    <a:pt x="560453" y="1069777"/>
                  </a:lnTo>
                  <a:lnTo>
                    <a:pt x="536115" y="1072230"/>
                  </a:lnTo>
                  <a:lnTo>
                    <a:pt x="511777" y="1069777"/>
                  </a:lnTo>
                  <a:lnTo>
                    <a:pt x="477630" y="980336"/>
                  </a:lnTo>
                  <a:lnTo>
                    <a:pt x="420668" y="1059041"/>
                  </a:lnTo>
                  <a:lnTo>
                    <a:pt x="374423" y="1044685"/>
                  </a:lnTo>
                  <a:lnTo>
                    <a:pt x="364653" y="950065"/>
                  </a:lnTo>
                  <a:lnTo>
                    <a:pt x="290710" y="1010166"/>
                  </a:lnTo>
                  <a:lnTo>
                    <a:pt x="248062" y="987017"/>
                  </a:lnTo>
                  <a:lnTo>
                    <a:pt x="263356" y="891580"/>
                  </a:lnTo>
                  <a:lnTo>
                    <a:pt x="175845" y="930734"/>
                  </a:lnTo>
                  <a:lnTo>
                    <a:pt x="157025" y="915206"/>
                  </a:lnTo>
                  <a:lnTo>
                    <a:pt x="141496" y="896385"/>
                  </a:lnTo>
                  <a:lnTo>
                    <a:pt x="180650" y="808874"/>
                  </a:lnTo>
                  <a:lnTo>
                    <a:pt x="85213" y="824168"/>
                  </a:lnTo>
                  <a:lnTo>
                    <a:pt x="62065" y="781521"/>
                  </a:lnTo>
                  <a:lnTo>
                    <a:pt x="122165" y="707577"/>
                  </a:lnTo>
                  <a:lnTo>
                    <a:pt x="27545" y="697807"/>
                  </a:lnTo>
                  <a:lnTo>
                    <a:pt x="13189" y="651562"/>
                  </a:lnTo>
                  <a:lnTo>
                    <a:pt x="91894" y="594600"/>
                  </a:lnTo>
                  <a:lnTo>
                    <a:pt x="2453" y="560453"/>
                  </a:lnTo>
                  <a:lnTo>
                    <a:pt x="0" y="536115"/>
                  </a:lnTo>
                  <a:lnTo>
                    <a:pt x="2453" y="511777"/>
                  </a:lnTo>
                  <a:lnTo>
                    <a:pt x="91894" y="477630"/>
                  </a:lnTo>
                  <a:lnTo>
                    <a:pt x="13189" y="420668"/>
                  </a:lnTo>
                  <a:lnTo>
                    <a:pt x="27545" y="374423"/>
                  </a:lnTo>
                  <a:lnTo>
                    <a:pt x="122165" y="364653"/>
                  </a:lnTo>
                  <a:lnTo>
                    <a:pt x="62065" y="290710"/>
                  </a:lnTo>
                  <a:lnTo>
                    <a:pt x="85213" y="248062"/>
                  </a:lnTo>
                  <a:lnTo>
                    <a:pt x="180650" y="263356"/>
                  </a:lnTo>
                  <a:lnTo>
                    <a:pt x="141496" y="175845"/>
                  </a:lnTo>
                  <a:lnTo>
                    <a:pt x="157025" y="157025"/>
                  </a:lnTo>
                  <a:lnTo>
                    <a:pt x="175845" y="141496"/>
                  </a:lnTo>
                  <a:lnTo>
                    <a:pt x="263356" y="180650"/>
                  </a:lnTo>
                  <a:lnTo>
                    <a:pt x="248062" y="85213"/>
                  </a:lnTo>
                  <a:lnTo>
                    <a:pt x="290710" y="62065"/>
                  </a:lnTo>
                  <a:lnTo>
                    <a:pt x="364653" y="122165"/>
                  </a:lnTo>
                  <a:lnTo>
                    <a:pt x="374423" y="27545"/>
                  </a:lnTo>
                  <a:lnTo>
                    <a:pt x="420668" y="13189"/>
                  </a:lnTo>
                  <a:lnTo>
                    <a:pt x="477630" y="91894"/>
                  </a:lnTo>
                  <a:lnTo>
                    <a:pt x="511777" y="245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3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任意多边形 40"/>
            <p:cNvSpPr/>
            <p:nvPr/>
          </p:nvSpPr>
          <p:spPr>
            <a:xfrm rot="2700000">
              <a:off x="6260835" y="1459625"/>
              <a:ext cx="188515" cy="188515"/>
            </a:xfrm>
            <a:custGeom>
              <a:avLst/>
              <a:gdLst>
                <a:gd name="connsiteX0" fmla="*/ 704234 w 1072230"/>
                <a:gd name="connsiteY0" fmla="*/ 548838 h 1072230"/>
                <a:gd name="connsiteX1" fmla="*/ 693389 w 1072230"/>
                <a:gd name="connsiteY1" fmla="*/ 602554 h 1072230"/>
                <a:gd name="connsiteX2" fmla="*/ 602554 w 1072230"/>
                <a:gd name="connsiteY2" fmla="*/ 693389 h 1072230"/>
                <a:gd name="connsiteX3" fmla="*/ 568998 w 1072230"/>
                <a:gd name="connsiteY3" fmla="*/ 700164 h 1072230"/>
                <a:gd name="connsiteX4" fmla="*/ 568998 w 1072230"/>
                <a:gd name="connsiteY4" fmla="*/ 879092 h 1072230"/>
                <a:gd name="connsiteX5" fmla="*/ 598094 w 1072230"/>
                <a:gd name="connsiteY5" fmla="*/ 876524 h 1072230"/>
                <a:gd name="connsiteX6" fmla="*/ 879131 w 1072230"/>
                <a:gd name="connsiteY6" fmla="*/ 602427 h 1072230"/>
                <a:gd name="connsiteX7" fmla="*/ 884533 w 1072230"/>
                <a:gd name="connsiteY7" fmla="*/ 548838 h 1072230"/>
                <a:gd name="connsiteX8" fmla="*/ 187697 w 1072230"/>
                <a:gd name="connsiteY8" fmla="*/ 548838 h 1072230"/>
                <a:gd name="connsiteX9" fmla="*/ 193099 w 1072230"/>
                <a:gd name="connsiteY9" fmla="*/ 602427 h 1072230"/>
                <a:gd name="connsiteX10" fmla="*/ 474136 w 1072230"/>
                <a:gd name="connsiteY10" fmla="*/ 876524 h 1072230"/>
                <a:gd name="connsiteX11" fmla="*/ 509616 w 1072230"/>
                <a:gd name="connsiteY11" fmla="*/ 879655 h 1072230"/>
                <a:gd name="connsiteX12" fmla="*/ 509616 w 1072230"/>
                <a:gd name="connsiteY12" fmla="*/ 701453 h 1072230"/>
                <a:gd name="connsiteX13" fmla="*/ 469676 w 1072230"/>
                <a:gd name="connsiteY13" fmla="*/ 693389 h 1072230"/>
                <a:gd name="connsiteX14" fmla="*/ 378841 w 1072230"/>
                <a:gd name="connsiteY14" fmla="*/ 602554 h 1072230"/>
                <a:gd name="connsiteX15" fmla="*/ 367996 w 1072230"/>
                <a:gd name="connsiteY15" fmla="*/ 548838 h 1072230"/>
                <a:gd name="connsiteX16" fmla="*/ 536115 w 1072230"/>
                <a:gd name="connsiteY16" fmla="*/ 450771 h 1072230"/>
                <a:gd name="connsiteX17" fmla="*/ 450771 w 1072230"/>
                <a:gd name="connsiteY17" fmla="*/ 536115 h 1072230"/>
                <a:gd name="connsiteX18" fmla="*/ 536115 w 1072230"/>
                <a:gd name="connsiteY18" fmla="*/ 621459 h 1072230"/>
                <a:gd name="connsiteX19" fmla="*/ 621459 w 1072230"/>
                <a:gd name="connsiteY19" fmla="*/ 536115 h 1072230"/>
                <a:gd name="connsiteX20" fmla="*/ 536115 w 1072230"/>
                <a:gd name="connsiteY20" fmla="*/ 450771 h 1072230"/>
                <a:gd name="connsiteX21" fmla="*/ 568998 w 1072230"/>
                <a:gd name="connsiteY21" fmla="*/ 185050 h 1072230"/>
                <a:gd name="connsiteX22" fmla="*/ 568998 w 1072230"/>
                <a:gd name="connsiteY22" fmla="*/ 372066 h 1072230"/>
                <a:gd name="connsiteX23" fmla="*/ 602554 w 1072230"/>
                <a:gd name="connsiteY23" fmla="*/ 378841 h 1072230"/>
                <a:gd name="connsiteX24" fmla="*/ 693389 w 1072230"/>
                <a:gd name="connsiteY24" fmla="*/ 469676 h 1072230"/>
                <a:gd name="connsiteX25" fmla="*/ 697383 w 1072230"/>
                <a:gd name="connsiteY25" fmla="*/ 489456 h 1072230"/>
                <a:gd name="connsiteX26" fmla="*/ 882502 w 1072230"/>
                <a:gd name="connsiteY26" fmla="*/ 489456 h 1072230"/>
                <a:gd name="connsiteX27" fmla="*/ 880775 w 1072230"/>
                <a:gd name="connsiteY27" fmla="*/ 469885 h 1072230"/>
                <a:gd name="connsiteX28" fmla="*/ 606678 w 1072230"/>
                <a:gd name="connsiteY28" fmla="*/ 188848 h 1072230"/>
                <a:gd name="connsiteX29" fmla="*/ 509616 w 1072230"/>
                <a:gd name="connsiteY29" fmla="*/ 184073 h 1072230"/>
                <a:gd name="connsiteX30" fmla="*/ 474136 w 1072230"/>
                <a:gd name="connsiteY30" fmla="*/ 187204 h 1072230"/>
                <a:gd name="connsiteX31" fmla="*/ 193099 w 1072230"/>
                <a:gd name="connsiteY31" fmla="*/ 461301 h 1072230"/>
                <a:gd name="connsiteX32" fmla="*/ 190261 w 1072230"/>
                <a:gd name="connsiteY32" fmla="*/ 489456 h 1072230"/>
                <a:gd name="connsiteX33" fmla="*/ 374847 w 1072230"/>
                <a:gd name="connsiteY33" fmla="*/ 489456 h 1072230"/>
                <a:gd name="connsiteX34" fmla="*/ 378841 w 1072230"/>
                <a:gd name="connsiteY34" fmla="*/ 469676 h 1072230"/>
                <a:gd name="connsiteX35" fmla="*/ 469676 w 1072230"/>
                <a:gd name="connsiteY35" fmla="*/ 378841 h 1072230"/>
                <a:gd name="connsiteX36" fmla="*/ 509616 w 1072230"/>
                <a:gd name="connsiteY36" fmla="*/ 370777 h 1072230"/>
                <a:gd name="connsiteX37" fmla="*/ 536115 w 1072230"/>
                <a:gd name="connsiteY37" fmla="*/ 0 h 1072230"/>
                <a:gd name="connsiteX38" fmla="*/ 560453 w 1072230"/>
                <a:gd name="connsiteY38" fmla="*/ 2453 h 1072230"/>
                <a:gd name="connsiteX39" fmla="*/ 594600 w 1072230"/>
                <a:gd name="connsiteY39" fmla="*/ 91894 h 1072230"/>
                <a:gd name="connsiteX40" fmla="*/ 651562 w 1072230"/>
                <a:gd name="connsiteY40" fmla="*/ 13189 h 1072230"/>
                <a:gd name="connsiteX41" fmla="*/ 697807 w 1072230"/>
                <a:gd name="connsiteY41" fmla="*/ 27545 h 1072230"/>
                <a:gd name="connsiteX42" fmla="*/ 707577 w 1072230"/>
                <a:gd name="connsiteY42" fmla="*/ 122165 h 1072230"/>
                <a:gd name="connsiteX43" fmla="*/ 781521 w 1072230"/>
                <a:gd name="connsiteY43" fmla="*/ 62065 h 1072230"/>
                <a:gd name="connsiteX44" fmla="*/ 824168 w 1072230"/>
                <a:gd name="connsiteY44" fmla="*/ 85213 h 1072230"/>
                <a:gd name="connsiteX45" fmla="*/ 808874 w 1072230"/>
                <a:gd name="connsiteY45" fmla="*/ 180650 h 1072230"/>
                <a:gd name="connsiteX46" fmla="*/ 896385 w 1072230"/>
                <a:gd name="connsiteY46" fmla="*/ 141496 h 1072230"/>
                <a:gd name="connsiteX47" fmla="*/ 915206 w 1072230"/>
                <a:gd name="connsiteY47" fmla="*/ 157025 h 1072230"/>
                <a:gd name="connsiteX48" fmla="*/ 930734 w 1072230"/>
                <a:gd name="connsiteY48" fmla="*/ 175845 h 1072230"/>
                <a:gd name="connsiteX49" fmla="*/ 891580 w 1072230"/>
                <a:gd name="connsiteY49" fmla="*/ 263356 h 1072230"/>
                <a:gd name="connsiteX50" fmla="*/ 987017 w 1072230"/>
                <a:gd name="connsiteY50" fmla="*/ 248062 h 1072230"/>
                <a:gd name="connsiteX51" fmla="*/ 1010166 w 1072230"/>
                <a:gd name="connsiteY51" fmla="*/ 290710 h 1072230"/>
                <a:gd name="connsiteX52" fmla="*/ 950065 w 1072230"/>
                <a:gd name="connsiteY52" fmla="*/ 364653 h 1072230"/>
                <a:gd name="connsiteX53" fmla="*/ 1044685 w 1072230"/>
                <a:gd name="connsiteY53" fmla="*/ 374423 h 1072230"/>
                <a:gd name="connsiteX54" fmla="*/ 1059041 w 1072230"/>
                <a:gd name="connsiteY54" fmla="*/ 420668 h 1072230"/>
                <a:gd name="connsiteX55" fmla="*/ 980336 w 1072230"/>
                <a:gd name="connsiteY55" fmla="*/ 477630 h 1072230"/>
                <a:gd name="connsiteX56" fmla="*/ 1069777 w 1072230"/>
                <a:gd name="connsiteY56" fmla="*/ 511777 h 1072230"/>
                <a:gd name="connsiteX57" fmla="*/ 1072230 w 1072230"/>
                <a:gd name="connsiteY57" fmla="*/ 536115 h 1072230"/>
                <a:gd name="connsiteX58" fmla="*/ 1069777 w 1072230"/>
                <a:gd name="connsiteY58" fmla="*/ 560453 h 1072230"/>
                <a:gd name="connsiteX59" fmla="*/ 980336 w 1072230"/>
                <a:gd name="connsiteY59" fmla="*/ 594600 h 1072230"/>
                <a:gd name="connsiteX60" fmla="*/ 1059041 w 1072230"/>
                <a:gd name="connsiteY60" fmla="*/ 651562 h 1072230"/>
                <a:gd name="connsiteX61" fmla="*/ 1044685 w 1072230"/>
                <a:gd name="connsiteY61" fmla="*/ 697807 h 1072230"/>
                <a:gd name="connsiteX62" fmla="*/ 950065 w 1072230"/>
                <a:gd name="connsiteY62" fmla="*/ 707577 h 1072230"/>
                <a:gd name="connsiteX63" fmla="*/ 1010166 w 1072230"/>
                <a:gd name="connsiteY63" fmla="*/ 781521 h 1072230"/>
                <a:gd name="connsiteX64" fmla="*/ 987017 w 1072230"/>
                <a:gd name="connsiteY64" fmla="*/ 824168 h 1072230"/>
                <a:gd name="connsiteX65" fmla="*/ 891580 w 1072230"/>
                <a:gd name="connsiteY65" fmla="*/ 808874 h 1072230"/>
                <a:gd name="connsiteX66" fmla="*/ 930734 w 1072230"/>
                <a:gd name="connsiteY66" fmla="*/ 896385 h 1072230"/>
                <a:gd name="connsiteX67" fmla="*/ 915206 w 1072230"/>
                <a:gd name="connsiteY67" fmla="*/ 915206 h 1072230"/>
                <a:gd name="connsiteX68" fmla="*/ 896385 w 1072230"/>
                <a:gd name="connsiteY68" fmla="*/ 930734 h 1072230"/>
                <a:gd name="connsiteX69" fmla="*/ 808874 w 1072230"/>
                <a:gd name="connsiteY69" fmla="*/ 891580 h 1072230"/>
                <a:gd name="connsiteX70" fmla="*/ 824168 w 1072230"/>
                <a:gd name="connsiteY70" fmla="*/ 987017 h 1072230"/>
                <a:gd name="connsiteX71" fmla="*/ 781520 w 1072230"/>
                <a:gd name="connsiteY71" fmla="*/ 1010166 h 1072230"/>
                <a:gd name="connsiteX72" fmla="*/ 707577 w 1072230"/>
                <a:gd name="connsiteY72" fmla="*/ 950065 h 1072230"/>
                <a:gd name="connsiteX73" fmla="*/ 697807 w 1072230"/>
                <a:gd name="connsiteY73" fmla="*/ 1044685 h 1072230"/>
                <a:gd name="connsiteX74" fmla="*/ 651562 w 1072230"/>
                <a:gd name="connsiteY74" fmla="*/ 1059041 h 1072230"/>
                <a:gd name="connsiteX75" fmla="*/ 594600 w 1072230"/>
                <a:gd name="connsiteY75" fmla="*/ 980336 h 1072230"/>
                <a:gd name="connsiteX76" fmla="*/ 560453 w 1072230"/>
                <a:gd name="connsiteY76" fmla="*/ 1069777 h 1072230"/>
                <a:gd name="connsiteX77" fmla="*/ 536115 w 1072230"/>
                <a:gd name="connsiteY77" fmla="*/ 1072230 h 1072230"/>
                <a:gd name="connsiteX78" fmla="*/ 511777 w 1072230"/>
                <a:gd name="connsiteY78" fmla="*/ 1069777 h 1072230"/>
                <a:gd name="connsiteX79" fmla="*/ 477630 w 1072230"/>
                <a:gd name="connsiteY79" fmla="*/ 980336 h 1072230"/>
                <a:gd name="connsiteX80" fmla="*/ 420668 w 1072230"/>
                <a:gd name="connsiteY80" fmla="*/ 1059041 h 1072230"/>
                <a:gd name="connsiteX81" fmla="*/ 374423 w 1072230"/>
                <a:gd name="connsiteY81" fmla="*/ 1044685 h 1072230"/>
                <a:gd name="connsiteX82" fmla="*/ 364653 w 1072230"/>
                <a:gd name="connsiteY82" fmla="*/ 950065 h 1072230"/>
                <a:gd name="connsiteX83" fmla="*/ 290710 w 1072230"/>
                <a:gd name="connsiteY83" fmla="*/ 1010166 h 1072230"/>
                <a:gd name="connsiteX84" fmla="*/ 248062 w 1072230"/>
                <a:gd name="connsiteY84" fmla="*/ 987017 h 1072230"/>
                <a:gd name="connsiteX85" fmla="*/ 263356 w 1072230"/>
                <a:gd name="connsiteY85" fmla="*/ 891580 h 1072230"/>
                <a:gd name="connsiteX86" fmla="*/ 175845 w 1072230"/>
                <a:gd name="connsiteY86" fmla="*/ 930734 h 1072230"/>
                <a:gd name="connsiteX87" fmla="*/ 157025 w 1072230"/>
                <a:gd name="connsiteY87" fmla="*/ 915206 h 1072230"/>
                <a:gd name="connsiteX88" fmla="*/ 141496 w 1072230"/>
                <a:gd name="connsiteY88" fmla="*/ 896385 h 1072230"/>
                <a:gd name="connsiteX89" fmla="*/ 180650 w 1072230"/>
                <a:gd name="connsiteY89" fmla="*/ 808874 h 1072230"/>
                <a:gd name="connsiteX90" fmla="*/ 85213 w 1072230"/>
                <a:gd name="connsiteY90" fmla="*/ 824168 h 1072230"/>
                <a:gd name="connsiteX91" fmla="*/ 62065 w 1072230"/>
                <a:gd name="connsiteY91" fmla="*/ 781521 h 1072230"/>
                <a:gd name="connsiteX92" fmla="*/ 122165 w 1072230"/>
                <a:gd name="connsiteY92" fmla="*/ 707577 h 1072230"/>
                <a:gd name="connsiteX93" fmla="*/ 27545 w 1072230"/>
                <a:gd name="connsiteY93" fmla="*/ 697807 h 1072230"/>
                <a:gd name="connsiteX94" fmla="*/ 13189 w 1072230"/>
                <a:gd name="connsiteY94" fmla="*/ 651562 h 1072230"/>
                <a:gd name="connsiteX95" fmla="*/ 91894 w 1072230"/>
                <a:gd name="connsiteY95" fmla="*/ 594600 h 1072230"/>
                <a:gd name="connsiteX96" fmla="*/ 2453 w 1072230"/>
                <a:gd name="connsiteY96" fmla="*/ 560453 h 1072230"/>
                <a:gd name="connsiteX97" fmla="*/ 0 w 1072230"/>
                <a:gd name="connsiteY97" fmla="*/ 536115 h 1072230"/>
                <a:gd name="connsiteX98" fmla="*/ 2453 w 1072230"/>
                <a:gd name="connsiteY98" fmla="*/ 511777 h 1072230"/>
                <a:gd name="connsiteX99" fmla="*/ 91894 w 1072230"/>
                <a:gd name="connsiteY99" fmla="*/ 477630 h 1072230"/>
                <a:gd name="connsiteX100" fmla="*/ 13189 w 1072230"/>
                <a:gd name="connsiteY100" fmla="*/ 420668 h 1072230"/>
                <a:gd name="connsiteX101" fmla="*/ 27545 w 1072230"/>
                <a:gd name="connsiteY101" fmla="*/ 374423 h 1072230"/>
                <a:gd name="connsiteX102" fmla="*/ 122165 w 1072230"/>
                <a:gd name="connsiteY102" fmla="*/ 364653 h 1072230"/>
                <a:gd name="connsiteX103" fmla="*/ 62065 w 1072230"/>
                <a:gd name="connsiteY103" fmla="*/ 290710 h 1072230"/>
                <a:gd name="connsiteX104" fmla="*/ 85213 w 1072230"/>
                <a:gd name="connsiteY104" fmla="*/ 248062 h 1072230"/>
                <a:gd name="connsiteX105" fmla="*/ 180650 w 1072230"/>
                <a:gd name="connsiteY105" fmla="*/ 263356 h 1072230"/>
                <a:gd name="connsiteX106" fmla="*/ 141496 w 1072230"/>
                <a:gd name="connsiteY106" fmla="*/ 175845 h 1072230"/>
                <a:gd name="connsiteX107" fmla="*/ 157025 w 1072230"/>
                <a:gd name="connsiteY107" fmla="*/ 157025 h 1072230"/>
                <a:gd name="connsiteX108" fmla="*/ 175845 w 1072230"/>
                <a:gd name="connsiteY108" fmla="*/ 141496 h 1072230"/>
                <a:gd name="connsiteX109" fmla="*/ 263356 w 1072230"/>
                <a:gd name="connsiteY109" fmla="*/ 180650 h 1072230"/>
                <a:gd name="connsiteX110" fmla="*/ 248062 w 1072230"/>
                <a:gd name="connsiteY110" fmla="*/ 85213 h 1072230"/>
                <a:gd name="connsiteX111" fmla="*/ 290710 w 1072230"/>
                <a:gd name="connsiteY111" fmla="*/ 62065 h 1072230"/>
                <a:gd name="connsiteX112" fmla="*/ 364653 w 1072230"/>
                <a:gd name="connsiteY112" fmla="*/ 122165 h 1072230"/>
                <a:gd name="connsiteX113" fmla="*/ 374423 w 1072230"/>
                <a:gd name="connsiteY113" fmla="*/ 27545 h 1072230"/>
                <a:gd name="connsiteX114" fmla="*/ 420668 w 1072230"/>
                <a:gd name="connsiteY114" fmla="*/ 13189 h 1072230"/>
                <a:gd name="connsiteX115" fmla="*/ 477630 w 1072230"/>
                <a:gd name="connsiteY115" fmla="*/ 91894 h 1072230"/>
                <a:gd name="connsiteX116" fmla="*/ 511777 w 1072230"/>
                <a:gd name="connsiteY116" fmla="*/ 2453 h 107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072230" h="1072230">
                  <a:moveTo>
                    <a:pt x="704234" y="548838"/>
                  </a:moveTo>
                  <a:lnTo>
                    <a:pt x="693389" y="602554"/>
                  </a:lnTo>
                  <a:cubicBezTo>
                    <a:pt x="676115" y="643396"/>
                    <a:pt x="643396" y="676115"/>
                    <a:pt x="602554" y="693389"/>
                  </a:cubicBezTo>
                  <a:lnTo>
                    <a:pt x="568998" y="700164"/>
                  </a:lnTo>
                  <a:lnTo>
                    <a:pt x="568998" y="879092"/>
                  </a:lnTo>
                  <a:lnTo>
                    <a:pt x="598094" y="876524"/>
                  </a:lnTo>
                  <a:cubicBezTo>
                    <a:pt x="738911" y="851371"/>
                    <a:pt x="850563" y="742032"/>
                    <a:pt x="879131" y="602427"/>
                  </a:cubicBezTo>
                  <a:lnTo>
                    <a:pt x="884533" y="548838"/>
                  </a:lnTo>
                  <a:close/>
                  <a:moveTo>
                    <a:pt x="187697" y="548838"/>
                  </a:moveTo>
                  <a:lnTo>
                    <a:pt x="193099" y="602427"/>
                  </a:lnTo>
                  <a:cubicBezTo>
                    <a:pt x="221667" y="742032"/>
                    <a:pt x="333319" y="851371"/>
                    <a:pt x="474136" y="876524"/>
                  </a:cubicBezTo>
                  <a:lnTo>
                    <a:pt x="509616" y="879655"/>
                  </a:lnTo>
                  <a:lnTo>
                    <a:pt x="509616" y="701453"/>
                  </a:lnTo>
                  <a:lnTo>
                    <a:pt x="469676" y="693389"/>
                  </a:lnTo>
                  <a:cubicBezTo>
                    <a:pt x="428834" y="676115"/>
                    <a:pt x="396115" y="643396"/>
                    <a:pt x="378841" y="602554"/>
                  </a:cubicBezTo>
                  <a:lnTo>
                    <a:pt x="367996" y="548838"/>
                  </a:lnTo>
                  <a:close/>
                  <a:moveTo>
                    <a:pt x="536115" y="450771"/>
                  </a:moveTo>
                  <a:cubicBezTo>
                    <a:pt x="488981" y="450771"/>
                    <a:pt x="450771" y="488981"/>
                    <a:pt x="450771" y="536115"/>
                  </a:cubicBezTo>
                  <a:cubicBezTo>
                    <a:pt x="450771" y="583249"/>
                    <a:pt x="488981" y="621459"/>
                    <a:pt x="536115" y="621459"/>
                  </a:cubicBezTo>
                  <a:cubicBezTo>
                    <a:pt x="583249" y="621459"/>
                    <a:pt x="621459" y="583249"/>
                    <a:pt x="621459" y="536115"/>
                  </a:cubicBezTo>
                  <a:cubicBezTo>
                    <a:pt x="621459" y="488981"/>
                    <a:pt x="583249" y="450771"/>
                    <a:pt x="536115" y="450771"/>
                  </a:cubicBezTo>
                  <a:close/>
                  <a:moveTo>
                    <a:pt x="568998" y="185050"/>
                  </a:moveTo>
                  <a:lnTo>
                    <a:pt x="568998" y="372066"/>
                  </a:lnTo>
                  <a:lnTo>
                    <a:pt x="602554" y="378841"/>
                  </a:lnTo>
                  <a:cubicBezTo>
                    <a:pt x="643396" y="396115"/>
                    <a:pt x="676115" y="428834"/>
                    <a:pt x="693389" y="469676"/>
                  </a:cubicBezTo>
                  <a:lnTo>
                    <a:pt x="697383" y="489456"/>
                  </a:lnTo>
                  <a:lnTo>
                    <a:pt x="882502" y="489456"/>
                  </a:lnTo>
                  <a:lnTo>
                    <a:pt x="880775" y="469885"/>
                  </a:lnTo>
                  <a:cubicBezTo>
                    <a:pt x="855622" y="329068"/>
                    <a:pt x="746282" y="217416"/>
                    <a:pt x="606678" y="188848"/>
                  </a:cubicBezTo>
                  <a:close/>
                  <a:moveTo>
                    <a:pt x="509616" y="184073"/>
                  </a:moveTo>
                  <a:lnTo>
                    <a:pt x="474136" y="187204"/>
                  </a:lnTo>
                  <a:cubicBezTo>
                    <a:pt x="333319" y="212357"/>
                    <a:pt x="221667" y="321696"/>
                    <a:pt x="193099" y="461301"/>
                  </a:cubicBezTo>
                  <a:lnTo>
                    <a:pt x="190261" y="489456"/>
                  </a:lnTo>
                  <a:lnTo>
                    <a:pt x="374847" y="489456"/>
                  </a:lnTo>
                  <a:lnTo>
                    <a:pt x="378841" y="469676"/>
                  </a:lnTo>
                  <a:cubicBezTo>
                    <a:pt x="396115" y="428834"/>
                    <a:pt x="428834" y="396115"/>
                    <a:pt x="469676" y="378841"/>
                  </a:cubicBezTo>
                  <a:lnTo>
                    <a:pt x="509616" y="370777"/>
                  </a:lnTo>
                  <a:close/>
                  <a:moveTo>
                    <a:pt x="536115" y="0"/>
                  </a:moveTo>
                  <a:lnTo>
                    <a:pt x="560453" y="2453"/>
                  </a:lnTo>
                  <a:lnTo>
                    <a:pt x="594600" y="91894"/>
                  </a:lnTo>
                  <a:lnTo>
                    <a:pt x="651562" y="13189"/>
                  </a:lnTo>
                  <a:lnTo>
                    <a:pt x="697807" y="27545"/>
                  </a:lnTo>
                  <a:lnTo>
                    <a:pt x="707577" y="122165"/>
                  </a:lnTo>
                  <a:lnTo>
                    <a:pt x="781521" y="62065"/>
                  </a:lnTo>
                  <a:lnTo>
                    <a:pt x="824168" y="85213"/>
                  </a:lnTo>
                  <a:lnTo>
                    <a:pt x="808874" y="180650"/>
                  </a:lnTo>
                  <a:lnTo>
                    <a:pt x="896385" y="141496"/>
                  </a:lnTo>
                  <a:lnTo>
                    <a:pt x="915206" y="157025"/>
                  </a:lnTo>
                  <a:lnTo>
                    <a:pt x="930734" y="175845"/>
                  </a:lnTo>
                  <a:lnTo>
                    <a:pt x="891580" y="263356"/>
                  </a:lnTo>
                  <a:lnTo>
                    <a:pt x="987017" y="248062"/>
                  </a:lnTo>
                  <a:lnTo>
                    <a:pt x="1010166" y="290710"/>
                  </a:lnTo>
                  <a:lnTo>
                    <a:pt x="950065" y="364653"/>
                  </a:lnTo>
                  <a:lnTo>
                    <a:pt x="1044685" y="374423"/>
                  </a:lnTo>
                  <a:lnTo>
                    <a:pt x="1059041" y="420668"/>
                  </a:lnTo>
                  <a:lnTo>
                    <a:pt x="980336" y="477630"/>
                  </a:lnTo>
                  <a:lnTo>
                    <a:pt x="1069777" y="511777"/>
                  </a:lnTo>
                  <a:lnTo>
                    <a:pt x="1072230" y="536115"/>
                  </a:lnTo>
                  <a:lnTo>
                    <a:pt x="1069777" y="560453"/>
                  </a:lnTo>
                  <a:lnTo>
                    <a:pt x="980336" y="594600"/>
                  </a:lnTo>
                  <a:lnTo>
                    <a:pt x="1059041" y="651562"/>
                  </a:lnTo>
                  <a:lnTo>
                    <a:pt x="1044685" y="697807"/>
                  </a:lnTo>
                  <a:lnTo>
                    <a:pt x="950065" y="707577"/>
                  </a:lnTo>
                  <a:lnTo>
                    <a:pt x="1010166" y="781521"/>
                  </a:lnTo>
                  <a:lnTo>
                    <a:pt x="987017" y="824168"/>
                  </a:lnTo>
                  <a:lnTo>
                    <a:pt x="891580" y="808874"/>
                  </a:lnTo>
                  <a:lnTo>
                    <a:pt x="930734" y="896385"/>
                  </a:lnTo>
                  <a:lnTo>
                    <a:pt x="915206" y="915206"/>
                  </a:lnTo>
                  <a:lnTo>
                    <a:pt x="896385" y="930734"/>
                  </a:lnTo>
                  <a:lnTo>
                    <a:pt x="808874" y="891580"/>
                  </a:lnTo>
                  <a:lnTo>
                    <a:pt x="824168" y="987017"/>
                  </a:lnTo>
                  <a:lnTo>
                    <a:pt x="781520" y="1010166"/>
                  </a:lnTo>
                  <a:lnTo>
                    <a:pt x="707577" y="950065"/>
                  </a:lnTo>
                  <a:lnTo>
                    <a:pt x="697807" y="1044685"/>
                  </a:lnTo>
                  <a:lnTo>
                    <a:pt x="651562" y="1059041"/>
                  </a:lnTo>
                  <a:lnTo>
                    <a:pt x="594600" y="980336"/>
                  </a:lnTo>
                  <a:lnTo>
                    <a:pt x="560453" y="1069777"/>
                  </a:lnTo>
                  <a:lnTo>
                    <a:pt x="536115" y="1072230"/>
                  </a:lnTo>
                  <a:lnTo>
                    <a:pt x="511777" y="1069777"/>
                  </a:lnTo>
                  <a:lnTo>
                    <a:pt x="477630" y="980336"/>
                  </a:lnTo>
                  <a:lnTo>
                    <a:pt x="420668" y="1059041"/>
                  </a:lnTo>
                  <a:lnTo>
                    <a:pt x="374423" y="1044685"/>
                  </a:lnTo>
                  <a:lnTo>
                    <a:pt x="364653" y="950065"/>
                  </a:lnTo>
                  <a:lnTo>
                    <a:pt x="290710" y="1010166"/>
                  </a:lnTo>
                  <a:lnTo>
                    <a:pt x="248062" y="987017"/>
                  </a:lnTo>
                  <a:lnTo>
                    <a:pt x="263356" y="891580"/>
                  </a:lnTo>
                  <a:lnTo>
                    <a:pt x="175845" y="930734"/>
                  </a:lnTo>
                  <a:lnTo>
                    <a:pt x="157025" y="915206"/>
                  </a:lnTo>
                  <a:lnTo>
                    <a:pt x="141496" y="896385"/>
                  </a:lnTo>
                  <a:lnTo>
                    <a:pt x="180650" y="808874"/>
                  </a:lnTo>
                  <a:lnTo>
                    <a:pt x="85213" y="824168"/>
                  </a:lnTo>
                  <a:lnTo>
                    <a:pt x="62065" y="781521"/>
                  </a:lnTo>
                  <a:lnTo>
                    <a:pt x="122165" y="707577"/>
                  </a:lnTo>
                  <a:lnTo>
                    <a:pt x="27545" y="697807"/>
                  </a:lnTo>
                  <a:lnTo>
                    <a:pt x="13189" y="651562"/>
                  </a:lnTo>
                  <a:lnTo>
                    <a:pt x="91894" y="594600"/>
                  </a:lnTo>
                  <a:lnTo>
                    <a:pt x="2453" y="560453"/>
                  </a:lnTo>
                  <a:lnTo>
                    <a:pt x="0" y="536115"/>
                  </a:lnTo>
                  <a:lnTo>
                    <a:pt x="2453" y="511777"/>
                  </a:lnTo>
                  <a:lnTo>
                    <a:pt x="91894" y="477630"/>
                  </a:lnTo>
                  <a:lnTo>
                    <a:pt x="13189" y="420668"/>
                  </a:lnTo>
                  <a:lnTo>
                    <a:pt x="27545" y="374423"/>
                  </a:lnTo>
                  <a:lnTo>
                    <a:pt x="122165" y="364653"/>
                  </a:lnTo>
                  <a:lnTo>
                    <a:pt x="62065" y="290710"/>
                  </a:lnTo>
                  <a:lnTo>
                    <a:pt x="85213" y="248062"/>
                  </a:lnTo>
                  <a:lnTo>
                    <a:pt x="180650" y="263356"/>
                  </a:lnTo>
                  <a:lnTo>
                    <a:pt x="141496" y="175845"/>
                  </a:lnTo>
                  <a:lnTo>
                    <a:pt x="157025" y="157025"/>
                  </a:lnTo>
                  <a:lnTo>
                    <a:pt x="175845" y="141496"/>
                  </a:lnTo>
                  <a:lnTo>
                    <a:pt x="263356" y="180650"/>
                  </a:lnTo>
                  <a:lnTo>
                    <a:pt x="248062" y="85213"/>
                  </a:lnTo>
                  <a:lnTo>
                    <a:pt x="290710" y="62065"/>
                  </a:lnTo>
                  <a:lnTo>
                    <a:pt x="364653" y="122165"/>
                  </a:lnTo>
                  <a:lnTo>
                    <a:pt x="374423" y="27545"/>
                  </a:lnTo>
                  <a:lnTo>
                    <a:pt x="420668" y="13189"/>
                  </a:lnTo>
                  <a:lnTo>
                    <a:pt x="477630" y="91894"/>
                  </a:lnTo>
                  <a:lnTo>
                    <a:pt x="511777" y="245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3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 41"/>
            <p:cNvSpPr/>
            <p:nvPr/>
          </p:nvSpPr>
          <p:spPr>
            <a:xfrm rot="2700000">
              <a:off x="5687624" y="1660895"/>
              <a:ext cx="113810" cy="113810"/>
            </a:xfrm>
            <a:custGeom>
              <a:avLst/>
              <a:gdLst>
                <a:gd name="connsiteX0" fmla="*/ 704234 w 1072230"/>
                <a:gd name="connsiteY0" fmla="*/ 548838 h 1072230"/>
                <a:gd name="connsiteX1" fmla="*/ 693389 w 1072230"/>
                <a:gd name="connsiteY1" fmla="*/ 602554 h 1072230"/>
                <a:gd name="connsiteX2" fmla="*/ 602554 w 1072230"/>
                <a:gd name="connsiteY2" fmla="*/ 693389 h 1072230"/>
                <a:gd name="connsiteX3" fmla="*/ 568998 w 1072230"/>
                <a:gd name="connsiteY3" fmla="*/ 700164 h 1072230"/>
                <a:gd name="connsiteX4" fmla="*/ 568998 w 1072230"/>
                <a:gd name="connsiteY4" fmla="*/ 879092 h 1072230"/>
                <a:gd name="connsiteX5" fmla="*/ 598094 w 1072230"/>
                <a:gd name="connsiteY5" fmla="*/ 876524 h 1072230"/>
                <a:gd name="connsiteX6" fmla="*/ 879131 w 1072230"/>
                <a:gd name="connsiteY6" fmla="*/ 602427 h 1072230"/>
                <a:gd name="connsiteX7" fmla="*/ 884533 w 1072230"/>
                <a:gd name="connsiteY7" fmla="*/ 548838 h 1072230"/>
                <a:gd name="connsiteX8" fmla="*/ 187697 w 1072230"/>
                <a:gd name="connsiteY8" fmla="*/ 548838 h 1072230"/>
                <a:gd name="connsiteX9" fmla="*/ 193099 w 1072230"/>
                <a:gd name="connsiteY9" fmla="*/ 602427 h 1072230"/>
                <a:gd name="connsiteX10" fmla="*/ 474136 w 1072230"/>
                <a:gd name="connsiteY10" fmla="*/ 876524 h 1072230"/>
                <a:gd name="connsiteX11" fmla="*/ 509616 w 1072230"/>
                <a:gd name="connsiteY11" fmla="*/ 879655 h 1072230"/>
                <a:gd name="connsiteX12" fmla="*/ 509616 w 1072230"/>
                <a:gd name="connsiteY12" fmla="*/ 701453 h 1072230"/>
                <a:gd name="connsiteX13" fmla="*/ 469676 w 1072230"/>
                <a:gd name="connsiteY13" fmla="*/ 693389 h 1072230"/>
                <a:gd name="connsiteX14" fmla="*/ 378841 w 1072230"/>
                <a:gd name="connsiteY14" fmla="*/ 602554 h 1072230"/>
                <a:gd name="connsiteX15" fmla="*/ 367996 w 1072230"/>
                <a:gd name="connsiteY15" fmla="*/ 548838 h 1072230"/>
                <a:gd name="connsiteX16" fmla="*/ 536115 w 1072230"/>
                <a:gd name="connsiteY16" fmla="*/ 450771 h 1072230"/>
                <a:gd name="connsiteX17" fmla="*/ 450771 w 1072230"/>
                <a:gd name="connsiteY17" fmla="*/ 536115 h 1072230"/>
                <a:gd name="connsiteX18" fmla="*/ 536115 w 1072230"/>
                <a:gd name="connsiteY18" fmla="*/ 621459 h 1072230"/>
                <a:gd name="connsiteX19" fmla="*/ 621459 w 1072230"/>
                <a:gd name="connsiteY19" fmla="*/ 536115 h 1072230"/>
                <a:gd name="connsiteX20" fmla="*/ 536115 w 1072230"/>
                <a:gd name="connsiteY20" fmla="*/ 450771 h 1072230"/>
                <a:gd name="connsiteX21" fmla="*/ 568998 w 1072230"/>
                <a:gd name="connsiteY21" fmla="*/ 185050 h 1072230"/>
                <a:gd name="connsiteX22" fmla="*/ 568998 w 1072230"/>
                <a:gd name="connsiteY22" fmla="*/ 372066 h 1072230"/>
                <a:gd name="connsiteX23" fmla="*/ 602554 w 1072230"/>
                <a:gd name="connsiteY23" fmla="*/ 378841 h 1072230"/>
                <a:gd name="connsiteX24" fmla="*/ 693389 w 1072230"/>
                <a:gd name="connsiteY24" fmla="*/ 469676 h 1072230"/>
                <a:gd name="connsiteX25" fmla="*/ 697383 w 1072230"/>
                <a:gd name="connsiteY25" fmla="*/ 489456 h 1072230"/>
                <a:gd name="connsiteX26" fmla="*/ 882502 w 1072230"/>
                <a:gd name="connsiteY26" fmla="*/ 489456 h 1072230"/>
                <a:gd name="connsiteX27" fmla="*/ 880775 w 1072230"/>
                <a:gd name="connsiteY27" fmla="*/ 469885 h 1072230"/>
                <a:gd name="connsiteX28" fmla="*/ 606678 w 1072230"/>
                <a:gd name="connsiteY28" fmla="*/ 188848 h 1072230"/>
                <a:gd name="connsiteX29" fmla="*/ 509616 w 1072230"/>
                <a:gd name="connsiteY29" fmla="*/ 184073 h 1072230"/>
                <a:gd name="connsiteX30" fmla="*/ 474136 w 1072230"/>
                <a:gd name="connsiteY30" fmla="*/ 187204 h 1072230"/>
                <a:gd name="connsiteX31" fmla="*/ 193099 w 1072230"/>
                <a:gd name="connsiteY31" fmla="*/ 461301 h 1072230"/>
                <a:gd name="connsiteX32" fmla="*/ 190261 w 1072230"/>
                <a:gd name="connsiteY32" fmla="*/ 489456 h 1072230"/>
                <a:gd name="connsiteX33" fmla="*/ 374847 w 1072230"/>
                <a:gd name="connsiteY33" fmla="*/ 489456 h 1072230"/>
                <a:gd name="connsiteX34" fmla="*/ 378841 w 1072230"/>
                <a:gd name="connsiteY34" fmla="*/ 469676 h 1072230"/>
                <a:gd name="connsiteX35" fmla="*/ 469676 w 1072230"/>
                <a:gd name="connsiteY35" fmla="*/ 378841 h 1072230"/>
                <a:gd name="connsiteX36" fmla="*/ 509616 w 1072230"/>
                <a:gd name="connsiteY36" fmla="*/ 370777 h 1072230"/>
                <a:gd name="connsiteX37" fmla="*/ 536115 w 1072230"/>
                <a:gd name="connsiteY37" fmla="*/ 0 h 1072230"/>
                <a:gd name="connsiteX38" fmla="*/ 560453 w 1072230"/>
                <a:gd name="connsiteY38" fmla="*/ 2453 h 1072230"/>
                <a:gd name="connsiteX39" fmla="*/ 594600 w 1072230"/>
                <a:gd name="connsiteY39" fmla="*/ 91894 h 1072230"/>
                <a:gd name="connsiteX40" fmla="*/ 651562 w 1072230"/>
                <a:gd name="connsiteY40" fmla="*/ 13189 h 1072230"/>
                <a:gd name="connsiteX41" fmla="*/ 697807 w 1072230"/>
                <a:gd name="connsiteY41" fmla="*/ 27545 h 1072230"/>
                <a:gd name="connsiteX42" fmla="*/ 707577 w 1072230"/>
                <a:gd name="connsiteY42" fmla="*/ 122165 h 1072230"/>
                <a:gd name="connsiteX43" fmla="*/ 781521 w 1072230"/>
                <a:gd name="connsiteY43" fmla="*/ 62065 h 1072230"/>
                <a:gd name="connsiteX44" fmla="*/ 824168 w 1072230"/>
                <a:gd name="connsiteY44" fmla="*/ 85213 h 1072230"/>
                <a:gd name="connsiteX45" fmla="*/ 808874 w 1072230"/>
                <a:gd name="connsiteY45" fmla="*/ 180650 h 1072230"/>
                <a:gd name="connsiteX46" fmla="*/ 896385 w 1072230"/>
                <a:gd name="connsiteY46" fmla="*/ 141496 h 1072230"/>
                <a:gd name="connsiteX47" fmla="*/ 915206 w 1072230"/>
                <a:gd name="connsiteY47" fmla="*/ 157025 h 1072230"/>
                <a:gd name="connsiteX48" fmla="*/ 930734 w 1072230"/>
                <a:gd name="connsiteY48" fmla="*/ 175845 h 1072230"/>
                <a:gd name="connsiteX49" fmla="*/ 891580 w 1072230"/>
                <a:gd name="connsiteY49" fmla="*/ 263356 h 1072230"/>
                <a:gd name="connsiteX50" fmla="*/ 987017 w 1072230"/>
                <a:gd name="connsiteY50" fmla="*/ 248062 h 1072230"/>
                <a:gd name="connsiteX51" fmla="*/ 1010166 w 1072230"/>
                <a:gd name="connsiteY51" fmla="*/ 290710 h 1072230"/>
                <a:gd name="connsiteX52" fmla="*/ 950065 w 1072230"/>
                <a:gd name="connsiteY52" fmla="*/ 364653 h 1072230"/>
                <a:gd name="connsiteX53" fmla="*/ 1044685 w 1072230"/>
                <a:gd name="connsiteY53" fmla="*/ 374423 h 1072230"/>
                <a:gd name="connsiteX54" fmla="*/ 1059041 w 1072230"/>
                <a:gd name="connsiteY54" fmla="*/ 420668 h 1072230"/>
                <a:gd name="connsiteX55" fmla="*/ 980336 w 1072230"/>
                <a:gd name="connsiteY55" fmla="*/ 477630 h 1072230"/>
                <a:gd name="connsiteX56" fmla="*/ 1069777 w 1072230"/>
                <a:gd name="connsiteY56" fmla="*/ 511777 h 1072230"/>
                <a:gd name="connsiteX57" fmla="*/ 1072230 w 1072230"/>
                <a:gd name="connsiteY57" fmla="*/ 536115 h 1072230"/>
                <a:gd name="connsiteX58" fmla="*/ 1069777 w 1072230"/>
                <a:gd name="connsiteY58" fmla="*/ 560453 h 1072230"/>
                <a:gd name="connsiteX59" fmla="*/ 980336 w 1072230"/>
                <a:gd name="connsiteY59" fmla="*/ 594600 h 1072230"/>
                <a:gd name="connsiteX60" fmla="*/ 1059041 w 1072230"/>
                <a:gd name="connsiteY60" fmla="*/ 651562 h 1072230"/>
                <a:gd name="connsiteX61" fmla="*/ 1044685 w 1072230"/>
                <a:gd name="connsiteY61" fmla="*/ 697807 h 1072230"/>
                <a:gd name="connsiteX62" fmla="*/ 950065 w 1072230"/>
                <a:gd name="connsiteY62" fmla="*/ 707577 h 1072230"/>
                <a:gd name="connsiteX63" fmla="*/ 1010166 w 1072230"/>
                <a:gd name="connsiteY63" fmla="*/ 781521 h 1072230"/>
                <a:gd name="connsiteX64" fmla="*/ 987017 w 1072230"/>
                <a:gd name="connsiteY64" fmla="*/ 824168 h 1072230"/>
                <a:gd name="connsiteX65" fmla="*/ 891580 w 1072230"/>
                <a:gd name="connsiteY65" fmla="*/ 808874 h 1072230"/>
                <a:gd name="connsiteX66" fmla="*/ 930734 w 1072230"/>
                <a:gd name="connsiteY66" fmla="*/ 896385 h 1072230"/>
                <a:gd name="connsiteX67" fmla="*/ 915206 w 1072230"/>
                <a:gd name="connsiteY67" fmla="*/ 915206 h 1072230"/>
                <a:gd name="connsiteX68" fmla="*/ 896385 w 1072230"/>
                <a:gd name="connsiteY68" fmla="*/ 930734 h 1072230"/>
                <a:gd name="connsiteX69" fmla="*/ 808874 w 1072230"/>
                <a:gd name="connsiteY69" fmla="*/ 891580 h 1072230"/>
                <a:gd name="connsiteX70" fmla="*/ 824168 w 1072230"/>
                <a:gd name="connsiteY70" fmla="*/ 987017 h 1072230"/>
                <a:gd name="connsiteX71" fmla="*/ 781520 w 1072230"/>
                <a:gd name="connsiteY71" fmla="*/ 1010166 h 1072230"/>
                <a:gd name="connsiteX72" fmla="*/ 707577 w 1072230"/>
                <a:gd name="connsiteY72" fmla="*/ 950065 h 1072230"/>
                <a:gd name="connsiteX73" fmla="*/ 697807 w 1072230"/>
                <a:gd name="connsiteY73" fmla="*/ 1044685 h 1072230"/>
                <a:gd name="connsiteX74" fmla="*/ 651562 w 1072230"/>
                <a:gd name="connsiteY74" fmla="*/ 1059041 h 1072230"/>
                <a:gd name="connsiteX75" fmla="*/ 594600 w 1072230"/>
                <a:gd name="connsiteY75" fmla="*/ 980336 h 1072230"/>
                <a:gd name="connsiteX76" fmla="*/ 560453 w 1072230"/>
                <a:gd name="connsiteY76" fmla="*/ 1069777 h 1072230"/>
                <a:gd name="connsiteX77" fmla="*/ 536115 w 1072230"/>
                <a:gd name="connsiteY77" fmla="*/ 1072230 h 1072230"/>
                <a:gd name="connsiteX78" fmla="*/ 511777 w 1072230"/>
                <a:gd name="connsiteY78" fmla="*/ 1069777 h 1072230"/>
                <a:gd name="connsiteX79" fmla="*/ 477630 w 1072230"/>
                <a:gd name="connsiteY79" fmla="*/ 980336 h 1072230"/>
                <a:gd name="connsiteX80" fmla="*/ 420668 w 1072230"/>
                <a:gd name="connsiteY80" fmla="*/ 1059041 h 1072230"/>
                <a:gd name="connsiteX81" fmla="*/ 374423 w 1072230"/>
                <a:gd name="connsiteY81" fmla="*/ 1044685 h 1072230"/>
                <a:gd name="connsiteX82" fmla="*/ 364653 w 1072230"/>
                <a:gd name="connsiteY82" fmla="*/ 950065 h 1072230"/>
                <a:gd name="connsiteX83" fmla="*/ 290710 w 1072230"/>
                <a:gd name="connsiteY83" fmla="*/ 1010166 h 1072230"/>
                <a:gd name="connsiteX84" fmla="*/ 248062 w 1072230"/>
                <a:gd name="connsiteY84" fmla="*/ 987017 h 1072230"/>
                <a:gd name="connsiteX85" fmla="*/ 263356 w 1072230"/>
                <a:gd name="connsiteY85" fmla="*/ 891580 h 1072230"/>
                <a:gd name="connsiteX86" fmla="*/ 175845 w 1072230"/>
                <a:gd name="connsiteY86" fmla="*/ 930734 h 1072230"/>
                <a:gd name="connsiteX87" fmla="*/ 157025 w 1072230"/>
                <a:gd name="connsiteY87" fmla="*/ 915206 h 1072230"/>
                <a:gd name="connsiteX88" fmla="*/ 141496 w 1072230"/>
                <a:gd name="connsiteY88" fmla="*/ 896385 h 1072230"/>
                <a:gd name="connsiteX89" fmla="*/ 180650 w 1072230"/>
                <a:gd name="connsiteY89" fmla="*/ 808874 h 1072230"/>
                <a:gd name="connsiteX90" fmla="*/ 85213 w 1072230"/>
                <a:gd name="connsiteY90" fmla="*/ 824168 h 1072230"/>
                <a:gd name="connsiteX91" fmla="*/ 62065 w 1072230"/>
                <a:gd name="connsiteY91" fmla="*/ 781521 h 1072230"/>
                <a:gd name="connsiteX92" fmla="*/ 122165 w 1072230"/>
                <a:gd name="connsiteY92" fmla="*/ 707577 h 1072230"/>
                <a:gd name="connsiteX93" fmla="*/ 27545 w 1072230"/>
                <a:gd name="connsiteY93" fmla="*/ 697807 h 1072230"/>
                <a:gd name="connsiteX94" fmla="*/ 13189 w 1072230"/>
                <a:gd name="connsiteY94" fmla="*/ 651562 h 1072230"/>
                <a:gd name="connsiteX95" fmla="*/ 91894 w 1072230"/>
                <a:gd name="connsiteY95" fmla="*/ 594600 h 1072230"/>
                <a:gd name="connsiteX96" fmla="*/ 2453 w 1072230"/>
                <a:gd name="connsiteY96" fmla="*/ 560453 h 1072230"/>
                <a:gd name="connsiteX97" fmla="*/ 0 w 1072230"/>
                <a:gd name="connsiteY97" fmla="*/ 536115 h 1072230"/>
                <a:gd name="connsiteX98" fmla="*/ 2453 w 1072230"/>
                <a:gd name="connsiteY98" fmla="*/ 511777 h 1072230"/>
                <a:gd name="connsiteX99" fmla="*/ 91894 w 1072230"/>
                <a:gd name="connsiteY99" fmla="*/ 477630 h 1072230"/>
                <a:gd name="connsiteX100" fmla="*/ 13189 w 1072230"/>
                <a:gd name="connsiteY100" fmla="*/ 420668 h 1072230"/>
                <a:gd name="connsiteX101" fmla="*/ 27545 w 1072230"/>
                <a:gd name="connsiteY101" fmla="*/ 374423 h 1072230"/>
                <a:gd name="connsiteX102" fmla="*/ 122165 w 1072230"/>
                <a:gd name="connsiteY102" fmla="*/ 364653 h 1072230"/>
                <a:gd name="connsiteX103" fmla="*/ 62065 w 1072230"/>
                <a:gd name="connsiteY103" fmla="*/ 290710 h 1072230"/>
                <a:gd name="connsiteX104" fmla="*/ 85213 w 1072230"/>
                <a:gd name="connsiteY104" fmla="*/ 248062 h 1072230"/>
                <a:gd name="connsiteX105" fmla="*/ 180650 w 1072230"/>
                <a:gd name="connsiteY105" fmla="*/ 263356 h 1072230"/>
                <a:gd name="connsiteX106" fmla="*/ 141496 w 1072230"/>
                <a:gd name="connsiteY106" fmla="*/ 175845 h 1072230"/>
                <a:gd name="connsiteX107" fmla="*/ 157025 w 1072230"/>
                <a:gd name="connsiteY107" fmla="*/ 157025 h 1072230"/>
                <a:gd name="connsiteX108" fmla="*/ 175845 w 1072230"/>
                <a:gd name="connsiteY108" fmla="*/ 141496 h 1072230"/>
                <a:gd name="connsiteX109" fmla="*/ 263356 w 1072230"/>
                <a:gd name="connsiteY109" fmla="*/ 180650 h 1072230"/>
                <a:gd name="connsiteX110" fmla="*/ 248062 w 1072230"/>
                <a:gd name="connsiteY110" fmla="*/ 85213 h 1072230"/>
                <a:gd name="connsiteX111" fmla="*/ 290710 w 1072230"/>
                <a:gd name="connsiteY111" fmla="*/ 62065 h 1072230"/>
                <a:gd name="connsiteX112" fmla="*/ 364653 w 1072230"/>
                <a:gd name="connsiteY112" fmla="*/ 122165 h 1072230"/>
                <a:gd name="connsiteX113" fmla="*/ 374423 w 1072230"/>
                <a:gd name="connsiteY113" fmla="*/ 27545 h 1072230"/>
                <a:gd name="connsiteX114" fmla="*/ 420668 w 1072230"/>
                <a:gd name="connsiteY114" fmla="*/ 13189 h 1072230"/>
                <a:gd name="connsiteX115" fmla="*/ 477630 w 1072230"/>
                <a:gd name="connsiteY115" fmla="*/ 91894 h 1072230"/>
                <a:gd name="connsiteX116" fmla="*/ 511777 w 1072230"/>
                <a:gd name="connsiteY116" fmla="*/ 2453 h 107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072230" h="1072230">
                  <a:moveTo>
                    <a:pt x="704234" y="548838"/>
                  </a:moveTo>
                  <a:lnTo>
                    <a:pt x="693389" y="602554"/>
                  </a:lnTo>
                  <a:cubicBezTo>
                    <a:pt x="676115" y="643396"/>
                    <a:pt x="643396" y="676115"/>
                    <a:pt x="602554" y="693389"/>
                  </a:cubicBezTo>
                  <a:lnTo>
                    <a:pt x="568998" y="700164"/>
                  </a:lnTo>
                  <a:lnTo>
                    <a:pt x="568998" y="879092"/>
                  </a:lnTo>
                  <a:lnTo>
                    <a:pt x="598094" y="876524"/>
                  </a:lnTo>
                  <a:cubicBezTo>
                    <a:pt x="738911" y="851371"/>
                    <a:pt x="850563" y="742032"/>
                    <a:pt x="879131" y="602427"/>
                  </a:cubicBezTo>
                  <a:lnTo>
                    <a:pt x="884533" y="548838"/>
                  </a:lnTo>
                  <a:close/>
                  <a:moveTo>
                    <a:pt x="187697" y="548838"/>
                  </a:moveTo>
                  <a:lnTo>
                    <a:pt x="193099" y="602427"/>
                  </a:lnTo>
                  <a:cubicBezTo>
                    <a:pt x="221667" y="742032"/>
                    <a:pt x="333319" y="851371"/>
                    <a:pt x="474136" y="876524"/>
                  </a:cubicBezTo>
                  <a:lnTo>
                    <a:pt x="509616" y="879655"/>
                  </a:lnTo>
                  <a:lnTo>
                    <a:pt x="509616" y="701453"/>
                  </a:lnTo>
                  <a:lnTo>
                    <a:pt x="469676" y="693389"/>
                  </a:lnTo>
                  <a:cubicBezTo>
                    <a:pt x="428834" y="676115"/>
                    <a:pt x="396115" y="643396"/>
                    <a:pt x="378841" y="602554"/>
                  </a:cubicBezTo>
                  <a:lnTo>
                    <a:pt x="367996" y="548838"/>
                  </a:lnTo>
                  <a:close/>
                  <a:moveTo>
                    <a:pt x="536115" y="450771"/>
                  </a:moveTo>
                  <a:cubicBezTo>
                    <a:pt x="488981" y="450771"/>
                    <a:pt x="450771" y="488981"/>
                    <a:pt x="450771" y="536115"/>
                  </a:cubicBezTo>
                  <a:cubicBezTo>
                    <a:pt x="450771" y="583249"/>
                    <a:pt x="488981" y="621459"/>
                    <a:pt x="536115" y="621459"/>
                  </a:cubicBezTo>
                  <a:cubicBezTo>
                    <a:pt x="583249" y="621459"/>
                    <a:pt x="621459" y="583249"/>
                    <a:pt x="621459" y="536115"/>
                  </a:cubicBezTo>
                  <a:cubicBezTo>
                    <a:pt x="621459" y="488981"/>
                    <a:pt x="583249" y="450771"/>
                    <a:pt x="536115" y="450771"/>
                  </a:cubicBezTo>
                  <a:close/>
                  <a:moveTo>
                    <a:pt x="568998" y="185050"/>
                  </a:moveTo>
                  <a:lnTo>
                    <a:pt x="568998" y="372066"/>
                  </a:lnTo>
                  <a:lnTo>
                    <a:pt x="602554" y="378841"/>
                  </a:lnTo>
                  <a:cubicBezTo>
                    <a:pt x="643396" y="396115"/>
                    <a:pt x="676115" y="428834"/>
                    <a:pt x="693389" y="469676"/>
                  </a:cubicBezTo>
                  <a:lnTo>
                    <a:pt x="697383" y="489456"/>
                  </a:lnTo>
                  <a:lnTo>
                    <a:pt x="882502" y="489456"/>
                  </a:lnTo>
                  <a:lnTo>
                    <a:pt x="880775" y="469885"/>
                  </a:lnTo>
                  <a:cubicBezTo>
                    <a:pt x="855622" y="329068"/>
                    <a:pt x="746282" y="217416"/>
                    <a:pt x="606678" y="188848"/>
                  </a:cubicBezTo>
                  <a:close/>
                  <a:moveTo>
                    <a:pt x="509616" y="184073"/>
                  </a:moveTo>
                  <a:lnTo>
                    <a:pt x="474136" y="187204"/>
                  </a:lnTo>
                  <a:cubicBezTo>
                    <a:pt x="333319" y="212357"/>
                    <a:pt x="221667" y="321696"/>
                    <a:pt x="193099" y="461301"/>
                  </a:cubicBezTo>
                  <a:lnTo>
                    <a:pt x="190261" y="489456"/>
                  </a:lnTo>
                  <a:lnTo>
                    <a:pt x="374847" y="489456"/>
                  </a:lnTo>
                  <a:lnTo>
                    <a:pt x="378841" y="469676"/>
                  </a:lnTo>
                  <a:cubicBezTo>
                    <a:pt x="396115" y="428834"/>
                    <a:pt x="428834" y="396115"/>
                    <a:pt x="469676" y="378841"/>
                  </a:cubicBezTo>
                  <a:lnTo>
                    <a:pt x="509616" y="370777"/>
                  </a:lnTo>
                  <a:close/>
                  <a:moveTo>
                    <a:pt x="536115" y="0"/>
                  </a:moveTo>
                  <a:lnTo>
                    <a:pt x="560453" y="2453"/>
                  </a:lnTo>
                  <a:lnTo>
                    <a:pt x="594600" y="91894"/>
                  </a:lnTo>
                  <a:lnTo>
                    <a:pt x="651562" y="13189"/>
                  </a:lnTo>
                  <a:lnTo>
                    <a:pt x="697807" y="27545"/>
                  </a:lnTo>
                  <a:lnTo>
                    <a:pt x="707577" y="122165"/>
                  </a:lnTo>
                  <a:lnTo>
                    <a:pt x="781521" y="62065"/>
                  </a:lnTo>
                  <a:lnTo>
                    <a:pt x="824168" y="85213"/>
                  </a:lnTo>
                  <a:lnTo>
                    <a:pt x="808874" y="180650"/>
                  </a:lnTo>
                  <a:lnTo>
                    <a:pt x="896385" y="141496"/>
                  </a:lnTo>
                  <a:lnTo>
                    <a:pt x="915206" y="157025"/>
                  </a:lnTo>
                  <a:lnTo>
                    <a:pt x="930734" y="175845"/>
                  </a:lnTo>
                  <a:lnTo>
                    <a:pt x="891580" y="263356"/>
                  </a:lnTo>
                  <a:lnTo>
                    <a:pt x="987017" y="248062"/>
                  </a:lnTo>
                  <a:lnTo>
                    <a:pt x="1010166" y="290710"/>
                  </a:lnTo>
                  <a:lnTo>
                    <a:pt x="950065" y="364653"/>
                  </a:lnTo>
                  <a:lnTo>
                    <a:pt x="1044685" y="374423"/>
                  </a:lnTo>
                  <a:lnTo>
                    <a:pt x="1059041" y="420668"/>
                  </a:lnTo>
                  <a:lnTo>
                    <a:pt x="980336" y="477630"/>
                  </a:lnTo>
                  <a:lnTo>
                    <a:pt x="1069777" y="511777"/>
                  </a:lnTo>
                  <a:lnTo>
                    <a:pt x="1072230" y="536115"/>
                  </a:lnTo>
                  <a:lnTo>
                    <a:pt x="1069777" y="560453"/>
                  </a:lnTo>
                  <a:lnTo>
                    <a:pt x="980336" y="594600"/>
                  </a:lnTo>
                  <a:lnTo>
                    <a:pt x="1059041" y="651562"/>
                  </a:lnTo>
                  <a:lnTo>
                    <a:pt x="1044685" y="697807"/>
                  </a:lnTo>
                  <a:lnTo>
                    <a:pt x="950065" y="707577"/>
                  </a:lnTo>
                  <a:lnTo>
                    <a:pt x="1010166" y="781521"/>
                  </a:lnTo>
                  <a:lnTo>
                    <a:pt x="987017" y="824168"/>
                  </a:lnTo>
                  <a:lnTo>
                    <a:pt x="891580" y="808874"/>
                  </a:lnTo>
                  <a:lnTo>
                    <a:pt x="930734" y="896385"/>
                  </a:lnTo>
                  <a:lnTo>
                    <a:pt x="915206" y="915206"/>
                  </a:lnTo>
                  <a:lnTo>
                    <a:pt x="896385" y="930734"/>
                  </a:lnTo>
                  <a:lnTo>
                    <a:pt x="808874" y="891580"/>
                  </a:lnTo>
                  <a:lnTo>
                    <a:pt x="824168" y="987017"/>
                  </a:lnTo>
                  <a:lnTo>
                    <a:pt x="781520" y="1010166"/>
                  </a:lnTo>
                  <a:lnTo>
                    <a:pt x="707577" y="950065"/>
                  </a:lnTo>
                  <a:lnTo>
                    <a:pt x="697807" y="1044685"/>
                  </a:lnTo>
                  <a:lnTo>
                    <a:pt x="651562" y="1059041"/>
                  </a:lnTo>
                  <a:lnTo>
                    <a:pt x="594600" y="980336"/>
                  </a:lnTo>
                  <a:lnTo>
                    <a:pt x="560453" y="1069777"/>
                  </a:lnTo>
                  <a:lnTo>
                    <a:pt x="536115" y="1072230"/>
                  </a:lnTo>
                  <a:lnTo>
                    <a:pt x="511777" y="1069777"/>
                  </a:lnTo>
                  <a:lnTo>
                    <a:pt x="477630" y="980336"/>
                  </a:lnTo>
                  <a:lnTo>
                    <a:pt x="420668" y="1059041"/>
                  </a:lnTo>
                  <a:lnTo>
                    <a:pt x="374423" y="1044685"/>
                  </a:lnTo>
                  <a:lnTo>
                    <a:pt x="364653" y="950065"/>
                  </a:lnTo>
                  <a:lnTo>
                    <a:pt x="290710" y="1010166"/>
                  </a:lnTo>
                  <a:lnTo>
                    <a:pt x="248062" y="987017"/>
                  </a:lnTo>
                  <a:lnTo>
                    <a:pt x="263356" y="891580"/>
                  </a:lnTo>
                  <a:lnTo>
                    <a:pt x="175845" y="930734"/>
                  </a:lnTo>
                  <a:lnTo>
                    <a:pt x="157025" y="915206"/>
                  </a:lnTo>
                  <a:lnTo>
                    <a:pt x="141496" y="896385"/>
                  </a:lnTo>
                  <a:lnTo>
                    <a:pt x="180650" y="808874"/>
                  </a:lnTo>
                  <a:lnTo>
                    <a:pt x="85213" y="824168"/>
                  </a:lnTo>
                  <a:lnTo>
                    <a:pt x="62065" y="781521"/>
                  </a:lnTo>
                  <a:lnTo>
                    <a:pt x="122165" y="707577"/>
                  </a:lnTo>
                  <a:lnTo>
                    <a:pt x="27545" y="697807"/>
                  </a:lnTo>
                  <a:lnTo>
                    <a:pt x="13189" y="651562"/>
                  </a:lnTo>
                  <a:lnTo>
                    <a:pt x="91894" y="594600"/>
                  </a:lnTo>
                  <a:lnTo>
                    <a:pt x="2453" y="560453"/>
                  </a:lnTo>
                  <a:lnTo>
                    <a:pt x="0" y="536115"/>
                  </a:lnTo>
                  <a:lnTo>
                    <a:pt x="2453" y="511777"/>
                  </a:lnTo>
                  <a:lnTo>
                    <a:pt x="91894" y="477630"/>
                  </a:lnTo>
                  <a:lnTo>
                    <a:pt x="13189" y="420668"/>
                  </a:lnTo>
                  <a:lnTo>
                    <a:pt x="27545" y="374423"/>
                  </a:lnTo>
                  <a:lnTo>
                    <a:pt x="122165" y="364653"/>
                  </a:lnTo>
                  <a:lnTo>
                    <a:pt x="62065" y="290710"/>
                  </a:lnTo>
                  <a:lnTo>
                    <a:pt x="85213" y="248062"/>
                  </a:lnTo>
                  <a:lnTo>
                    <a:pt x="180650" y="263356"/>
                  </a:lnTo>
                  <a:lnTo>
                    <a:pt x="141496" y="175845"/>
                  </a:lnTo>
                  <a:lnTo>
                    <a:pt x="157025" y="157025"/>
                  </a:lnTo>
                  <a:lnTo>
                    <a:pt x="175845" y="141496"/>
                  </a:lnTo>
                  <a:lnTo>
                    <a:pt x="263356" y="180650"/>
                  </a:lnTo>
                  <a:lnTo>
                    <a:pt x="248062" y="85213"/>
                  </a:lnTo>
                  <a:lnTo>
                    <a:pt x="290710" y="62065"/>
                  </a:lnTo>
                  <a:lnTo>
                    <a:pt x="364653" y="122165"/>
                  </a:lnTo>
                  <a:lnTo>
                    <a:pt x="374423" y="27545"/>
                  </a:lnTo>
                  <a:lnTo>
                    <a:pt x="420668" y="13189"/>
                  </a:lnTo>
                  <a:lnTo>
                    <a:pt x="477630" y="91894"/>
                  </a:lnTo>
                  <a:lnTo>
                    <a:pt x="511777" y="245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3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 42"/>
            <p:cNvSpPr/>
            <p:nvPr/>
          </p:nvSpPr>
          <p:spPr>
            <a:xfrm rot="2700000">
              <a:off x="5749093" y="1601982"/>
              <a:ext cx="60720" cy="60720"/>
            </a:xfrm>
            <a:custGeom>
              <a:avLst/>
              <a:gdLst>
                <a:gd name="connsiteX0" fmla="*/ 704234 w 1072230"/>
                <a:gd name="connsiteY0" fmla="*/ 548838 h 1072230"/>
                <a:gd name="connsiteX1" fmla="*/ 693389 w 1072230"/>
                <a:gd name="connsiteY1" fmla="*/ 602554 h 1072230"/>
                <a:gd name="connsiteX2" fmla="*/ 602554 w 1072230"/>
                <a:gd name="connsiteY2" fmla="*/ 693389 h 1072230"/>
                <a:gd name="connsiteX3" fmla="*/ 568998 w 1072230"/>
                <a:gd name="connsiteY3" fmla="*/ 700164 h 1072230"/>
                <a:gd name="connsiteX4" fmla="*/ 568998 w 1072230"/>
                <a:gd name="connsiteY4" fmla="*/ 879092 h 1072230"/>
                <a:gd name="connsiteX5" fmla="*/ 598094 w 1072230"/>
                <a:gd name="connsiteY5" fmla="*/ 876524 h 1072230"/>
                <a:gd name="connsiteX6" fmla="*/ 879131 w 1072230"/>
                <a:gd name="connsiteY6" fmla="*/ 602427 h 1072230"/>
                <a:gd name="connsiteX7" fmla="*/ 884533 w 1072230"/>
                <a:gd name="connsiteY7" fmla="*/ 548838 h 1072230"/>
                <a:gd name="connsiteX8" fmla="*/ 187697 w 1072230"/>
                <a:gd name="connsiteY8" fmla="*/ 548838 h 1072230"/>
                <a:gd name="connsiteX9" fmla="*/ 193099 w 1072230"/>
                <a:gd name="connsiteY9" fmla="*/ 602427 h 1072230"/>
                <a:gd name="connsiteX10" fmla="*/ 474136 w 1072230"/>
                <a:gd name="connsiteY10" fmla="*/ 876524 h 1072230"/>
                <a:gd name="connsiteX11" fmla="*/ 509616 w 1072230"/>
                <a:gd name="connsiteY11" fmla="*/ 879655 h 1072230"/>
                <a:gd name="connsiteX12" fmla="*/ 509616 w 1072230"/>
                <a:gd name="connsiteY12" fmla="*/ 701453 h 1072230"/>
                <a:gd name="connsiteX13" fmla="*/ 469676 w 1072230"/>
                <a:gd name="connsiteY13" fmla="*/ 693389 h 1072230"/>
                <a:gd name="connsiteX14" fmla="*/ 378841 w 1072230"/>
                <a:gd name="connsiteY14" fmla="*/ 602554 h 1072230"/>
                <a:gd name="connsiteX15" fmla="*/ 367996 w 1072230"/>
                <a:gd name="connsiteY15" fmla="*/ 548838 h 1072230"/>
                <a:gd name="connsiteX16" fmla="*/ 536115 w 1072230"/>
                <a:gd name="connsiteY16" fmla="*/ 450771 h 1072230"/>
                <a:gd name="connsiteX17" fmla="*/ 450771 w 1072230"/>
                <a:gd name="connsiteY17" fmla="*/ 536115 h 1072230"/>
                <a:gd name="connsiteX18" fmla="*/ 536115 w 1072230"/>
                <a:gd name="connsiteY18" fmla="*/ 621459 h 1072230"/>
                <a:gd name="connsiteX19" fmla="*/ 621459 w 1072230"/>
                <a:gd name="connsiteY19" fmla="*/ 536115 h 1072230"/>
                <a:gd name="connsiteX20" fmla="*/ 536115 w 1072230"/>
                <a:gd name="connsiteY20" fmla="*/ 450771 h 1072230"/>
                <a:gd name="connsiteX21" fmla="*/ 568998 w 1072230"/>
                <a:gd name="connsiteY21" fmla="*/ 185050 h 1072230"/>
                <a:gd name="connsiteX22" fmla="*/ 568998 w 1072230"/>
                <a:gd name="connsiteY22" fmla="*/ 372066 h 1072230"/>
                <a:gd name="connsiteX23" fmla="*/ 602554 w 1072230"/>
                <a:gd name="connsiteY23" fmla="*/ 378841 h 1072230"/>
                <a:gd name="connsiteX24" fmla="*/ 693389 w 1072230"/>
                <a:gd name="connsiteY24" fmla="*/ 469676 h 1072230"/>
                <a:gd name="connsiteX25" fmla="*/ 697383 w 1072230"/>
                <a:gd name="connsiteY25" fmla="*/ 489456 h 1072230"/>
                <a:gd name="connsiteX26" fmla="*/ 882502 w 1072230"/>
                <a:gd name="connsiteY26" fmla="*/ 489456 h 1072230"/>
                <a:gd name="connsiteX27" fmla="*/ 880775 w 1072230"/>
                <a:gd name="connsiteY27" fmla="*/ 469885 h 1072230"/>
                <a:gd name="connsiteX28" fmla="*/ 606678 w 1072230"/>
                <a:gd name="connsiteY28" fmla="*/ 188848 h 1072230"/>
                <a:gd name="connsiteX29" fmla="*/ 509616 w 1072230"/>
                <a:gd name="connsiteY29" fmla="*/ 184073 h 1072230"/>
                <a:gd name="connsiteX30" fmla="*/ 474136 w 1072230"/>
                <a:gd name="connsiteY30" fmla="*/ 187204 h 1072230"/>
                <a:gd name="connsiteX31" fmla="*/ 193099 w 1072230"/>
                <a:gd name="connsiteY31" fmla="*/ 461301 h 1072230"/>
                <a:gd name="connsiteX32" fmla="*/ 190261 w 1072230"/>
                <a:gd name="connsiteY32" fmla="*/ 489456 h 1072230"/>
                <a:gd name="connsiteX33" fmla="*/ 374847 w 1072230"/>
                <a:gd name="connsiteY33" fmla="*/ 489456 h 1072230"/>
                <a:gd name="connsiteX34" fmla="*/ 378841 w 1072230"/>
                <a:gd name="connsiteY34" fmla="*/ 469676 h 1072230"/>
                <a:gd name="connsiteX35" fmla="*/ 469676 w 1072230"/>
                <a:gd name="connsiteY35" fmla="*/ 378841 h 1072230"/>
                <a:gd name="connsiteX36" fmla="*/ 509616 w 1072230"/>
                <a:gd name="connsiteY36" fmla="*/ 370777 h 1072230"/>
                <a:gd name="connsiteX37" fmla="*/ 536115 w 1072230"/>
                <a:gd name="connsiteY37" fmla="*/ 0 h 1072230"/>
                <a:gd name="connsiteX38" fmla="*/ 560453 w 1072230"/>
                <a:gd name="connsiteY38" fmla="*/ 2453 h 1072230"/>
                <a:gd name="connsiteX39" fmla="*/ 594600 w 1072230"/>
                <a:gd name="connsiteY39" fmla="*/ 91894 h 1072230"/>
                <a:gd name="connsiteX40" fmla="*/ 651562 w 1072230"/>
                <a:gd name="connsiteY40" fmla="*/ 13189 h 1072230"/>
                <a:gd name="connsiteX41" fmla="*/ 697807 w 1072230"/>
                <a:gd name="connsiteY41" fmla="*/ 27545 h 1072230"/>
                <a:gd name="connsiteX42" fmla="*/ 707577 w 1072230"/>
                <a:gd name="connsiteY42" fmla="*/ 122165 h 1072230"/>
                <a:gd name="connsiteX43" fmla="*/ 781521 w 1072230"/>
                <a:gd name="connsiteY43" fmla="*/ 62065 h 1072230"/>
                <a:gd name="connsiteX44" fmla="*/ 824168 w 1072230"/>
                <a:gd name="connsiteY44" fmla="*/ 85213 h 1072230"/>
                <a:gd name="connsiteX45" fmla="*/ 808874 w 1072230"/>
                <a:gd name="connsiteY45" fmla="*/ 180650 h 1072230"/>
                <a:gd name="connsiteX46" fmla="*/ 896385 w 1072230"/>
                <a:gd name="connsiteY46" fmla="*/ 141496 h 1072230"/>
                <a:gd name="connsiteX47" fmla="*/ 915206 w 1072230"/>
                <a:gd name="connsiteY47" fmla="*/ 157025 h 1072230"/>
                <a:gd name="connsiteX48" fmla="*/ 930734 w 1072230"/>
                <a:gd name="connsiteY48" fmla="*/ 175845 h 1072230"/>
                <a:gd name="connsiteX49" fmla="*/ 891580 w 1072230"/>
                <a:gd name="connsiteY49" fmla="*/ 263356 h 1072230"/>
                <a:gd name="connsiteX50" fmla="*/ 987017 w 1072230"/>
                <a:gd name="connsiteY50" fmla="*/ 248062 h 1072230"/>
                <a:gd name="connsiteX51" fmla="*/ 1010166 w 1072230"/>
                <a:gd name="connsiteY51" fmla="*/ 290710 h 1072230"/>
                <a:gd name="connsiteX52" fmla="*/ 950065 w 1072230"/>
                <a:gd name="connsiteY52" fmla="*/ 364653 h 1072230"/>
                <a:gd name="connsiteX53" fmla="*/ 1044685 w 1072230"/>
                <a:gd name="connsiteY53" fmla="*/ 374423 h 1072230"/>
                <a:gd name="connsiteX54" fmla="*/ 1059041 w 1072230"/>
                <a:gd name="connsiteY54" fmla="*/ 420668 h 1072230"/>
                <a:gd name="connsiteX55" fmla="*/ 980336 w 1072230"/>
                <a:gd name="connsiteY55" fmla="*/ 477630 h 1072230"/>
                <a:gd name="connsiteX56" fmla="*/ 1069777 w 1072230"/>
                <a:gd name="connsiteY56" fmla="*/ 511777 h 1072230"/>
                <a:gd name="connsiteX57" fmla="*/ 1072230 w 1072230"/>
                <a:gd name="connsiteY57" fmla="*/ 536115 h 1072230"/>
                <a:gd name="connsiteX58" fmla="*/ 1069777 w 1072230"/>
                <a:gd name="connsiteY58" fmla="*/ 560453 h 1072230"/>
                <a:gd name="connsiteX59" fmla="*/ 980336 w 1072230"/>
                <a:gd name="connsiteY59" fmla="*/ 594600 h 1072230"/>
                <a:gd name="connsiteX60" fmla="*/ 1059041 w 1072230"/>
                <a:gd name="connsiteY60" fmla="*/ 651562 h 1072230"/>
                <a:gd name="connsiteX61" fmla="*/ 1044685 w 1072230"/>
                <a:gd name="connsiteY61" fmla="*/ 697807 h 1072230"/>
                <a:gd name="connsiteX62" fmla="*/ 950065 w 1072230"/>
                <a:gd name="connsiteY62" fmla="*/ 707577 h 1072230"/>
                <a:gd name="connsiteX63" fmla="*/ 1010166 w 1072230"/>
                <a:gd name="connsiteY63" fmla="*/ 781521 h 1072230"/>
                <a:gd name="connsiteX64" fmla="*/ 987017 w 1072230"/>
                <a:gd name="connsiteY64" fmla="*/ 824168 h 1072230"/>
                <a:gd name="connsiteX65" fmla="*/ 891580 w 1072230"/>
                <a:gd name="connsiteY65" fmla="*/ 808874 h 1072230"/>
                <a:gd name="connsiteX66" fmla="*/ 930734 w 1072230"/>
                <a:gd name="connsiteY66" fmla="*/ 896385 h 1072230"/>
                <a:gd name="connsiteX67" fmla="*/ 915206 w 1072230"/>
                <a:gd name="connsiteY67" fmla="*/ 915206 h 1072230"/>
                <a:gd name="connsiteX68" fmla="*/ 896385 w 1072230"/>
                <a:gd name="connsiteY68" fmla="*/ 930734 h 1072230"/>
                <a:gd name="connsiteX69" fmla="*/ 808874 w 1072230"/>
                <a:gd name="connsiteY69" fmla="*/ 891580 h 1072230"/>
                <a:gd name="connsiteX70" fmla="*/ 824168 w 1072230"/>
                <a:gd name="connsiteY70" fmla="*/ 987017 h 1072230"/>
                <a:gd name="connsiteX71" fmla="*/ 781520 w 1072230"/>
                <a:gd name="connsiteY71" fmla="*/ 1010166 h 1072230"/>
                <a:gd name="connsiteX72" fmla="*/ 707577 w 1072230"/>
                <a:gd name="connsiteY72" fmla="*/ 950065 h 1072230"/>
                <a:gd name="connsiteX73" fmla="*/ 697807 w 1072230"/>
                <a:gd name="connsiteY73" fmla="*/ 1044685 h 1072230"/>
                <a:gd name="connsiteX74" fmla="*/ 651562 w 1072230"/>
                <a:gd name="connsiteY74" fmla="*/ 1059041 h 1072230"/>
                <a:gd name="connsiteX75" fmla="*/ 594600 w 1072230"/>
                <a:gd name="connsiteY75" fmla="*/ 980336 h 1072230"/>
                <a:gd name="connsiteX76" fmla="*/ 560453 w 1072230"/>
                <a:gd name="connsiteY76" fmla="*/ 1069777 h 1072230"/>
                <a:gd name="connsiteX77" fmla="*/ 536115 w 1072230"/>
                <a:gd name="connsiteY77" fmla="*/ 1072230 h 1072230"/>
                <a:gd name="connsiteX78" fmla="*/ 511777 w 1072230"/>
                <a:gd name="connsiteY78" fmla="*/ 1069777 h 1072230"/>
                <a:gd name="connsiteX79" fmla="*/ 477630 w 1072230"/>
                <a:gd name="connsiteY79" fmla="*/ 980336 h 1072230"/>
                <a:gd name="connsiteX80" fmla="*/ 420668 w 1072230"/>
                <a:gd name="connsiteY80" fmla="*/ 1059041 h 1072230"/>
                <a:gd name="connsiteX81" fmla="*/ 374423 w 1072230"/>
                <a:gd name="connsiteY81" fmla="*/ 1044685 h 1072230"/>
                <a:gd name="connsiteX82" fmla="*/ 364653 w 1072230"/>
                <a:gd name="connsiteY82" fmla="*/ 950065 h 1072230"/>
                <a:gd name="connsiteX83" fmla="*/ 290710 w 1072230"/>
                <a:gd name="connsiteY83" fmla="*/ 1010166 h 1072230"/>
                <a:gd name="connsiteX84" fmla="*/ 248062 w 1072230"/>
                <a:gd name="connsiteY84" fmla="*/ 987017 h 1072230"/>
                <a:gd name="connsiteX85" fmla="*/ 263356 w 1072230"/>
                <a:gd name="connsiteY85" fmla="*/ 891580 h 1072230"/>
                <a:gd name="connsiteX86" fmla="*/ 175845 w 1072230"/>
                <a:gd name="connsiteY86" fmla="*/ 930734 h 1072230"/>
                <a:gd name="connsiteX87" fmla="*/ 157025 w 1072230"/>
                <a:gd name="connsiteY87" fmla="*/ 915206 h 1072230"/>
                <a:gd name="connsiteX88" fmla="*/ 141496 w 1072230"/>
                <a:gd name="connsiteY88" fmla="*/ 896385 h 1072230"/>
                <a:gd name="connsiteX89" fmla="*/ 180650 w 1072230"/>
                <a:gd name="connsiteY89" fmla="*/ 808874 h 1072230"/>
                <a:gd name="connsiteX90" fmla="*/ 85213 w 1072230"/>
                <a:gd name="connsiteY90" fmla="*/ 824168 h 1072230"/>
                <a:gd name="connsiteX91" fmla="*/ 62065 w 1072230"/>
                <a:gd name="connsiteY91" fmla="*/ 781521 h 1072230"/>
                <a:gd name="connsiteX92" fmla="*/ 122165 w 1072230"/>
                <a:gd name="connsiteY92" fmla="*/ 707577 h 1072230"/>
                <a:gd name="connsiteX93" fmla="*/ 27545 w 1072230"/>
                <a:gd name="connsiteY93" fmla="*/ 697807 h 1072230"/>
                <a:gd name="connsiteX94" fmla="*/ 13189 w 1072230"/>
                <a:gd name="connsiteY94" fmla="*/ 651562 h 1072230"/>
                <a:gd name="connsiteX95" fmla="*/ 91894 w 1072230"/>
                <a:gd name="connsiteY95" fmla="*/ 594600 h 1072230"/>
                <a:gd name="connsiteX96" fmla="*/ 2453 w 1072230"/>
                <a:gd name="connsiteY96" fmla="*/ 560453 h 1072230"/>
                <a:gd name="connsiteX97" fmla="*/ 0 w 1072230"/>
                <a:gd name="connsiteY97" fmla="*/ 536115 h 1072230"/>
                <a:gd name="connsiteX98" fmla="*/ 2453 w 1072230"/>
                <a:gd name="connsiteY98" fmla="*/ 511777 h 1072230"/>
                <a:gd name="connsiteX99" fmla="*/ 91894 w 1072230"/>
                <a:gd name="connsiteY99" fmla="*/ 477630 h 1072230"/>
                <a:gd name="connsiteX100" fmla="*/ 13189 w 1072230"/>
                <a:gd name="connsiteY100" fmla="*/ 420668 h 1072230"/>
                <a:gd name="connsiteX101" fmla="*/ 27545 w 1072230"/>
                <a:gd name="connsiteY101" fmla="*/ 374423 h 1072230"/>
                <a:gd name="connsiteX102" fmla="*/ 122165 w 1072230"/>
                <a:gd name="connsiteY102" fmla="*/ 364653 h 1072230"/>
                <a:gd name="connsiteX103" fmla="*/ 62065 w 1072230"/>
                <a:gd name="connsiteY103" fmla="*/ 290710 h 1072230"/>
                <a:gd name="connsiteX104" fmla="*/ 85213 w 1072230"/>
                <a:gd name="connsiteY104" fmla="*/ 248062 h 1072230"/>
                <a:gd name="connsiteX105" fmla="*/ 180650 w 1072230"/>
                <a:gd name="connsiteY105" fmla="*/ 263356 h 1072230"/>
                <a:gd name="connsiteX106" fmla="*/ 141496 w 1072230"/>
                <a:gd name="connsiteY106" fmla="*/ 175845 h 1072230"/>
                <a:gd name="connsiteX107" fmla="*/ 157025 w 1072230"/>
                <a:gd name="connsiteY107" fmla="*/ 157025 h 1072230"/>
                <a:gd name="connsiteX108" fmla="*/ 175845 w 1072230"/>
                <a:gd name="connsiteY108" fmla="*/ 141496 h 1072230"/>
                <a:gd name="connsiteX109" fmla="*/ 263356 w 1072230"/>
                <a:gd name="connsiteY109" fmla="*/ 180650 h 1072230"/>
                <a:gd name="connsiteX110" fmla="*/ 248062 w 1072230"/>
                <a:gd name="connsiteY110" fmla="*/ 85213 h 1072230"/>
                <a:gd name="connsiteX111" fmla="*/ 290710 w 1072230"/>
                <a:gd name="connsiteY111" fmla="*/ 62065 h 1072230"/>
                <a:gd name="connsiteX112" fmla="*/ 364653 w 1072230"/>
                <a:gd name="connsiteY112" fmla="*/ 122165 h 1072230"/>
                <a:gd name="connsiteX113" fmla="*/ 374423 w 1072230"/>
                <a:gd name="connsiteY113" fmla="*/ 27545 h 1072230"/>
                <a:gd name="connsiteX114" fmla="*/ 420668 w 1072230"/>
                <a:gd name="connsiteY114" fmla="*/ 13189 h 1072230"/>
                <a:gd name="connsiteX115" fmla="*/ 477630 w 1072230"/>
                <a:gd name="connsiteY115" fmla="*/ 91894 h 1072230"/>
                <a:gd name="connsiteX116" fmla="*/ 511777 w 1072230"/>
                <a:gd name="connsiteY116" fmla="*/ 2453 h 107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072230" h="1072230">
                  <a:moveTo>
                    <a:pt x="704234" y="548838"/>
                  </a:moveTo>
                  <a:lnTo>
                    <a:pt x="693389" y="602554"/>
                  </a:lnTo>
                  <a:cubicBezTo>
                    <a:pt x="676115" y="643396"/>
                    <a:pt x="643396" y="676115"/>
                    <a:pt x="602554" y="693389"/>
                  </a:cubicBezTo>
                  <a:lnTo>
                    <a:pt x="568998" y="700164"/>
                  </a:lnTo>
                  <a:lnTo>
                    <a:pt x="568998" y="879092"/>
                  </a:lnTo>
                  <a:lnTo>
                    <a:pt x="598094" y="876524"/>
                  </a:lnTo>
                  <a:cubicBezTo>
                    <a:pt x="738911" y="851371"/>
                    <a:pt x="850563" y="742032"/>
                    <a:pt x="879131" y="602427"/>
                  </a:cubicBezTo>
                  <a:lnTo>
                    <a:pt x="884533" y="548838"/>
                  </a:lnTo>
                  <a:close/>
                  <a:moveTo>
                    <a:pt x="187697" y="548838"/>
                  </a:moveTo>
                  <a:lnTo>
                    <a:pt x="193099" y="602427"/>
                  </a:lnTo>
                  <a:cubicBezTo>
                    <a:pt x="221667" y="742032"/>
                    <a:pt x="333319" y="851371"/>
                    <a:pt x="474136" y="876524"/>
                  </a:cubicBezTo>
                  <a:lnTo>
                    <a:pt x="509616" y="879655"/>
                  </a:lnTo>
                  <a:lnTo>
                    <a:pt x="509616" y="701453"/>
                  </a:lnTo>
                  <a:lnTo>
                    <a:pt x="469676" y="693389"/>
                  </a:lnTo>
                  <a:cubicBezTo>
                    <a:pt x="428834" y="676115"/>
                    <a:pt x="396115" y="643396"/>
                    <a:pt x="378841" y="602554"/>
                  </a:cubicBezTo>
                  <a:lnTo>
                    <a:pt x="367996" y="548838"/>
                  </a:lnTo>
                  <a:close/>
                  <a:moveTo>
                    <a:pt x="536115" y="450771"/>
                  </a:moveTo>
                  <a:cubicBezTo>
                    <a:pt x="488981" y="450771"/>
                    <a:pt x="450771" y="488981"/>
                    <a:pt x="450771" y="536115"/>
                  </a:cubicBezTo>
                  <a:cubicBezTo>
                    <a:pt x="450771" y="583249"/>
                    <a:pt x="488981" y="621459"/>
                    <a:pt x="536115" y="621459"/>
                  </a:cubicBezTo>
                  <a:cubicBezTo>
                    <a:pt x="583249" y="621459"/>
                    <a:pt x="621459" y="583249"/>
                    <a:pt x="621459" y="536115"/>
                  </a:cubicBezTo>
                  <a:cubicBezTo>
                    <a:pt x="621459" y="488981"/>
                    <a:pt x="583249" y="450771"/>
                    <a:pt x="536115" y="450771"/>
                  </a:cubicBezTo>
                  <a:close/>
                  <a:moveTo>
                    <a:pt x="568998" y="185050"/>
                  </a:moveTo>
                  <a:lnTo>
                    <a:pt x="568998" y="372066"/>
                  </a:lnTo>
                  <a:lnTo>
                    <a:pt x="602554" y="378841"/>
                  </a:lnTo>
                  <a:cubicBezTo>
                    <a:pt x="643396" y="396115"/>
                    <a:pt x="676115" y="428834"/>
                    <a:pt x="693389" y="469676"/>
                  </a:cubicBezTo>
                  <a:lnTo>
                    <a:pt x="697383" y="489456"/>
                  </a:lnTo>
                  <a:lnTo>
                    <a:pt x="882502" y="489456"/>
                  </a:lnTo>
                  <a:lnTo>
                    <a:pt x="880775" y="469885"/>
                  </a:lnTo>
                  <a:cubicBezTo>
                    <a:pt x="855622" y="329068"/>
                    <a:pt x="746282" y="217416"/>
                    <a:pt x="606678" y="188848"/>
                  </a:cubicBezTo>
                  <a:close/>
                  <a:moveTo>
                    <a:pt x="509616" y="184073"/>
                  </a:moveTo>
                  <a:lnTo>
                    <a:pt x="474136" y="187204"/>
                  </a:lnTo>
                  <a:cubicBezTo>
                    <a:pt x="333319" y="212357"/>
                    <a:pt x="221667" y="321696"/>
                    <a:pt x="193099" y="461301"/>
                  </a:cubicBezTo>
                  <a:lnTo>
                    <a:pt x="190261" y="489456"/>
                  </a:lnTo>
                  <a:lnTo>
                    <a:pt x="374847" y="489456"/>
                  </a:lnTo>
                  <a:lnTo>
                    <a:pt x="378841" y="469676"/>
                  </a:lnTo>
                  <a:cubicBezTo>
                    <a:pt x="396115" y="428834"/>
                    <a:pt x="428834" y="396115"/>
                    <a:pt x="469676" y="378841"/>
                  </a:cubicBezTo>
                  <a:lnTo>
                    <a:pt x="509616" y="370777"/>
                  </a:lnTo>
                  <a:close/>
                  <a:moveTo>
                    <a:pt x="536115" y="0"/>
                  </a:moveTo>
                  <a:lnTo>
                    <a:pt x="560453" y="2453"/>
                  </a:lnTo>
                  <a:lnTo>
                    <a:pt x="594600" y="91894"/>
                  </a:lnTo>
                  <a:lnTo>
                    <a:pt x="651562" y="13189"/>
                  </a:lnTo>
                  <a:lnTo>
                    <a:pt x="697807" y="27545"/>
                  </a:lnTo>
                  <a:lnTo>
                    <a:pt x="707577" y="122165"/>
                  </a:lnTo>
                  <a:lnTo>
                    <a:pt x="781521" y="62065"/>
                  </a:lnTo>
                  <a:lnTo>
                    <a:pt x="824168" y="85213"/>
                  </a:lnTo>
                  <a:lnTo>
                    <a:pt x="808874" y="180650"/>
                  </a:lnTo>
                  <a:lnTo>
                    <a:pt x="896385" y="141496"/>
                  </a:lnTo>
                  <a:lnTo>
                    <a:pt x="915206" y="157025"/>
                  </a:lnTo>
                  <a:lnTo>
                    <a:pt x="930734" y="175845"/>
                  </a:lnTo>
                  <a:lnTo>
                    <a:pt x="891580" y="263356"/>
                  </a:lnTo>
                  <a:lnTo>
                    <a:pt x="987017" y="248062"/>
                  </a:lnTo>
                  <a:lnTo>
                    <a:pt x="1010166" y="290710"/>
                  </a:lnTo>
                  <a:lnTo>
                    <a:pt x="950065" y="364653"/>
                  </a:lnTo>
                  <a:lnTo>
                    <a:pt x="1044685" y="374423"/>
                  </a:lnTo>
                  <a:lnTo>
                    <a:pt x="1059041" y="420668"/>
                  </a:lnTo>
                  <a:lnTo>
                    <a:pt x="980336" y="477630"/>
                  </a:lnTo>
                  <a:lnTo>
                    <a:pt x="1069777" y="511777"/>
                  </a:lnTo>
                  <a:lnTo>
                    <a:pt x="1072230" y="536115"/>
                  </a:lnTo>
                  <a:lnTo>
                    <a:pt x="1069777" y="560453"/>
                  </a:lnTo>
                  <a:lnTo>
                    <a:pt x="980336" y="594600"/>
                  </a:lnTo>
                  <a:lnTo>
                    <a:pt x="1059041" y="651562"/>
                  </a:lnTo>
                  <a:lnTo>
                    <a:pt x="1044685" y="697807"/>
                  </a:lnTo>
                  <a:lnTo>
                    <a:pt x="950065" y="707577"/>
                  </a:lnTo>
                  <a:lnTo>
                    <a:pt x="1010166" y="781521"/>
                  </a:lnTo>
                  <a:lnTo>
                    <a:pt x="987017" y="824168"/>
                  </a:lnTo>
                  <a:lnTo>
                    <a:pt x="891580" y="808874"/>
                  </a:lnTo>
                  <a:lnTo>
                    <a:pt x="930734" y="896385"/>
                  </a:lnTo>
                  <a:lnTo>
                    <a:pt x="915206" y="915206"/>
                  </a:lnTo>
                  <a:lnTo>
                    <a:pt x="896385" y="930734"/>
                  </a:lnTo>
                  <a:lnTo>
                    <a:pt x="808874" y="891580"/>
                  </a:lnTo>
                  <a:lnTo>
                    <a:pt x="824168" y="987017"/>
                  </a:lnTo>
                  <a:lnTo>
                    <a:pt x="781520" y="1010166"/>
                  </a:lnTo>
                  <a:lnTo>
                    <a:pt x="707577" y="950065"/>
                  </a:lnTo>
                  <a:lnTo>
                    <a:pt x="697807" y="1044685"/>
                  </a:lnTo>
                  <a:lnTo>
                    <a:pt x="651562" y="1059041"/>
                  </a:lnTo>
                  <a:lnTo>
                    <a:pt x="594600" y="980336"/>
                  </a:lnTo>
                  <a:lnTo>
                    <a:pt x="560453" y="1069777"/>
                  </a:lnTo>
                  <a:lnTo>
                    <a:pt x="536115" y="1072230"/>
                  </a:lnTo>
                  <a:lnTo>
                    <a:pt x="511777" y="1069777"/>
                  </a:lnTo>
                  <a:lnTo>
                    <a:pt x="477630" y="980336"/>
                  </a:lnTo>
                  <a:lnTo>
                    <a:pt x="420668" y="1059041"/>
                  </a:lnTo>
                  <a:lnTo>
                    <a:pt x="374423" y="1044685"/>
                  </a:lnTo>
                  <a:lnTo>
                    <a:pt x="364653" y="950065"/>
                  </a:lnTo>
                  <a:lnTo>
                    <a:pt x="290710" y="1010166"/>
                  </a:lnTo>
                  <a:lnTo>
                    <a:pt x="248062" y="987017"/>
                  </a:lnTo>
                  <a:lnTo>
                    <a:pt x="263356" y="891580"/>
                  </a:lnTo>
                  <a:lnTo>
                    <a:pt x="175845" y="930734"/>
                  </a:lnTo>
                  <a:lnTo>
                    <a:pt x="157025" y="915206"/>
                  </a:lnTo>
                  <a:lnTo>
                    <a:pt x="141496" y="896385"/>
                  </a:lnTo>
                  <a:lnTo>
                    <a:pt x="180650" y="808874"/>
                  </a:lnTo>
                  <a:lnTo>
                    <a:pt x="85213" y="824168"/>
                  </a:lnTo>
                  <a:lnTo>
                    <a:pt x="62065" y="781521"/>
                  </a:lnTo>
                  <a:lnTo>
                    <a:pt x="122165" y="707577"/>
                  </a:lnTo>
                  <a:lnTo>
                    <a:pt x="27545" y="697807"/>
                  </a:lnTo>
                  <a:lnTo>
                    <a:pt x="13189" y="651562"/>
                  </a:lnTo>
                  <a:lnTo>
                    <a:pt x="91894" y="594600"/>
                  </a:lnTo>
                  <a:lnTo>
                    <a:pt x="2453" y="560453"/>
                  </a:lnTo>
                  <a:lnTo>
                    <a:pt x="0" y="536115"/>
                  </a:lnTo>
                  <a:lnTo>
                    <a:pt x="2453" y="511777"/>
                  </a:lnTo>
                  <a:lnTo>
                    <a:pt x="91894" y="477630"/>
                  </a:lnTo>
                  <a:lnTo>
                    <a:pt x="13189" y="420668"/>
                  </a:lnTo>
                  <a:lnTo>
                    <a:pt x="27545" y="374423"/>
                  </a:lnTo>
                  <a:lnTo>
                    <a:pt x="122165" y="364653"/>
                  </a:lnTo>
                  <a:lnTo>
                    <a:pt x="62065" y="290710"/>
                  </a:lnTo>
                  <a:lnTo>
                    <a:pt x="85213" y="248062"/>
                  </a:lnTo>
                  <a:lnTo>
                    <a:pt x="180650" y="263356"/>
                  </a:lnTo>
                  <a:lnTo>
                    <a:pt x="141496" y="175845"/>
                  </a:lnTo>
                  <a:lnTo>
                    <a:pt x="157025" y="157025"/>
                  </a:lnTo>
                  <a:lnTo>
                    <a:pt x="175845" y="141496"/>
                  </a:lnTo>
                  <a:lnTo>
                    <a:pt x="263356" y="180650"/>
                  </a:lnTo>
                  <a:lnTo>
                    <a:pt x="248062" y="85213"/>
                  </a:lnTo>
                  <a:lnTo>
                    <a:pt x="290710" y="62065"/>
                  </a:lnTo>
                  <a:lnTo>
                    <a:pt x="364653" y="122165"/>
                  </a:lnTo>
                  <a:lnTo>
                    <a:pt x="374423" y="27545"/>
                  </a:lnTo>
                  <a:lnTo>
                    <a:pt x="420668" y="13189"/>
                  </a:lnTo>
                  <a:lnTo>
                    <a:pt x="477630" y="91894"/>
                  </a:lnTo>
                  <a:lnTo>
                    <a:pt x="511777" y="245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3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179534" y="3561717"/>
            <a:ext cx="466015" cy="464647"/>
            <a:chOff x="7150101" y="3190875"/>
            <a:chExt cx="541338" cy="539750"/>
          </a:xfrm>
          <a:solidFill>
            <a:schemeClr val="accent1"/>
          </a:solidFill>
        </p:grpSpPr>
        <p:sp>
          <p:nvSpPr>
            <p:cNvPr id="22" name="Freeform 90"/>
            <p:cNvSpPr>
              <a:spLocks noEditPoints="1"/>
            </p:cNvSpPr>
            <p:nvPr/>
          </p:nvSpPr>
          <p:spPr bwMode="auto">
            <a:xfrm>
              <a:off x="7353301" y="3392488"/>
              <a:ext cx="134938" cy="134938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1 w 48"/>
                <a:gd name="T11" fmla="*/ 16 h 48"/>
                <a:gd name="T12" fmla="*/ 16 w 48"/>
                <a:gd name="T13" fmla="*/ 21 h 48"/>
                <a:gd name="T14" fmla="*/ 12 w 48"/>
                <a:gd name="T15" fmla="*/ 24 h 48"/>
                <a:gd name="T16" fmla="*/ 11 w 48"/>
                <a:gd name="T17" fmla="*/ 24 h 48"/>
                <a:gd name="T18" fmla="*/ 8 w 48"/>
                <a:gd name="T19" fmla="*/ 19 h 48"/>
                <a:gd name="T20" fmla="*/ 19 w 48"/>
                <a:gd name="T21" fmla="*/ 8 h 48"/>
                <a:gd name="T22" fmla="*/ 24 w 48"/>
                <a:gd name="T23" fmla="*/ 11 h 48"/>
                <a:gd name="T24" fmla="*/ 21 w 48"/>
                <a:gd name="T25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lose/>
                  <a:moveTo>
                    <a:pt x="21" y="16"/>
                  </a:moveTo>
                  <a:cubicBezTo>
                    <a:pt x="19" y="17"/>
                    <a:pt x="17" y="19"/>
                    <a:pt x="16" y="21"/>
                  </a:cubicBezTo>
                  <a:cubicBezTo>
                    <a:pt x="15" y="23"/>
                    <a:pt x="14" y="24"/>
                    <a:pt x="12" y="24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9" y="23"/>
                    <a:pt x="8" y="21"/>
                    <a:pt x="8" y="19"/>
                  </a:cubicBezTo>
                  <a:cubicBezTo>
                    <a:pt x="10" y="14"/>
                    <a:pt x="14" y="10"/>
                    <a:pt x="19" y="8"/>
                  </a:cubicBezTo>
                  <a:cubicBezTo>
                    <a:pt x="21" y="7"/>
                    <a:pt x="23" y="8"/>
                    <a:pt x="24" y="11"/>
                  </a:cubicBezTo>
                  <a:cubicBezTo>
                    <a:pt x="25" y="13"/>
                    <a:pt x="24" y="15"/>
                    <a:pt x="2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9568" tIns="44783" rIns="89568" bIns="44783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3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7150101" y="3190875"/>
              <a:ext cx="541338" cy="539750"/>
            </a:xfrm>
            <a:custGeom>
              <a:avLst/>
              <a:gdLst>
                <a:gd name="T0" fmla="*/ 179 w 192"/>
                <a:gd name="T1" fmla="*/ 47 h 192"/>
                <a:gd name="T2" fmla="*/ 185 w 192"/>
                <a:gd name="T3" fmla="*/ 41 h 192"/>
                <a:gd name="T4" fmla="*/ 192 w 192"/>
                <a:gd name="T5" fmla="*/ 24 h 192"/>
                <a:gd name="T6" fmla="*/ 185 w 192"/>
                <a:gd name="T7" fmla="*/ 7 h 192"/>
                <a:gd name="T8" fmla="*/ 168 w 192"/>
                <a:gd name="T9" fmla="*/ 0 h 192"/>
                <a:gd name="T10" fmla="*/ 151 w 192"/>
                <a:gd name="T11" fmla="*/ 7 h 192"/>
                <a:gd name="T12" fmla="*/ 145 w 192"/>
                <a:gd name="T13" fmla="*/ 13 h 192"/>
                <a:gd name="T14" fmla="*/ 96 w 192"/>
                <a:gd name="T15" fmla="*/ 0 h 192"/>
                <a:gd name="T16" fmla="*/ 47 w 192"/>
                <a:gd name="T17" fmla="*/ 13 h 192"/>
                <a:gd name="T18" fmla="*/ 41 w 192"/>
                <a:gd name="T19" fmla="*/ 7 h 192"/>
                <a:gd name="T20" fmla="*/ 24 w 192"/>
                <a:gd name="T21" fmla="*/ 0 h 192"/>
                <a:gd name="T22" fmla="*/ 7 w 192"/>
                <a:gd name="T23" fmla="*/ 7 h 192"/>
                <a:gd name="T24" fmla="*/ 0 w 192"/>
                <a:gd name="T25" fmla="*/ 24 h 192"/>
                <a:gd name="T26" fmla="*/ 7 w 192"/>
                <a:gd name="T27" fmla="*/ 41 h 192"/>
                <a:gd name="T28" fmla="*/ 14 w 192"/>
                <a:gd name="T29" fmla="*/ 47 h 192"/>
                <a:gd name="T30" fmla="*/ 0 w 192"/>
                <a:gd name="T31" fmla="*/ 96 h 192"/>
                <a:gd name="T32" fmla="*/ 13 w 192"/>
                <a:gd name="T33" fmla="*/ 145 h 192"/>
                <a:gd name="T34" fmla="*/ 7 w 192"/>
                <a:gd name="T35" fmla="*/ 151 h 192"/>
                <a:gd name="T36" fmla="*/ 0 w 192"/>
                <a:gd name="T37" fmla="*/ 168 h 192"/>
                <a:gd name="T38" fmla="*/ 7 w 192"/>
                <a:gd name="T39" fmla="*/ 185 h 192"/>
                <a:gd name="T40" fmla="*/ 24 w 192"/>
                <a:gd name="T41" fmla="*/ 192 h 192"/>
                <a:gd name="T42" fmla="*/ 41 w 192"/>
                <a:gd name="T43" fmla="*/ 185 h 192"/>
                <a:gd name="T44" fmla="*/ 47 w 192"/>
                <a:gd name="T45" fmla="*/ 179 h 192"/>
                <a:gd name="T46" fmla="*/ 96 w 192"/>
                <a:gd name="T47" fmla="*/ 192 h 192"/>
                <a:gd name="T48" fmla="*/ 145 w 192"/>
                <a:gd name="T49" fmla="*/ 179 h 192"/>
                <a:gd name="T50" fmla="*/ 151 w 192"/>
                <a:gd name="T51" fmla="*/ 185 h 192"/>
                <a:gd name="T52" fmla="*/ 168 w 192"/>
                <a:gd name="T53" fmla="*/ 192 h 192"/>
                <a:gd name="T54" fmla="*/ 185 w 192"/>
                <a:gd name="T55" fmla="*/ 185 h 192"/>
                <a:gd name="T56" fmla="*/ 192 w 192"/>
                <a:gd name="T57" fmla="*/ 168 h 192"/>
                <a:gd name="T58" fmla="*/ 185 w 192"/>
                <a:gd name="T59" fmla="*/ 151 h 192"/>
                <a:gd name="T60" fmla="*/ 179 w 192"/>
                <a:gd name="T61" fmla="*/ 145 h 192"/>
                <a:gd name="T62" fmla="*/ 192 w 192"/>
                <a:gd name="T63" fmla="*/ 96 h 192"/>
                <a:gd name="T64" fmla="*/ 179 w 192"/>
                <a:gd name="T65" fmla="*/ 47 h 192"/>
                <a:gd name="T66" fmla="*/ 96 w 192"/>
                <a:gd name="T67" fmla="*/ 176 h 192"/>
                <a:gd name="T68" fmla="*/ 16 w 192"/>
                <a:gd name="T69" fmla="*/ 96 h 192"/>
                <a:gd name="T70" fmla="*/ 96 w 192"/>
                <a:gd name="T71" fmla="*/ 16 h 192"/>
                <a:gd name="T72" fmla="*/ 176 w 192"/>
                <a:gd name="T73" fmla="*/ 96 h 192"/>
                <a:gd name="T74" fmla="*/ 96 w 192"/>
                <a:gd name="T75" fmla="*/ 17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192">
                  <a:moveTo>
                    <a:pt x="179" y="47"/>
                  </a:moveTo>
                  <a:cubicBezTo>
                    <a:pt x="185" y="41"/>
                    <a:pt x="185" y="41"/>
                    <a:pt x="185" y="41"/>
                  </a:cubicBezTo>
                  <a:cubicBezTo>
                    <a:pt x="190" y="36"/>
                    <a:pt x="192" y="30"/>
                    <a:pt x="192" y="24"/>
                  </a:cubicBezTo>
                  <a:cubicBezTo>
                    <a:pt x="192" y="17"/>
                    <a:pt x="190" y="11"/>
                    <a:pt x="185" y="7"/>
                  </a:cubicBezTo>
                  <a:cubicBezTo>
                    <a:pt x="181" y="2"/>
                    <a:pt x="175" y="0"/>
                    <a:pt x="168" y="0"/>
                  </a:cubicBezTo>
                  <a:cubicBezTo>
                    <a:pt x="162" y="0"/>
                    <a:pt x="156" y="2"/>
                    <a:pt x="151" y="7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30" y="5"/>
                    <a:pt x="113" y="0"/>
                    <a:pt x="96" y="0"/>
                  </a:cubicBezTo>
                  <a:cubicBezTo>
                    <a:pt x="79" y="0"/>
                    <a:pt x="62" y="5"/>
                    <a:pt x="47" y="13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37" y="2"/>
                    <a:pt x="31" y="0"/>
                    <a:pt x="24" y="0"/>
                  </a:cubicBezTo>
                  <a:cubicBezTo>
                    <a:pt x="18" y="0"/>
                    <a:pt x="12" y="2"/>
                    <a:pt x="7" y="7"/>
                  </a:cubicBezTo>
                  <a:cubicBezTo>
                    <a:pt x="3" y="11"/>
                    <a:pt x="0" y="17"/>
                    <a:pt x="0" y="24"/>
                  </a:cubicBezTo>
                  <a:cubicBezTo>
                    <a:pt x="0" y="30"/>
                    <a:pt x="3" y="36"/>
                    <a:pt x="7" y="41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5" y="62"/>
                    <a:pt x="0" y="79"/>
                    <a:pt x="0" y="96"/>
                  </a:cubicBezTo>
                  <a:cubicBezTo>
                    <a:pt x="0" y="113"/>
                    <a:pt x="5" y="130"/>
                    <a:pt x="13" y="145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3" y="155"/>
                    <a:pt x="0" y="161"/>
                    <a:pt x="0" y="168"/>
                  </a:cubicBezTo>
                  <a:cubicBezTo>
                    <a:pt x="0" y="174"/>
                    <a:pt x="3" y="180"/>
                    <a:pt x="7" y="185"/>
                  </a:cubicBezTo>
                  <a:cubicBezTo>
                    <a:pt x="12" y="189"/>
                    <a:pt x="18" y="192"/>
                    <a:pt x="24" y="192"/>
                  </a:cubicBezTo>
                  <a:cubicBezTo>
                    <a:pt x="31" y="192"/>
                    <a:pt x="37" y="189"/>
                    <a:pt x="41" y="185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62" y="187"/>
                    <a:pt x="79" y="192"/>
                    <a:pt x="96" y="192"/>
                  </a:cubicBezTo>
                  <a:cubicBezTo>
                    <a:pt x="113" y="192"/>
                    <a:pt x="130" y="187"/>
                    <a:pt x="145" y="179"/>
                  </a:cubicBezTo>
                  <a:cubicBezTo>
                    <a:pt x="151" y="185"/>
                    <a:pt x="151" y="185"/>
                    <a:pt x="151" y="185"/>
                  </a:cubicBezTo>
                  <a:cubicBezTo>
                    <a:pt x="156" y="189"/>
                    <a:pt x="162" y="192"/>
                    <a:pt x="168" y="192"/>
                  </a:cubicBezTo>
                  <a:cubicBezTo>
                    <a:pt x="175" y="192"/>
                    <a:pt x="181" y="189"/>
                    <a:pt x="185" y="185"/>
                  </a:cubicBezTo>
                  <a:cubicBezTo>
                    <a:pt x="190" y="180"/>
                    <a:pt x="192" y="174"/>
                    <a:pt x="192" y="168"/>
                  </a:cubicBezTo>
                  <a:cubicBezTo>
                    <a:pt x="192" y="161"/>
                    <a:pt x="190" y="155"/>
                    <a:pt x="185" y="151"/>
                  </a:cubicBezTo>
                  <a:cubicBezTo>
                    <a:pt x="179" y="145"/>
                    <a:pt x="179" y="145"/>
                    <a:pt x="179" y="145"/>
                  </a:cubicBezTo>
                  <a:cubicBezTo>
                    <a:pt x="188" y="130"/>
                    <a:pt x="192" y="113"/>
                    <a:pt x="192" y="96"/>
                  </a:cubicBezTo>
                  <a:cubicBezTo>
                    <a:pt x="192" y="79"/>
                    <a:pt x="188" y="62"/>
                    <a:pt x="179" y="47"/>
                  </a:cubicBezTo>
                  <a:close/>
                  <a:moveTo>
                    <a:pt x="96" y="176"/>
                  </a:moveTo>
                  <a:cubicBezTo>
                    <a:pt x="52" y="176"/>
                    <a:pt x="16" y="140"/>
                    <a:pt x="16" y="96"/>
                  </a:cubicBezTo>
                  <a:cubicBezTo>
                    <a:pt x="16" y="52"/>
                    <a:pt x="52" y="16"/>
                    <a:pt x="96" y="16"/>
                  </a:cubicBezTo>
                  <a:cubicBezTo>
                    <a:pt x="140" y="16"/>
                    <a:pt x="176" y="52"/>
                    <a:pt x="176" y="96"/>
                  </a:cubicBezTo>
                  <a:cubicBezTo>
                    <a:pt x="176" y="140"/>
                    <a:pt x="140" y="176"/>
                    <a:pt x="96" y="1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9568" tIns="44783" rIns="89568" bIns="44783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3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92"/>
            <p:cNvSpPr>
              <a:spLocks noEditPoints="1"/>
            </p:cNvSpPr>
            <p:nvPr/>
          </p:nvSpPr>
          <p:spPr bwMode="auto">
            <a:xfrm>
              <a:off x="7218363" y="3257550"/>
              <a:ext cx="404813" cy="406400"/>
            </a:xfrm>
            <a:custGeom>
              <a:avLst/>
              <a:gdLst>
                <a:gd name="T0" fmla="*/ 72 w 144"/>
                <a:gd name="T1" fmla="*/ 0 h 144"/>
                <a:gd name="T2" fmla="*/ 0 w 144"/>
                <a:gd name="T3" fmla="*/ 72 h 144"/>
                <a:gd name="T4" fmla="*/ 72 w 144"/>
                <a:gd name="T5" fmla="*/ 144 h 144"/>
                <a:gd name="T6" fmla="*/ 144 w 144"/>
                <a:gd name="T7" fmla="*/ 72 h 144"/>
                <a:gd name="T8" fmla="*/ 72 w 144"/>
                <a:gd name="T9" fmla="*/ 0 h 144"/>
                <a:gd name="T10" fmla="*/ 104 w 144"/>
                <a:gd name="T11" fmla="*/ 72 h 144"/>
                <a:gd name="T12" fmla="*/ 72 w 144"/>
                <a:gd name="T13" fmla="*/ 104 h 144"/>
                <a:gd name="T14" fmla="*/ 40 w 144"/>
                <a:gd name="T15" fmla="*/ 72 h 144"/>
                <a:gd name="T16" fmla="*/ 47 w 144"/>
                <a:gd name="T17" fmla="*/ 52 h 144"/>
                <a:gd name="T18" fmla="*/ 41 w 144"/>
                <a:gd name="T19" fmla="*/ 47 h 144"/>
                <a:gd name="T20" fmla="*/ 41 w 144"/>
                <a:gd name="T21" fmla="*/ 41 h 144"/>
                <a:gd name="T22" fmla="*/ 47 w 144"/>
                <a:gd name="T23" fmla="*/ 41 h 144"/>
                <a:gd name="T24" fmla="*/ 53 w 144"/>
                <a:gd name="T25" fmla="*/ 47 h 144"/>
                <a:gd name="T26" fmla="*/ 72 w 144"/>
                <a:gd name="T27" fmla="*/ 40 h 144"/>
                <a:gd name="T28" fmla="*/ 92 w 144"/>
                <a:gd name="T29" fmla="*/ 47 h 144"/>
                <a:gd name="T30" fmla="*/ 98 w 144"/>
                <a:gd name="T31" fmla="*/ 41 h 144"/>
                <a:gd name="T32" fmla="*/ 103 w 144"/>
                <a:gd name="T33" fmla="*/ 41 h 144"/>
                <a:gd name="T34" fmla="*/ 103 w 144"/>
                <a:gd name="T35" fmla="*/ 47 h 144"/>
                <a:gd name="T36" fmla="*/ 97 w 144"/>
                <a:gd name="T37" fmla="*/ 52 h 144"/>
                <a:gd name="T38" fmla="*/ 104 w 144"/>
                <a:gd name="T39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104" y="72"/>
                  </a:moveTo>
                  <a:cubicBezTo>
                    <a:pt x="104" y="90"/>
                    <a:pt x="90" y="104"/>
                    <a:pt x="72" y="104"/>
                  </a:cubicBezTo>
                  <a:cubicBezTo>
                    <a:pt x="55" y="104"/>
                    <a:pt x="40" y="90"/>
                    <a:pt x="40" y="72"/>
                  </a:cubicBezTo>
                  <a:cubicBezTo>
                    <a:pt x="40" y="64"/>
                    <a:pt x="43" y="58"/>
                    <a:pt x="47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0" y="45"/>
                    <a:pt x="40" y="43"/>
                    <a:pt x="41" y="41"/>
                  </a:cubicBezTo>
                  <a:cubicBezTo>
                    <a:pt x="43" y="39"/>
                    <a:pt x="45" y="39"/>
                    <a:pt x="47" y="41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8" y="42"/>
                    <a:pt x="65" y="40"/>
                    <a:pt x="72" y="40"/>
                  </a:cubicBezTo>
                  <a:cubicBezTo>
                    <a:pt x="80" y="40"/>
                    <a:pt x="86" y="42"/>
                    <a:pt x="92" y="47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9" y="39"/>
                    <a:pt x="102" y="39"/>
                    <a:pt x="103" y="41"/>
                  </a:cubicBezTo>
                  <a:cubicBezTo>
                    <a:pt x="105" y="43"/>
                    <a:pt x="105" y="45"/>
                    <a:pt x="103" y="47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102" y="58"/>
                    <a:pt x="104" y="65"/>
                    <a:pt x="104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9568" tIns="44783" rIns="89568" bIns="44783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3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Freeform 155"/>
          <p:cNvSpPr>
            <a:spLocks noEditPoints="1"/>
          </p:cNvSpPr>
          <p:nvPr/>
        </p:nvSpPr>
        <p:spPr bwMode="auto">
          <a:xfrm>
            <a:off x="9387012" y="3724710"/>
            <a:ext cx="479323" cy="406585"/>
          </a:xfrm>
          <a:custGeom>
            <a:avLst/>
            <a:gdLst>
              <a:gd name="T0" fmla="*/ 156 w 342"/>
              <a:gd name="T1" fmla="*/ 187 h 290"/>
              <a:gd name="T2" fmla="*/ 165 w 342"/>
              <a:gd name="T3" fmla="*/ 216 h 290"/>
              <a:gd name="T4" fmla="*/ 184 w 342"/>
              <a:gd name="T5" fmla="*/ 220 h 290"/>
              <a:gd name="T6" fmla="*/ 200 w 342"/>
              <a:gd name="T7" fmla="*/ 183 h 290"/>
              <a:gd name="T8" fmla="*/ 184 w 342"/>
              <a:gd name="T9" fmla="*/ 164 h 290"/>
              <a:gd name="T10" fmla="*/ 204 w 342"/>
              <a:gd name="T11" fmla="*/ 161 h 290"/>
              <a:gd name="T12" fmla="*/ 208 w 342"/>
              <a:gd name="T13" fmla="*/ 160 h 290"/>
              <a:gd name="T14" fmla="*/ 229 w 342"/>
              <a:gd name="T15" fmla="*/ 165 h 290"/>
              <a:gd name="T16" fmla="*/ 242 w 342"/>
              <a:gd name="T17" fmla="*/ 164 h 290"/>
              <a:gd name="T18" fmla="*/ 250 w 342"/>
              <a:gd name="T19" fmla="*/ 171 h 290"/>
              <a:gd name="T20" fmla="*/ 259 w 342"/>
              <a:gd name="T21" fmla="*/ 145 h 290"/>
              <a:gd name="T22" fmla="*/ 264 w 342"/>
              <a:gd name="T23" fmla="*/ 134 h 290"/>
              <a:gd name="T24" fmla="*/ 276 w 342"/>
              <a:gd name="T25" fmla="*/ 133 h 290"/>
              <a:gd name="T26" fmla="*/ 245 w 342"/>
              <a:gd name="T27" fmla="*/ 112 h 290"/>
              <a:gd name="T28" fmla="*/ 215 w 342"/>
              <a:gd name="T29" fmla="*/ 110 h 290"/>
              <a:gd name="T30" fmla="*/ 186 w 342"/>
              <a:gd name="T31" fmla="*/ 124 h 290"/>
              <a:gd name="T32" fmla="*/ 174 w 342"/>
              <a:gd name="T33" fmla="*/ 124 h 290"/>
              <a:gd name="T34" fmla="*/ 168 w 342"/>
              <a:gd name="T35" fmla="*/ 136 h 290"/>
              <a:gd name="T36" fmla="*/ 165 w 342"/>
              <a:gd name="T37" fmla="*/ 142 h 290"/>
              <a:gd name="T38" fmla="*/ 153 w 342"/>
              <a:gd name="T39" fmla="*/ 148 h 290"/>
              <a:gd name="T40" fmla="*/ 162 w 342"/>
              <a:gd name="T41" fmla="*/ 151 h 290"/>
              <a:gd name="T42" fmla="*/ 172 w 342"/>
              <a:gd name="T43" fmla="*/ 156 h 290"/>
              <a:gd name="T44" fmla="*/ 177 w 342"/>
              <a:gd name="T45" fmla="*/ 156 h 290"/>
              <a:gd name="T46" fmla="*/ 171 w 342"/>
              <a:gd name="T47" fmla="*/ 164 h 290"/>
              <a:gd name="T48" fmla="*/ 149 w 342"/>
              <a:gd name="T49" fmla="*/ 156 h 290"/>
              <a:gd name="T50" fmla="*/ 141 w 342"/>
              <a:gd name="T51" fmla="*/ 183 h 290"/>
              <a:gd name="T52" fmla="*/ 267 w 342"/>
              <a:gd name="T53" fmla="*/ 189 h 290"/>
              <a:gd name="T54" fmla="*/ 150 w 342"/>
              <a:gd name="T55" fmla="*/ 134 h 290"/>
              <a:gd name="T56" fmla="*/ 246 w 342"/>
              <a:gd name="T57" fmla="*/ 181 h 290"/>
              <a:gd name="T58" fmla="*/ 197 w 342"/>
              <a:gd name="T59" fmla="*/ 114 h 290"/>
              <a:gd name="T60" fmla="*/ 298 w 342"/>
              <a:gd name="T61" fmla="*/ 204 h 290"/>
              <a:gd name="T62" fmla="*/ 165 w 342"/>
              <a:gd name="T63" fmla="*/ 123 h 290"/>
              <a:gd name="T64" fmla="*/ 165 w 342"/>
              <a:gd name="T65" fmla="*/ 119 h 290"/>
              <a:gd name="T66" fmla="*/ 144 w 342"/>
              <a:gd name="T67" fmla="*/ 128 h 290"/>
              <a:gd name="T68" fmla="*/ 187 w 342"/>
              <a:gd name="T69" fmla="*/ 247 h 290"/>
              <a:gd name="T70" fmla="*/ 103 w 342"/>
              <a:gd name="T71" fmla="*/ 237 h 290"/>
              <a:gd name="T72" fmla="*/ 44 w 342"/>
              <a:gd name="T73" fmla="*/ 260 h 290"/>
              <a:gd name="T74" fmla="*/ 270 w 342"/>
              <a:gd name="T75" fmla="*/ 250 h 290"/>
              <a:gd name="T76" fmla="*/ 273 w 342"/>
              <a:gd name="T77" fmla="*/ 182 h 290"/>
              <a:gd name="T78" fmla="*/ 279 w 342"/>
              <a:gd name="T79" fmla="*/ 200 h 290"/>
              <a:gd name="T80" fmla="*/ 264 w 342"/>
              <a:gd name="T81" fmla="*/ 218 h 290"/>
              <a:gd name="T82" fmla="*/ 342 w 342"/>
              <a:gd name="T83" fmla="*/ 290 h 290"/>
              <a:gd name="T84" fmla="*/ 13 w 342"/>
              <a:gd name="T85" fmla="*/ 56 h 290"/>
              <a:gd name="T86" fmla="*/ 342 w 342"/>
              <a:gd name="T87" fmla="*/ 290 h 290"/>
              <a:gd name="T88" fmla="*/ 302 w 342"/>
              <a:gd name="T89" fmla="*/ 110 h 290"/>
              <a:gd name="T90" fmla="*/ 145 w 342"/>
              <a:gd name="T91" fmla="*/ 113 h 290"/>
              <a:gd name="T92" fmla="*/ 116 w 342"/>
              <a:gd name="T93" fmla="*/ 110 h 290"/>
              <a:gd name="T94" fmla="*/ 106 w 342"/>
              <a:gd name="T95" fmla="*/ 118 h 290"/>
              <a:gd name="T96" fmla="*/ 88 w 342"/>
              <a:gd name="T97" fmla="*/ 125 h 290"/>
              <a:gd name="T98" fmla="*/ 109 w 342"/>
              <a:gd name="T99" fmla="*/ 137 h 290"/>
              <a:gd name="T100" fmla="*/ 69 w 342"/>
              <a:gd name="T101" fmla="*/ 166 h 290"/>
              <a:gd name="T102" fmla="*/ 50 w 342"/>
              <a:gd name="T103" fmla="*/ 131 h 290"/>
              <a:gd name="T104" fmla="*/ 171 w 342"/>
              <a:gd name="T105" fmla="*/ 276 h 290"/>
              <a:gd name="T106" fmla="*/ 298 w 342"/>
              <a:gd name="T107" fmla="*/ 242 h 290"/>
              <a:gd name="T108" fmla="*/ 92 w 342"/>
              <a:gd name="T109" fmla="*/ 231 h 290"/>
              <a:gd name="T110" fmla="*/ 119 w 342"/>
              <a:gd name="T111" fmla="*/ 189 h 290"/>
              <a:gd name="T112" fmla="*/ 76 w 342"/>
              <a:gd name="T113" fmla="*/ 195 h 290"/>
              <a:gd name="T114" fmla="*/ 264 w 342"/>
              <a:gd name="T115" fmla="*/ 133 h 290"/>
              <a:gd name="T116" fmla="*/ 276 w 342"/>
              <a:gd name="T117" fmla="*/ 147 h 290"/>
              <a:gd name="T118" fmla="*/ 274 w 342"/>
              <a:gd name="T119" fmla="*/ 155 h 290"/>
              <a:gd name="T120" fmla="*/ 69 w 342"/>
              <a:gd name="T121" fmla="*/ 11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2" h="290">
                <a:moveTo>
                  <a:pt x="150" y="138"/>
                </a:moveTo>
                <a:cubicBezTo>
                  <a:pt x="151" y="140"/>
                  <a:pt x="148" y="141"/>
                  <a:pt x="147" y="140"/>
                </a:cubicBezTo>
                <a:cubicBezTo>
                  <a:pt x="145" y="139"/>
                  <a:pt x="148" y="135"/>
                  <a:pt x="150" y="138"/>
                </a:cubicBezTo>
                <a:close/>
                <a:moveTo>
                  <a:pt x="141" y="183"/>
                </a:moveTo>
                <a:cubicBezTo>
                  <a:pt x="143" y="186"/>
                  <a:pt x="145" y="186"/>
                  <a:pt x="148" y="186"/>
                </a:cubicBezTo>
                <a:cubicBezTo>
                  <a:pt x="150" y="187"/>
                  <a:pt x="151" y="187"/>
                  <a:pt x="153" y="187"/>
                </a:cubicBezTo>
                <a:cubicBezTo>
                  <a:pt x="154" y="187"/>
                  <a:pt x="155" y="186"/>
                  <a:pt x="156" y="187"/>
                </a:cubicBezTo>
                <a:cubicBezTo>
                  <a:pt x="158" y="188"/>
                  <a:pt x="160" y="187"/>
                  <a:pt x="161" y="192"/>
                </a:cubicBezTo>
                <a:cubicBezTo>
                  <a:pt x="161" y="193"/>
                  <a:pt x="160" y="201"/>
                  <a:pt x="165" y="206"/>
                </a:cubicBezTo>
                <a:cubicBezTo>
                  <a:pt x="165" y="206"/>
                  <a:pt x="165" y="206"/>
                  <a:pt x="165" y="206"/>
                </a:cubicBezTo>
                <a:cubicBezTo>
                  <a:pt x="165" y="207"/>
                  <a:pt x="165" y="208"/>
                  <a:pt x="165" y="208"/>
                </a:cubicBezTo>
                <a:cubicBezTo>
                  <a:pt x="165" y="209"/>
                  <a:pt x="165" y="209"/>
                  <a:pt x="165" y="210"/>
                </a:cubicBezTo>
                <a:cubicBezTo>
                  <a:pt x="164" y="210"/>
                  <a:pt x="164" y="212"/>
                  <a:pt x="164" y="213"/>
                </a:cubicBezTo>
                <a:cubicBezTo>
                  <a:pt x="164" y="214"/>
                  <a:pt x="165" y="215"/>
                  <a:pt x="165" y="216"/>
                </a:cubicBezTo>
                <a:cubicBezTo>
                  <a:pt x="166" y="217"/>
                  <a:pt x="166" y="217"/>
                  <a:pt x="166" y="218"/>
                </a:cubicBezTo>
                <a:cubicBezTo>
                  <a:pt x="167" y="219"/>
                  <a:pt x="167" y="220"/>
                  <a:pt x="167" y="221"/>
                </a:cubicBezTo>
                <a:cubicBezTo>
                  <a:pt x="167" y="222"/>
                  <a:pt x="168" y="223"/>
                  <a:pt x="169" y="224"/>
                </a:cubicBezTo>
                <a:cubicBezTo>
                  <a:pt x="170" y="224"/>
                  <a:pt x="170" y="225"/>
                  <a:pt x="170" y="226"/>
                </a:cubicBezTo>
                <a:cubicBezTo>
                  <a:pt x="170" y="228"/>
                  <a:pt x="172" y="229"/>
                  <a:pt x="174" y="228"/>
                </a:cubicBezTo>
                <a:cubicBezTo>
                  <a:pt x="177" y="227"/>
                  <a:pt x="179" y="226"/>
                  <a:pt x="181" y="223"/>
                </a:cubicBezTo>
                <a:cubicBezTo>
                  <a:pt x="183" y="222"/>
                  <a:pt x="183" y="221"/>
                  <a:pt x="184" y="220"/>
                </a:cubicBezTo>
                <a:cubicBezTo>
                  <a:pt x="184" y="218"/>
                  <a:pt x="185" y="217"/>
                  <a:pt x="186" y="216"/>
                </a:cubicBezTo>
                <a:cubicBezTo>
                  <a:pt x="187" y="215"/>
                  <a:pt x="187" y="214"/>
                  <a:pt x="187" y="213"/>
                </a:cubicBezTo>
                <a:cubicBezTo>
                  <a:pt x="187" y="212"/>
                  <a:pt x="187" y="211"/>
                  <a:pt x="188" y="210"/>
                </a:cubicBezTo>
                <a:cubicBezTo>
                  <a:pt x="190" y="208"/>
                  <a:pt x="192" y="207"/>
                  <a:pt x="192" y="204"/>
                </a:cubicBezTo>
                <a:cubicBezTo>
                  <a:pt x="192" y="201"/>
                  <a:pt x="192" y="199"/>
                  <a:pt x="191" y="197"/>
                </a:cubicBezTo>
                <a:cubicBezTo>
                  <a:pt x="190" y="195"/>
                  <a:pt x="193" y="191"/>
                  <a:pt x="195" y="189"/>
                </a:cubicBezTo>
                <a:cubicBezTo>
                  <a:pt x="196" y="187"/>
                  <a:pt x="199" y="185"/>
                  <a:pt x="200" y="183"/>
                </a:cubicBezTo>
                <a:cubicBezTo>
                  <a:pt x="200" y="181"/>
                  <a:pt x="200" y="180"/>
                  <a:pt x="201" y="178"/>
                </a:cubicBezTo>
                <a:cubicBezTo>
                  <a:pt x="202" y="177"/>
                  <a:pt x="202" y="176"/>
                  <a:pt x="202" y="175"/>
                </a:cubicBezTo>
                <a:cubicBezTo>
                  <a:pt x="201" y="175"/>
                  <a:pt x="199" y="176"/>
                  <a:pt x="198" y="177"/>
                </a:cubicBezTo>
                <a:cubicBezTo>
                  <a:pt x="196" y="178"/>
                  <a:pt x="195" y="178"/>
                  <a:pt x="193" y="177"/>
                </a:cubicBezTo>
                <a:cubicBezTo>
                  <a:pt x="192" y="175"/>
                  <a:pt x="190" y="174"/>
                  <a:pt x="189" y="173"/>
                </a:cubicBezTo>
                <a:cubicBezTo>
                  <a:pt x="188" y="171"/>
                  <a:pt x="187" y="168"/>
                  <a:pt x="185" y="166"/>
                </a:cubicBezTo>
                <a:cubicBezTo>
                  <a:pt x="184" y="165"/>
                  <a:pt x="184" y="165"/>
                  <a:pt x="184" y="164"/>
                </a:cubicBezTo>
                <a:cubicBezTo>
                  <a:pt x="184" y="163"/>
                  <a:pt x="185" y="163"/>
                  <a:pt x="185" y="163"/>
                </a:cubicBezTo>
                <a:cubicBezTo>
                  <a:pt x="188" y="164"/>
                  <a:pt x="188" y="168"/>
                  <a:pt x="190" y="169"/>
                </a:cubicBezTo>
                <a:cubicBezTo>
                  <a:pt x="192" y="171"/>
                  <a:pt x="194" y="172"/>
                  <a:pt x="194" y="175"/>
                </a:cubicBezTo>
                <a:cubicBezTo>
                  <a:pt x="195" y="176"/>
                  <a:pt x="197" y="175"/>
                  <a:pt x="198" y="174"/>
                </a:cubicBezTo>
                <a:cubicBezTo>
                  <a:pt x="201" y="172"/>
                  <a:pt x="204" y="169"/>
                  <a:pt x="206" y="167"/>
                </a:cubicBezTo>
                <a:cubicBezTo>
                  <a:pt x="207" y="166"/>
                  <a:pt x="208" y="164"/>
                  <a:pt x="208" y="163"/>
                </a:cubicBezTo>
                <a:cubicBezTo>
                  <a:pt x="208" y="162"/>
                  <a:pt x="205" y="161"/>
                  <a:pt x="204" y="161"/>
                </a:cubicBezTo>
                <a:cubicBezTo>
                  <a:pt x="203" y="162"/>
                  <a:pt x="202" y="163"/>
                  <a:pt x="201" y="162"/>
                </a:cubicBezTo>
                <a:cubicBezTo>
                  <a:pt x="200" y="162"/>
                  <a:pt x="200" y="162"/>
                  <a:pt x="199" y="161"/>
                </a:cubicBezTo>
                <a:cubicBezTo>
                  <a:pt x="199" y="161"/>
                  <a:pt x="196" y="159"/>
                  <a:pt x="197" y="158"/>
                </a:cubicBezTo>
                <a:cubicBezTo>
                  <a:pt x="197" y="157"/>
                  <a:pt x="200" y="159"/>
                  <a:pt x="201" y="159"/>
                </a:cubicBezTo>
                <a:cubicBezTo>
                  <a:pt x="202" y="159"/>
                  <a:pt x="202" y="159"/>
                  <a:pt x="203" y="160"/>
                </a:cubicBezTo>
                <a:cubicBezTo>
                  <a:pt x="204" y="160"/>
                  <a:pt x="204" y="159"/>
                  <a:pt x="205" y="160"/>
                </a:cubicBezTo>
                <a:cubicBezTo>
                  <a:pt x="206" y="161"/>
                  <a:pt x="206" y="160"/>
                  <a:pt x="208" y="160"/>
                </a:cubicBezTo>
                <a:cubicBezTo>
                  <a:pt x="209" y="160"/>
                  <a:pt x="210" y="160"/>
                  <a:pt x="211" y="159"/>
                </a:cubicBezTo>
                <a:cubicBezTo>
                  <a:pt x="213" y="159"/>
                  <a:pt x="217" y="158"/>
                  <a:pt x="217" y="161"/>
                </a:cubicBezTo>
                <a:cubicBezTo>
                  <a:pt x="216" y="162"/>
                  <a:pt x="218" y="162"/>
                  <a:pt x="219" y="162"/>
                </a:cubicBezTo>
                <a:cubicBezTo>
                  <a:pt x="220" y="162"/>
                  <a:pt x="220" y="164"/>
                  <a:pt x="221" y="165"/>
                </a:cubicBezTo>
                <a:cubicBezTo>
                  <a:pt x="221" y="167"/>
                  <a:pt x="223" y="168"/>
                  <a:pt x="224" y="170"/>
                </a:cubicBezTo>
                <a:cubicBezTo>
                  <a:pt x="225" y="170"/>
                  <a:pt x="228" y="174"/>
                  <a:pt x="229" y="174"/>
                </a:cubicBezTo>
                <a:cubicBezTo>
                  <a:pt x="234" y="174"/>
                  <a:pt x="229" y="167"/>
                  <a:pt x="229" y="165"/>
                </a:cubicBezTo>
                <a:cubicBezTo>
                  <a:pt x="230" y="164"/>
                  <a:pt x="231" y="163"/>
                  <a:pt x="232" y="161"/>
                </a:cubicBezTo>
                <a:cubicBezTo>
                  <a:pt x="233" y="160"/>
                  <a:pt x="233" y="159"/>
                  <a:pt x="234" y="158"/>
                </a:cubicBezTo>
                <a:cubicBezTo>
                  <a:pt x="235" y="157"/>
                  <a:pt x="235" y="157"/>
                  <a:pt x="235" y="157"/>
                </a:cubicBezTo>
                <a:cubicBezTo>
                  <a:pt x="235" y="157"/>
                  <a:pt x="236" y="157"/>
                  <a:pt x="237" y="158"/>
                </a:cubicBezTo>
                <a:cubicBezTo>
                  <a:pt x="238" y="158"/>
                  <a:pt x="238" y="160"/>
                  <a:pt x="239" y="160"/>
                </a:cubicBezTo>
                <a:cubicBezTo>
                  <a:pt x="240" y="161"/>
                  <a:pt x="240" y="162"/>
                  <a:pt x="241" y="163"/>
                </a:cubicBezTo>
                <a:cubicBezTo>
                  <a:pt x="241" y="163"/>
                  <a:pt x="241" y="164"/>
                  <a:pt x="242" y="164"/>
                </a:cubicBezTo>
                <a:cubicBezTo>
                  <a:pt x="243" y="165"/>
                  <a:pt x="244" y="165"/>
                  <a:pt x="244" y="167"/>
                </a:cubicBezTo>
                <a:cubicBezTo>
                  <a:pt x="246" y="169"/>
                  <a:pt x="245" y="172"/>
                  <a:pt x="247" y="174"/>
                </a:cubicBezTo>
                <a:cubicBezTo>
                  <a:pt x="249" y="176"/>
                  <a:pt x="250" y="179"/>
                  <a:pt x="252" y="181"/>
                </a:cubicBezTo>
                <a:cubicBezTo>
                  <a:pt x="253" y="182"/>
                  <a:pt x="253" y="181"/>
                  <a:pt x="253" y="180"/>
                </a:cubicBezTo>
                <a:cubicBezTo>
                  <a:pt x="253" y="179"/>
                  <a:pt x="252" y="178"/>
                  <a:pt x="251" y="177"/>
                </a:cubicBezTo>
                <a:cubicBezTo>
                  <a:pt x="250" y="175"/>
                  <a:pt x="247" y="173"/>
                  <a:pt x="247" y="171"/>
                </a:cubicBezTo>
                <a:cubicBezTo>
                  <a:pt x="247" y="169"/>
                  <a:pt x="249" y="170"/>
                  <a:pt x="250" y="171"/>
                </a:cubicBezTo>
                <a:cubicBezTo>
                  <a:pt x="251" y="172"/>
                  <a:pt x="253" y="173"/>
                  <a:pt x="254" y="173"/>
                </a:cubicBezTo>
                <a:cubicBezTo>
                  <a:pt x="255" y="173"/>
                  <a:pt x="256" y="173"/>
                  <a:pt x="256" y="172"/>
                </a:cubicBezTo>
                <a:cubicBezTo>
                  <a:pt x="257" y="171"/>
                  <a:pt x="256" y="162"/>
                  <a:pt x="257" y="162"/>
                </a:cubicBezTo>
                <a:cubicBezTo>
                  <a:pt x="259" y="162"/>
                  <a:pt x="259" y="163"/>
                  <a:pt x="260" y="162"/>
                </a:cubicBezTo>
                <a:cubicBezTo>
                  <a:pt x="262" y="161"/>
                  <a:pt x="264" y="158"/>
                  <a:pt x="263" y="155"/>
                </a:cubicBezTo>
                <a:cubicBezTo>
                  <a:pt x="260" y="150"/>
                  <a:pt x="257" y="151"/>
                  <a:pt x="255" y="146"/>
                </a:cubicBezTo>
                <a:cubicBezTo>
                  <a:pt x="255" y="145"/>
                  <a:pt x="257" y="143"/>
                  <a:pt x="259" y="145"/>
                </a:cubicBezTo>
                <a:cubicBezTo>
                  <a:pt x="260" y="146"/>
                  <a:pt x="261" y="146"/>
                  <a:pt x="261" y="147"/>
                </a:cubicBezTo>
                <a:cubicBezTo>
                  <a:pt x="261" y="148"/>
                  <a:pt x="264" y="151"/>
                  <a:pt x="265" y="152"/>
                </a:cubicBezTo>
                <a:cubicBezTo>
                  <a:pt x="266" y="152"/>
                  <a:pt x="267" y="152"/>
                  <a:pt x="267" y="151"/>
                </a:cubicBezTo>
                <a:cubicBezTo>
                  <a:pt x="267" y="150"/>
                  <a:pt x="264" y="148"/>
                  <a:pt x="264" y="147"/>
                </a:cubicBezTo>
                <a:cubicBezTo>
                  <a:pt x="263" y="145"/>
                  <a:pt x="264" y="144"/>
                  <a:pt x="265" y="144"/>
                </a:cubicBezTo>
                <a:cubicBezTo>
                  <a:pt x="267" y="144"/>
                  <a:pt x="267" y="142"/>
                  <a:pt x="267" y="140"/>
                </a:cubicBezTo>
                <a:cubicBezTo>
                  <a:pt x="267" y="138"/>
                  <a:pt x="266" y="135"/>
                  <a:pt x="264" y="134"/>
                </a:cubicBezTo>
                <a:cubicBezTo>
                  <a:pt x="263" y="133"/>
                  <a:pt x="262" y="132"/>
                  <a:pt x="261" y="132"/>
                </a:cubicBezTo>
                <a:cubicBezTo>
                  <a:pt x="260" y="131"/>
                  <a:pt x="259" y="132"/>
                  <a:pt x="259" y="131"/>
                </a:cubicBezTo>
                <a:cubicBezTo>
                  <a:pt x="257" y="129"/>
                  <a:pt x="260" y="127"/>
                  <a:pt x="262" y="128"/>
                </a:cubicBezTo>
                <a:cubicBezTo>
                  <a:pt x="269" y="129"/>
                  <a:pt x="270" y="127"/>
                  <a:pt x="272" y="128"/>
                </a:cubicBezTo>
                <a:cubicBezTo>
                  <a:pt x="274" y="129"/>
                  <a:pt x="272" y="131"/>
                  <a:pt x="272" y="132"/>
                </a:cubicBezTo>
                <a:cubicBezTo>
                  <a:pt x="272" y="134"/>
                  <a:pt x="275" y="137"/>
                  <a:pt x="277" y="138"/>
                </a:cubicBezTo>
                <a:cubicBezTo>
                  <a:pt x="280" y="141"/>
                  <a:pt x="279" y="134"/>
                  <a:pt x="276" y="133"/>
                </a:cubicBezTo>
                <a:cubicBezTo>
                  <a:pt x="274" y="131"/>
                  <a:pt x="275" y="130"/>
                  <a:pt x="277" y="131"/>
                </a:cubicBezTo>
                <a:cubicBezTo>
                  <a:pt x="278" y="131"/>
                  <a:pt x="279" y="131"/>
                  <a:pt x="280" y="130"/>
                </a:cubicBezTo>
                <a:cubicBezTo>
                  <a:pt x="280" y="130"/>
                  <a:pt x="284" y="129"/>
                  <a:pt x="285" y="128"/>
                </a:cubicBezTo>
                <a:cubicBezTo>
                  <a:pt x="285" y="126"/>
                  <a:pt x="279" y="125"/>
                  <a:pt x="277" y="124"/>
                </a:cubicBezTo>
                <a:cubicBezTo>
                  <a:pt x="274" y="123"/>
                  <a:pt x="267" y="119"/>
                  <a:pt x="260" y="118"/>
                </a:cubicBezTo>
                <a:cubicBezTo>
                  <a:pt x="259" y="118"/>
                  <a:pt x="254" y="116"/>
                  <a:pt x="253" y="115"/>
                </a:cubicBezTo>
                <a:cubicBezTo>
                  <a:pt x="251" y="113"/>
                  <a:pt x="247" y="112"/>
                  <a:pt x="245" y="112"/>
                </a:cubicBezTo>
                <a:cubicBezTo>
                  <a:pt x="243" y="112"/>
                  <a:pt x="240" y="112"/>
                  <a:pt x="237" y="110"/>
                </a:cubicBezTo>
                <a:cubicBezTo>
                  <a:pt x="236" y="110"/>
                  <a:pt x="235" y="109"/>
                  <a:pt x="234" y="109"/>
                </a:cubicBezTo>
                <a:cubicBezTo>
                  <a:pt x="233" y="108"/>
                  <a:pt x="232" y="108"/>
                  <a:pt x="231" y="108"/>
                </a:cubicBezTo>
                <a:cubicBezTo>
                  <a:pt x="230" y="108"/>
                  <a:pt x="230" y="108"/>
                  <a:pt x="230" y="108"/>
                </a:cubicBezTo>
                <a:cubicBezTo>
                  <a:pt x="229" y="109"/>
                  <a:pt x="227" y="109"/>
                  <a:pt x="226" y="109"/>
                </a:cubicBezTo>
                <a:cubicBezTo>
                  <a:pt x="225" y="109"/>
                  <a:pt x="224" y="108"/>
                  <a:pt x="223" y="108"/>
                </a:cubicBezTo>
                <a:cubicBezTo>
                  <a:pt x="221" y="108"/>
                  <a:pt x="217" y="109"/>
                  <a:pt x="215" y="110"/>
                </a:cubicBezTo>
                <a:cubicBezTo>
                  <a:pt x="214" y="110"/>
                  <a:pt x="210" y="111"/>
                  <a:pt x="209" y="112"/>
                </a:cubicBezTo>
                <a:cubicBezTo>
                  <a:pt x="208" y="113"/>
                  <a:pt x="209" y="113"/>
                  <a:pt x="208" y="114"/>
                </a:cubicBezTo>
                <a:cubicBezTo>
                  <a:pt x="207" y="114"/>
                  <a:pt x="199" y="115"/>
                  <a:pt x="199" y="117"/>
                </a:cubicBezTo>
                <a:cubicBezTo>
                  <a:pt x="198" y="119"/>
                  <a:pt x="200" y="119"/>
                  <a:pt x="201" y="119"/>
                </a:cubicBezTo>
                <a:cubicBezTo>
                  <a:pt x="201" y="121"/>
                  <a:pt x="196" y="120"/>
                  <a:pt x="195" y="120"/>
                </a:cubicBezTo>
                <a:cubicBezTo>
                  <a:pt x="194" y="120"/>
                  <a:pt x="193" y="121"/>
                  <a:pt x="192" y="122"/>
                </a:cubicBezTo>
                <a:cubicBezTo>
                  <a:pt x="191" y="122"/>
                  <a:pt x="188" y="125"/>
                  <a:pt x="186" y="124"/>
                </a:cubicBezTo>
                <a:cubicBezTo>
                  <a:pt x="186" y="123"/>
                  <a:pt x="185" y="124"/>
                  <a:pt x="185" y="124"/>
                </a:cubicBezTo>
                <a:cubicBezTo>
                  <a:pt x="185" y="126"/>
                  <a:pt x="185" y="126"/>
                  <a:pt x="184" y="127"/>
                </a:cubicBezTo>
                <a:cubicBezTo>
                  <a:pt x="183" y="127"/>
                  <a:pt x="183" y="128"/>
                  <a:pt x="182" y="129"/>
                </a:cubicBezTo>
                <a:cubicBezTo>
                  <a:pt x="180" y="129"/>
                  <a:pt x="177" y="127"/>
                  <a:pt x="181" y="127"/>
                </a:cubicBezTo>
                <a:cubicBezTo>
                  <a:pt x="181" y="127"/>
                  <a:pt x="183" y="126"/>
                  <a:pt x="183" y="126"/>
                </a:cubicBezTo>
                <a:cubicBezTo>
                  <a:pt x="183" y="124"/>
                  <a:pt x="179" y="124"/>
                  <a:pt x="178" y="124"/>
                </a:cubicBezTo>
                <a:cubicBezTo>
                  <a:pt x="176" y="124"/>
                  <a:pt x="175" y="123"/>
                  <a:pt x="174" y="124"/>
                </a:cubicBezTo>
                <a:cubicBezTo>
                  <a:pt x="168" y="124"/>
                  <a:pt x="166" y="129"/>
                  <a:pt x="165" y="130"/>
                </a:cubicBezTo>
                <a:cubicBezTo>
                  <a:pt x="165" y="130"/>
                  <a:pt x="164" y="131"/>
                  <a:pt x="164" y="131"/>
                </a:cubicBezTo>
                <a:cubicBezTo>
                  <a:pt x="163" y="132"/>
                  <a:pt x="162" y="132"/>
                  <a:pt x="161" y="133"/>
                </a:cubicBezTo>
                <a:cubicBezTo>
                  <a:pt x="159" y="133"/>
                  <a:pt x="158" y="134"/>
                  <a:pt x="159" y="137"/>
                </a:cubicBezTo>
                <a:cubicBezTo>
                  <a:pt x="161" y="138"/>
                  <a:pt x="162" y="136"/>
                  <a:pt x="164" y="137"/>
                </a:cubicBezTo>
                <a:cubicBezTo>
                  <a:pt x="164" y="138"/>
                  <a:pt x="165" y="139"/>
                  <a:pt x="165" y="140"/>
                </a:cubicBezTo>
                <a:cubicBezTo>
                  <a:pt x="167" y="139"/>
                  <a:pt x="168" y="137"/>
                  <a:pt x="168" y="136"/>
                </a:cubicBezTo>
                <a:cubicBezTo>
                  <a:pt x="169" y="136"/>
                  <a:pt x="168" y="135"/>
                  <a:pt x="168" y="135"/>
                </a:cubicBezTo>
                <a:cubicBezTo>
                  <a:pt x="167" y="134"/>
                  <a:pt x="170" y="131"/>
                  <a:pt x="171" y="130"/>
                </a:cubicBezTo>
                <a:cubicBezTo>
                  <a:pt x="172" y="130"/>
                  <a:pt x="173" y="130"/>
                  <a:pt x="172" y="131"/>
                </a:cubicBezTo>
                <a:cubicBezTo>
                  <a:pt x="170" y="134"/>
                  <a:pt x="174" y="134"/>
                  <a:pt x="172" y="136"/>
                </a:cubicBezTo>
                <a:cubicBezTo>
                  <a:pt x="172" y="137"/>
                  <a:pt x="171" y="139"/>
                  <a:pt x="170" y="140"/>
                </a:cubicBezTo>
                <a:cubicBezTo>
                  <a:pt x="169" y="141"/>
                  <a:pt x="167" y="141"/>
                  <a:pt x="166" y="141"/>
                </a:cubicBezTo>
                <a:cubicBezTo>
                  <a:pt x="166" y="142"/>
                  <a:pt x="166" y="142"/>
                  <a:pt x="165" y="142"/>
                </a:cubicBezTo>
                <a:cubicBezTo>
                  <a:pt x="164" y="142"/>
                  <a:pt x="164" y="142"/>
                  <a:pt x="163" y="141"/>
                </a:cubicBezTo>
                <a:cubicBezTo>
                  <a:pt x="163" y="140"/>
                  <a:pt x="163" y="139"/>
                  <a:pt x="162" y="139"/>
                </a:cubicBezTo>
                <a:cubicBezTo>
                  <a:pt x="161" y="139"/>
                  <a:pt x="162" y="141"/>
                  <a:pt x="162" y="141"/>
                </a:cubicBezTo>
                <a:cubicBezTo>
                  <a:pt x="161" y="142"/>
                  <a:pt x="160" y="141"/>
                  <a:pt x="159" y="141"/>
                </a:cubicBezTo>
                <a:cubicBezTo>
                  <a:pt x="158" y="141"/>
                  <a:pt x="157" y="142"/>
                  <a:pt x="156" y="143"/>
                </a:cubicBezTo>
                <a:cubicBezTo>
                  <a:pt x="155" y="143"/>
                  <a:pt x="152" y="143"/>
                  <a:pt x="152" y="145"/>
                </a:cubicBezTo>
                <a:cubicBezTo>
                  <a:pt x="152" y="146"/>
                  <a:pt x="153" y="147"/>
                  <a:pt x="153" y="148"/>
                </a:cubicBezTo>
                <a:cubicBezTo>
                  <a:pt x="153" y="149"/>
                  <a:pt x="153" y="150"/>
                  <a:pt x="151" y="149"/>
                </a:cubicBezTo>
                <a:cubicBezTo>
                  <a:pt x="150" y="149"/>
                  <a:pt x="149" y="148"/>
                  <a:pt x="147" y="148"/>
                </a:cubicBezTo>
                <a:cubicBezTo>
                  <a:pt x="146" y="147"/>
                  <a:pt x="146" y="149"/>
                  <a:pt x="146" y="150"/>
                </a:cubicBezTo>
                <a:cubicBezTo>
                  <a:pt x="146" y="151"/>
                  <a:pt x="145" y="153"/>
                  <a:pt x="146" y="154"/>
                </a:cubicBezTo>
                <a:cubicBezTo>
                  <a:pt x="148" y="155"/>
                  <a:pt x="149" y="156"/>
                  <a:pt x="151" y="156"/>
                </a:cubicBezTo>
                <a:cubicBezTo>
                  <a:pt x="157" y="155"/>
                  <a:pt x="157" y="151"/>
                  <a:pt x="158" y="151"/>
                </a:cubicBezTo>
                <a:cubicBezTo>
                  <a:pt x="160" y="151"/>
                  <a:pt x="161" y="150"/>
                  <a:pt x="162" y="151"/>
                </a:cubicBezTo>
                <a:cubicBezTo>
                  <a:pt x="163" y="152"/>
                  <a:pt x="163" y="153"/>
                  <a:pt x="164" y="154"/>
                </a:cubicBezTo>
                <a:cubicBezTo>
                  <a:pt x="165" y="156"/>
                  <a:pt x="165" y="152"/>
                  <a:pt x="165" y="152"/>
                </a:cubicBezTo>
                <a:cubicBezTo>
                  <a:pt x="164" y="151"/>
                  <a:pt x="164" y="150"/>
                  <a:pt x="165" y="150"/>
                </a:cubicBezTo>
                <a:cubicBezTo>
                  <a:pt x="165" y="151"/>
                  <a:pt x="165" y="151"/>
                  <a:pt x="165" y="151"/>
                </a:cubicBezTo>
                <a:cubicBezTo>
                  <a:pt x="166" y="151"/>
                  <a:pt x="166" y="151"/>
                  <a:pt x="167" y="152"/>
                </a:cubicBezTo>
                <a:cubicBezTo>
                  <a:pt x="168" y="153"/>
                  <a:pt x="170" y="152"/>
                  <a:pt x="170" y="154"/>
                </a:cubicBezTo>
                <a:cubicBezTo>
                  <a:pt x="170" y="155"/>
                  <a:pt x="172" y="156"/>
                  <a:pt x="172" y="156"/>
                </a:cubicBezTo>
                <a:cubicBezTo>
                  <a:pt x="173" y="156"/>
                  <a:pt x="172" y="157"/>
                  <a:pt x="173" y="157"/>
                </a:cubicBezTo>
                <a:cubicBezTo>
                  <a:pt x="173" y="158"/>
                  <a:pt x="174" y="157"/>
                  <a:pt x="174" y="157"/>
                </a:cubicBezTo>
                <a:cubicBezTo>
                  <a:pt x="174" y="156"/>
                  <a:pt x="175" y="155"/>
                  <a:pt x="174" y="155"/>
                </a:cubicBezTo>
                <a:cubicBezTo>
                  <a:pt x="174" y="155"/>
                  <a:pt x="173" y="154"/>
                  <a:pt x="173" y="153"/>
                </a:cubicBezTo>
                <a:cubicBezTo>
                  <a:pt x="174" y="153"/>
                  <a:pt x="175" y="153"/>
                  <a:pt x="176" y="152"/>
                </a:cubicBezTo>
                <a:cubicBezTo>
                  <a:pt x="177" y="152"/>
                  <a:pt x="177" y="153"/>
                  <a:pt x="176" y="154"/>
                </a:cubicBezTo>
                <a:cubicBezTo>
                  <a:pt x="176" y="154"/>
                  <a:pt x="177" y="155"/>
                  <a:pt x="177" y="156"/>
                </a:cubicBezTo>
                <a:cubicBezTo>
                  <a:pt x="178" y="156"/>
                  <a:pt x="178" y="157"/>
                  <a:pt x="179" y="156"/>
                </a:cubicBezTo>
                <a:cubicBezTo>
                  <a:pt x="180" y="156"/>
                  <a:pt x="184" y="153"/>
                  <a:pt x="185" y="155"/>
                </a:cubicBezTo>
                <a:cubicBezTo>
                  <a:pt x="185" y="156"/>
                  <a:pt x="185" y="157"/>
                  <a:pt x="185" y="158"/>
                </a:cubicBezTo>
                <a:cubicBezTo>
                  <a:pt x="185" y="161"/>
                  <a:pt x="182" y="159"/>
                  <a:pt x="181" y="160"/>
                </a:cubicBezTo>
                <a:cubicBezTo>
                  <a:pt x="179" y="162"/>
                  <a:pt x="177" y="161"/>
                  <a:pt x="175" y="161"/>
                </a:cubicBezTo>
                <a:cubicBezTo>
                  <a:pt x="174" y="161"/>
                  <a:pt x="173" y="161"/>
                  <a:pt x="172" y="162"/>
                </a:cubicBezTo>
                <a:cubicBezTo>
                  <a:pt x="171" y="162"/>
                  <a:pt x="172" y="163"/>
                  <a:pt x="171" y="164"/>
                </a:cubicBezTo>
                <a:cubicBezTo>
                  <a:pt x="169" y="166"/>
                  <a:pt x="167" y="163"/>
                  <a:pt x="166" y="163"/>
                </a:cubicBezTo>
                <a:cubicBezTo>
                  <a:pt x="165" y="163"/>
                  <a:pt x="165" y="163"/>
                  <a:pt x="165" y="163"/>
                </a:cubicBezTo>
                <a:cubicBezTo>
                  <a:pt x="164" y="163"/>
                  <a:pt x="163" y="162"/>
                  <a:pt x="163" y="162"/>
                </a:cubicBezTo>
                <a:cubicBezTo>
                  <a:pt x="162" y="161"/>
                  <a:pt x="163" y="160"/>
                  <a:pt x="163" y="160"/>
                </a:cubicBezTo>
                <a:cubicBezTo>
                  <a:pt x="164" y="157"/>
                  <a:pt x="159" y="157"/>
                  <a:pt x="158" y="157"/>
                </a:cubicBezTo>
                <a:cubicBezTo>
                  <a:pt x="156" y="157"/>
                  <a:pt x="154" y="157"/>
                  <a:pt x="153" y="157"/>
                </a:cubicBezTo>
                <a:cubicBezTo>
                  <a:pt x="152" y="157"/>
                  <a:pt x="150" y="157"/>
                  <a:pt x="149" y="156"/>
                </a:cubicBezTo>
                <a:cubicBezTo>
                  <a:pt x="148" y="156"/>
                  <a:pt x="148" y="156"/>
                  <a:pt x="148" y="157"/>
                </a:cubicBezTo>
                <a:cubicBezTo>
                  <a:pt x="147" y="158"/>
                  <a:pt x="146" y="158"/>
                  <a:pt x="145" y="158"/>
                </a:cubicBezTo>
                <a:cubicBezTo>
                  <a:pt x="144" y="159"/>
                  <a:pt x="145" y="161"/>
                  <a:pt x="144" y="162"/>
                </a:cubicBezTo>
                <a:cubicBezTo>
                  <a:pt x="143" y="162"/>
                  <a:pt x="142" y="162"/>
                  <a:pt x="141" y="163"/>
                </a:cubicBezTo>
                <a:cubicBezTo>
                  <a:pt x="139" y="165"/>
                  <a:pt x="138" y="167"/>
                  <a:pt x="137" y="169"/>
                </a:cubicBezTo>
                <a:cubicBezTo>
                  <a:pt x="136" y="172"/>
                  <a:pt x="136" y="174"/>
                  <a:pt x="137" y="177"/>
                </a:cubicBezTo>
                <a:cubicBezTo>
                  <a:pt x="138" y="179"/>
                  <a:pt x="140" y="181"/>
                  <a:pt x="141" y="183"/>
                </a:cubicBezTo>
                <a:close/>
                <a:moveTo>
                  <a:pt x="267" y="189"/>
                </a:moveTo>
                <a:cubicBezTo>
                  <a:pt x="268" y="188"/>
                  <a:pt x="268" y="184"/>
                  <a:pt x="269" y="182"/>
                </a:cubicBezTo>
                <a:cubicBezTo>
                  <a:pt x="269" y="181"/>
                  <a:pt x="265" y="178"/>
                  <a:pt x="264" y="179"/>
                </a:cubicBezTo>
                <a:cubicBezTo>
                  <a:pt x="263" y="180"/>
                  <a:pt x="262" y="181"/>
                  <a:pt x="261" y="181"/>
                </a:cubicBezTo>
                <a:cubicBezTo>
                  <a:pt x="260" y="182"/>
                  <a:pt x="258" y="180"/>
                  <a:pt x="257" y="182"/>
                </a:cubicBezTo>
                <a:cubicBezTo>
                  <a:pt x="257" y="183"/>
                  <a:pt x="258" y="184"/>
                  <a:pt x="259" y="185"/>
                </a:cubicBezTo>
                <a:cubicBezTo>
                  <a:pt x="260" y="187"/>
                  <a:pt x="265" y="191"/>
                  <a:pt x="267" y="189"/>
                </a:cubicBezTo>
                <a:close/>
                <a:moveTo>
                  <a:pt x="152" y="138"/>
                </a:moveTo>
                <a:cubicBezTo>
                  <a:pt x="152" y="139"/>
                  <a:pt x="151" y="140"/>
                  <a:pt x="151" y="140"/>
                </a:cubicBezTo>
                <a:cubicBezTo>
                  <a:pt x="150" y="142"/>
                  <a:pt x="152" y="142"/>
                  <a:pt x="154" y="142"/>
                </a:cubicBezTo>
                <a:cubicBezTo>
                  <a:pt x="155" y="142"/>
                  <a:pt x="156" y="142"/>
                  <a:pt x="156" y="141"/>
                </a:cubicBezTo>
                <a:cubicBezTo>
                  <a:pt x="155" y="140"/>
                  <a:pt x="154" y="139"/>
                  <a:pt x="154" y="138"/>
                </a:cubicBezTo>
                <a:cubicBezTo>
                  <a:pt x="153" y="137"/>
                  <a:pt x="154" y="135"/>
                  <a:pt x="153" y="134"/>
                </a:cubicBezTo>
                <a:cubicBezTo>
                  <a:pt x="152" y="133"/>
                  <a:pt x="151" y="133"/>
                  <a:pt x="150" y="134"/>
                </a:cubicBezTo>
                <a:cubicBezTo>
                  <a:pt x="149" y="134"/>
                  <a:pt x="150" y="136"/>
                  <a:pt x="151" y="137"/>
                </a:cubicBezTo>
                <a:cubicBezTo>
                  <a:pt x="151" y="138"/>
                  <a:pt x="151" y="138"/>
                  <a:pt x="152" y="138"/>
                </a:cubicBezTo>
                <a:close/>
                <a:moveTo>
                  <a:pt x="250" y="181"/>
                </a:moveTo>
                <a:cubicBezTo>
                  <a:pt x="249" y="180"/>
                  <a:pt x="247" y="178"/>
                  <a:pt x="246" y="177"/>
                </a:cubicBezTo>
                <a:cubicBezTo>
                  <a:pt x="245" y="176"/>
                  <a:pt x="243" y="174"/>
                  <a:pt x="242" y="175"/>
                </a:cubicBezTo>
                <a:cubicBezTo>
                  <a:pt x="242" y="175"/>
                  <a:pt x="242" y="177"/>
                  <a:pt x="243" y="178"/>
                </a:cubicBezTo>
                <a:cubicBezTo>
                  <a:pt x="244" y="179"/>
                  <a:pt x="245" y="180"/>
                  <a:pt x="246" y="181"/>
                </a:cubicBezTo>
                <a:cubicBezTo>
                  <a:pt x="247" y="183"/>
                  <a:pt x="248" y="184"/>
                  <a:pt x="249" y="186"/>
                </a:cubicBezTo>
                <a:cubicBezTo>
                  <a:pt x="250" y="187"/>
                  <a:pt x="255" y="193"/>
                  <a:pt x="263" y="195"/>
                </a:cubicBezTo>
                <a:cubicBezTo>
                  <a:pt x="265" y="196"/>
                  <a:pt x="266" y="195"/>
                  <a:pt x="265" y="194"/>
                </a:cubicBezTo>
                <a:cubicBezTo>
                  <a:pt x="256" y="190"/>
                  <a:pt x="252" y="182"/>
                  <a:pt x="250" y="181"/>
                </a:cubicBezTo>
                <a:close/>
                <a:moveTo>
                  <a:pt x="193" y="120"/>
                </a:moveTo>
                <a:cubicBezTo>
                  <a:pt x="194" y="119"/>
                  <a:pt x="189" y="119"/>
                  <a:pt x="193" y="117"/>
                </a:cubicBezTo>
                <a:cubicBezTo>
                  <a:pt x="193" y="117"/>
                  <a:pt x="198" y="114"/>
                  <a:pt x="197" y="114"/>
                </a:cubicBezTo>
                <a:cubicBezTo>
                  <a:pt x="195" y="113"/>
                  <a:pt x="189" y="117"/>
                  <a:pt x="189" y="120"/>
                </a:cubicBezTo>
                <a:cubicBezTo>
                  <a:pt x="189" y="121"/>
                  <a:pt x="192" y="121"/>
                  <a:pt x="193" y="120"/>
                </a:cubicBezTo>
                <a:close/>
                <a:moveTo>
                  <a:pt x="279" y="189"/>
                </a:moveTo>
                <a:cubicBezTo>
                  <a:pt x="279" y="190"/>
                  <a:pt x="282" y="193"/>
                  <a:pt x="283" y="194"/>
                </a:cubicBezTo>
                <a:cubicBezTo>
                  <a:pt x="284" y="195"/>
                  <a:pt x="285" y="195"/>
                  <a:pt x="286" y="196"/>
                </a:cubicBezTo>
                <a:cubicBezTo>
                  <a:pt x="288" y="198"/>
                  <a:pt x="290" y="201"/>
                  <a:pt x="292" y="201"/>
                </a:cubicBezTo>
                <a:cubicBezTo>
                  <a:pt x="293" y="201"/>
                  <a:pt x="297" y="203"/>
                  <a:pt x="298" y="204"/>
                </a:cubicBezTo>
                <a:cubicBezTo>
                  <a:pt x="299" y="204"/>
                  <a:pt x="301" y="205"/>
                  <a:pt x="301" y="204"/>
                </a:cubicBezTo>
                <a:cubicBezTo>
                  <a:pt x="302" y="203"/>
                  <a:pt x="300" y="202"/>
                  <a:pt x="299" y="202"/>
                </a:cubicBezTo>
                <a:cubicBezTo>
                  <a:pt x="298" y="201"/>
                  <a:pt x="293" y="193"/>
                  <a:pt x="289" y="193"/>
                </a:cubicBezTo>
                <a:cubicBezTo>
                  <a:pt x="286" y="193"/>
                  <a:pt x="284" y="192"/>
                  <a:pt x="283" y="191"/>
                </a:cubicBezTo>
                <a:cubicBezTo>
                  <a:pt x="283" y="190"/>
                  <a:pt x="281" y="188"/>
                  <a:pt x="279" y="189"/>
                </a:cubicBezTo>
                <a:close/>
                <a:moveTo>
                  <a:pt x="165" y="123"/>
                </a:moveTo>
                <a:cubicBezTo>
                  <a:pt x="165" y="123"/>
                  <a:pt x="165" y="123"/>
                  <a:pt x="165" y="123"/>
                </a:cubicBezTo>
                <a:cubicBezTo>
                  <a:pt x="167" y="123"/>
                  <a:pt x="167" y="121"/>
                  <a:pt x="168" y="121"/>
                </a:cubicBezTo>
                <a:cubicBezTo>
                  <a:pt x="169" y="121"/>
                  <a:pt x="170" y="122"/>
                  <a:pt x="171" y="121"/>
                </a:cubicBezTo>
                <a:cubicBezTo>
                  <a:pt x="171" y="120"/>
                  <a:pt x="170" y="120"/>
                  <a:pt x="171" y="119"/>
                </a:cubicBezTo>
                <a:cubicBezTo>
                  <a:pt x="171" y="119"/>
                  <a:pt x="172" y="118"/>
                  <a:pt x="172" y="118"/>
                </a:cubicBezTo>
                <a:cubicBezTo>
                  <a:pt x="172" y="117"/>
                  <a:pt x="170" y="117"/>
                  <a:pt x="169" y="118"/>
                </a:cubicBezTo>
                <a:cubicBezTo>
                  <a:pt x="168" y="118"/>
                  <a:pt x="167" y="118"/>
                  <a:pt x="165" y="119"/>
                </a:cubicBezTo>
                <a:cubicBezTo>
                  <a:pt x="165" y="119"/>
                  <a:pt x="165" y="119"/>
                  <a:pt x="165" y="119"/>
                </a:cubicBezTo>
                <a:cubicBezTo>
                  <a:pt x="164" y="119"/>
                  <a:pt x="163" y="119"/>
                  <a:pt x="162" y="120"/>
                </a:cubicBezTo>
                <a:cubicBezTo>
                  <a:pt x="162" y="120"/>
                  <a:pt x="165" y="122"/>
                  <a:pt x="165" y="123"/>
                </a:cubicBezTo>
                <a:close/>
                <a:moveTo>
                  <a:pt x="144" y="128"/>
                </a:moveTo>
                <a:cubicBezTo>
                  <a:pt x="145" y="127"/>
                  <a:pt x="147" y="127"/>
                  <a:pt x="146" y="126"/>
                </a:cubicBezTo>
                <a:cubicBezTo>
                  <a:pt x="144" y="124"/>
                  <a:pt x="143" y="125"/>
                  <a:pt x="141" y="125"/>
                </a:cubicBezTo>
                <a:cubicBezTo>
                  <a:pt x="140" y="124"/>
                  <a:pt x="138" y="125"/>
                  <a:pt x="140" y="126"/>
                </a:cubicBezTo>
                <a:cubicBezTo>
                  <a:pt x="141" y="128"/>
                  <a:pt x="143" y="128"/>
                  <a:pt x="144" y="128"/>
                </a:cubicBezTo>
                <a:close/>
                <a:moveTo>
                  <a:pt x="270" y="250"/>
                </a:moveTo>
                <a:cubicBezTo>
                  <a:pt x="267" y="249"/>
                  <a:pt x="263" y="250"/>
                  <a:pt x="260" y="248"/>
                </a:cubicBezTo>
                <a:cubicBezTo>
                  <a:pt x="255" y="245"/>
                  <a:pt x="274" y="246"/>
                  <a:pt x="269" y="244"/>
                </a:cubicBezTo>
                <a:cubicBezTo>
                  <a:pt x="260" y="239"/>
                  <a:pt x="250" y="236"/>
                  <a:pt x="241" y="234"/>
                </a:cubicBezTo>
                <a:cubicBezTo>
                  <a:pt x="238" y="234"/>
                  <a:pt x="235" y="235"/>
                  <a:pt x="232" y="236"/>
                </a:cubicBezTo>
                <a:cubicBezTo>
                  <a:pt x="221" y="238"/>
                  <a:pt x="209" y="244"/>
                  <a:pt x="197" y="245"/>
                </a:cubicBezTo>
                <a:cubicBezTo>
                  <a:pt x="194" y="245"/>
                  <a:pt x="190" y="245"/>
                  <a:pt x="187" y="247"/>
                </a:cubicBezTo>
                <a:cubicBezTo>
                  <a:pt x="186" y="247"/>
                  <a:pt x="185" y="249"/>
                  <a:pt x="183" y="250"/>
                </a:cubicBezTo>
                <a:cubicBezTo>
                  <a:pt x="179" y="253"/>
                  <a:pt x="171" y="253"/>
                  <a:pt x="166" y="254"/>
                </a:cubicBezTo>
                <a:cubicBezTo>
                  <a:pt x="165" y="254"/>
                  <a:pt x="165" y="254"/>
                  <a:pt x="165" y="254"/>
                </a:cubicBezTo>
                <a:cubicBezTo>
                  <a:pt x="159" y="253"/>
                  <a:pt x="152" y="252"/>
                  <a:pt x="146" y="251"/>
                </a:cubicBezTo>
                <a:cubicBezTo>
                  <a:pt x="141" y="249"/>
                  <a:pt x="137" y="251"/>
                  <a:pt x="133" y="252"/>
                </a:cubicBezTo>
                <a:cubicBezTo>
                  <a:pt x="126" y="252"/>
                  <a:pt x="110" y="249"/>
                  <a:pt x="106" y="242"/>
                </a:cubicBezTo>
                <a:cubicBezTo>
                  <a:pt x="105" y="240"/>
                  <a:pt x="104" y="240"/>
                  <a:pt x="103" y="237"/>
                </a:cubicBezTo>
                <a:cubicBezTo>
                  <a:pt x="102" y="236"/>
                  <a:pt x="99" y="238"/>
                  <a:pt x="101" y="242"/>
                </a:cubicBezTo>
                <a:cubicBezTo>
                  <a:pt x="102" y="245"/>
                  <a:pt x="94" y="242"/>
                  <a:pt x="89" y="241"/>
                </a:cubicBezTo>
                <a:cubicBezTo>
                  <a:pt x="86" y="241"/>
                  <a:pt x="83" y="241"/>
                  <a:pt x="81" y="241"/>
                </a:cubicBezTo>
                <a:cubicBezTo>
                  <a:pt x="73" y="243"/>
                  <a:pt x="65" y="246"/>
                  <a:pt x="57" y="247"/>
                </a:cubicBezTo>
                <a:cubicBezTo>
                  <a:pt x="54" y="248"/>
                  <a:pt x="50" y="253"/>
                  <a:pt x="47" y="254"/>
                </a:cubicBezTo>
                <a:cubicBezTo>
                  <a:pt x="42" y="255"/>
                  <a:pt x="39" y="259"/>
                  <a:pt x="35" y="262"/>
                </a:cubicBezTo>
                <a:cubicBezTo>
                  <a:pt x="38" y="261"/>
                  <a:pt x="41" y="261"/>
                  <a:pt x="44" y="260"/>
                </a:cubicBezTo>
                <a:cubicBezTo>
                  <a:pt x="59" y="257"/>
                  <a:pt x="74" y="254"/>
                  <a:pt x="88" y="251"/>
                </a:cubicBezTo>
                <a:cubicBezTo>
                  <a:pt x="88" y="251"/>
                  <a:pt x="88" y="251"/>
                  <a:pt x="88" y="251"/>
                </a:cubicBezTo>
                <a:cubicBezTo>
                  <a:pt x="118" y="257"/>
                  <a:pt x="134" y="261"/>
                  <a:pt x="165" y="268"/>
                </a:cubicBezTo>
                <a:cubicBezTo>
                  <a:pt x="165" y="268"/>
                  <a:pt x="165" y="268"/>
                  <a:pt x="165" y="268"/>
                </a:cubicBezTo>
                <a:cubicBezTo>
                  <a:pt x="191" y="262"/>
                  <a:pt x="217" y="256"/>
                  <a:pt x="243" y="251"/>
                </a:cubicBezTo>
                <a:cubicBezTo>
                  <a:pt x="255" y="253"/>
                  <a:pt x="268" y="256"/>
                  <a:pt x="281" y="259"/>
                </a:cubicBezTo>
                <a:cubicBezTo>
                  <a:pt x="280" y="256"/>
                  <a:pt x="273" y="251"/>
                  <a:pt x="270" y="250"/>
                </a:cubicBezTo>
                <a:close/>
                <a:moveTo>
                  <a:pt x="273" y="182"/>
                </a:moveTo>
                <a:cubicBezTo>
                  <a:pt x="274" y="182"/>
                  <a:pt x="277" y="179"/>
                  <a:pt x="277" y="178"/>
                </a:cubicBezTo>
                <a:cubicBezTo>
                  <a:pt x="276" y="177"/>
                  <a:pt x="271" y="174"/>
                  <a:pt x="270" y="173"/>
                </a:cubicBezTo>
                <a:cubicBezTo>
                  <a:pt x="270" y="173"/>
                  <a:pt x="269" y="173"/>
                  <a:pt x="268" y="172"/>
                </a:cubicBezTo>
                <a:cubicBezTo>
                  <a:pt x="267" y="170"/>
                  <a:pt x="269" y="169"/>
                  <a:pt x="267" y="167"/>
                </a:cubicBezTo>
                <a:cubicBezTo>
                  <a:pt x="266" y="167"/>
                  <a:pt x="266" y="170"/>
                  <a:pt x="266" y="173"/>
                </a:cubicBezTo>
                <a:cubicBezTo>
                  <a:pt x="267" y="177"/>
                  <a:pt x="272" y="182"/>
                  <a:pt x="273" y="182"/>
                </a:cubicBezTo>
                <a:close/>
                <a:moveTo>
                  <a:pt x="293" y="223"/>
                </a:moveTo>
                <a:cubicBezTo>
                  <a:pt x="295" y="222"/>
                  <a:pt x="297" y="220"/>
                  <a:pt x="296" y="216"/>
                </a:cubicBezTo>
                <a:cubicBezTo>
                  <a:pt x="295" y="214"/>
                  <a:pt x="292" y="211"/>
                  <a:pt x="291" y="209"/>
                </a:cubicBezTo>
                <a:cubicBezTo>
                  <a:pt x="290" y="208"/>
                  <a:pt x="291" y="205"/>
                  <a:pt x="287" y="201"/>
                </a:cubicBezTo>
                <a:cubicBezTo>
                  <a:pt x="286" y="198"/>
                  <a:pt x="286" y="203"/>
                  <a:pt x="286" y="203"/>
                </a:cubicBezTo>
                <a:cubicBezTo>
                  <a:pt x="286" y="205"/>
                  <a:pt x="286" y="208"/>
                  <a:pt x="283" y="206"/>
                </a:cubicBezTo>
                <a:cubicBezTo>
                  <a:pt x="282" y="205"/>
                  <a:pt x="281" y="201"/>
                  <a:pt x="279" y="200"/>
                </a:cubicBezTo>
                <a:cubicBezTo>
                  <a:pt x="278" y="199"/>
                  <a:pt x="276" y="198"/>
                  <a:pt x="275" y="199"/>
                </a:cubicBezTo>
                <a:cubicBezTo>
                  <a:pt x="275" y="200"/>
                  <a:pt x="275" y="202"/>
                  <a:pt x="273" y="201"/>
                </a:cubicBezTo>
                <a:cubicBezTo>
                  <a:pt x="272" y="201"/>
                  <a:pt x="272" y="200"/>
                  <a:pt x="270" y="200"/>
                </a:cubicBezTo>
                <a:cubicBezTo>
                  <a:pt x="269" y="200"/>
                  <a:pt x="263" y="202"/>
                  <a:pt x="259" y="207"/>
                </a:cubicBezTo>
                <a:cubicBezTo>
                  <a:pt x="256" y="210"/>
                  <a:pt x="256" y="216"/>
                  <a:pt x="257" y="217"/>
                </a:cubicBezTo>
                <a:cubicBezTo>
                  <a:pt x="257" y="218"/>
                  <a:pt x="259" y="218"/>
                  <a:pt x="259" y="218"/>
                </a:cubicBezTo>
                <a:cubicBezTo>
                  <a:pt x="261" y="218"/>
                  <a:pt x="262" y="218"/>
                  <a:pt x="264" y="218"/>
                </a:cubicBezTo>
                <a:cubicBezTo>
                  <a:pt x="266" y="218"/>
                  <a:pt x="267" y="216"/>
                  <a:pt x="270" y="217"/>
                </a:cubicBezTo>
                <a:cubicBezTo>
                  <a:pt x="272" y="217"/>
                  <a:pt x="273" y="218"/>
                  <a:pt x="274" y="218"/>
                </a:cubicBezTo>
                <a:cubicBezTo>
                  <a:pt x="276" y="219"/>
                  <a:pt x="282" y="227"/>
                  <a:pt x="283" y="227"/>
                </a:cubicBezTo>
                <a:cubicBezTo>
                  <a:pt x="284" y="226"/>
                  <a:pt x="285" y="228"/>
                  <a:pt x="286" y="228"/>
                </a:cubicBezTo>
                <a:cubicBezTo>
                  <a:pt x="288" y="227"/>
                  <a:pt x="289" y="228"/>
                  <a:pt x="290" y="227"/>
                </a:cubicBezTo>
                <a:cubicBezTo>
                  <a:pt x="291" y="225"/>
                  <a:pt x="291" y="224"/>
                  <a:pt x="293" y="223"/>
                </a:cubicBezTo>
                <a:close/>
                <a:moveTo>
                  <a:pt x="342" y="290"/>
                </a:moveTo>
                <a:cubicBezTo>
                  <a:pt x="342" y="290"/>
                  <a:pt x="277" y="277"/>
                  <a:pt x="248" y="270"/>
                </a:cubicBezTo>
                <a:cubicBezTo>
                  <a:pt x="220" y="277"/>
                  <a:pt x="171" y="287"/>
                  <a:pt x="171" y="287"/>
                </a:cubicBezTo>
                <a:cubicBezTo>
                  <a:pt x="171" y="287"/>
                  <a:pt x="122" y="277"/>
                  <a:pt x="93" y="270"/>
                </a:cubicBezTo>
                <a:cubicBezTo>
                  <a:pt x="64" y="277"/>
                  <a:pt x="0" y="290"/>
                  <a:pt x="0" y="290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18" y="85"/>
                  <a:pt x="13" y="72"/>
                  <a:pt x="13" y="56"/>
                </a:cubicBezTo>
                <a:cubicBezTo>
                  <a:pt x="13" y="25"/>
                  <a:pt x="38" y="0"/>
                  <a:pt x="69" y="0"/>
                </a:cubicBezTo>
                <a:cubicBezTo>
                  <a:pt x="100" y="0"/>
                  <a:pt x="125" y="25"/>
                  <a:pt x="125" y="56"/>
                </a:cubicBezTo>
                <a:cubicBezTo>
                  <a:pt x="125" y="66"/>
                  <a:pt x="123" y="75"/>
                  <a:pt x="118" y="84"/>
                </a:cubicBezTo>
                <a:cubicBezTo>
                  <a:pt x="132" y="88"/>
                  <a:pt x="155" y="94"/>
                  <a:pt x="171" y="98"/>
                </a:cubicBezTo>
                <a:cubicBezTo>
                  <a:pt x="195" y="92"/>
                  <a:pt x="235" y="81"/>
                  <a:pt x="235" y="81"/>
                </a:cubicBezTo>
                <a:cubicBezTo>
                  <a:pt x="312" y="101"/>
                  <a:pt x="312" y="101"/>
                  <a:pt x="312" y="101"/>
                </a:cubicBezTo>
                <a:lnTo>
                  <a:pt x="342" y="290"/>
                </a:lnTo>
                <a:close/>
                <a:moveTo>
                  <a:pt x="69" y="127"/>
                </a:moveTo>
                <a:cubicBezTo>
                  <a:pt x="101" y="93"/>
                  <a:pt x="114" y="78"/>
                  <a:pt x="114" y="56"/>
                </a:cubicBezTo>
                <a:cubicBezTo>
                  <a:pt x="114" y="32"/>
                  <a:pt x="94" y="11"/>
                  <a:pt x="69" y="11"/>
                </a:cubicBezTo>
                <a:cubicBezTo>
                  <a:pt x="44" y="11"/>
                  <a:pt x="24" y="32"/>
                  <a:pt x="24" y="56"/>
                </a:cubicBezTo>
                <a:cubicBezTo>
                  <a:pt x="24" y="78"/>
                  <a:pt x="37" y="93"/>
                  <a:pt x="69" y="127"/>
                </a:cubicBezTo>
                <a:close/>
                <a:moveTo>
                  <a:pt x="328" y="276"/>
                </a:moveTo>
                <a:cubicBezTo>
                  <a:pt x="319" y="220"/>
                  <a:pt x="311" y="165"/>
                  <a:pt x="302" y="110"/>
                </a:cubicBezTo>
                <a:cubicBezTo>
                  <a:pt x="275" y="103"/>
                  <a:pt x="261" y="100"/>
                  <a:pt x="235" y="93"/>
                </a:cubicBezTo>
                <a:cubicBezTo>
                  <a:pt x="210" y="100"/>
                  <a:pt x="197" y="103"/>
                  <a:pt x="171" y="110"/>
                </a:cubicBezTo>
                <a:cubicBezTo>
                  <a:pt x="147" y="103"/>
                  <a:pt x="134" y="100"/>
                  <a:pt x="112" y="94"/>
                </a:cubicBezTo>
                <a:cubicBezTo>
                  <a:pt x="110" y="97"/>
                  <a:pt x="108" y="99"/>
                  <a:pt x="106" y="102"/>
                </a:cubicBezTo>
                <a:cubicBezTo>
                  <a:pt x="107" y="102"/>
                  <a:pt x="107" y="102"/>
                  <a:pt x="108" y="102"/>
                </a:cubicBezTo>
                <a:cubicBezTo>
                  <a:pt x="112" y="102"/>
                  <a:pt x="114" y="105"/>
                  <a:pt x="117" y="106"/>
                </a:cubicBezTo>
                <a:cubicBezTo>
                  <a:pt x="128" y="109"/>
                  <a:pt x="134" y="105"/>
                  <a:pt x="145" y="113"/>
                </a:cubicBezTo>
                <a:cubicBezTo>
                  <a:pt x="147" y="114"/>
                  <a:pt x="147" y="116"/>
                  <a:pt x="147" y="116"/>
                </a:cubicBezTo>
                <a:cubicBezTo>
                  <a:pt x="144" y="118"/>
                  <a:pt x="142" y="122"/>
                  <a:pt x="138" y="123"/>
                </a:cubicBezTo>
                <a:cubicBezTo>
                  <a:pt x="134" y="123"/>
                  <a:pt x="128" y="128"/>
                  <a:pt x="125" y="130"/>
                </a:cubicBezTo>
                <a:cubicBezTo>
                  <a:pt x="123" y="131"/>
                  <a:pt x="122" y="132"/>
                  <a:pt x="120" y="130"/>
                </a:cubicBezTo>
                <a:cubicBezTo>
                  <a:pt x="119" y="128"/>
                  <a:pt x="120" y="120"/>
                  <a:pt x="120" y="118"/>
                </a:cubicBezTo>
                <a:cubicBezTo>
                  <a:pt x="121" y="116"/>
                  <a:pt x="123" y="113"/>
                  <a:pt x="120" y="112"/>
                </a:cubicBezTo>
                <a:cubicBezTo>
                  <a:pt x="119" y="111"/>
                  <a:pt x="117" y="111"/>
                  <a:pt x="116" y="110"/>
                </a:cubicBezTo>
                <a:cubicBezTo>
                  <a:pt x="115" y="109"/>
                  <a:pt x="113" y="108"/>
                  <a:pt x="113" y="108"/>
                </a:cubicBezTo>
                <a:cubicBezTo>
                  <a:pt x="112" y="108"/>
                  <a:pt x="108" y="109"/>
                  <a:pt x="109" y="111"/>
                </a:cubicBezTo>
                <a:cubicBezTo>
                  <a:pt x="109" y="112"/>
                  <a:pt x="113" y="113"/>
                  <a:pt x="112" y="115"/>
                </a:cubicBezTo>
                <a:cubicBezTo>
                  <a:pt x="112" y="117"/>
                  <a:pt x="115" y="117"/>
                  <a:pt x="114" y="118"/>
                </a:cubicBezTo>
                <a:cubicBezTo>
                  <a:pt x="113" y="121"/>
                  <a:pt x="112" y="117"/>
                  <a:pt x="111" y="119"/>
                </a:cubicBezTo>
                <a:cubicBezTo>
                  <a:pt x="111" y="120"/>
                  <a:pt x="110" y="120"/>
                  <a:pt x="110" y="120"/>
                </a:cubicBezTo>
                <a:cubicBezTo>
                  <a:pt x="108" y="121"/>
                  <a:pt x="107" y="119"/>
                  <a:pt x="106" y="118"/>
                </a:cubicBezTo>
                <a:cubicBezTo>
                  <a:pt x="106" y="118"/>
                  <a:pt x="103" y="116"/>
                  <a:pt x="104" y="116"/>
                </a:cubicBezTo>
                <a:cubicBezTo>
                  <a:pt x="105" y="116"/>
                  <a:pt x="106" y="116"/>
                  <a:pt x="106" y="114"/>
                </a:cubicBezTo>
                <a:cubicBezTo>
                  <a:pt x="104" y="109"/>
                  <a:pt x="100" y="117"/>
                  <a:pt x="99" y="117"/>
                </a:cubicBezTo>
                <a:cubicBezTo>
                  <a:pt x="99" y="117"/>
                  <a:pt x="91" y="120"/>
                  <a:pt x="90" y="121"/>
                </a:cubicBezTo>
                <a:cubicBezTo>
                  <a:pt x="90" y="121"/>
                  <a:pt x="90" y="121"/>
                  <a:pt x="90" y="121"/>
                </a:cubicBezTo>
                <a:cubicBezTo>
                  <a:pt x="89" y="122"/>
                  <a:pt x="88" y="123"/>
                  <a:pt x="87" y="124"/>
                </a:cubicBezTo>
                <a:cubicBezTo>
                  <a:pt x="87" y="124"/>
                  <a:pt x="88" y="125"/>
                  <a:pt x="88" y="125"/>
                </a:cubicBezTo>
                <a:cubicBezTo>
                  <a:pt x="92" y="127"/>
                  <a:pt x="99" y="120"/>
                  <a:pt x="99" y="120"/>
                </a:cubicBezTo>
                <a:cubicBezTo>
                  <a:pt x="99" y="119"/>
                  <a:pt x="100" y="119"/>
                  <a:pt x="100" y="118"/>
                </a:cubicBezTo>
                <a:cubicBezTo>
                  <a:pt x="101" y="117"/>
                  <a:pt x="103" y="118"/>
                  <a:pt x="104" y="119"/>
                </a:cubicBezTo>
                <a:cubicBezTo>
                  <a:pt x="105" y="120"/>
                  <a:pt x="105" y="120"/>
                  <a:pt x="105" y="122"/>
                </a:cubicBezTo>
                <a:cubicBezTo>
                  <a:pt x="105" y="123"/>
                  <a:pt x="107" y="121"/>
                  <a:pt x="108" y="121"/>
                </a:cubicBezTo>
                <a:cubicBezTo>
                  <a:pt x="114" y="126"/>
                  <a:pt x="111" y="134"/>
                  <a:pt x="112" y="136"/>
                </a:cubicBezTo>
                <a:cubicBezTo>
                  <a:pt x="112" y="138"/>
                  <a:pt x="111" y="138"/>
                  <a:pt x="109" y="137"/>
                </a:cubicBezTo>
                <a:cubicBezTo>
                  <a:pt x="104" y="134"/>
                  <a:pt x="92" y="134"/>
                  <a:pt x="82" y="151"/>
                </a:cubicBezTo>
                <a:cubicBezTo>
                  <a:pt x="80" y="153"/>
                  <a:pt x="81" y="154"/>
                  <a:pt x="81" y="156"/>
                </a:cubicBezTo>
                <a:cubicBezTo>
                  <a:pt x="81" y="157"/>
                  <a:pt x="79" y="159"/>
                  <a:pt x="78" y="157"/>
                </a:cubicBezTo>
                <a:cubicBezTo>
                  <a:pt x="77" y="156"/>
                  <a:pt x="78" y="154"/>
                  <a:pt x="75" y="155"/>
                </a:cubicBezTo>
                <a:cubicBezTo>
                  <a:pt x="74" y="155"/>
                  <a:pt x="72" y="155"/>
                  <a:pt x="70" y="156"/>
                </a:cubicBezTo>
                <a:cubicBezTo>
                  <a:pt x="67" y="157"/>
                  <a:pt x="65" y="159"/>
                  <a:pt x="64" y="162"/>
                </a:cubicBezTo>
                <a:cubicBezTo>
                  <a:pt x="64" y="163"/>
                  <a:pt x="67" y="166"/>
                  <a:pt x="69" y="166"/>
                </a:cubicBezTo>
                <a:cubicBezTo>
                  <a:pt x="75" y="166"/>
                  <a:pt x="75" y="171"/>
                  <a:pt x="75" y="173"/>
                </a:cubicBezTo>
                <a:cubicBezTo>
                  <a:pt x="76" y="179"/>
                  <a:pt x="73" y="181"/>
                  <a:pt x="70" y="176"/>
                </a:cubicBezTo>
                <a:cubicBezTo>
                  <a:pt x="69" y="174"/>
                  <a:pt x="66" y="174"/>
                  <a:pt x="64" y="173"/>
                </a:cubicBezTo>
                <a:cubicBezTo>
                  <a:pt x="62" y="172"/>
                  <a:pt x="46" y="168"/>
                  <a:pt x="46" y="156"/>
                </a:cubicBezTo>
                <a:cubicBezTo>
                  <a:pt x="46" y="152"/>
                  <a:pt x="49" y="147"/>
                  <a:pt x="51" y="145"/>
                </a:cubicBezTo>
                <a:cubicBezTo>
                  <a:pt x="54" y="142"/>
                  <a:pt x="54" y="135"/>
                  <a:pt x="54" y="134"/>
                </a:cubicBezTo>
                <a:cubicBezTo>
                  <a:pt x="53" y="132"/>
                  <a:pt x="52" y="131"/>
                  <a:pt x="50" y="131"/>
                </a:cubicBezTo>
                <a:cubicBezTo>
                  <a:pt x="47" y="132"/>
                  <a:pt x="44" y="134"/>
                  <a:pt x="40" y="135"/>
                </a:cubicBezTo>
                <a:cubicBezTo>
                  <a:pt x="39" y="135"/>
                  <a:pt x="35" y="136"/>
                  <a:pt x="36" y="134"/>
                </a:cubicBezTo>
                <a:cubicBezTo>
                  <a:pt x="36" y="133"/>
                  <a:pt x="38" y="127"/>
                  <a:pt x="48" y="122"/>
                </a:cubicBezTo>
                <a:cubicBezTo>
                  <a:pt x="45" y="118"/>
                  <a:pt x="42" y="115"/>
                  <a:pt x="39" y="111"/>
                </a:cubicBezTo>
                <a:cubicBezTo>
                  <a:pt x="31" y="166"/>
                  <a:pt x="22" y="221"/>
                  <a:pt x="13" y="276"/>
                </a:cubicBezTo>
                <a:cubicBezTo>
                  <a:pt x="46" y="269"/>
                  <a:pt x="62" y="265"/>
                  <a:pt x="93" y="259"/>
                </a:cubicBezTo>
                <a:cubicBezTo>
                  <a:pt x="124" y="265"/>
                  <a:pt x="139" y="269"/>
                  <a:pt x="171" y="276"/>
                </a:cubicBezTo>
                <a:cubicBezTo>
                  <a:pt x="202" y="269"/>
                  <a:pt x="218" y="265"/>
                  <a:pt x="248" y="259"/>
                </a:cubicBezTo>
                <a:cubicBezTo>
                  <a:pt x="280" y="265"/>
                  <a:pt x="296" y="269"/>
                  <a:pt x="328" y="276"/>
                </a:cubicBezTo>
                <a:close/>
                <a:moveTo>
                  <a:pt x="304" y="230"/>
                </a:moveTo>
                <a:cubicBezTo>
                  <a:pt x="301" y="231"/>
                  <a:pt x="297" y="240"/>
                  <a:pt x="293" y="240"/>
                </a:cubicBezTo>
                <a:cubicBezTo>
                  <a:pt x="292" y="241"/>
                  <a:pt x="290" y="241"/>
                  <a:pt x="290" y="242"/>
                </a:cubicBezTo>
                <a:cubicBezTo>
                  <a:pt x="289" y="243"/>
                  <a:pt x="291" y="243"/>
                  <a:pt x="292" y="243"/>
                </a:cubicBezTo>
                <a:cubicBezTo>
                  <a:pt x="295" y="244"/>
                  <a:pt x="296" y="243"/>
                  <a:pt x="298" y="242"/>
                </a:cubicBezTo>
                <a:cubicBezTo>
                  <a:pt x="299" y="242"/>
                  <a:pt x="301" y="241"/>
                  <a:pt x="301" y="240"/>
                </a:cubicBezTo>
                <a:cubicBezTo>
                  <a:pt x="309" y="235"/>
                  <a:pt x="306" y="230"/>
                  <a:pt x="304" y="230"/>
                </a:cubicBezTo>
                <a:close/>
                <a:moveTo>
                  <a:pt x="81" y="199"/>
                </a:moveTo>
                <a:cubicBezTo>
                  <a:pt x="84" y="200"/>
                  <a:pt x="85" y="201"/>
                  <a:pt x="85" y="203"/>
                </a:cubicBezTo>
                <a:cubicBezTo>
                  <a:pt x="85" y="205"/>
                  <a:pt x="81" y="215"/>
                  <a:pt x="84" y="221"/>
                </a:cubicBezTo>
                <a:cubicBezTo>
                  <a:pt x="85" y="222"/>
                  <a:pt x="88" y="229"/>
                  <a:pt x="90" y="230"/>
                </a:cubicBezTo>
                <a:cubicBezTo>
                  <a:pt x="91" y="230"/>
                  <a:pt x="91" y="231"/>
                  <a:pt x="92" y="231"/>
                </a:cubicBezTo>
                <a:cubicBezTo>
                  <a:pt x="93" y="233"/>
                  <a:pt x="95" y="233"/>
                  <a:pt x="96" y="232"/>
                </a:cubicBezTo>
                <a:cubicBezTo>
                  <a:pt x="98" y="230"/>
                  <a:pt x="94" y="227"/>
                  <a:pt x="95" y="226"/>
                </a:cubicBezTo>
                <a:cubicBezTo>
                  <a:pt x="97" y="223"/>
                  <a:pt x="94" y="220"/>
                  <a:pt x="99" y="217"/>
                </a:cubicBezTo>
                <a:cubicBezTo>
                  <a:pt x="100" y="217"/>
                  <a:pt x="99" y="215"/>
                  <a:pt x="100" y="214"/>
                </a:cubicBezTo>
                <a:cubicBezTo>
                  <a:pt x="101" y="214"/>
                  <a:pt x="102" y="214"/>
                  <a:pt x="103" y="213"/>
                </a:cubicBezTo>
                <a:cubicBezTo>
                  <a:pt x="104" y="212"/>
                  <a:pt x="107" y="206"/>
                  <a:pt x="109" y="206"/>
                </a:cubicBezTo>
                <a:cubicBezTo>
                  <a:pt x="111" y="206"/>
                  <a:pt x="123" y="194"/>
                  <a:pt x="119" y="189"/>
                </a:cubicBezTo>
                <a:cubicBezTo>
                  <a:pt x="117" y="187"/>
                  <a:pt x="104" y="180"/>
                  <a:pt x="103" y="178"/>
                </a:cubicBezTo>
                <a:cubicBezTo>
                  <a:pt x="103" y="177"/>
                  <a:pt x="103" y="175"/>
                  <a:pt x="101" y="174"/>
                </a:cubicBezTo>
                <a:cubicBezTo>
                  <a:pt x="101" y="174"/>
                  <a:pt x="96" y="170"/>
                  <a:pt x="95" y="169"/>
                </a:cubicBezTo>
                <a:cubicBezTo>
                  <a:pt x="95" y="168"/>
                  <a:pt x="88" y="166"/>
                  <a:pt x="82" y="171"/>
                </a:cubicBezTo>
                <a:cubicBezTo>
                  <a:pt x="81" y="171"/>
                  <a:pt x="77" y="180"/>
                  <a:pt x="76" y="182"/>
                </a:cubicBezTo>
                <a:cubicBezTo>
                  <a:pt x="74" y="184"/>
                  <a:pt x="73" y="187"/>
                  <a:pt x="73" y="189"/>
                </a:cubicBezTo>
                <a:cubicBezTo>
                  <a:pt x="73" y="192"/>
                  <a:pt x="75" y="193"/>
                  <a:pt x="76" y="195"/>
                </a:cubicBezTo>
                <a:cubicBezTo>
                  <a:pt x="78" y="197"/>
                  <a:pt x="78" y="199"/>
                  <a:pt x="81" y="199"/>
                </a:cubicBezTo>
                <a:close/>
                <a:moveTo>
                  <a:pt x="271" y="142"/>
                </a:moveTo>
                <a:cubicBezTo>
                  <a:pt x="271" y="142"/>
                  <a:pt x="273" y="142"/>
                  <a:pt x="272" y="141"/>
                </a:cubicBezTo>
                <a:cubicBezTo>
                  <a:pt x="272" y="141"/>
                  <a:pt x="271" y="140"/>
                  <a:pt x="270" y="140"/>
                </a:cubicBezTo>
                <a:cubicBezTo>
                  <a:pt x="270" y="138"/>
                  <a:pt x="271" y="138"/>
                  <a:pt x="269" y="137"/>
                </a:cubicBezTo>
                <a:cubicBezTo>
                  <a:pt x="269" y="136"/>
                  <a:pt x="268" y="135"/>
                  <a:pt x="267" y="134"/>
                </a:cubicBezTo>
                <a:cubicBezTo>
                  <a:pt x="267" y="134"/>
                  <a:pt x="265" y="132"/>
                  <a:pt x="264" y="133"/>
                </a:cubicBezTo>
                <a:cubicBezTo>
                  <a:pt x="264" y="133"/>
                  <a:pt x="267" y="136"/>
                  <a:pt x="267" y="137"/>
                </a:cubicBezTo>
                <a:cubicBezTo>
                  <a:pt x="268" y="138"/>
                  <a:pt x="268" y="139"/>
                  <a:pt x="269" y="140"/>
                </a:cubicBezTo>
                <a:cubicBezTo>
                  <a:pt x="269" y="140"/>
                  <a:pt x="270" y="142"/>
                  <a:pt x="271" y="142"/>
                </a:cubicBezTo>
                <a:close/>
                <a:moveTo>
                  <a:pt x="276" y="152"/>
                </a:moveTo>
                <a:cubicBezTo>
                  <a:pt x="276" y="151"/>
                  <a:pt x="277" y="150"/>
                  <a:pt x="276" y="149"/>
                </a:cubicBezTo>
                <a:cubicBezTo>
                  <a:pt x="276" y="149"/>
                  <a:pt x="275" y="148"/>
                  <a:pt x="274" y="147"/>
                </a:cubicBezTo>
                <a:cubicBezTo>
                  <a:pt x="274" y="146"/>
                  <a:pt x="276" y="147"/>
                  <a:pt x="276" y="147"/>
                </a:cubicBezTo>
                <a:cubicBezTo>
                  <a:pt x="276" y="146"/>
                  <a:pt x="276" y="145"/>
                  <a:pt x="275" y="145"/>
                </a:cubicBezTo>
                <a:cubicBezTo>
                  <a:pt x="274" y="145"/>
                  <a:pt x="273" y="144"/>
                  <a:pt x="272" y="143"/>
                </a:cubicBezTo>
                <a:cubicBezTo>
                  <a:pt x="270" y="142"/>
                  <a:pt x="271" y="145"/>
                  <a:pt x="273" y="147"/>
                </a:cubicBezTo>
                <a:cubicBezTo>
                  <a:pt x="273" y="148"/>
                  <a:pt x="274" y="149"/>
                  <a:pt x="274" y="150"/>
                </a:cubicBezTo>
                <a:cubicBezTo>
                  <a:pt x="274" y="152"/>
                  <a:pt x="266" y="153"/>
                  <a:pt x="270" y="156"/>
                </a:cubicBezTo>
                <a:cubicBezTo>
                  <a:pt x="271" y="157"/>
                  <a:pt x="271" y="156"/>
                  <a:pt x="271" y="156"/>
                </a:cubicBezTo>
                <a:cubicBezTo>
                  <a:pt x="272" y="155"/>
                  <a:pt x="273" y="155"/>
                  <a:pt x="274" y="155"/>
                </a:cubicBezTo>
                <a:cubicBezTo>
                  <a:pt x="275" y="155"/>
                  <a:pt x="276" y="155"/>
                  <a:pt x="277" y="154"/>
                </a:cubicBezTo>
                <a:cubicBezTo>
                  <a:pt x="278" y="154"/>
                  <a:pt x="277" y="153"/>
                  <a:pt x="276" y="152"/>
                </a:cubicBezTo>
                <a:close/>
                <a:moveTo>
                  <a:pt x="69" y="110"/>
                </a:moveTo>
                <a:cubicBezTo>
                  <a:pt x="94" y="83"/>
                  <a:pt x="102" y="72"/>
                  <a:pt x="102" y="56"/>
                </a:cubicBezTo>
                <a:cubicBezTo>
                  <a:pt x="102" y="38"/>
                  <a:pt x="87" y="23"/>
                  <a:pt x="69" y="23"/>
                </a:cubicBezTo>
                <a:cubicBezTo>
                  <a:pt x="50" y="23"/>
                  <a:pt x="35" y="38"/>
                  <a:pt x="35" y="56"/>
                </a:cubicBezTo>
                <a:cubicBezTo>
                  <a:pt x="35" y="72"/>
                  <a:pt x="44" y="83"/>
                  <a:pt x="69" y="11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89568" tIns="44783" rIns="89568" bIns="44783" numCol="1" anchor="t" anchorCtr="0" compatLnSpc="1"/>
          <a:lstStyle/>
          <a:p>
            <a:pPr>
              <a:lnSpc>
                <a:spcPct val="130000"/>
              </a:lnSpc>
            </a:pPr>
            <a:endParaRPr lang="zh-CN" altLang="en-US" sz="13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燕尾形 48"/>
          <p:cNvSpPr/>
          <p:nvPr/>
        </p:nvSpPr>
        <p:spPr>
          <a:xfrm rot="16200000">
            <a:off x="4048094" y="2671899"/>
            <a:ext cx="341221" cy="341221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燕尾形 49"/>
          <p:cNvSpPr/>
          <p:nvPr/>
        </p:nvSpPr>
        <p:spPr>
          <a:xfrm rot="16200000">
            <a:off x="7631967" y="2671899"/>
            <a:ext cx="341221" cy="341221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88793" y="4259314"/>
            <a:ext cx="2047496" cy="548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323">
              <a:lnSpc>
                <a:spcPct val="130000"/>
              </a:lnSpc>
              <a:defRPr/>
            </a:pPr>
            <a:r>
              <a:rPr sz="1200" dirty="0">
                <a:solidFill>
                  <a:schemeClr val="tx2"/>
                </a:solidFill>
                <a:cs typeface="+mn-ea"/>
                <a:sym typeface="+mn-lt"/>
              </a:rPr>
              <a:t>标题数字等都可以通过点击和重新输入进行更改，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962072" y="4233283"/>
            <a:ext cx="2084955" cy="548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323">
              <a:lnSpc>
                <a:spcPct val="130000"/>
              </a:lnSpc>
              <a:defRPr/>
            </a:pPr>
            <a:r>
              <a:rPr sz="1200" dirty="0">
                <a:solidFill>
                  <a:schemeClr val="tx2"/>
                </a:solidFill>
                <a:cs typeface="+mn-ea"/>
                <a:sym typeface="+mn-lt"/>
              </a:rPr>
              <a:t>标题数字等都可以通过点击和重新输入进行更改，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588641" y="4233283"/>
            <a:ext cx="2076065" cy="548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323">
              <a:lnSpc>
                <a:spcPct val="130000"/>
              </a:lnSpc>
              <a:defRPr/>
            </a:pPr>
            <a:r>
              <a:rPr sz="1200" dirty="0">
                <a:solidFill>
                  <a:schemeClr val="tx2"/>
                </a:solidFill>
                <a:cs typeface="+mn-ea"/>
                <a:sym typeface="+mn-lt"/>
              </a:rPr>
              <a:t>标题数字等都可以通过点击和重新输入进行更改，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830572" y="1876600"/>
            <a:ext cx="1944011" cy="548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323">
              <a:lnSpc>
                <a:spcPct val="130000"/>
              </a:lnSpc>
              <a:defRPr/>
            </a:pPr>
            <a:r>
              <a:rPr sz="1200" dirty="0">
                <a:solidFill>
                  <a:schemeClr val="tx2"/>
                </a:solidFill>
                <a:cs typeface="+mn-ea"/>
                <a:sym typeface="+mn-lt"/>
              </a:rPr>
              <a:t>标题数字等都可以通过点击和重新输入进行更改，</a:t>
            </a:r>
            <a:endParaRPr lang="en-US" altLang="zh-CN" sz="1027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253048" y="1876600"/>
            <a:ext cx="1931312" cy="548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323">
              <a:lnSpc>
                <a:spcPct val="130000"/>
              </a:lnSpc>
              <a:defRPr/>
            </a:pPr>
            <a:r>
              <a:rPr sz="1200" dirty="0">
                <a:solidFill>
                  <a:schemeClr val="tx2"/>
                </a:solidFill>
                <a:cs typeface="+mn-ea"/>
                <a:sym typeface="+mn-lt"/>
              </a:rPr>
              <a:t>标题数字等都可以通过点击和重新输入进行更改，</a:t>
            </a:r>
          </a:p>
        </p:txBody>
      </p:sp>
    </p:spTree>
    <p:extLst>
      <p:ext uri="{BB962C8B-B14F-4D97-AF65-F5344CB8AC3E}">
        <p14:creationId xmlns:p14="http://schemas.microsoft.com/office/powerpoint/2010/main" val="24928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3"/>
          <p:cNvGrpSpPr/>
          <p:nvPr/>
        </p:nvGrpSpPr>
        <p:grpSpPr>
          <a:xfrm>
            <a:off x="6376413" y="1678768"/>
            <a:ext cx="1617076" cy="1618520"/>
            <a:chOff x="6376412" y="1678768"/>
            <a:chExt cx="1617076" cy="1618520"/>
          </a:xfrm>
          <a:solidFill>
            <a:schemeClr val="accent3"/>
          </a:solidFill>
        </p:grpSpPr>
        <p:sp>
          <p:nvSpPr>
            <p:cNvPr id="65" name="Freeform 35"/>
            <p:cNvSpPr>
              <a:spLocks noEditPoints="1"/>
            </p:cNvSpPr>
            <p:nvPr/>
          </p:nvSpPr>
          <p:spPr bwMode="auto">
            <a:xfrm>
              <a:off x="6376412" y="1678768"/>
              <a:ext cx="1617076" cy="1618520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8323">
                <a:defRPr/>
              </a:pPr>
              <a:endParaRPr lang="id-ID" sz="2400" dirty="0">
                <a:cs typeface="+mn-ea"/>
                <a:sym typeface="+mn-lt"/>
              </a:endParaRPr>
            </a:p>
          </p:txBody>
        </p:sp>
        <p:sp>
          <p:nvSpPr>
            <p:cNvPr id="66" name="Shape 4168"/>
            <p:cNvSpPr/>
            <p:nvPr/>
          </p:nvSpPr>
          <p:spPr>
            <a:xfrm>
              <a:off x="7101470" y="2315605"/>
              <a:ext cx="519944" cy="337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3211"/>
                  </a:moveTo>
                  <a:cubicBezTo>
                    <a:pt x="11747" y="14381"/>
                    <a:pt x="9458" y="18011"/>
                    <a:pt x="9360" y="18165"/>
                  </a:cubicBezTo>
                  <a:cubicBezTo>
                    <a:pt x="9249" y="18377"/>
                    <a:pt x="8939" y="18735"/>
                    <a:pt x="8644" y="18441"/>
                  </a:cubicBezTo>
                  <a:cubicBezTo>
                    <a:pt x="8559" y="18357"/>
                    <a:pt x="8459" y="18187"/>
                    <a:pt x="8459" y="17853"/>
                  </a:cubicBezTo>
                  <a:cubicBezTo>
                    <a:pt x="8459" y="17530"/>
                    <a:pt x="8554" y="17204"/>
                    <a:pt x="8565" y="17168"/>
                  </a:cubicBezTo>
                  <a:lnTo>
                    <a:pt x="9680" y="13369"/>
                  </a:lnTo>
                  <a:cubicBezTo>
                    <a:pt x="9471" y="13239"/>
                    <a:pt x="9111" y="13015"/>
                    <a:pt x="8832" y="12829"/>
                  </a:cubicBezTo>
                  <a:lnTo>
                    <a:pt x="8758" y="12781"/>
                  </a:lnTo>
                  <a:cubicBezTo>
                    <a:pt x="8476" y="12597"/>
                    <a:pt x="8124" y="12367"/>
                    <a:pt x="8124" y="11770"/>
                  </a:cubicBezTo>
                  <a:cubicBezTo>
                    <a:pt x="8124" y="11484"/>
                    <a:pt x="8211" y="11152"/>
                    <a:pt x="8393" y="10758"/>
                  </a:cubicBezTo>
                  <a:cubicBezTo>
                    <a:pt x="8927" y="9588"/>
                    <a:pt x="11216" y="5958"/>
                    <a:pt x="11314" y="5804"/>
                  </a:cubicBezTo>
                  <a:cubicBezTo>
                    <a:pt x="11426" y="5592"/>
                    <a:pt x="11735" y="5234"/>
                    <a:pt x="12030" y="5528"/>
                  </a:cubicBezTo>
                  <a:cubicBezTo>
                    <a:pt x="12115" y="5612"/>
                    <a:pt x="12215" y="5782"/>
                    <a:pt x="12215" y="6116"/>
                  </a:cubicBezTo>
                  <a:cubicBezTo>
                    <a:pt x="12215" y="6438"/>
                    <a:pt x="12120" y="6765"/>
                    <a:pt x="12110" y="6801"/>
                  </a:cubicBezTo>
                  <a:lnTo>
                    <a:pt x="10992" y="10600"/>
                  </a:lnTo>
                  <a:cubicBezTo>
                    <a:pt x="11203" y="10730"/>
                    <a:pt x="11563" y="10954"/>
                    <a:pt x="11842" y="11140"/>
                  </a:cubicBezTo>
                  <a:lnTo>
                    <a:pt x="11916" y="11188"/>
                  </a:lnTo>
                  <a:cubicBezTo>
                    <a:pt x="12198" y="11372"/>
                    <a:pt x="12550" y="11602"/>
                    <a:pt x="12550" y="12201"/>
                  </a:cubicBezTo>
                  <a:cubicBezTo>
                    <a:pt x="12550" y="12485"/>
                    <a:pt x="12462" y="12817"/>
                    <a:pt x="12281" y="13211"/>
                  </a:cubicBezTo>
                  <a:close/>
                  <a:moveTo>
                    <a:pt x="16430" y="6048"/>
                  </a:moveTo>
                  <a:cubicBezTo>
                    <a:pt x="16132" y="6048"/>
                    <a:pt x="15840" y="6088"/>
                    <a:pt x="15557" y="6162"/>
                  </a:cubicBezTo>
                  <a:cubicBezTo>
                    <a:pt x="14848" y="2597"/>
                    <a:pt x="12653" y="0"/>
                    <a:pt x="10054" y="0"/>
                  </a:cubicBezTo>
                  <a:cubicBezTo>
                    <a:pt x="6881" y="0"/>
                    <a:pt x="4310" y="3869"/>
                    <a:pt x="4310" y="8641"/>
                  </a:cubicBezTo>
                  <a:cubicBezTo>
                    <a:pt x="4310" y="9067"/>
                    <a:pt x="4330" y="9486"/>
                    <a:pt x="4369" y="9896"/>
                  </a:cubicBezTo>
                  <a:cubicBezTo>
                    <a:pt x="4217" y="9868"/>
                    <a:pt x="4064" y="9850"/>
                    <a:pt x="3906" y="9850"/>
                  </a:cubicBezTo>
                  <a:cubicBezTo>
                    <a:pt x="1749" y="9850"/>
                    <a:pt x="0" y="12481"/>
                    <a:pt x="0" y="15726"/>
                  </a:cubicBezTo>
                  <a:cubicBezTo>
                    <a:pt x="0" y="18969"/>
                    <a:pt x="1749" y="21600"/>
                    <a:pt x="3906" y="21600"/>
                  </a:cubicBezTo>
                  <a:lnTo>
                    <a:pt x="16430" y="21600"/>
                  </a:lnTo>
                  <a:cubicBezTo>
                    <a:pt x="19285" y="21600"/>
                    <a:pt x="21600" y="18119"/>
                    <a:pt x="21600" y="13823"/>
                  </a:cubicBezTo>
                  <a:cubicBezTo>
                    <a:pt x="21600" y="9530"/>
                    <a:pt x="19285" y="6048"/>
                    <a:pt x="16430" y="604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218323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0" name="Group 10"/>
          <p:cNvGrpSpPr/>
          <p:nvPr/>
        </p:nvGrpSpPr>
        <p:grpSpPr bwMode="auto">
          <a:xfrm>
            <a:off x="3605213" y="2409826"/>
            <a:ext cx="585787" cy="387351"/>
            <a:chOff x="3672114" y="2961703"/>
            <a:chExt cx="1188615" cy="782652"/>
          </a:xfrm>
        </p:grpSpPr>
        <p:cxnSp>
          <p:nvCxnSpPr>
            <p:cNvPr id="71" name="Straight Connector 11"/>
            <p:cNvCxnSpPr/>
            <p:nvPr/>
          </p:nvCxnSpPr>
          <p:spPr>
            <a:xfrm flipH="1">
              <a:off x="4412986" y="2961703"/>
              <a:ext cx="447743" cy="77303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12"/>
            <p:cNvCxnSpPr/>
            <p:nvPr/>
          </p:nvCxnSpPr>
          <p:spPr>
            <a:xfrm flipH="1">
              <a:off x="3672114" y="3744355"/>
              <a:ext cx="74087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13"/>
          <p:cNvGrpSpPr/>
          <p:nvPr/>
        </p:nvGrpSpPr>
        <p:grpSpPr bwMode="auto">
          <a:xfrm flipH="1">
            <a:off x="6515101" y="3141663"/>
            <a:ext cx="1189039" cy="782637"/>
            <a:chOff x="3672114" y="2961703"/>
            <a:chExt cx="1188615" cy="782652"/>
          </a:xfrm>
        </p:grpSpPr>
        <p:cxnSp>
          <p:nvCxnSpPr>
            <p:cNvPr id="74" name="Straight Connector 14"/>
            <p:cNvCxnSpPr/>
            <p:nvPr/>
          </p:nvCxnSpPr>
          <p:spPr>
            <a:xfrm flipH="1">
              <a:off x="4411626" y="2961703"/>
              <a:ext cx="449103" cy="77471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15"/>
            <p:cNvCxnSpPr/>
            <p:nvPr/>
          </p:nvCxnSpPr>
          <p:spPr>
            <a:xfrm flipH="1">
              <a:off x="3672114" y="3744355"/>
              <a:ext cx="7395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18"/>
          <p:cNvGrpSpPr/>
          <p:nvPr/>
        </p:nvGrpSpPr>
        <p:grpSpPr bwMode="auto">
          <a:xfrm flipH="1">
            <a:off x="7969251" y="2409826"/>
            <a:ext cx="587375" cy="387351"/>
            <a:chOff x="3672114" y="2961703"/>
            <a:chExt cx="1188615" cy="782652"/>
          </a:xfrm>
        </p:grpSpPr>
        <p:cxnSp>
          <p:nvCxnSpPr>
            <p:cNvPr id="77" name="Straight Connector 19"/>
            <p:cNvCxnSpPr/>
            <p:nvPr/>
          </p:nvCxnSpPr>
          <p:spPr>
            <a:xfrm flipH="1">
              <a:off x="4410983" y="2961703"/>
              <a:ext cx="449746" cy="77303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0"/>
            <p:cNvCxnSpPr/>
            <p:nvPr/>
          </p:nvCxnSpPr>
          <p:spPr>
            <a:xfrm flipH="1">
              <a:off x="3672114" y="3744355"/>
              <a:ext cx="73886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21"/>
          <p:cNvGrpSpPr/>
          <p:nvPr/>
        </p:nvGrpSpPr>
        <p:grpSpPr bwMode="auto">
          <a:xfrm>
            <a:off x="8777289" y="2390802"/>
            <a:ext cx="2216151" cy="1311725"/>
            <a:chOff x="9179005" y="2279625"/>
            <a:chExt cx="2216125" cy="1311895"/>
          </a:xfrm>
        </p:grpSpPr>
        <p:sp>
          <p:nvSpPr>
            <p:cNvPr id="80" name="TextBox 22"/>
            <p:cNvSpPr txBox="1"/>
            <p:nvPr/>
          </p:nvSpPr>
          <p:spPr>
            <a:xfrm>
              <a:off x="9256791" y="2852760"/>
              <a:ext cx="2138339" cy="73876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8323">
                <a:defRPr/>
              </a:pP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TextBox 23"/>
            <p:cNvSpPr txBox="1"/>
            <p:nvPr/>
          </p:nvSpPr>
          <p:spPr>
            <a:xfrm>
              <a:off x="9179005" y="2279625"/>
              <a:ext cx="1320785" cy="78268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defTabSz="1218323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您的标题</a:t>
              </a:r>
            </a:p>
            <a:p>
              <a:pPr defTabSz="1218323">
                <a:lnSpc>
                  <a:spcPct val="150000"/>
                </a:lnSpc>
                <a:defRPr/>
              </a:pP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2" name="Group 24"/>
          <p:cNvGrpSpPr/>
          <p:nvPr/>
        </p:nvGrpSpPr>
        <p:grpSpPr bwMode="auto">
          <a:xfrm>
            <a:off x="1414463" y="2573480"/>
            <a:ext cx="2046287" cy="1313714"/>
            <a:chOff x="905232" y="2462326"/>
            <a:chExt cx="2045509" cy="1313884"/>
          </a:xfrm>
        </p:grpSpPr>
        <p:sp>
          <p:nvSpPr>
            <p:cNvPr id="83" name="TextBox 25"/>
            <p:cNvSpPr txBox="1"/>
            <p:nvPr/>
          </p:nvSpPr>
          <p:spPr>
            <a:xfrm>
              <a:off x="905232" y="2852760"/>
              <a:ext cx="1967752" cy="92345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218323">
                <a:defRPr/>
              </a:pP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TextBox 26"/>
            <p:cNvSpPr txBox="1"/>
            <p:nvPr/>
          </p:nvSpPr>
          <p:spPr>
            <a:xfrm>
              <a:off x="1630443" y="2462326"/>
              <a:ext cx="1320298" cy="417284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r" defTabSz="1218323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您的标题</a:t>
              </a:r>
            </a:p>
          </p:txBody>
        </p:sp>
      </p:grpSp>
      <p:grpSp>
        <p:nvGrpSpPr>
          <p:cNvPr id="85" name="Group 27"/>
          <p:cNvGrpSpPr/>
          <p:nvPr/>
        </p:nvGrpSpPr>
        <p:grpSpPr bwMode="auto">
          <a:xfrm>
            <a:off x="7923214" y="3707750"/>
            <a:ext cx="2039937" cy="1128255"/>
            <a:chOff x="9179005" y="2463107"/>
            <a:chExt cx="2040090" cy="1126520"/>
          </a:xfrm>
        </p:grpSpPr>
        <p:sp>
          <p:nvSpPr>
            <p:cNvPr id="86" name="TextBox 28"/>
            <p:cNvSpPr txBox="1"/>
            <p:nvPr/>
          </p:nvSpPr>
          <p:spPr>
            <a:xfrm>
              <a:off x="9256797" y="2852099"/>
              <a:ext cx="1962298" cy="73752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8323">
                <a:defRPr/>
              </a:pP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TextBox 29"/>
            <p:cNvSpPr txBox="1"/>
            <p:nvPr/>
          </p:nvSpPr>
          <p:spPr>
            <a:xfrm>
              <a:off x="9179005" y="2463107"/>
              <a:ext cx="1319311" cy="41658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defTabSz="1218323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您的标题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8" name="Group 4"/>
          <p:cNvGrpSpPr/>
          <p:nvPr/>
        </p:nvGrpSpPr>
        <p:grpSpPr bwMode="auto">
          <a:xfrm>
            <a:off x="5630863" y="3308352"/>
            <a:ext cx="957263" cy="2740025"/>
            <a:chOff x="5630340" y="3308955"/>
            <a:chExt cx="957725" cy="2739366"/>
          </a:xfrm>
        </p:grpSpPr>
        <p:grpSp>
          <p:nvGrpSpPr>
            <p:cNvPr id="89" name="Group 49"/>
            <p:cNvGrpSpPr/>
            <p:nvPr/>
          </p:nvGrpSpPr>
          <p:grpSpPr bwMode="auto">
            <a:xfrm>
              <a:off x="5630340" y="4068408"/>
              <a:ext cx="957725" cy="688825"/>
              <a:chOff x="5615826" y="4108318"/>
              <a:chExt cx="957725" cy="688825"/>
            </a:xfrm>
          </p:grpSpPr>
          <p:sp>
            <p:nvSpPr>
              <p:cNvPr id="100" name="Rectangle 9"/>
              <p:cNvSpPr>
                <a:spLocks noChangeArrowheads="1"/>
              </p:cNvSpPr>
              <p:nvPr/>
            </p:nvSpPr>
            <p:spPr bwMode="auto">
              <a:xfrm>
                <a:off x="5615826" y="4109095"/>
                <a:ext cx="957725" cy="68880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id-ID" sz="28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01" name="Rectangle 17"/>
              <p:cNvSpPr>
                <a:spLocks noChangeArrowheads="1"/>
              </p:cNvSpPr>
              <p:nvPr/>
            </p:nvSpPr>
            <p:spPr bwMode="auto">
              <a:xfrm>
                <a:off x="6093894" y="4109095"/>
                <a:ext cx="479657" cy="68880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id-ID" sz="2400"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90" name="Group 52"/>
            <p:cNvGrpSpPr/>
            <p:nvPr/>
          </p:nvGrpSpPr>
          <p:grpSpPr bwMode="auto">
            <a:xfrm>
              <a:off x="5630340" y="4819854"/>
              <a:ext cx="957725" cy="688825"/>
              <a:chOff x="5615826" y="4859764"/>
              <a:chExt cx="957725" cy="688825"/>
            </a:xfrm>
          </p:grpSpPr>
          <p:sp>
            <p:nvSpPr>
              <p:cNvPr id="98" name="Rectangle 8"/>
              <p:cNvSpPr>
                <a:spLocks noChangeArrowheads="1"/>
              </p:cNvSpPr>
              <p:nvPr/>
            </p:nvSpPr>
            <p:spPr bwMode="auto">
              <a:xfrm>
                <a:off x="5615826" y="4859802"/>
                <a:ext cx="957725" cy="68880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id-ID" sz="28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99" name="Rectangle 18"/>
              <p:cNvSpPr>
                <a:spLocks noChangeArrowheads="1"/>
              </p:cNvSpPr>
              <p:nvPr/>
            </p:nvSpPr>
            <p:spPr bwMode="auto">
              <a:xfrm>
                <a:off x="6093894" y="4859802"/>
                <a:ext cx="479657" cy="68880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id-ID" sz="2400"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91" name="Group 55"/>
            <p:cNvGrpSpPr/>
            <p:nvPr/>
          </p:nvGrpSpPr>
          <p:grpSpPr bwMode="auto">
            <a:xfrm>
              <a:off x="5630340" y="5567616"/>
              <a:ext cx="957725" cy="480705"/>
              <a:chOff x="5615826" y="5607526"/>
              <a:chExt cx="957725" cy="480705"/>
            </a:xfrm>
          </p:grpSpPr>
          <p:sp>
            <p:nvSpPr>
              <p:cNvPr id="95" name="Freeform 7"/>
              <p:cNvSpPr/>
              <p:nvPr/>
            </p:nvSpPr>
            <p:spPr bwMode="auto">
              <a:xfrm>
                <a:off x="5615826" y="5607526"/>
                <a:ext cx="957725" cy="480705"/>
              </a:xfrm>
              <a:custGeom>
                <a:avLst/>
                <a:gdLst>
                  <a:gd name="T0" fmla="*/ 478863 w 520"/>
                  <a:gd name="T1" fmla="*/ 480705 h 261"/>
                  <a:gd name="T2" fmla="*/ 0 w 520"/>
                  <a:gd name="T3" fmla="*/ 0 h 261"/>
                  <a:gd name="T4" fmla="*/ 957725 w 520"/>
                  <a:gd name="T5" fmla="*/ 0 h 261"/>
                  <a:gd name="T6" fmla="*/ 478863 w 520"/>
                  <a:gd name="T7" fmla="*/ 480705 h 2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20" h="261">
                    <a:moveTo>
                      <a:pt x="260" y="261"/>
                    </a:moveTo>
                    <a:lnTo>
                      <a:pt x="0" y="0"/>
                    </a:lnTo>
                    <a:lnTo>
                      <a:pt x="520" y="0"/>
                    </a:lnTo>
                    <a:lnTo>
                      <a:pt x="260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6" name="Freeform 13"/>
              <p:cNvSpPr/>
              <p:nvPr/>
            </p:nvSpPr>
            <p:spPr bwMode="auto">
              <a:xfrm>
                <a:off x="5954713" y="5944571"/>
                <a:ext cx="279950" cy="143659"/>
              </a:xfrm>
              <a:custGeom>
                <a:avLst/>
                <a:gdLst>
                  <a:gd name="T0" fmla="*/ 139975 w 152"/>
                  <a:gd name="T1" fmla="*/ 143659 h 78"/>
                  <a:gd name="T2" fmla="*/ 279950 w 152"/>
                  <a:gd name="T3" fmla="*/ 0 h 78"/>
                  <a:gd name="T4" fmla="*/ 0 w 152"/>
                  <a:gd name="T5" fmla="*/ 0 h 78"/>
                  <a:gd name="T6" fmla="*/ 0 w 152"/>
                  <a:gd name="T7" fmla="*/ 0 h 78"/>
                  <a:gd name="T8" fmla="*/ 139975 w 152"/>
                  <a:gd name="T9" fmla="*/ 143659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2" h="78">
                    <a:moveTo>
                      <a:pt x="76" y="78"/>
                    </a:moveTo>
                    <a:lnTo>
                      <a:pt x="152" y="0"/>
                    </a:lnTo>
                    <a:lnTo>
                      <a:pt x="0" y="0"/>
                    </a:lnTo>
                    <a:lnTo>
                      <a:pt x="76" y="7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7" name="Freeform 20"/>
              <p:cNvSpPr/>
              <p:nvPr/>
            </p:nvSpPr>
            <p:spPr bwMode="auto">
              <a:xfrm>
                <a:off x="6093894" y="5607335"/>
                <a:ext cx="479657" cy="480896"/>
              </a:xfrm>
              <a:custGeom>
                <a:avLst/>
                <a:gdLst>
                  <a:gd name="T0" fmla="*/ 0 w 260"/>
                  <a:gd name="T1" fmla="*/ 261 h 261"/>
                  <a:gd name="T2" fmla="*/ 260 w 260"/>
                  <a:gd name="T3" fmla="*/ 0 h 261"/>
                  <a:gd name="T4" fmla="*/ 0 w 260"/>
                  <a:gd name="T5" fmla="*/ 0 h 261"/>
                  <a:gd name="T6" fmla="*/ 0 w 260"/>
                  <a:gd name="T7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261">
                    <a:moveTo>
                      <a:pt x="0" y="261"/>
                    </a:moveTo>
                    <a:lnTo>
                      <a:pt x="260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1218323">
                  <a:defRPr/>
                </a:pPr>
                <a:endParaRPr lang="id-ID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92" name="Group 59"/>
            <p:cNvGrpSpPr/>
            <p:nvPr/>
          </p:nvGrpSpPr>
          <p:grpSpPr bwMode="auto">
            <a:xfrm>
              <a:off x="5630340" y="3308955"/>
              <a:ext cx="957725" cy="688825"/>
              <a:chOff x="5615826" y="4108318"/>
              <a:chExt cx="957725" cy="688825"/>
            </a:xfrm>
          </p:grpSpPr>
          <p:sp>
            <p:nvSpPr>
              <p:cNvPr id="93" name="Rectangle 9"/>
              <p:cNvSpPr>
                <a:spLocks noChangeArrowheads="1"/>
              </p:cNvSpPr>
              <p:nvPr/>
            </p:nvSpPr>
            <p:spPr bwMode="auto">
              <a:xfrm>
                <a:off x="5615826" y="4108318"/>
                <a:ext cx="957725" cy="68880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id-ID" sz="28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94" name="Rectangle 17"/>
              <p:cNvSpPr>
                <a:spLocks noChangeArrowheads="1"/>
              </p:cNvSpPr>
              <p:nvPr/>
            </p:nvSpPr>
            <p:spPr bwMode="auto">
              <a:xfrm>
                <a:off x="6093894" y="4108318"/>
                <a:ext cx="479657" cy="68880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id-ID" sz="2400">
                  <a:latin typeface="+mn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2" name="Group 2"/>
          <p:cNvGrpSpPr/>
          <p:nvPr/>
        </p:nvGrpSpPr>
        <p:grpSpPr>
          <a:xfrm>
            <a:off x="4185422" y="1678768"/>
            <a:ext cx="1617076" cy="1618520"/>
            <a:chOff x="4185421" y="1678768"/>
            <a:chExt cx="1617076" cy="1618520"/>
          </a:xfrm>
          <a:solidFill>
            <a:schemeClr val="accent4"/>
          </a:solidFill>
        </p:grpSpPr>
        <p:sp>
          <p:nvSpPr>
            <p:cNvPr id="103" name="Freeform 35"/>
            <p:cNvSpPr>
              <a:spLocks noEditPoints="1"/>
            </p:cNvSpPr>
            <p:nvPr/>
          </p:nvSpPr>
          <p:spPr bwMode="auto">
            <a:xfrm>
              <a:off x="4185421" y="1678768"/>
              <a:ext cx="1617076" cy="1618520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8323">
                <a:defRPr/>
              </a:pPr>
              <a:endParaRPr lang="id-ID" sz="2400" dirty="0">
                <a:cs typeface="+mn-ea"/>
                <a:sym typeface="+mn-lt"/>
              </a:endParaRPr>
            </a:p>
          </p:txBody>
        </p:sp>
        <p:sp>
          <p:nvSpPr>
            <p:cNvPr id="104" name="Shape 2102"/>
            <p:cNvSpPr/>
            <p:nvPr/>
          </p:nvSpPr>
          <p:spPr>
            <a:xfrm>
              <a:off x="4581544" y="2292503"/>
              <a:ext cx="535463" cy="428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218323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5" name="Group 1"/>
          <p:cNvGrpSpPr/>
          <p:nvPr/>
        </p:nvGrpSpPr>
        <p:grpSpPr bwMode="auto">
          <a:xfrm>
            <a:off x="5278439" y="1677988"/>
            <a:ext cx="1616075" cy="1619251"/>
            <a:chOff x="5277897" y="1678768"/>
            <a:chExt cx="1617076" cy="1618520"/>
          </a:xfrm>
          <a:solidFill>
            <a:schemeClr val="accent2"/>
          </a:solidFill>
        </p:grpSpPr>
        <p:sp>
          <p:nvSpPr>
            <p:cNvPr id="106" name="Freeform 35"/>
            <p:cNvSpPr>
              <a:spLocks noEditPoints="1"/>
            </p:cNvSpPr>
            <p:nvPr/>
          </p:nvSpPr>
          <p:spPr bwMode="auto">
            <a:xfrm>
              <a:off x="5277897" y="1678768"/>
              <a:ext cx="1617076" cy="1618520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8323">
                <a:defRPr/>
              </a:pPr>
              <a:endParaRPr lang="id-ID" sz="2400" dirty="0">
                <a:cs typeface="+mn-ea"/>
                <a:sym typeface="+mn-lt"/>
              </a:endParaRPr>
            </a:p>
          </p:txBody>
        </p:sp>
        <p:sp>
          <p:nvSpPr>
            <p:cNvPr id="107" name="Freeform 51"/>
            <p:cNvSpPr>
              <a:spLocks noEditPoints="1"/>
            </p:cNvSpPr>
            <p:nvPr/>
          </p:nvSpPr>
          <p:spPr bwMode="auto">
            <a:xfrm>
              <a:off x="5860870" y="2326176"/>
              <a:ext cx="490842" cy="404630"/>
            </a:xfrm>
            <a:custGeom>
              <a:avLst/>
              <a:gdLst>
                <a:gd name="T0" fmla="*/ 83 w 107"/>
                <a:gd name="T1" fmla="*/ 63 h 88"/>
                <a:gd name="T2" fmla="*/ 83 w 107"/>
                <a:gd name="T3" fmla="*/ 7 h 88"/>
                <a:gd name="T4" fmla="*/ 83 w 107"/>
                <a:gd name="T5" fmla="*/ 3 h 88"/>
                <a:gd name="T6" fmla="*/ 85 w 107"/>
                <a:gd name="T7" fmla="*/ 0 h 88"/>
                <a:gd name="T8" fmla="*/ 87 w 107"/>
                <a:gd name="T9" fmla="*/ 0 h 88"/>
                <a:gd name="T10" fmla="*/ 89 w 107"/>
                <a:gd name="T11" fmla="*/ 0 h 88"/>
                <a:gd name="T12" fmla="*/ 89 w 107"/>
                <a:gd name="T13" fmla="*/ 69 h 88"/>
                <a:gd name="T14" fmla="*/ 87 w 107"/>
                <a:gd name="T15" fmla="*/ 70 h 88"/>
                <a:gd name="T16" fmla="*/ 85 w 107"/>
                <a:gd name="T17" fmla="*/ 69 h 88"/>
                <a:gd name="T18" fmla="*/ 83 w 107"/>
                <a:gd name="T19" fmla="*/ 67 h 88"/>
                <a:gd name="T20" fmla="*/ 83 w 107"/>
                <a:gd name="T21" fmla="*/ 63 h 88"/>
                <a:gd name="T22" fmla="*/ 24 w 107"/>
                <a:gd name="T23" fmla="*/ 63 h 88"/>
                <a:gd name="T24" fmla="*/ 24 w 107"/>
                <a:gd name="T25" fmla="*/ 7 h 88"/>
                <a:gd name="T26" fmla="*/ 24 w 107"/>
                <a:gd name="T27" fmla="*/ 3 h 88"/>
                <a:gd name="T28" fmla="*/ 22 w 107"/>
                <a:gd name="T29" fmla="*/ 0 h 88"/>
                <a:gd name="T30" fmla="*/ 20 w 107"/>
                <a:gd name="T31" fmla="*/ 0 h 88"/>
                <a:gd name="T32" fmla="*/ 18 w 107"/>
                <a:gd name="T33" fmla="*/ 0 h 88"/>
                <a:gd name="T34" fmla="*/ 18 w 107"/>
                <a:gd name="T35" fmla="*/ 69 h 88"/>
                <a:gd name="T36" fmla="*/ 20 w 107"/>
                <a:gd name="T37" fmla="*/ 70 h 88"/>
                <a:gd name="T38" fmla="*/ 22 w 107"/>
                <a:gd name="T39" fmla="*/ 69 h 88"/>
                <a:gd name="T40" fmla="*/ 24 w 107"/>
                <a:gd name="T41" fmla="*/ 67 h 88"/>
                <a:gd name="T42" fmla="*/ 24 w 107"/>
                <a:gd name="T43" fmla="*/ 63 h 88"/>
                <a:gd name="T44" fmla="*/ 36 w 107"/>
                <a:gd name="T45" fmla="*/ 51 h 88"/>
                <a:gd name="T46" fmla="*/ 36 w 107"/>
                <a:gd name="T47" fmla="*/ 55 h 88"/>
                <a:gd name="T48" fmla="*/ 33 w 107"/>
                <a:gd name="T49" fmla="*/ 58 h 88"/>
                <a:gd name="T50" fmla="*/ 31 w 107"/>
                <a:gd name="T51" fmla="*/ 59 h 88"/>
                <a:gd name="T52" fmla="*/ 29 w 107"/>
                <a:gd name="T53" fmla="*/ 58 h 88"/>
                <a:gd name="T54" fmla="*/ 29 w 107"/>
                <a:gd name="T55" fmla="*/ 12 h 88"/>
                <a:gd name="T56" fmla="*/ 31 w 107"/>
                <a:gd name="T57" fmla="*/ 11 h 88"/>
                <a:gd name="T58" fmla="*/ 33 w 107"/>
                <a:gd name="T59" fmla="*/ 12 h 88"/>
                <a:gd name="T60" fmla="*/ 36 w 107"/>
                <a:gd name="T61" fmla="*/ 14 h 88"/>
                <a:gd name="T62" fmla="*/ 36 w 107"/>
                <a:gd name="T63" fmla="*/ 18 h 88"/>
                <a:gd name="T64" fmla="*/ 36 w 107"/>
                <a:gd name="T65" fmla="*/ 51 h 88"/>
                <a:gd name="T66" fmla="*/ 61 w 107"/>
                <a:gd name="T67" fmla="*/ 80 h 88"/>
                <a:gd name="T68" fmla="*/ 54 w 107"/>
                <a:gd name="T69" fmla="*/ 88 h 88"/>
                <a:gd name="T70" fmla="*/ 46 w 107"/>
                <a:gd name="T71" fmla="*/ 80 h 88"/>
                <a:gd name="T72" fmla="*/ 46 w 107"/>
                <a:gd name="T73" fmla="*/ 24 h 88"/>
                <a:gd name="T74" fmla="*/ 54 w 107"/>
                <a:gd name="T75" fmla="*/ 16 h 88"/>
                <a:gd name="T76" fmla="*/ 61 w 107"/>
                <a:gd name="T77" fmla="*/ 24 h 88"/>
                <a:gd name="T78" fmla="*/ 61 w 107"/>
                <a:gd name="T79" fmla="*/ 80 h 88"/>
                <a:gd name="T80" fmla="*/ 71 w 107"/>
                <a:gd name="T81" fmla="*/ 51 h 88"/>
                <a:gd name="T82" fmla="*/ 71 w 107"/>
                <a:gd name="T83" fmla="*/ 55 h 88"/>
                <a:gd name="T84" fmla="*/ 74 w 107"/>
                <a:gd name="T85" fmla="*/ 58 h 88"/>
                <a:gd name="T86" fmla="*/ 76 w 107"/>
                <a:gd name="T87" fmla="*/ 59 h 88"/>
                <a:gd name="T88" fmla="*/ 78 w 107"/>
                <a:gd name="T89" fmla="*/ 58 h 88"/>
                <a:gd name="T90" fmla="*/ 78 w 107"/>
                <a:gd name="T91" fmla="*/ 12 h 88"/>
                <a:gd name="T92" fmla="*/ 76 w 107"/>
                <a:gd name="T93" fmla="*/ 11 h 88"/>
                <a:gd name="T94" fmla="*/ 74 w 107"/>
                <a:gd name="T95" fmla="*/ 12 h 88"/>
                <a:gd name="T96" fmla="*/ 71 w 107"/>
                <a:gd name="T97" fmla="*/ 14 h 88"/>
                <a:gd name="T98" fmla="*/ 71 w 107"/>
                <a:gd name="T99" fmla="*/ 18 h 88"/>
                <a:gd name="T100" fmla="*/ 71 w 107"/>
                <a:gd name="T101" fmla="*/ 5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88">
                  <a:moveTo>
                    <a:pt x="83" y="63"/>
                  </a:moveTo>
                  <a:cubicBezTo>
                    <a:pt x="97" y="47"/>
                    <a:pt x="97" y="23"/>
                    <a:pt x="83" y="7"/>
                  </a:cubicBezTo>
                  <a:cubicBezTo>
                    <a:pt x="82" y="6"/>
                    <a:pt x="82" y="4"/>
                    <a:pt x="83" y="3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6" y="0"/>
                    <a:pt x="87" y="0"/>
                  </a:cubicBezTo>
                  <a:cubicBezTo>
                    <a:pt x="88" y="0"/>
                    <a:pt x="89" y="0"/>
                    <a:pt x="89" y="0"/>
                  </a:cubicBezTo>
                  <a:cubicBezTo>
                    <a:pt x="107" y="20"/>
                    <a:pt x="107" y="50"/>
                    <a:pt x="89" y="69"/>
                  </a:cubicBezTo>
                  <a:cubicBezTo>
                    <a:pt x="89" y="70"/>
                    <a:pt x="88" y="70"/>
                    <a:pt x="87" y="70"/>
                  </a:cubicBezTo>
                  <a:cubicBezTo>
                    <a:pt x="86" y="70"/>
                    <a:pt x="86" y="70"/>
                    <a:pt x="85" y="69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2" y="65"/>
                    <a:pt x="82" y="64"/>
                    <a:pt x="83" y="63"/>
                  </a:cubicBezTo>
                  <a:close/>
                  <a:moveTo>
                    <a:pt x="24" y="63"/>
                  </a:moveTo>
                  <a:cubicBezTo>
                    <a:pt x="10" y="47"/>
                    <a:pt x="10" y="23"/>
                    <a:pt x="24" y="7"/>
                  </a:cubicBezTo>
                  <a:cubicBezTo>
                    <a:pt x="25" y="6"/>
                    <a:pt x="25" y="4"/>
                    <a:pt x="24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0" y="20"/>
                    <a:pt x="0" y="50"/>
                    <a:pt x="18" y="69"/>
                  </a:cubicBezTo>
                  <a:cubicBezTo>
                    <a:pt x="18" y="70"/>
                    <a:pt x="19" y="70"/>
                    <a:pt x="20" y="70"/>
                  </a:cubicBezTo>
                  <a:cubicBezTo>
                    <a:pt x="21" y="70"/>
                    <a:pt x="21" y="70"/>
                    <a:pt x="22" y="69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5"/>
                    <a:pt x="25" y="64"/>
                    <a:pt x="24" y="63"/>
                  </a:cubicBezTo>
                  <a:close/>
                  <a:moveTo>
                    <a:pt x="36" y="51"/>
                  </a:moveTo>
                  <a:cubicBezTo>
                    <a:pt x="37" y="53"/>
                    <a:pt x="37" y="54"/>
                    <a:pt x="36" y="55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2" y="59"/>
                    <a:pt x="31" y="59"/>
                  </a:cubicBezTo>
                  <a:cubicBezTo>
                    <a:pt x="30" y="58"/>
                    <a:pt x="30" y="58"/>
                    <a:pt x="29" y="58"/>
                  </a:cubicBezTo>
                  <a:cubicBezTo>
                    <a:pt x="18" y="44"/>
                    <a:pt x="18" y="25"/>
                    <a:pt x="29" y="12"/>
                  </a:cubicBezTo>
                  <a:cubicBezTo>
                    <a:pt x="30" y="11"/>
                    <a:pt x="30" y="11"/>
                    <a:pt x="31" y="11"/>
                  </a:cubicBezTo>
                  <a:cubicBezTo>
                    <a:pt x="32" y="11"/>
                    <a:pt x="33" y="11"/>
                    <a:pt x="33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5"/>
                    <a:pt x="37" y="17"/>
                    <a:pt x="36" y="18"/>
                  </a:cubicBezTo>
                  <a:cubicBezTo>
                    <a:pt x="28" y="28"/>
                    <a:pt x="28" y="42"/>
                    <a:pt x="36" y="51"/>
                  </a:cubicBezTo>
                  <a:close/>
                  <a:moveTo>
                    <a:pt x="61" y="80"/>
                  </a:moveTo>
                  <a:cubicBezTo>
                    <a:pt x="61" y="84"/>
                    <a:pt x="58" y="88"/>
                    <a:pt x="54" y="88"/>
                  </a:cubicBezTo>
                  <a:cubicBezTo>
                    <a:pt x="49" y="88"/>
                    <a:pt x="46" y="84"/>
                    <a:pt x="46" y="80"/>
                  </a:cubicBezTo>
                  <a:cubicBezTo>
                    <a:pt x="46" y="60"/>
                    <a:pt x="46" y="44"/>
                    <a:pt x="46" y="24"/>
                  </a:cubicBezTo>
                  <a:cubicBezTo>
                    <a:pt x="46" y="19"/>
                    <a:pt x="49" y="16"/>
                    <a:pt x="54" y="16"/>
                  </a:cubicBezTo>
                  <a:cubicBezTo>
                    <a:pt x="58" y="16"/>
                    <a:pt x="61" y="19"/>
                    <a:pt x="61" y="24"/>
                  </a:cubicBezTo>
                  <a:cubicBezTo>
                    <a:pt x="61" y="44"/>
                    <a:pt x="61" y="60"/>
                    <a:pt x="61" y="80"/>
                  </a:cubicBezTo>
                  <a:close/>
                  <a:moveTo>
                    <a:pt x="71" y="51"/>
                  </a:moveTo>
                  <a:cubicBezTo>
                    <a:pt x="70" y="53"/>
                    <a:pt x="70" y="54"/>
                    <a:pt x="71" y="55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5" y="59"/>
                    <a:pt x="76" y="59"/>
                  </a:cubicBezTo>
                  <a:cubicBezTo>
                    <a:pt x="77" y="58"/>
                    <a:pt x="77" y="58"/>
                    <a:pt x="78" y="58"/>
                  </a:cubicBezTo>
                  <a:cubicBezTo>
                    <a:pt x="89" y="44"/>
                    <a:pt x="89" y="25"/>
                    <a:pt x="78" y="12"/>
                  </a:cubicBezTo>
                  <a:cubicBezTo>
                    <a:pt x="77" y="11"/>
                    <a:pt x="77" y="11"/>
                    <a:pt x="76" y="11"/>
                  </a:cubicBezTo>
                  <a:cubicBezTo>
                    <a:pt x="75" y="11"/>
                    <a:pt x="74" y="11"/>
                    <a:pt x="74" y="1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0" y="15"/>
                    <a:pt x="70" y="17"/>
                    <a:pt x="71" y="18"/>
                  </a:cubicBezTo>
                  <a:cubicBezTo>
                    <a:pt x="79" y="28"/>
                    <a:pt x="79" y="42"/>
                    <a:pt x="7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8323">
                <a:defRPr/>
              </a:pPr>
              <a:endParaRPr lang="en-US" sz="240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84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 rot="2700000">
            <a:off x="8582711" y="178382"/>
            <a:ext cx="1082947" cy="5309749"/>
            <a:chOff x="5529181" y="1323332"/>
            <a:chExt cx="1082945" cy="5311388"/>
          </a:xfrm>
        </p:grpSpPr>
        <p:sp>
          <p:nvSpPr>
            <p:cNvPr id="5" name="Rectangle 4"/>
            <p:cNvSpPr/>
            <p:nvPr/>
          </p:nvSpPr>
          <p:spPr>
            <a:xfrm>
              <a:off x="5674859" y="1469010"/>
              <a:ext cx="769258" cy="387224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cs typeface="+mn-ea"/>
                <a:sym typeface="+mn-lt"/>
              </a:endParaRPr>
            </a:p>
          </p:txBody>
        </p:sp>
        <p:grpSp>
          <p:nvGrpSpPr>
            <p:cNvPr id="4" name="Group 5"/>
            <p:cNvGrpSpPr/>
            <p:nvPr/>
          </p:nvGrpSpPr>
          <p:grpSpPr>
            <a:xfrm>
              <a:off x="5674859" y="5586622"/>
              <a:ext cx="769258" cy="1048098"/>
              <a:chOff x="5674859" y="5586622"/>
              <a:chExt cx="769258" cy="1048098"/>
            </a:xfrm>
          </p:grpSpPr>
          <p:sp>
            <p:nvSpPr>
              <p:cNvPr id="42" name="Isosceles Triangle 41"/>
              <p:cNvSpPr/>
              <p:nvPr/>
            </p:nvSpPr>
            <p:spPr>
              <a:xfrm flipV="1">
                <a:off x="5674859" y="5586622"/>
                <a:ext cx="769258" cy="1048098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>
                  <a:cs typeface="+mn-ea"/>
                  <a:sym typeface="+mn-lt"/>
                </a:endParaRPr>
              </a:p>
            </p:txBody>
          </p:sp>
          <p:sp>
            <p:nvSpPr>
              <p:cNvPr id="43" name="Isosceles Triangle 7"/>
              <p:cNvSpPr/>
              <p:nvPr/>
            </p:nvSpPr>
            <p:spPr>
              <a:xfrm flipV="1">
                <a:off x="5882403" y="6097350"/>
                <a:ext cx="354170" cy="537369"/>
              </a:xfrm>
              <a:custGeom>
                <a:avLst/>
                <a:gdLst>
                  <a:gd name="connsiteX0" fmla="*/ 0 w 354170"/>
                  <a:gd name="connsiteY0" fmla="*/ 479252 h 479252"/>
                  <a:gd name="connsiteX1" fmla="*/ 177085 w 354170"/>
                  <a:gd name="connsiteY1" fmla="*/ 0 h 479252"/>
                  <a:gd name="connsiteX2" fmla="*/ 354170 w 354170"/>
                  <a:gd name="connsiteY2" fmla="*/ 479252 h 479252"/>
                  <a:gd name="connsiteX3" fmla="*/ 0 w 354170"/>
                  <a:gd name="connsiteY3" fmla="*/ 479252 h 479252"/>
                  <a:gd name="connsiteX0-1" fmla="*/ 0 w 354170"/>
                  <a:gd name="connsiteY0-2" fmla="*/ 479252 h 537369"/>
                  <a:gd name="connsiteX1-3" fmla="*/ 177085 w 354170"/>
                  <a:gd name="connsiteY1-4" fmla="*/ 0 h 537369"/>
                  <a:gd name="connsiteX2-5" fmla="*/ 354170 w 354170"/>
                  <a:gd name="connsiteY2-6" fmla="*/ 479252 h 537369"/>
                  <a:gd name="connsiteX3-7" fmla="*/ 173116 w 354170"/>
                  <a:gd name="connsiteY3-8" fmla="*/ 537369 h 537369"/>
                  <a:gd name="connsiteX4" fmla="*/ 0 w 354170"/>
                  <a:gd name="connsiteY4" fmla="*/ 479252 h 5373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170" h="537369">
                    <a:moveTo>
                      <a:pt x="0" y="479252"/>
                    </a:moveTo>
                    <a:lnTo>
                      <a:pt x="177085" y="0"/>
                    </a:lnTo>
                    <a:lnTo>
                      <a:pt x="354170" y="479252"/>
                    </a:lnTo>
                    <a:cubicBezTo>
                      <a:pt x="289056" y="480368"/>
                      <a:pt x="238230" y="536253"/>
                      <a:pt x="173116" y="537369"/>
                    </a:cubicBezTo>
                    <a:lnTo>
                      <a:pt x="0" y="47925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>
                  <a:cs typeface="+mn-ea"/>
                  <a:sym typeface="+mn-lt"/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5966215" y="5245359"/>
              <a:ext cx="199000" cy="199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cs typeface="+mn-ea"/>
                <a:sym typeface="+mn-lt"/>
              </a:endParaRPr>
            </a:p>
          </p:txBody>
        </p:sp>
        <p:cxnSp>
          <p:nvCxnSpPr>
            <p:cNvPr id="8" name="Straight Connector 7"/>
            <p:cNvCxnSpPr>
              <a:endCxn id="27" idx="7"/>
            </p:cNvCxnSpPr>
            <p:nvPr/>
          </p:nvCxnSpPr>
          <p:spPr>
            <a:xfrm flipH="1">
              <a:off x="5745363" y="1501892"/>
              <a:ext cx="648320" cy="43399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endCxn id="31" idx="7"/>
            </p:cNvCxnSpPr>
            <p:nvPr/>
          </p:nvCxnSpPr>
          <p:spPr>
            <a:xfrm flipH="1">
              <a:off x="6131091" y="1960955"/>
              <a:ext cx="225981" cy="20602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31" idx="5"/>
            </p:cNvCxnSpPr>
            <p:nvPr/>
          </p:nvCxnSpPr>
          <p:spPr>
            <a:xfrm flipH="1" flipV="1">
              <a:off x="6131091" y="2372995"/>
              <a:ext cx="218473" cy="261112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31" idx="1"/>
            </p:cNvCxnSpPr>
            <p:nvPr/>
          </p:nvCxnSpPr>
          <p:spPr>
            <a:xfrm flipH="1" flipV="1">
              <a:off x="5674860" y="1974065"/>
              <a:ext cx="250211" cy="19291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4" idx="7"/>
            </p:cNvCxnSpPr>
            <p:nvPr/>
          </p:nvCxnSpPr>
          <p:spPr>
            <a:xfrm flipV="1">
              <a:off x="5745363" y="2308332"/>
              <a:ext cx="233620" cy="365764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33" idx="1"/>
            </p:cNvCxnSpPr>
            <p:nvPr/>
          </p:nvCxnSpPr>
          <p:spPr>
            <a:xfrm flipH="1" flipV="1">
              <a:off x="6007136" y="3077187"/>
              <a:ext cx="350523" cy="11408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32" idx="7"/>
            </p:cNvCxnSpPr>
            <p:nvPr/>
          </p:nvCxnSpPr>
          <p:spPr>
            <a:xfrm flipV="1">
              <a:off x="5761616" y="3091254"/>
              <a:ext cx="202309" cy="41195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5659729" y="2786494"/>
              <a:ext cx="336895" cy="278331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028081" y="2655938"/>
              <a:ext cx="416280" cy="364943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32" idx="6"/>
            </p:cNvCxnSpPr>
            <p:nvPr/>
          </p:nvCxnSpPr>
          <p:spPr>
            <a:xfrm flipV="1">
              <a:off x="5800405" y="3322550"/>
              <a:ext cx="673799" cy="27430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40" idx="1"/>
            </p:cNvCxnSpPr>
            <p:nvPr/>
          </p:nvCxnSpPr>
          <p:spPr>
            <a:xfrm flipH="1" flipV="1">
              <a:off x="5703418" y="3660075"/>
              <a:ext cx="155908" cy="353941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40" idx="3"/>
            </p:cNvCxnSpPr>
            <p:nvPr/>
          </p:nvCxnSpPr>
          <p:spPr>
            <a:xfrm flipV="1">
              <a:off x="5859326" y="3828930"/>
              <a:ext cx="555891" cy="37237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37" idx="1"/>
            </p:cNvCxnSpPr>
            <p:nvPr/>
          </p:nvCxnSpPr>
          <p:spPr>
            <a:xfrm flipH="1" flipV="1">
              <a:off x="6051555" y="4670502"/>
              <a:ext cx="322205" cy="48679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734273" y="4644686"/>
              <a:ext cx="231941" cy="620873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6036673" y="4731339"/>
              <a:ext cx="378544" cy="548529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997660" y="3903674"/>
              <a:ext cx="358924" cy="736503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5529181" y="1323332"/>
              <a:ext cx="291356" cy="2913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284233" y="1326934"/>
              <a:ext cx="291356" cy="2913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320461" y="1794381"/>
              <a:ext cx="218900" cy="21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558520" y="1903831"/>
              <a:ext cx="218900" cy="21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959988" y="1363160"/>
              <a:ext cx="199000" cy="19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529181" y="5137946"/>
              <a:ext cx="291356" cy="29135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270027" y="5137945"/>
              <a:ext cx="291356" cy="29135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882403" y="2124307"/>
              <a:ext cx="291356" cy="29135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535536" y="3464421"/>
              <a:ext cx="264869" cy="2648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325602" y="3159217"/>
              <a:ext cx="218900" cy="2189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558520" y="2642039"/>
              <a:ext cx="218900" cy="21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299057" y="3706305"/>
              <a:ext cx="291356" cy="29135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20770" y="2480618"/>
              <a:ext cx="291356" cy="29135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344617" y="4690038"/>
              <a:ext cx="199000" cy="199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589565" y="4269595"/>
              <a:ext cx="199000" cy="199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820537" y="4436997"/>
              <a:ext cx="352541" cy="35254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5820537" y="3975227"/>
              <a:ext cx="264869" cy="26486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5854553" y="2904089"/>
              <a:ext cx="291356" cy="29135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cs typeface="+mn-ea"/>
                <a:sym typeface="+mn-lt"/>
              </a:endParaRPr>
            </a:p>
          </p:txBody>
        </p:sp>
      </p:grpSp>
      <p:sp>
        <p:nvSpPr>
          <p:cNvPr id="44" name="Freeform 43"/>
          <p:cNvSpPr/>
          <p:nvPr/>
        </p:nvSpPr>
        <p:spPr>
          <a:xfrm>
            <a:off x="3182569" y="4793931"/>
            <a:ext cx="3877139" cy="1501535"/>
          </a:xfrm>
          <a:custGeom>
            <a:avLst/>
            <a:gdLst>
              <a:gd name="connsiteX0" fmla="*/ 3878334 w 3878334"/>
              <a:gd name="connsiteY0" fmla="*/ 88371 h 1501535"/>
              <a:gd name="connsiteX1" fmla="*/ 3448843 w 3878334"/>
              <a:gd name="connsiteY1" fmla="*/ 19098 h 1501535"/>
              <a:gd name="connsiteX2" fmla="*/ 3656661 w 3878334"/>
              <a:gd name="connsiteY2" fmla="*/ 393171 h 1501535"/>
              <a:gd name="connsiteX3" fmla="*/ 2908516 w 3878334"/>
              <a:gd name="connsiteY3" fmla="*/ 199207 h 1501535"/>
              <a:gd name="connsiteX4" fmla="*/ 2382043 w 3878334"/>
              <a:gd name="connsiteY4" fmla="*/ 171498 h 1501535"/>
              <a:gd name="connsiteX5" fmla="*/ 2963934 w 3878334"/>
              <a:gd name="connsiteY5" fmla="*/ 794953 h 1501535"/>
              <a:gd name="connsiteX6" fmla="*/ 1315243 w 3878334"/>
              <a:gd name="connsiteY6" fmla="*/ 365462 h 1501535"/>
              <a:gd name="connsiteX7" fmla="*/ 1869425 w 3878334"/>
              <a:gd name="connsiteY7" fmla="*/ 1501535 h 1501535"/>
              <a:gd name="connsiteX8" fmla="*/ 206879 w 3878334"/>
              <a:gd name="connsiteY8" fmla="*/ 822662 h 1501535"/>
              <a:gd name="connsiteX9" fmla="*/ 82188 w 3878334"/>
              <a:gd name="connsiteY9" fmla="*/ 767244 h 150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8334" h="1501535">
                <a:moveTo>
                  <a:pt x="3878334" y="88371"/>
                </a:moveTo>
                <a:cubicBezTo>
                  <a:pt x="3682061" y="28334"/>
                  <a:pt x="3485788" y="-31702"/>
                  <a:pt x="3448843" y="19098"/>
                </a:cubicBezTo>
                <a:cubicBezTo>
                  <a:pt x="3411898" y="69898"/>
                  <a:pt x="3746715" y="363153"/>
                  <a:pt x="3656661" y="393171"/>
                </a:cubicBezTo>
                <a:cubicBezTo>
                  <a:pt x="3566606" y="423189"/>
                  <a:pt x="3120952" y="236153"/>
                  <a:pt x="2908516" y="199207"/>
                </a:cubicBezTo>
                <a:cubicBezTo>
                  <a:pt x="2696080" y="162262"/>
                  <a:pt x="2372807" y="72207"/>
                  <a:pt x="2382043" y="171498"/>
                </a:cubicBezTo>
                <a:cubicBezTo>
                  <a:pt x="2391279" y="270789"/>
                  <a:pt x="3141734" y="762626"/>
                  <a:pt x="2963934" y="794953"/>
                </a:cubicBezTo>
                <a:cubicBezTo>
                  <a:pt x="2786134" y="827280"/>
                  <a:pt x="1497661" y="247698"/>
                  <a:pt x="1315243" y="365462"/>
                </a:cubicBezTo>
                <a:cubicBezTo>
                  <a:pt x="1132825" y="483226"/>
                  <a:pt x="2054152" y="1425335"/>
                  <a:pt x="1869425" y="1501535"/>
                </a:cubicBezTo>
                <a:lnTo>
                  <a:pt x="206879" y="822662"/>
                </a:lnTo>
                <a:cubicBezTo>
                  <a:pt x="-90994" y="700280"/>
                  <a:pt x="-4403" y="733762"/>
                  <a:pt x="82188" y="767244"/>
                </a:cubicBezTo>
              </a:path>
            </a:pathLst>
          </a:custGeom>
          <a:noFill/>
          <a:ln w="57150" cap="sq" cmpd="tri">
            <a:solidFill>
              <a:schemeClr val="tx1"/>
            </a:solidFill>
            <a:prstDash val="solid"/>
            <a:bevel/>
            <a:tailEnd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5" rIns="91412" bIns="45705" rtlCol="0" anchor="ctr"/>
          <a:lstStyle/>
          <a:p>
            <a:pPr algn="ctr"/>
            <a:endParaRPr lang="en-GB" sz="2400">
              <a:cs typeface="+mn-ea"/>
              <a:sym typeface="+mn-lt"/>
            </a:endParaRPr>
          </a:p>
        </p:txBody>
      </p:sp>
      <p:grpSp>
        <p:nvGrpSpPr>
          <p:cNvPr id="6" name="Group 46"/>
          <p:cNvGrpSpPr/>
          <p:nvPr/>
        </p:nvGrpSpPr>
        <p:grpSpPr>
          <a:xfrm>
            <a:off x="2513086" y="2091101"/>
            <a:ext cx="4244533" cy="1939015"/>
            <a:chOff x="2528120" y="2801898"/>
            <a:chExt cx="4245842" cy="1939002"/>
          </a:xfrm>
        </p:grpSpPr>
        <p:sp>
          <p:nvSpPr>
            <p:cNvPr id="48" name="TextBox 47"/>
            <p:cNvSpPr txBox="1"/>
            <p:nvPr/>
          </p:nvSpPr>
          <p:spPr>
            <a:xfrm>
              <a:off x="2528120" y="2801898"/>
              <a:ext cx="1005713" cy="338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1600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65768" y="3171250"/>
              <a:ext cx="4208194" cy="1569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  </a:r>
              <a:endParaRPr lang="en-GB" sz="1200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Group 49"/>
          <p:cNvGrpSpPr/>
          <p:nvPr/>
        </p:nvGrpSpPr>
        <p:grpSpPr>
          <a:xfrm>
            <a:off x="691153" y="2218279"/>
            <a:ext cx="1619415" cy="1619915"/>
            <a:chOff x="751623" y="2577152"/>
            <a:chExt cx="1619915" cy="1619915"/>
          </a:xfrm>
        </p:grpSpPr>
        <p:sp>
          <p:nvSpPr>
            <p:cNvPr id="51" name="Oval 50"/>
            <p:cNvSpPr/>
            <p:nvPr/>
          </p:nvSpPr>
          <p:spPr>
            <a:xfrm>
              <a:off x="751623" y="2577152"/>
              <a:ext cx="1619915" cy="16199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1344248" y="3162255"/>
              <a:ext cx="439876" cy="449708"/>
            </a:xfrm>
            <a:custGeom>
              <a:avLst/>
              <a:gdLst>
                <a:gd name="T0" fmla="*/ 203 w 360"/>
                <a:gd name="T1" fmla="*/ 271 h 368"/>
                <a:gd name="T2" fmla="*/ 261 w 360"/>
                <a:gd name="T3" fmla="*/ 202 h 368"/>
                <a:gd name="T4" fmla="*/ 360 w 360"/>
                <a:gd name="T5" fmla="*/ 51 h 368"/>
                <a:gd name="T6" fmla="*/ 346 w 360"/>
                <a:gd name="T7" fmla="*/ 37 h 368"/>
                <a:gd name="T8" fmla="*/ 277 w 360"/>
                <a:gd name="T9" fmla="*/ 37 h 368"/>
                <a:gd name="T10" fmla="*/ 180 w 360"/>
                <a:gd name="T11" fmla="*/ 0 h 368"/>
                <a:gd name="T12" fmla="*/ 83 w 360"/>
                <a:gd name="T13" fmla="*/ 37 h 368"/>
                <a:gd name="T14" fmla="*/ 14 w 360"/>
                <a:gd name="T15" fmla="*/ 37 h 368"/>
                <a:gd name="T16" fmla="*/ 0 w 360"/>
                <a:gd name="T17" fmla="*/ 51 h 368"/>
                <a:gd name="T18" fmla="*/ 98 w 360"/>
                <a:gd name="T19" fmla="*/ 202 h 368"/>
                <a:gd name="T20" fmla="*/ 156 w 360"/>
                <a:gd name="T21" fmla="*/ 271 h 368"/>
                <a:gd name="T22" fmla="*/ 156 w 360"/>
                <a:gd name="T23" fmla="*/ 297 h 368"/>
                <a:gd name="T24" fmla="*/ 91 w 360"/>
                <a:gd name="T25" fmla="*/ 332 h 368"/>
                <a:gd name="T26" fmla="*/ 180 w 360"/>
                <a:gd name="T27" fmla="*/ 368 h 368"/>
                <a:gd name="T28" fmla="*/ 269 w 360"/>
                <a:gd name="T29" fmla="*/ 332 h 368"/>
                <a:gd name="T30" fmla="*/ 203 w 360"/>
                <a:gd name="T31" fmla="*/ 297 h 368"/>
                <a:gd name="T32" fmla="*/ 203 w 360"/>
                <a:gd name="T33" fmla="*/ 271 h 368"/>
                <a:gd name="T34" fmla="*/ 259 w 360"/>
                <a:gd name="T35" fmla="*/ 170 h 368"/>
                <a:gd name="T36" fmla="*/ 281 w 360"/>
                <a:gd name="T37" fmla="*/ 65 h 368"/>
                <a:gd name="T38" fmla="*/ 331 w 360"/>
                <a:gd name="T39" fmla="*/ 65 h 368"/>
                <a:gd name="T40" fmla="*/ 259 w 360"/>
                <a:gd name="T41" fmla="*/ 170 h 368"/>
                <a:gd name="T42" fmla="*/ 180 w 360"/>
                <a:gd name="T43" fmla="*/ 24 h 368"/>
                <a:gd name="T44" fmla="*/ 256 w 360"/>
                <a:gd name="T45" fmla="*/ 55 h 368"/>
                <a:gd name="T46" fmla="*/ 180 w 360"/>
                <a:gd name="T47" fmla="*/ 86 h 368"/>
                <a:gd name="T48" fmla="*/ 104 w 360"/>
                <a:gd name="T49" fmla="*/ 55 h 368"/>
                <a:gd name="T50" fmla="*/ 180 w 360"/>
                <a:gd name="T51" fmla="*/ 24 h 368"/>
                <a:gd name="T52" fmla="*/ 29 w 360"/>
                <a:gd name="T53" fmla="*/ 65 h 368"/>
                <a:gd name="T54" fmla="*/ 79 w 360"/>
                <a:gd name="T55" fmla="*/ 65 h 368"/>
                <a:gd name="T56" fmla="*/ 101 w 360"/>
                <a:gd name="T57" fmla="*/ 170 h 368"/>
                <a:gd name="T58" fmla="*/ 29 w 360"/>
                <a:gd name="T59" fmla="*/ 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03" y="271"/>
                  </a:moveTo>
                  <a:cubicBezTo>
                    <a:pt x="203" y="242"/>
                    <a:pt x="225" y="226"/>
                    <a:pt x="261" y="202"/>
                  </a:cubicBezTo>
                  <a:cubicBezTo>
                    <a:pt x="305" y="173"/>
                    <a:pt x="360" y="137"/>
                    <a:pt x="360" y="51"/>
                  </a:cubicBezTo>
                  <a:cubicBezTo>
                    <a:pt x="360" y="43"/>
                    <a:pt x="353" y="37"/>
                    <a:pt x="346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67" y="19"/>
                    <a:pt x="238" y="0"/>
                    <a:pt x="180" y="0"/>
                  </a:cubicBezTo>
                  <a:cubicBezTo>
                    <a:pt x="121" y="0"/>
                    <a:pt x="92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137"/>
                    <a:pt x="54" y="173"/>
                    <a:pt x="98" y="202"/>
                  </a:cubicBezTo>
                  <a:cubicBezTo>
                    <a:pt x="134" y="226"/>
                    <a:pt x="156" y="242"/>
                    <a:pt x="156" y="271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18" y="301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1" y="301"/>
                    <a:pt x="203" y="297"/>
                  </a:cubicBezTo>
                  <a:lnTo>
                    <a:pt x="203" y="271"/>
                  </a:lnTo>
                  <a:close/>
                  <a:moveTo>
                    <a:pt x="259" y="170"/>
                  </a:moveTo>
                  <a:cubicBezTo>
                    <a:pt x="270" y="146"/>
                    <a:pt x="279" y="113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6" y="119"/>
                    <a:pt x="294" y="146"/>
                    <a:pt x="259" y="170"/>
                  </a:cubicBezTo>
                  <a:close/>
                  <a:moveTo>
                    <a:pt x="180" y="24"/>
                  </a:moveTo>
                  <a:cubicBezTo>
                    <a:pt x="234" y="24"/>
                    <a:pt x="256" y="47"/>
                    <a:pt x="256" y="55"/>
                  </a:cubicBezTo>
                  <a:cubicBezTo>
                    <a:pt x="256" y="63"/>
                    <a:pt x="234" y="86"/>
                    <a:pt x="180" y="86"/>
                  </a:cubicBezTo>
                  <a:cubicBezTo>
                    <a:pt x="125" y="86"/>
                    <a:pt x="104" y="63"/>
                    <a:pt x="104" y="55"/>
                  </a:cubicBezTo>
                  <a:cubicBezTo>
                    <a:pt x="104" y="47"/>
                    <a:pt x="125" y="24"/>
                    <a:pt x="180" y="24"/>
                  </a:cubicBezTo>
                  <a:close/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0" y="113"/>
                    <a:pt x="89" y="146"/>
                    <a:pt x="101" y="170"/>
                  </a:cubicBezTo>
                  <a:cubicBezTo>
                    <a:pt x="66" y="146"/>
                    <a:pt x="33" y="119"/>
                    <a:pt x="29" y="6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121881" tIns="60940" rIns="121881" bIns="6094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05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资源 7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" y="4859655"/>
            <a:ext cx="11996420" cy="2129155"/>
          </a:xfrm>
          <a:prstGeom prst="rect">
            <a:avLst/>
          </a:prstGeom>
        </p:spPr>
      </p:pic>
      <p:pic>
        <p:nvPicPr>
          <p:cNvPr id="4" name="图片 3" descr="资源 8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940" y="3628390"/>
            <a:ext cx="4262120" cy="2689860"/>
          </a:xfrm>
          <a:prstGeom prst="rect">
            <a:avLst/>
          </a:prstGeom>
        </p:spPr>
      </p:pic>
      <p:pic>
        <p:nvPicPr>
          <p:cNvPr id="12" name="图片 11" descr="资源 6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195" y="3346450"/>
            <a:ext cx="1393825" cy="67627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751195" y="958850"/>
            <a:ext cx="1370965" cy="1101263"/>
          </a:xfrm>
          <a:prstGeom prst="rect">
            <a:avLst/>
          </a:prstGeom>
          <a:noFill/>
        </p:spPr>
        <p:txBody>
          <a:bodyPr wrap="square" lIns="72327" tIns="36163" rIns="72327" bIns="36163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5695" dirty="0" smtClean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en-US" altLang="zh-CN" sz="569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64260" y="2481333"/>
            <a:ext cx="5649011" cy="848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695" dirty="0">
                <a:solidFill>
                  <a:schemeClr val="tx1"/>
                </a:solidFill>
                <a:cs typeface="+mn-ea"/>
                <a:sym typeface="+mn-lt"/>
              </a:rPr>
              <a:t>请输入您的标题</a:t>
            </a:r>
          </a:p>
        </p:txBody>
      </p:sp>
      <p:pic>
        <p:nvPicPr>
          <p:cNvPr id="33" name="图片 32" descr="99996a24e38dda36a7ff1275d7cf95cc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9320000">
            <a:off x="763270" y="414020"/>
            <a:ext cx="1718310" cy="17214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8380" y="5850255"/>
            <a:ext cx="784860" cy="776605"/>
          </a:xfrm>
          <a:prstGeom prst="rect">
            <a:avLst/>
          </a:prstGeom>
        </p:spPr>
      </p:pic>
      <p:grpSp>
        <p:nvGrpSpPr>
          <p:cNvPr id="661" name="Group 15"/>
          <p:cNvGrpSpPr>
            <a:grpSpLocks noChangeAspect="1"/>
          </p:cNvGrpSpPr>
          <p:nvPr/>
        </p:nvGrpSpPr>
        <p:grpSpPr bwMode="auto">
          <a:xfrm>
            <a:off x="1191512" y="5960861"/>
            <a:ext cx="1761835" cy="882912"/>
            <a:chOff x="5549" y="3722"/>
            <a:chExt cx="1325" cy="664"/>
          </a:xfrm>
        </p:grpSpPr>
        <p:sp>
          <p:nvSpPr>
            <p:cNvPr id="662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556" y="3727"/>
              <a:ext cx="1318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3" name="Freeform 16"/>
            <p:cNvSpPr/>
            <p:nvPr/>
          </p:nvSpPr>
          <p:spPr bwMode="auto">
            <a:xfrm>
              <a:off x="5706" y="4090"/>
              <a:ext cx="83" cy="76"/>
            </a:xfrm>
            <a:custGeom>
              <a:avLst/>
              <a:gdLst>
                <a:gd name="T0" fmla="*/ 0 w 35"/>
                <a:gd name="T1" fmla="*/ 23 h 32"/>
                <a:gd name="T2" fmla="*/ 0 w 35"/>
                <a:gd name="T3" fmla="*/ 20 h 32"/>
                <a:gd name="T4" fmla="*/ 35 w 35"/>
                <a:gd name="T5" fmla="*/ 1 h 32"/>
                <a:gd name="T6" fmla="*/ 33 w 35"/>
                <a:gd name="T7" fmla="*/ 13 h 32"/>
                <a:gd name="T8" fmla="*/ 28 w 35"/>
                <a:gd name="T9" fmla="*/ 26 h 32"/>
                <a:gd name="T10" fmla="*/ 20 w 35"/>
                <a:gd name="T11" fmla="*/ 31 h 32"/>
                <a:gd name="T12" fmla="*/ 11 w 35"/>
                <a:gd name="T13" fmla="*/ 30 h 32"/>
                <a:gd name="T14" fmla="*/ 2 w 35"/>
                <a:gd name="T15" fmla="*/ 29 h 32"/>
                <a:gd name="T16" fmla="*/ 0 w 35"/>
                <a:gd name="T17" fmla="*/ 26 h 32"/>
                <a:gd name="T18" fmla="*/ 0 w 35"/>
                <a:gd name="T1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2">
                  <a:moveTo>
                    <a:pt x="0" y="23"/>
                  </a:moveTo>
                  <a:cubicBezTo>
                    <a:pt x="0" y="22"/>
                    <a:pt x="0" y="20"/>
                    <a:pt x="0" y="20"/>
                  </a:cubicBezTo>
                  <a:cubicBezTo>
                    <a:pt x="11" y="0"/>
                    <a:pt x="35" y="1"/>
                    <a:pt x="35" y="1"/>
                  </a:cubicBezTo>
                  <a:cubicBezTo>
                    <a:pt x="35" y="1"/>
                    <a:pt x="34" y="5"/>
                    <a:pt x="33" y="13"/>
                  </a:cubicBezTo>
                  <a:cubicBezTo>
                    <a:pt x="33" y="21"/>
                    <a:pt x="30" y="25"/>
                    <a:pt x="28" y="26"/>
                  </a:cubicBezTo>
                  <a:cubicBezTo>
                    <a:pt x="27" y="28"/>
                    <a:pt x="22" y="32"/>
                    <a:pt x="20" y="31"/>
                  </a:cubicBezTo>
                  <a:cubicBezTo>
                    <a:pt x="19" y="29"/>
                    <a:pt x="12" y="30"/>
                    <a:pt x="11" y="30"/>
                  </a:cubicBezTo>
                  <a:cubicBezTo>
                    <a:pt x="10" y="31"/>
                    <a:pt x="7" y="32"/>
                    <a:pt x="2" y="29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5"/>
                    <a:pt x="0" y="24"/>
                    <a:pt x="0" y="23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4" name="Freeform 17"/>
            <p:cNvSpPr/>
            <p:nvPr/>
          </p:nvSpPr>
          <p:spPr bwMode="auto">
            <a:xfrm>
              <a:off x="5703" y="4140"/>
              <a:ext cx="131" cy="108"/>
            </a:xfrm>
            <a:custGeom>
              <a:avLst/>
              <a:gdLst>
                <a:gd name="T0" fmla="*/ 5 w 55"/>
                <a:gd name="T1" fmla="*/ 20 h 45"/>
                <a:gd name="T2" fmla="*/ 12 w 55"/>
                <a:gd name="T3" fmla="*/ 37 h 45"/>
                <a:gd name="T4" fmla="*/ 55 w 55"/>
                <a:gd name="T5" fmla="*/ 26 h 45"/>
                <a:gd name="T6" fmla="*/ 45 w 55"/>
                <a:gd name="T7" fmla="*/ 16 h 45"/>
                <a:gd name="T8" fmla="*/ 16 w 55"/>
                <a:gd name="T9" fmla="*/ 4 h 45"/>
                <a:gd name="T10" fmla="*/ 5 w 55"/>
                <a:gd name="T11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5">
                  <a:moveTo>
                    <a:pt x="5" y="20"/>
                  </a:moveTo>
                  <a:cubicBezTo>
                    <a:pt x="5" y="20"/>
                    <a:pt x="2" y="31"/>
                    <a:pt x="12" y="37"/>
                  </a:cubicBezTo>
                  <a:cubicBezTo>
                    <a:pt x="21" y="43"/>
                    <a:pt x="34" y="45"/>
                    <a:pt x="55" y="26"/>
                  </a:cubicBezTo>
                  <a:cubicBezTo>
                    <a:pt x="55" y="26"/>
                    <a:pt x="49" y="21"/>
                    <a:pt x="45" y="16"/>
                  </a:cubicBezTo>
                  <a:cubicBezTo>
                    <a:pt x="40" y="12"/>
                    <a:pt x="25" y="0"/>
                    <a:pt x="16" y="4"/>
                  </a:cubicBezTo>
                  <a:cubicBezTo>
                    <a:pt x="7" y="9"/>
                    <a:pt x="0" y="15"/>
                    <a:pt x="5" y="20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5" name="Freeform 18"/>
            <p:cNvSpPr/>
            <p:nvPr/>
          </p:nvSpPr>
          <p:spPr bwMode="auto">
            <a:xfrm>
              <a:off x="5703" y="4183"/>
              <a:ext cx="143" cy="24"/>
            </a:xfrm>
            <a:custGeom>
              <a:avLst/>
              <a:gdLst>
                <a:gd name="T0" fmla="*/ 2 w 60"/>
                <a:gd name="T1" fmla="*/ 3 h 10"/>
                <a:gd name="T2" fmla="*/ 57 w 60"/>
                <a:gd name="T3" fmla="*/ 10 h 10"/>
                <a:gd name="T4" fmla="*/ 58 w 60"/>
                <a:gd name="T5" fmla="*/ 7 h 10"/>
                <a:gd name="T6" fmla="*/ 2 w 60"/>
                <a:gd name="T7" fmla="*/ 0 h 10"/>
                <a:gd name="T8" fmla="*/ 2 w 60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0">
                  <a:moveTo>
                    <a:pt x="2" y="3"/>
                  </a:moveTo>
                  <a:cubicBezTo>
                    <a:pt x="20" y="3"/>
                    <a:pt x="39" y="7"/>
                    <a:pt x="57" y="10"/>
                  </a:cubicBezTo>
                  <a:cubicBezTo>
                    <a:pt x="59" y="10"/>
                    <a:pt x="60" y="7"/>
                    <a:pt x="58" y="7"/>
                  </a:cubicBezTo>
                  <a:cubicBezTo>
                    <a:pt x="39" y="4"/>
                    <a:pt x="21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6" name="Freeform 19"/>
            <p:cNvSpPr/>
            <p:nvPr/>
          </p:nvSpPr>
          <p:spPr bwMode="auto">
            <a:xfrm>
              <a:off x="5691" y="4135"/>
              <a:ext cx="155" cy="113"/>
            </a:xfrm>
            <a:custGeom>
              <a:avLst/>
              <a:gdLst>
                <a:gd name="T0" fmla="*/ 8 w 65"/>
                <a:gd name="T1" fmla="*/ 21 h 47"/>
                <a:gd name="T2" fmla="*/ 27 w 65"/>
                <a:gd name="T3" fmla="*/ 47 h 47"/>
                <a:gd name="T4" fmla="*/ 64 w 65"/>
                <a:gd name="T5" fmla="*/ 28 h 47"/>
                <a:gd name="T6" fmla="*/ 64 w 65"/>
                <a:gd name="T7" fmla="*/ 26 h 47"/>
                <a:gd name="T8" fmla="*/ 24 w 65"/>
                <a:gd name="T9" fmla="*/ 4 h 47"/>
                <a:gd name="T10" fmla="*/ 9 w 65"/>
                <a:gd name="T11" fmla="*/ 23 h 47"/>
                <a:gd name="T12" fmla="*/ 11 w 65"/>
                <a:gd name="T13" fmla="*/ 21 h 47"/>
                <a:gd name="T14" fmla="*/ 27 w 65"/>
                <a:gd name="T15" fmla="*/ 7 h 47"/>
                <a:gd name="T16" fmla="*/ 48 w 65"/>
                <a:gd name="T17" fmla="*/ 17 h 47"/>
                <a:gd name="T18" fmla="*/ 59 w 65"/>
                <a:gd name="T19" fmla="*/ 26 h 47"/>
                <a:gd name="T20" fmla="*/ 62 w 65"/>
                <a:gd name="T21" fmla="*/ 26 h 47"/>
                <a:gd name="T22" fmla="*/ 44 w 65"/>
                <a:gd name="T23" fmla="*/ 39 h 47"/>
                <a:gd name="T24" fmla="*/ 25 w 65"/>
                <a:gd name="T25" fmla="*/ 43 h 47"/>
                <a:gd name="T26" fmla="*/ 11 w 65"/>
                <a:gd name="T27" fmla="*/ 23 h 47"/>
                <a:gd name="T28" fmla="*/ 8 w 65"/>
                <a:gd name="T29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47">
                  <a:moveTo>
                    <a:pt x="8" y="21"/>
                  </a:moveTo>
                  <a:cubicBezTo>
                    <a:pt x="2" y="34"/>
                    <a:pt x="15" y="46"/>
                    <a:pt x="27" y="47"/>
                  </a:cubicBezTo>
                  <a:cubicBezTo>
                    <a:pt x="42" y="47"/>
                    <a:pt x="54" y="38"/>
                    <a:pt x="64" y="28"/>
                  </a:cubicBezTo>
                  <a:cubicBezTo>
                    <a:pt x="65" y="28"/>
                    <a:pt x="65" y="27"/>
                    <a:pt x="64" y="26"/>
                  </a:cubicBezTo>
                  <a:cubicBezTo>
                    <a:pt x="52" y="18"/>
                    <a:pt x="41" y="0"/>
                    <a:pt x="24" y="4"/>
                  </a:cubicBezTo>
                  <a:cubicBezTo>
                    <a:pt x="19" y="6"/>
                    <a:pt x="0" y="16"/>
                    <a:pt x="9" y="23"/>
                  </a:cubicBezTo>
                  <a:cubicBezTo>
                    <a:pt x="10" y="24"/>
                    <a:pt x="12" y="22"/>
                    <a:pt x="11" y="21"/>
                  </a:cubicBezTo>
                  <a:cubicBezTo>
                    <a:pt x="4" y="15"/>
                    <a:pt x="25" y="7"/>
                    <a:pt x="27" y="7"/>
                  </a:cubicBezTo>
                  <a:cubicBezTo>
                    <a:pt x="35" y="6"/>
                    <a:pt x="43" y="12"/>
                    <a:pt x="48" y="17"/>
                  </a:cubicBezTo>
                  <a:cubicBezTo>
                    <a:pt x="52" y="20"/>
                    <a:pt x="55" y="23"/>
                    <a:pt x="59" y="26"/>
                  </a:cubicBezTo>
                  <a:cubicBezTo>
                    <a:pt x="63" y="29"/>
                    <a:pt x="61" y="28"/>
                    <a:pt x="62" y="26"/>
                  </a:cubicBezTo>
                  <a:cubicBezTo>
                    <a:pt x="57" y="31"/>
                    <a:pt x="51" y="35"/>
                    <a:pt x="44" y="39"/>
                  </a:cubicBezTo>
                  <a:cubicBezTo>
                    <a:pt x="38" y="43"/>
                    <a:pt x="32" y="44"/>
                    <a:pt x="25" y="43"/>
                  </a:cubicBezTo>
                  <a:cubicBezTo>
                    <a:pt x="16" y="42"/>
                    <a:pt x="7" y="32"/>
                    <a:pt x="11" y="23"/>
                  </a:cubicBezTo>
                  <a:cubicBezTo>
                    <a:pt x="12" y="21"/>
                    <a:pt x="9" y="20"/>
                    <a:pt x="8" y="21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7" name="Freeform 20"/>
            <p:cNvSpPr/>
            <p:nvPr/>
          </p:nvSpPr>
          <p:spPr bwMode="auto">
            <a:xfrm>
              <a:off x="5703" y="4078"/>
              <a:ext cx="98" cy="93"/>
            </a:xfrm>
            <a:custGeom>
              <a:avLst/>
              <a:gdLst>
                <a:gd name="T0" fmla="*/ 3 w 41"/>
                <a:gd name="T1" fmla="*/ 38 h 39"/>
                <a:gd name="T2" fmla="*/ 19 w 41"/>
                <a:gd name="T3" fmla="*/ 22 h 39"/>
                <a:gd name="T4" fmla="*/ 39 w 41"/>
                <a:gd name="T5" fmla="*/ 4 h 39"/>
                <a:gd name="T6" fmla="*/ 38 w 41"/>
                <a:gd name="T7" fmla="*/ 1 h 39"/>
                <a:gd name="T8" fmla="*/ 20 w 41"/>
                <a:gd name="T9" fmla="*/ 17 h 39"/>
                <a:gd name="T10" fmla="*/ 2 w 41"/>
                <a:gd name="T11" fmla="*/ 36 h 39"/>
                <a:gd name="T12" fmla="*/ 3 w 41"/>
                <a:gd name="T13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9">
                  <a:moveTo>
                    <a:pt x="3" y="38"/>
                  </a:moveTo>
                  <a:cubicBezTo>
                    <a:pt x="10" y="34"/>
                    <a:pt x="13" y="28"/>
                    <a:pt x="19" y="22"/>
                  </a:cubicBezTo>
                  <a:cubicBezTo>
                    <a:pt x="25" y="16"/>
                    <a:pt x="32" y="9"/>
                    <a:pt x="39" y="4"/>
                  </a:cubicBezTo>
                  <a:cubicBezTo>
                    <a:pt x="41" y="3"/>
                    <a:pt x="40" y="0"/>
                    <a:pt x="38" y="1"/>
                  </a:cubicBezTo>
                  <a:cubicBezTo>
                    <a:pt x="31" y="6"/>
                    <a:pt x="26" y="11"/>
                    <a:pt x="20" y="17"/>
                  </a:cubicBezTo>
                  <a:cubicBezTo>
                    <a:pt x="14" y="23"/>
                    <a:pt x="9" y="31"/>
                    <a:pt x="2" y="36"/>
                  </a:cubicBezTo>
                  <a:cubicBezTo>
                    <a:pt x="0" y="37"/>
                    <a:pt x="2" y="39"/>
                    <a:pt x="3" y="38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8" name="Freeform 21"/>
            <p:cNvSpPr/>
            <p:nvPr/>
          </p:nvSpPr>
          <p:spPr bwMode="auto">
            <a:xfrm>
              <a:off x="5703" y="4078"/>
              <a:ext cx="100" cy="84"/>
            </a:xfrm>
            <a:custGeom>
              <a:avLst/>
              <a:gdLst>
                <a:gd name="T0" fmla="*/ 24 w 42"/>
                <a:gd name="T1" fmla="*/ 34 h 35"/>
                <a:gd name="T2" fmla="*/ 41 w 42"/>
                <a:gd name="T3" fmla="*/ 2 h 35"/>
                <a:gd name="T4" fmla="*/ 40 w 42"/>
                <a:gd name="T5" fmla="*/ 0 h 35"/>
                <a:gd name="T6" fmla="*/ 1 w 42"/>
                <a:gd name="T7" fmla="*/ 21 h 35"/>
                <a:gd name="T8" fmla="*/ 4 w 42"/>
                <a:gd name="T9" fmla="*/ 22 h 35"/>
                <a:gd name="T10" fmla="*/ 40 w 42"/>
                <a:gd name="T11" fmla="*/ 3 h 35"/>
                <a:gd name="T12" fmla="*/ 39 w 42"/>
                <a:gd name="T13" fmla="*/ 1 h 35"/>
                <a:gd name="T14" fmla="*/ 23 w 42"/>
                <a:gd name="T15" fmla="*/ 32 h 35"/>
                <a:gd name="T16" fmla="*/ 24 w 42"/>
                <a:gd name="T17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5">
                  <a:moveTo>
                    <a:pt x="24" y="34"/>
                  </a:moveTo>
                  <a:cubicBezTo>
                    <a:pt x="38" y="29"/>
                    <a:pt x="36" y="14"/>
                    <a:pt x="41" y="2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24" y="3"/>
                    <a:pt x="7" y="5"/>
                    <a:pt x="1" y="21"/>
                  </a:cubicBezTo>
                  <a:cubicBezTo>
                    <a:pt x="0" y="23"/>
                    <a:pt x="3" y="24"/>
                    <a:pt x="4" y="22"/>
                  </a:cubicBezTo>
                  <a:cubicBezTo>
                    <a:pt x="10" y="7"/>
                    <a:pt x="26" y="6"/>
                    <a:pt x="40" y="3"/>
                  </a:cubicBezTo>
                  <a:cubicBezTo>
                    <a:pt x="40" y="2"/>
                    <a:pt x="39" y="2"/>
                    <a:pt x="39" y="1"/>
                  </a:cubicBezTo>
                  <a:cubicBezTo>
                    <a:pt x="34" y="11"/>
                    <a:pt x="35" y="26"/>
                    <a:pt x="23" y="32"/>
                  </a:cubicBezTo>
                  <a:cubicBezTo>
                    <a:pt x="21" y="32"/>
                    <a:pt x="22" y="35"/>
                    <a:pt x="24" y="34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9" name="Freeform 22"/>
            <p:cNvSpPr/>
            <p:nvPr/>
          </p:nvSpPr>
          <p:spPr bwMode="auto">
            <a:xfrm>
              <a:off x="5907" y="4157"/>
              <a:ext cx="91" cy="79"/>
            </a:xfrm>
            <a:custGeom>
              <a:avLst/>
              <a:gdLst>
                <a:gd name="T0" fmla="*/ 34 w 38"/>
                <a:gd name="T1" fmla="*/ 12 h 33"/>
                <a:gd name="T2" fmla="*/ 0 w 38"/>
                <a:gd name="T3" fmla="*/ 13 h 33"/>
                <a:gd name="T4" fmla="*/ 14 w 38"/>
                <a:gd name="T5" fmla="*/ 21 h 33"/>
                <a:gd name="T6" fmla="*/ 38 w 38"/>
                <a:gd name="T7" fmla="*/ 23 h 33"/>
                <a:gd name="T8" fmla="*/ 34 w 38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">
                  <a:moveTo>
                    <a:pt x="34" y="12"/>
                  </a:moveTo>
                  <a:cubicBezTo>
                    <a:pt x="34" y="12"/>
                    <a:pt x="21" y="0"/>
                    <a:pt x="0" y="13"/>
                  </a:cubicBezTo>
                  <a:cubicBezTo>
                    <a:pt x="0" y="13"/>
                    <a:pt x="7" y="16"/>
                    <a:pt x="14" y="21"/>
                  </a:cubicBezTo>
                  <a:cubicBezTo>
                    <a:pt x="20" y="26"/>
                    <a:pt x="32" y="33"/>
                    <a:pt x="38" y="23"/>
                  </a:cubicBezTo>
                  <a:cubicBezTo>
                    <a:pt x="38" y="23"/>
                    <a:pt x="34" y="17"/>
                    <a:pt x="34" y="12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0" name="Freeform 23"/>
            <p:cNvSpPr/>
            <p:nvPr/>
          </p:nvSpPr>
          <p:spPr bwMode="auto">
            <a:xfrm>
              <a:off x="5891" y="4155"/>
              <a:ext cx="107" cy="90"/>
            </a:xfrm>
            <a:custGeom>
              <a:avLst/>
              <a:gdLst>
                <a:gd name="T0" fmla="*/ 42 w 45"/>
                <a:gd name="T1" fmla="*/ 10 h 38"/>
                <a:gd name="T2" fmla="*/ 1 w 45"/>
                <a:gd name="T3" fmla="*/ 15 h 38"/>
                <a:gd name="T4" fmla="*/ 2 w 45"/>
                <a:gd name="T5" fmla="*/ 17 h 38"/>
                <a:gd name="T6" fmla="*/ 44 w 45"/>
                <a:gd name="T7" fmla="*/ 24 h 38"/>
                <a:gd name="T8" fmla="*/ 42 w 45"/>
                <a:gd name="T9" fmla="*/ 21 h 38"/>
                <a:gd name="T10" fmla="*/ 2 w 45"/>
                <a:gd name="T11" fmla="*/ 14 h 38"/>
                <a:gd name="T12" fmla="*/ 3 w 45"/>
                <a:gd name="T13" fmla="*/ 17 h 38"/>
                <a:gd name="T14" fmla="*/ 40 w 45"/>
                <a:gd name="T15" fmla="*/ 12 h 38"/>
                <a:gd name="T16" fmla="*/ 42 w 45"/>
                <a:gd name="T1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38">
                  <a:moveTo>
                    <a:pt x="42" y="10"/>
                  </a:moveTo>
                  <a:cubicBezTo>
                    <a:pt x="29" y="0"/>
                    <a:pt x="12" y="5"/>
                    <a:pt x="1" y="15"/>
                  </a:cubicBezTo>
                  <a:cubicBezTo>
                    <a:pt x="0" y="16"/>
                    <a:pt x="0" y="17"/>
                    <a:pt x="2" y="17"/>
                  </a:cubicBezTo>
                  <a:cubicBezTo>
                    <a:pt x="17" y="20"/>
                    <a:pt x="29" y="38"/>
                    <a:pt x="44" y="24"/>
                  </a:cubicBezTo>
                  <a:cubicBezTo>
                    <a:pt x="45" y="22"/>
                    <a:pt x="43" y="20"/>
                    <a:pt x="42" y="21"/>
                  </a:cubicBezTo>
                  <a:cubicBezTo>
                    <a:pt x="29" y="34"/>
                    <a:pt x="16" y="17"/>
                    <a:pt x="2" y="14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13" y="8"/>
                    <a:pt x="29" y="3"/>
                    <a:pt x="40" y="12"/>
                  </a:cubicBezTo>
                  <a:cubicBezTo>
                    <a:pt x="42" y="14"/>
                    <a:pt x="44" y="12"/>
                    <a:pt x="42" y="10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1" name="Freeform 24"/>
            <p:cNvSpPr/>
            <p:nvPr/>
          </p:nvSpPr>
          <p:spPr bwMode="auto">
            <a:xfrm>
              <a:off x="5912" y="4171"/>
              <a:ext cx="83" cy="31"/>
            </a:xfrm>
            <a:custGeom>
              <a:avLst/>
              <a:gdLst>
                <a:gd name="T0" fmla="*/ 34 w 35"/>
                <a:gd name="T1" fmla="*/ 10 h 13"/>
                <a:gd name="T2" fmla="*/ 1 w 35"/>
                <a:gd name="T3" fmla="*/ 7 h 13"/>
                <a:gd name="T4" fmla="*/ 3 w 35"/>
                <a:gd name="T5" fmla="*/ 9 h 13"/>
                <a:gd name="T6" fmla="*/ 32 w 35"/>
                <a:gd name="T7" fmla="*/ 12 h 13"/>
                <a:gd name="T8" fmla="*/ 34 w 35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3">
                  <a:moveTo>
                    <a:pt x="34" y="10"/>
                  </a:moveTo>
                  <a:cubicBezTo>
                    <a:pt x="24" y="3"/>
                    <a:pt x="12" y="0"/>
                    <a:pt x="1" y="7"/>
                  </a:cubicBezTo>
                  <a:cubicBezTo>
                    <a:pt x="0" y="8"/>
                    <a:pt x="1" y="10"/>
                    <a:pt x="3" y="9"/>
                  </a:cubicBezTo>
                  <a:cubicBezTo>
                    <a:pt x="12" y="4"/>
                    <a:pt x="24" y="6"/>
                    <a:pt x="32" y="12"/>
                  </a:cubicBezTo>
                  <a:cubicBezTo>
                    <a:pt x="34" y="13"/>
                    <a:pt x="35" y="11"/>
                    <a:pt x="34" y="10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2" name="Freeform 25"/>
            <p:cNvSpPr/>
            <p:nvPr/>
          </p:nvSpPr>
          <p:spPr bwMode="auto">
            <a:xfrm>
              <a:off x="6000" y="4229"/>
              <a:ext cx="100" cy="66"/>
            </a:xfrm>
            <a:custGeom>
              <a:avLst/>
              <a:gdLst>
                <a:gd name="T0" fmla="*/ 0 w 42"/>
                <a:gd name="T1" fmla="*/ 6 h 28"/>
                <a:gd name="T2" fmla="*/ 24 w 42"/>
                <a:gd name="T3" fmla="*/ 2 h 28"/>
                <a:gd name="T4" fmla="*/ 42 w 42"/>
                <a:gd name="T5" fmla="*/ 3 h 28"/>
                <a:gd name="T6" fmla="*/ 7 w 42"/>
                <a:gd name="T7" fmla="*/ 22 h 28"/>
                <a:gd name="T8" fmla="*/ 2 w 42"/>
                <a:gd name="T9" fmla="*/ 16 h 28"/>
                <a:gd name="T10" fmla="*/ 1 w 42"/>
                <a:gd name="T11" fmla="*/ 13 h 28"/>
                <a:gd name="T12" fmla="*/ 0 w 42"/>
                <a:gd name="T13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">
                  <a:moveTo>
                    <a:pt x="0" y="6"/>
                  </a:moveTo>
                  <a:cubicBezTo>
                    <a:pt x="5" y="0"/>
                    <a:pt x="16" y="1"/>
                    <a:pt x="24" y="2"/>
                  </a:cubicBezTo>
                  <a:cubicBezTo>
                    <a:pt x="33" y="4"/>
                    <a:pt x="42" y="3"/>
                    <a:pt x="42" y="3"/>
                  </a:cubicBezTo>
                  <a:cubicBezTo>
                    <a:pt x="26" y="28"/>
                    <a:pt x="7" y="22"/>
                    <a:pt x="7" y="22"/>
                  </a:cubicBezTo>
                  <a:cubicBezTo>
                    <a:pt x="6" y="20"/>
                    <a:pt x="4" y="18"/>
                    <a:pt x="2" y="16"/>
                  </a:cubicBezTo>
                  <a:cubicBezTo>
                    <a:pt x="2" y="15"/>
                    <a:pt x="2" y="14"/>
                    <a:pt x="1" y="13"/>
                  </a:cubicBezTo>
                  <a:cubicBezTo>
                    <a:pt x="1" y="11"/>
                    <a:pt x="1" y="8"/>
                    <a:pt x="0" y="6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3" name="Freeform 26"/>
            <p:cNvSpPr/>
            <p:nvPr/>
          </p:nvSpPr>
          <p:spPr bwMode="auto">
            <a:xfrm>
              <a:off x="6000" y="4207"/>
              <a:ext cx="114" cy="88"/>
            </a:xfrm>
            <a:custGeom>
              <a:avLst/>
              <a:gdLst>
                <a:gd name="T0" fmla="*/ 7 w 48"/>
                <a:gd name="T1" fmla="*/ 34 h 37"/>
                <a:gd name="T2" fmla="*/ 47 w 48"/>
                <a:gd name="T3" fmla="*/ 9 h 37"/>
                <a:gd name="T4" fmla="*/ 46 w 48"/>
                <a:gd name="T5" fmla="*/ 6 h 37"/>
                <a:gd name="T6" fmla="*/ 0 w 48"/>
                <a:gd name="T7" fmla="*/ 17 h 37"/>
                <a:gd name="T8" fmla="*/ 3 w 48"/>
                <a:gd name="T9" fmla="*/ 19 h 37"/>
                <a:gd name="T10" fmla="*/ 46 w 48"/>
                <a:gd name="T11" fmla="*/ 9 h 37"/>
                <a:gd name="T12" fmla="*/ 45 w 48"/>
                <a:gd name="T13" fmla="*/ 7 h 37"/>
                <a:gd name="T14" fmla="*/ 8 w 48"/>
                <a:gd name="T15" fmla="*/ 31 h 37"/>
                <a:gd name="T16" fmla="*/ 7 w 48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7">
                  <a:moveTo>
                    <a:pt x="7" y="34"/>
                  </a:moveTo>
                  <a:cubicBezTo>
                    <a:pt x="26" y="37"/>
                    <a:pt x="40" y="25"/>
                    <a:pt x="47" y="9"/>
                  </a:cubicBezTo>
                  <a:cubicBezTo>
                    <a:pt x="48" y="8"/>
                    <a:pt x="47" y="6"/>
                    <a:pt x="46" y="6"/>
                  </a:cubicBezTo>
                  <a:cubicBezTo>
                    <a:pt x="31" y="10"/>
                    <a:pt x="9" y="0"/>
                    <a:pt x="0" y="17"/>
                  </a:cubicBezTo>
                  <a:cubicBezTo>
                    <a:pt x="0" y="19"/>
                    <a:pt x="2" y="20"/>
                    <a:pt x="3" y="19"/>
                  </a:cubicBezTo>
                  <a:cubicBezTo>
                    <a:pt x="11" y="3"/>
                    <a:pt x="33" y="13"/>
                    <a:pt x="46" y="9"/>
                  </a:cubicBezTo>
                  <a:cubicBezTo>
                    <a:pt x="46" y="9"/>
                    <a:pt x="45" y="8"/>
                    <a:pt x="45" y="7"/>
                  </a:cubicBezTo>
                  <a:cubicBezTo>
                    <a:pt x="38" y="22"/>
                    <a:pt x="25" y="34"/>
                    <a:pt x="8" y="31"/>
                  </a:cubicBezTo>
                  <a:cubicBezTo>
                    <a:pt x="6" y="31"/>
                    <a:pt x="5" y="34"/>
                    <a:pt x="7" y="34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4" name="Freeform 27"/>
            <p:cNvSpPr/>
            <p:nvPr/>
          </p:nvSpPr>
          <p:spPr bwMode="auto">
            <a:xfrm>
              <a:off x="6002" y="4233"/>
              <a:ext cx="91" cy="46"/>
            </a:xfrm>
            <a:custGeom>
              <a:avLst/>
              <a:gdLst>
                <a:gd name="T0" fmla="*/ 2 w 38"/>
                <a:gd name="T1" fmla="*/ 17 h 19"/>
                <a:gd name="T2" fmla="*/ 37 w 38"/>
                <a:gd name="T3" fmla="*/ 4 h 19"/>
                <a:gd name="T4" fmla="*/ 35 w 38"/>
                <a:gd name="T5" fmla="*/ 2 h 19"/>
                <a:gd name="T6" fmla="*/ 3 w 38"/>
                <a:gd name="T7" fmla="*/ 14 h 19"/>
                <a:gd name="T8" fmla="*/ 2 w 38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9">
                  <a:moveTo>
                    <a:pt x="2" y="17"/>
                  </a:moveTo>
                  <a:cubicBezTo>
                    <a:pt x="15" y="19"/>
                    <a:pt x="30" y="15"/>
                    <a:pt x="37" y="4"/>
                  </a:cubicBezTo>
                  <a:cubicBezTo>
                    <a:pt x="38" y="2"/>
                    <a:pt x="36" y="0"/>
                    <a:pt x="35" y="2"/>
                  </a:cubicBezTo>
                  <a:cubicBezTo>
                    <a:pt x="28" y="13"/>
                    <a:pt x="14" y="16"/>
                    <a:pt x="3" y="14"/>
                  </a:cubicBezTo>
                  <a:cubicBezTo>
                    <a:pt x="1" y="14"/>
                    <a:pt x="0" y="16"/>
                    <a:pt x="2" y="17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5" name="Freeform 28"/>
            <p:cNvSpPr/>
            <p:nvPr/>
          </p:nvSpPr>
          <p:spPr bwMode="auto">
            <a:xfrm>
              <a:off x="5983" y="4119"/>
              <a:ext cx="48" cy="258"/>
            </a:xfrm>
            <a:custGeom>
              <a:avLst/>
              <a:gdLst>
                <a:gd name="T0" fmla="*/ 9 w 20"/>
                <a:gd name="T1" fmla="*/ 78 h 108"/>
                <a:gd name="T2" fmla="*/ 5 w 20"/>
                <a:gd name="T3" fmla="*/ 39 h 108"/>
                <a:gd name="T4" fmla="*/ 0 w 20"/>
                <a:gd name="T5" fmla="*/ 2 h 108"/>
                <a:gd name="T6" fmla="*/ 0 w 20"/>
                <a:gd name="T7" fmla="*/ 1 h 108"/>
                <a:gd name="T8" fmla="*/ 4 w 20"/>
                <a:gd name="T9" fmla="*/ 0 h 108"/>
                <a:gd name="T10" fmla="*/ 5 w 20"/>
                <a:gd name="T11" fmla="*/ 7 h 108"/>
                <a:gd name="T12" fmla="*/ 16 w 20"/>
                <a:gd name="T13" fmla="*/ 75 h 108"/>
                <a:gd name="T14" fmla="*/ 19 w 20"/>
                <a:gd name="T15" fmla="*/ 108 h 108"/>
                <a:gd name="T16" fmla="*/ 15 w 20"/>
                <a:gd name="T17" fmla="*/ 104 h 108"/>
                <a:gd name="T18" fmla="*/ 12 w 20"/>
                <a:gd name="T19" fmla="*/ 96 h 108"/>
                <a:gd name="T20" fmla="*/ 9 w 20"/>
                <a:gd name="T21" fmla="*/ 7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08">
                  <a:moveTo>
                    <a:pt x="9" y="78"/>
                  </a:moveTo>
                  <a:cubicBezTo>
                    <a:pt x="8" y="65"/>
                    <a:pt x="6" y="52"/>
                    <a:pt x="5" y="39"/>
                  </a:cubicBezTo>
                  <a:cubicBezTo>
                    <a:pt x="4" y="27"/>
                    <a:pt x="2" y="15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ubicBezTo>
                    <a:pt x="5" y="3"/>
                    <a:pt x="5" y="5"/>
                    <a:pt x="5" y="7"/>
                  </a:cubicBezTo>
                  <a:cubicBezTo>
                    <a:pt x="9" y="30"/>
                    <a:pt x="12" y="53"/>
                    <a:pt x="16" y="75"/>
                  </a:cubicBezTo>
                  <a:cubicBezTo>
                    <a:pt x="17" y="86"/>
                    <a:pt x="20" y="97"/>
                    <a:pt x="19" y="108"/>
                  </a:cubicBezTo>
                  <a:cubicBezTo>
                    <a:pt x="18" y="107"/>
                    <a:pt x="17" y="105"/>
                    <a:pt x="15" y="104"/>
                  </a:cubicBezTo>
                  <a:cubicBezTo>
                    <a:pt x="12" y="100"/>
                    <a:pt x="12" y="101"/>
                    <a:pt x="12" y="96"/>
                  </a:cubicBezTo>
                  <a:cubicBezTo>
                    <a:pt x="11" y="90"/>
                    <a:pt x="9" y="84"/>
                    <a:pt x="9" y="78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6" name="Freeform 29"/>
            <p:cNvSpPr/>
            <p:nvPr/>
          </p:nvSpPr>
          <p:spPr bwMode="auto">
            <a:xfrm>
              <a:off x="5979" y="4121"/>
              <a:ext cx="38" cy="251"/>
            </a:xfrm>
            <a:custGeom>
              <a:avLst/>
              <a:gdLst>
                <a:gd name="T0" fmla="*/ 11 w 16"/>
                <a:gd name="T1" fmla="*/ 68 h 105"/>
                <a:gd name="T2" fmla="*/ 0 w 16"/>
                <a:gd name="T3" fmla="*/ 0 h 105"/>
                <a:gd name="T4" fmla="*/ 2 w 16"/>
                <a:gd name="T5" fmla="*/ 0 h 105"/>
                <a:gd name="T6" fmla="*/ 12 w 16"/>
                <a:gd name="T7" fmla="*/ 68 h 105"/>
                <a:gd name="T8" fmla="*/ 13 w 16"/>
                <a:gd name="T9" fmla="*/ 79 h 105"/>
                <a:gd name="T10" fmla="*/ 16 w 16"/>
                <a:gd name="T11" fmla="*/ 105 h 105"/>
                <a:gd name="T12" fmla="*/ 14 w 16"/>
                <a:gd name="T13" fmla="*/ 104 h 105"/>
                <a:gd name="T14" fmla="*/ 12 w 16"/>
                <a:gd name="T15" fmla="*/ 79 h 105"/>
                <a:gd name="T16" fmla="*/ 11 w 16"/>
                <a:gd name="T17" fmla="*/ 6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5">
                  <a:moveTo>
                    <a:pt x="11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2" y="79"/>
                    <a:pt x="12" y="79"/>
                    <a:pt x="12" y="79"/>
                  </a:cubicBezTo>
                  <a:lnTo>
                    <a:pt x="11" y="68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7" name="Freeform 30"/>
            <p:cNvSpPr/>
            <p:nvPr/>
          </p:nvSpPr>
          <p:spPr bwMode="auto">
            <a:xfrm>
              <a:off x="5993" y="4119"/>
              <a:ext cx="33" cy="267"/>
            </a:xfrm>
            <a:custGeom>
              <a:avLst/>
              <a:gdLst>
                <a:gd name="T0" fmla="*/ 9 w 14"/>
                <a:gd name="T1" fmla="*/ 76 h 112"/>
                <a:gd name="T2" fmla="*/ 5 w 14"/>
                <a:gd name="T3" fmla="*/ 43 h 112"/>
                <a:gd name="T4" fmla="*/ 0 w 14"/>
                <a:gd name="T5" fmla="*/ 0 h 112"/>
                <a:gd name="T6" fmla="*/ 1 w 14"/>
                <a:gd name="T7" fmla="*/ 0 h 112"/>
                <a:gd name="T8" fmla="*/ 6 w 14"/>
                <a:gd name="T9" fmla="*/ 42 h 112"/>
                <a:gd name="T10" fmla="*/ 9 w 14"/>
                <a:gd name="T11" fmla="*/ 72 h 112"/>
                <a:gd name="T12" fmla="*/ 10 w 14"/>
                <a:gd name="T13" fmla="*/ 80 h 112"/>
                <a:gd name="T14" fmla="*/ 14 w 14"/>
                <a:gd name="T15" fmla="*/ 112 h 112"/>
                <a:gd name="T16" fmla="*/ 11 w 14"/>
                <a:gd name="T17" fmla="*/ 112 h 112"/>
                <a:gd name="T18" fmla="*/ 9 w 14"/>
                <a:gd name="T19" fmla="*/ 81 h 112"/>
                <a:gd name="T20" fmla="*/ 9 w 14"/>
                <a:gd name="T21" fmla="*/ 7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12">
                  <a:moveTo>
                    <a:pt x="9" y="76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3" y="28"/>
                    <a:pt x="2" y="14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14"/>
                    <a:pt x="4" y="27"/>
                    <a:pt x="6" y="4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9" y="81"/>
                    <a:pt x="9" y="81"/>
                    <a:pt x="9" y="81"/>
                  </a:cubicBezTo>
                  <a:lnTo>
                    <a:pt x="9" y="76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8" name="Freeform 31"/>
            <p:cNvSpPr/>
            <p:nvPr/>
          </p:nvSpPr>
          <p:spPr bwMode="auto">
            <a:xfrm>
              <a:off x="5957" y="3956"/>
              <a:ext cx="95" cy="62"/>
            </a:xfrm>
            <a:custGeom>
              <a:avLst/>
              <a:gdLst>
                <a:gd name="T0" fmla="*/ 0 w 40"/>
                <a:gd name="T1" fmla="*/ 8 h 26"/>
                <a:gd name="T2" fmla="*/ 5 w 40"/>
                <a:gd name="T3" fmla="*/ 0 h 26"/>
                <a:gd name="T4" fmla="*/ 9 w 40"/>
                <a:gd name="T5" fmla="*/ 5 h 26"/>
                <a:gd name="T6" fmla="*/ 15 w 40"/>
                <a:gd name="T7" fmla="*/ 11 h 26"/>
                <a:gd name="T8" fmla="*/ 18 w 40"/>
                <a:gd name="T9" fmla="*/ 14 h 26"/>
                <a:gd name="T10" fmla="*/ 20 w 40"/>
                <a:gd name="T11" fmla="*/ 16 h 26"/>
                <a:gd name="T12" fmla="*/ 25 w 40"/>
                <a:gd name="T13" fmla="*/ 20 h 26"/>
                <a:gd name="T14" fmla="*/ 29 w 40"/>
                <a:gd name="T15" fmla="*/ 16 h 26"/>
                <a:gd name="T16" fmla="*/ 31 w 40"/>
                <a:gd name="T17" fmla="*/ 13 h 26"/>
                <a:gd name="T18" fmla="*/ 33 w 40"/>
                <a:gd name="T19" fmla="*/ 11 h 26"/>
                <a:gd name="T20" fmla="*/ 39 w 40"/>
                <a:gd name="T21" fmla="*/ 4 h 26"/>
                <a:gd name="T22" fmla="*/ 40 w 40"/>
                <a:gd name="T23" fmla="*/ 18 h 26"/>
                <a:gd name="T24" fmla="*/ 0 w 40"/>
                <a:gd name="T25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6">
                  <a:moveTo>
                    <a:pt x="0" y="8"/>
                  </a:moveTo>
                  <a:cubicBezTo>
                    <a:pt x="1" y="5"/>
                    <a:pt x="2" y="2"/>
                    <a:pt x="5" y="0"/>
                  </a:cubicBezTo>
                  <a:cubicBezTo>
                    <a:pt x="6" y="1"/>
                    <a:pt x="7" y="3"/>
                    <a:pt x="9" y="5"/>
                  </a:cubicBezTo>
                  <a:cubicBezTo>
                    <a:pt x="11" y="7"/>
                    <a:pt x="13" y="9"/>
                    <a:pt x="15" y="11"/>
                  </a:cubicBezTo>
                  <a:cubicBezTo>
                    <a:pt x="16" y="12"/>
                    <a:pt x="17" y="13"/>
                    <a:pt x="18" y="14"/>
                  </a:cubicBezTo>
                  <a:cubicBezTo>
                    <a:pt x="18" y="15"/>
                    <a:pt x="19" y="15"/>
                    <a:pt x="20" y="16"/>
                  </a:cubicBezTo>
                  <a:cubicBezTo>
                    <a:pt x="22" y="17"/>
                    <a:pt x="23" y="19"/>
                    <a:pt x="25" y="20"/>
                  </a:cubicBezTo>
                  <a:cubicBezTo>
                    <a:pt x="26" y="19"/>
                    <a:pt x="28" y="18"/>
                    <a:pt x="29" y="16"/>
                  </a:cubicBezTo>
                  <a:cubicBezTo>
                    <a:pt x="29" y="15"/>
                    <a:pt x="30" y="14"/>
                    <a:pt x="31" y="13"/>
                  </a:cubicBezTo>
                  <a:cubicBezTo>
                    <a:pt x="32" y="12"/>
                    <a:pt x="32" y="11"/>
                    <a:pt x="33" y="11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9"/>
                    <a:pt x="40" y="13"/>
                    <a:pt x="40" y="18"/>
                  </a:cubicBezTo>
                  <a:cubicBezTo>
                    <a:pt x="28" y="26"/>
                    <a:pt x="14" y="19"/>
                    <a:pt x="0" y="8"/>
                  </a:cubicBezTo>
                  <a:close/>
                </a:path>
              </a:pathLst>
            </a:custGeom>
            <a:solidFill>
              <a:srgbClr val="D48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9" name="Freeform 32"/>
            <p:cNvSpPr/>
            <p:nvPr/>
          </p:nvSpPr>
          <p:spPr bwMode="auto">
            <a:xfrm>
              <a:off x="5881" y="3975"/>
              <a:ext cx="174" cy="170"/>
            </a:xfrm>
            <a:custGeom>
              <a:avLst/>
              <a:gdLst>
                <a:gd name="T0" fmla="*/ 9 w 73"/>
                <a:gd name="T1" fmla="*/ 21 h 71"/>
                <a:gd name="T2" fmla="*/ 18 w 73"/>
                <a:gd name="T3" fmla="*/ 24 h 71"/>
                <a:gd name="T4" fmla="*/ 22 w 73"/>
                <a:gd name="T5" fmla="*/ 19 h 71"/>
                <a:gd name="T6" fmla="*/ 25 w 73"/>
                <a:gd name="T7" fmla="*/ 13 h 71"/>
                <a:gd name="T8" fmla="*/ 31 w 73"/>
                <a:gd name="T9" fmla="*/ 1 h 71"/>
                <a:gd name="T10" fmla="*/ 32 w 73"/>
                <a:gd name="T11" fmla="*/ 0 h 71"/>
                <a:gd name="T12" fmla="*/ 72 w 73"/>
                <a:gd name="T13" fmla="*/ 10 h 71"/>
                <a:gd name="T14" fmla="*/ 71 w 73"/>
                <a:gd name="T15" fmla="*/ 33 h 71"/>
                <a:gd name="T16" fmla="*/ 56 w 73"/>
                <a:gd name="T17" fmla="*/ 62 h 71"/>
                <a:gd name="T18" fmla="*/ 32 w 73"/>
                <a:gd name="T19" fmla="*/ 66 h 71"/>
                <a:gd name="T20" fmla="*/ 7 w 73"/>
                <a:gd name="T21" fmla="*/ 43 h 71"/>
                <a:gd name="T22" fmla="*/ 0 w 73"/>
                <a:gd name="T23" fmla="*/ 14 h 71"/>
                <a:gd name="T24" fmla="*/ 9 w 73"/>
                <a:gd name="T25" fmla="*/ 2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1">
                  <a:moveTo>
                    <a:pt x="9" y="21"/>
                  </a:moveTo>
                  <a:cubicBezTo>
                    <a:pt x="11" y="22"/>
                    <a:pt x="16" y="25"/>
                    <a:pt x="18" y="24"/>
                  </a:cubicBezTo>
                  <a:cubicBezTo>
                    <a:pt x="20" y="23"/>
                    <a:pt x="21" y="21"/>
                    <a:pt x="22" y="19"/>
                  </a:cubicBezTo>
                  <a:cubicBezTo>
                    <a:pt x="23" y="17"/>
                    <a:pt x="24" y="15"/>
                    <a:pt x="25" y="13"/>
                  </a:cubicBezTo>
                  <a:cubicBezTo>
                    <a:pt x="27" y="9"/>
                    <a:pt x="29" y="5"/>
                    <a:pt x="31" y="1"/>
                  </a:cubicBezTo>
                  <a:cubicBezTo>
                    <a:pt x="32" y="1"/>
                    <a:pt x="32" y="0"/>
                    <a:pt x="32" y="0"/>
                  </a:cubicBezTo>
                  <a:cubicBezTo>
                    <a:pt x="46" y="11"/>
                    <a:pt x="60" y="18"/>
                    <a:pt x="72" y="10"/>
                  </a:cubicBezTo>
                  <a:cubicBezTo>
                    <a:pt x="73" y="18"/>
                    <a:pt x="72" y="25"/>
                    <a:pt x="71" y="33"/>
                  </a:cubicBezTo>
                  <a:cubicBezTo>
                    <a:pt x="69" y="44"/>
                    <a:pt x="65" y="54"/>
                    <a:pt x="56" y="62"/>
                  </a:cubicBezTo>
                  <a:cubicBezTo>
                    <a:pt x="49" y="68"/>
                    <a:pt x="41" y="71"/>
                    <a:pt x="32" y="66"/>
                  </a:cubicBezTo>
                  <a:cubicBezTo>
                    <a:pt x="22" y="61"/>
                    <a:pt x="13" y="52"/>
                    <a:pt x="7" y="43"/>
                  </a:cubicBezTo>
                  <a:cubicBezTo>
                    <a:pt x="2" y="34"/>
                    <a:pt x="1" y="24"/>
                    <a:pt x="0" y="14"/>
                  </a:cubicBezTo>
                  <a:cubicBezTo>
                    <a:pt x="3" y="17"/>
                    <a:pt x="6" y="20"/>
                    <a:pt x="9" y="21"/>
                  </a:cubicBezTo>
                  <a:close/>
                </a:path>
              </a:pathLst>
            </a:custGeom>
            <a:solidFill>
              <a:srgbClr val="D48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0" name="Freeform 33"/>
            <p:cNvSpPr/>
            <p:nvPr/>
          </p:nvSpPr>
          <p:spPr bwMode="auto">
            <a:xfrm>
              <a:off x="5884" y="3954"/>
              <a:ext cx="175" cy="181"/>
            </a:xfrm>
            <a:custGeom>
              <a:avLst/>
              <a:gdLst>
                <a:gd name="T0" fmla="*/ 67 w 74"/>
                <a:gd name="T1" fmla="*/ 10 h 76"/>
                <a:gd name="T2" fmla="*/ 62 w 74"/>
                <a:gd name="T3" fmla="*/ 17 h 76"/>
                <a:gd name="T4" fmla="*/ 59 w 74"/>
                <a:gd name="T5" fmla="*/ 20 h 76"/>
                <a:gd name="T6" fmla="*/ 55 w 74"/>
                <a:gd name="T7" fmla="*/ 24 h 76"/>
                <a:gd name="T8" fmla="*/ 47 w 74"/>
                <a:gd name="T9" fmla="*/ 16 h 76"/>
                <a:gd name="T10" fmla="*/ 45 w 74"/>
                <a:gd name="T11" fmla="*/ 13 h 76"/>
                <a:gd name="T12" fmla="*/ 40 w 74"/>
                <a:gd name="T13" fmla="*/ 8 h 76"/>
                <a:gd name="T14" fmla="*/ 37 w 74"/>
                <a:gd name="T15" fmla="*/ 4 h 76"/>
                <a:gd name="T16" fmla="*/ 35 w 74"/>
                <a:gd name="T17" fmla="*/ 1 h 76"/>
                <a:gd name="T18" fmla="*/ 33 w 74"/>
                <a:gd name="T19" fmla="*/ 1 h 76"/>
                <a:gd name="T20" fmla="*/ 23 w 74"/>
                <a:gd name="T21" fmla="*/ 27 h 76"/>
                <a:gd name="T22" fmla="*/ 22 w 74"/>
                <a:gd name="T23" fmla="*/ 32 h 76"/>
                <a:gd name="T24" fmla="*/ 1 w 74"/>
                <a:gd name="T25" fmla="*/ 22 h 76"/>
                <a:gd name="T26" fmla="*/ 1 w 74"/>
                <a:gd name="T27" fmla="*/ 21 h 76"/>
                <a:gd name="T28" fmla="*/ 1 w 74"/>
                <a:gd name="T29" fmla="*/ 21 h 76"/>
                <a:gd name="T30" fmla="*/ 0 w 74"/>
                <a:gd name="T31" fmla="*/ 22 h 76"/>
                <a:gd name="T32" fmla="*/ 1 w 74"/>
                <a:gd name="T33" fmla="*/ 23 h 76"/>
                <a:gd name="T34" fmla="*/ 1 w 74"/>
                <a:gd name="T35" fmla="*/ 24 h 76"/>
                <a:gd name="T36" fmla="*/ 1 w 74"/>
                <a:gd name="T37" fmla="*/ 26 h 76"/>
                <a:gd name="T38" fmla="*/ 4 w 74"/>
                <a:gd name="T39" fmla="*/ 39 h 76"/>
                <a:gd name="T40" fmla="*/ 22 w 74"/>
                <a:gd name="T41" fmla="*/ 67 h 76"/>
                <a:gd name="T42" fmla="*/ 42 w 74"/>
                <a:gd name="T43" fmla="*/ 75 h 76"/>
                <a:gd name="T44" fmla="*/ 70 w 74"/>
                <a:gd name="T45" fmla="*/ 47 h 76"/>
                <a:gd name="T46" fmla="*/ 71 w 74"/>
                <a:gd name="T47" fmla="*/ 9 h 76"/>
                <a:gd name="T48" fmla="*/ 70 w 74"/>
                <a:gd name="T49" fmla="*/ 10 h 76"/>
                <a:gd name="T50" fmla="*/ 69 w 74"/>
                <a:gd name="T51" fmla="*/ 48 h 76"/>
                <a:gd name="T52" fmla="*/ 41 w 74"/>
                <a:gd name="T53" fmla="*/ 74 h 76"/>
                <a:gd name="T54" fmla="*/ 22 w 74"/>
                <a:gd name="T55" fmla="*/ 67 h 76"/>
                <a:gd name="T56" fmla="*/ 5 w 74"/>
                <a:gd name="T57" fmla="*/ 40 h 76"/>
                <a:gd name="T58" fmla="*/ 2 w 74"/>
                <a:gd name="T59" fmla="*/ 24 h 76"/>
                <a:gd name="T60" fmla="*/ 22 w 74"/>
                <a:gd name="T61" fmla="*/ 32 h 76"/>
                <a:gd name="T62" fmla="*/ 24 w 74"/>
                <a:gd name="T63" fmla="*/ 28 h 76"/>
                <a:gd name="T64" fmla="*/ 34 w 74"/>
                <a:gd name="T65" fmla="*/ 1 h 76"/>
                <a:gd name="T66" fmla="*/ 34 w 74"/>
                <a:gd name="T67" fmla="*/ 2 h 76"/>
                <a:gd name="T68" fmla="*/ 36 w 74"/>
                <a:gd name="T69" fmla="*/ 3 h 76"/>
                <a:gd name="T70" fmla="*/ 39 w 74"/>
                <a:gd name="T71" fmla="*/ 8 h 76"/>
                <a:gd name="T72" fmla="*/ 44 w 74"/>
                <a:gd name="T73" fmla="*/ 14 h 76"/>
                <a:gd name="T74" fmla="*/ 46 w 74"/>
                <a:gd name="T75" fmla="*/ 16 h 76"/>
                <a:gd name="T76" fmla="*/ 55 w 74"/>
                <a:gd name="T77" fmla="*/ 25 h 76"/>
                <a:gd name="T78" fmla="*/ 56 w 74"/>
                <a:gd name="T79" fmla="*/ 25 h 76"/>
                <a:gd name="T80" fmla="*/ 56 w 74"/>
                <a:gd name="T81" fmla="*/ 25 h 76"/>
                <a:gd name="T82" fmla="*/ 59 w 74"/>
                <a:gd name="T83" fmla="*/ 21 h 76"/>
                <a:gd name="T84" fmla="*/ 62 w 74"/>
                <a:gd name="T85" fmla="*/ 18 h 76"/>
                <a:gd name="T86" fmla="*/ 67 w 74"/>
                <a:gd name="T87" fmla="*/ 11 h 76"/>
                <a:gd name="T88" fmla="*/ 70 w 74"/>
                <a:gd name="T89" fmla="*/ 7 h 76"/>
                <a:gd name="T90" fmla="*/ 69 w 74"/>
                <a:gd name="T91" fmla="*/ 7 h 76"/>
                <a:gd name="T92" fmla="*/ 67 w 74"/>
                <a:gd name="T9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" h="76">
                  <a:moveTo>
                    <a:pt x="67" y="10"/>
                  </a:moveTo>
                  <a:cubicBezTo>
                    <a:pt x="62" y="17"/>
                    <a:pt x="62" y="17"/>
                    <a:pt x="62" y="17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6" y="23"/>
                    <a:pt x="55" y="24"/>
                  </a:cubicBezTo>
                  <a:cubicBezTo>
                    <a:pt x="54" y="23"/>
                    <a:pt x="47" y="16"/>
                    <a:pt x="47" y="16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5" y="1"/>
                    <a:pt x="35" y="1"/>
                  </a:cubicBezTo>
                  <a:cubicBezTo>
                    <a:pt x="34" y="0"/>
                    <a:pt x="34" y="0"/>
                    <a:pt x="33" y="1"/>
                  </a:cubicBezTo>
                  <a:cubicBezTo>
                    <a:pt x="29" y="2"/>
                    <a:pt x="26" y="13"/>
                    <a:pt x="23" y="27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18" y="31"/>
                    <a:pt x="2" y="26"/>
                    <a:pt x="1" y="22"/>
                  </a:cubicBezTo>
                  <a:cubicBezTo>
                    <a:pt x="1" y="22"/>
                    <a:pt x="2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32"/>
                    <a:pt x="2" y="33"/>
                    <a:pt x="4" y="39"/>
                  </a:cubicBezTo>
                  <a:cubicBezTo>
                    <a:pt x="8" y="47"/>
                    <a:pt x="15" y="61"/>
                    <a:pt x="22" y="67"/>
                  </a:cubicBezTo>
                  <a:cubicBezTo>
                    <a:pt x="28" y="73"/>
                    <a:pt x="34" y="76"/>
                    <a:pt x="42" y="75"/>
                  </a:cubicBezTo>
                  <a:cubicBezTo>
                    <a:pt x="56" y="72"/>
                    <a:pt x="66" y="58"/>
                    <a:pt x="70" y="47"/>
                  </a:cubicBezTo>
                  <a:cubicBezTo>
                    <a:pt x="74" y="38"/>
                    <a:pt x="74" y="20"/>
                    <a:pt x="71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3" y="20"/>
                    <a:pt x="73" y="39"/>
                    <a:pt x="69" y="48"/>
                  </a:cubicBezTo>
                  <a:cubicBezTo>
                    <a:pt x="65" y="59"/>
                    <a:pt x="54" y="71"/>
                    <a:pt x="41" y="74"/>
                  </a:cubicBezTo>
                  <a:cubicBezTo>
                    <a:pt x="34" y="75"/>
                    <a:pt x="28" y="73"/>
                    <a:pt x="22" y="67"/>
                  </a:cubicBezTo>
                  <a:cubicBezTo>
                    <a:pt x="16" y="61"/>
                    <a:pt x="9" y="47"/>
                    <a:pt x="5" y="40"/>
                  </a:cubicBezTo>
                  <a:cubicBezTo>
                    <a:pt x="3" y="35"/>
                    <a:pt x="2" y="29"/>
                    <a:pt x="2" y="24"/>
                  </a:cubicBezTo>
                  <a:cubicBezTo>
                    <a:pt x="7" y="29"/>
                    <a:pt x="19" y="32"/>
                    <a:pt x="22" y="32"/>
                  </a:cubicBezTo>
                  <a:cubicBezTo>
                    <a:pt x="23" y="32"/>
                    <a:pt x="23" y="32"/>
                    <a:pt x="24" y="28"/>
                  </a:cubicBezTo>
                  <a:cubicBezTo>
                    <a:pt x="25" y="22"/>
                    <a:pt x="30" y="3"/>
                    <a:pt x="34" y="1"/>
                  </a:cubicBezTo>
                  <a:cubicBezTo>
                    <a:pt x="34" y="1"/>
                    <a:pt x="34" y="1"/>
                    <a:pt x="34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4"/>
                    <a:pt x="39" y="8"/>
                    <a:pt x="39" y="8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9" y="7"/>
                    <a:pt x="69" y="7"/>
                    <a:pt x="69" y="7"/>
                  </a:cubicBezTo>
                  <a:lnTo>
                    <a:pt x="67" y="10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1" name="Freeform 34"/>
            <p:cNvSpPr/>
            <p:nvPr/>
          </p:nvSpPr>
          <p:spPr bwMode="auto">
            <a:xfrm>
              <a:off x="6014" y="4014"/>
              <a:ext cx="41" cy="88"/>
            </a:xfrm>
            <a:custGeom>
              <a:avLst/>
              <a:gdLst>
                <a:gd name="T0" fmla="*/ 4 w 17"/>
                <a:gd name="T1" fmla="*/ 34 h 37"/>
                <a:gd name="T2" fmla="*/ 13 w 17"/>
                <a:gd name="T3" fmla="*/ 0 h 37"/>
                <a:gd name="T4" fmla="*/ 10 w 17"/>
                <a:gd name="T5" fmla="*/ 8 h 37"/>
                <a:gd name="T6" fmla="*/ 6 w 17"/>
                <a:gd name="T7" fmla="*/ 21 h 37"/>
                <a:gd name="T8" fmla="*/ 3 w 17"/>
                <a:gd name="T9" fmla="*/ 30 h 37"/>
                <a:gd name="T10" fmla="*/ 0 w 17"/>
                <a:gd name="T11" fmla="*/ 37 h 37"/>
                <a:gd name="T12" fmla="*/ 0 w 17"/>
                <a:gd name="T13" fmla="*/ 36 h 37"/>
                <a:gd name="T14" fmla="*/ 4 w 17"/>
                <a:gd name="T15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7">
                  <a:moveTo>
                    <a:pt x="4" y="34"/>
                  </a:moveTo>
                  <a:cubicBezTo>
                    <a:pt x="11" y="24"/>
                    <a:pt x="17" y="4"/>
                    <a:pt x="13" y="0"/>
                  </a:cubicBezTo>
                  <a:cubicBezTo>
                    <a:pt x="11" y="1"/>
                    <a:pt x="10" y="6"/>
                    <a:pt x="10" y="8"/>
                  </a:cubicBezTo>
                  <a:cubicBezTo>
                    <a:pt x="8" y="12"/>
                    <a:pt x="7" y="17"/>
                    <a:pt x="6" y="21"/>
                  </a:cubicBezTo>
                  <a:cubicBezTo>
                    <a:pt x="5" y="24"/>
                    <a:pt x="4" y="27"/>
                    <a:pt x="3" y="30"/>
                  </a:cubicBezTo>
                  <a:cubicBezTo>
                    <a:pt x="2" y="32"/>
                    <a:pt x="1" y="35"/>
                    <a:pt x="0" y="37"/>
                  </a:cubicBezTo>
                  <a:cubicBezTo>
                    <a:pt x="0" y="37"/>
                    <a:pt x="0" y="37"/>
                    <a:pt x="0" y="36"/>
                  </a:cubicBezTo>
                  <a:lnTo>
                    <a:pt x="4" y="34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2" name="Freeform 35"/>
            <p:cNvSpPr/>
            <p:nvPr/>
          </p:nvSpPr>
          <p:spPr bwMode="auto">
            <a:xfrm>
              <a:off x="6428" y="4052"/>
              <a:ext cx="116" cy="86"/>
            </a:xfrm>
            <a:custGeom>
              <a:avLst/>
              <a:gdLst>
                <a:gd name="T0" fmla="*/ 8 w 49"/>
                <a:gd name="T1" fmla="*/ 10 h 36"/>
                <a:gd name="T2" fmla="*/ 49 w 49"/>
                <a:gd name="T3" fmla="*/ 23 h 36"/>
                <a:gd name="T4" fmla="*/ 30 w 49"/>
                <a:gd name="T5" fmla="*/ 28 h 36"/>
                <a:gd name="T6" fmla="*/ 0 w 49"/>
                <a:gd name="T7" fmla="*/ 21 h 36"/>
                <a:gd name="T8" fmla="*/ 8 w 49"/>
                <a:gd name="T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6">
                  <a:moveTo>
                    <a:pt x="8" y="10"/>
                  </a:moveTo>
                  <a:cubicBezTo>
                    <a:pt x="8" y="10"/>
                    <a:pt x="28" y="0"/>
                    <a:pt x="49" y="23"/>
                  </a:cubicBezTo>
                  <a:cubicBezTo>
                    <a:pt x="49" y="23"/>
                    <a:pt x="40" y="24"/>
                    <a:pt x="30" y="28"/>
                  </a:cubicBezTo>
                  <a:cubicBezTo>
                    <a:pt x="20" y="32"/>
                    <a:pt x="3" y="36"/>
                    <a:pt x="0" y="21"/>
                  </a:cubicBezTo>
                  <a:cubicBezTo>
                    <a:pt x="0" y="21"/>
                    <a:pt x="6" y="16"/>
                    <a:pt x="8" y="10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3" name="Freeform 36"/>
            <p:cNvSpPr/>
            <p:nvPr/>
          </p:nvSpPr>
          <p:spPr bwMode="auto">
            <a:xfrm>
              <a:off x="6430" y="4047"/>
              <a:ext cx="133" cy="110"/>
            </a:xfrm>
            <a:custGeom>
              <a:avLst/>
              <a:gdLst>
                <a:gd name="T0" fmla="*/ 8 w 56"/>
                <a:gd name="T1" fmla="*/ 11 h 46"/>
                <a:gd name="T2" fmla="*/ 53 w 56"/>
                <a:gd name="T3" fmla="*/ 29 h 46"/>
                <a:gd name="T4" fmla="*/ 54 w 56"/>
                <a:gd name="T5" fmla="*/ 27 h 46"/>
                <a:gd name="T6" fmla="*/ 3 w 56"/>
                <a:gd name="T7" fmla="*/ 22 h 46"/>
                <a:gd name="T8" fmla="*/ 1 w 56"/>
                <a:gd name="T9" fmla="*/ 24 h 46"/>
                <a:gd name="T10" fmla="*/ 54 w 56"/>
                <a:gd name="T11" fmla="*/ 30 h 46"/>
                <a:gd name="T12" fmla="*/ 55 w 56"/>
                <a:gd name="T13" fmla="*/ 28 h 46"/>
                <a:gd name="T14" fmla="*/ 6 w 56"/>
                <a:gd name="T15" fmla="*/ 9 h 46"/>
                <a:gd name="T16" fmla="*/ 8 w 56"/>
                <a:gd name="T17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6">
                  <a:moveTo>
                    <a:pt x="8" y="11"/>
                  </a:moveTo>
                  <a:cubicBezTo>
                    <a:pt x="26" y="4"/>
                    <a:pt x="43" y="15"/>
                    <a:pt x="53" y="29"/>
                  </a:cubicBezTo>
                  <a:cubicBezTo>
                    <a:pt x="53" y="29"/>
                    <a:pt x="54" y="28"/>
                    <a:pt x="54" y="27"/>
                  </a:cubicBezTo>
                  <a:cubicBezTo>
                    <a:pt x="37" y="25"/>
                    <a:pt x="15" y="43"/>
                    <a:pt x="3" y="22"/>
                  </a:cubicBezTo>
                  <a:cubicBezTo>
                    <a:pt x="2" y="21"/>
                    <a:pt x="0" y="22"/>
                    <a:pt x="1" y="24"/>
                  </a:cubicBezTo>
                  <a:cubicBezTo>
                    <a:pt x="13" y="46"/>
                    <a:pt x="35" y="28"/>
                    <a:pt x="54" y="30"/>
                  </a:cubicBezTo>
                  <a:cubicBezTo>
                    <a:pt x="55" y="30"/>
                    <a:pt x="56" y="29"/>
                    <a:pt x="55" y="28"/>
                  </a:cubicBezTo>
                  <a:cubicBezTo>
                    <a:pt x="45" y="12"/>
                    <a:pt x="26" y="0"/>
                    <a:pt x="6" y="9"/>
                  </a:cubicBezTo>
                  <a:cubicBezTo>
                    <a:pt x="5" y="9"/>
                    <a:pt x="6" y="12"/>
                    <a:pt x="8" y="11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4" name="Freeform 37"/>
            <p:cNvSpPr/>
            <p:nvPr/>
          </p:nvSpPr>
          <p:spPr bwMode="auto">
            <a:xfrm>
              <a:off x="6435" y="4073"/>
              <a:ext cx="102" cy="39"/>
            </a:xfrm>
            <a:custGeom>
              <a:avLst/>
              <a:gdLst>
                <a:gd name="T0" fmla="*/ 3 w 43"/>
                <a:gd name="T1" fmla="*/ 8 h 16"/>
                <a:gd name="T2" fmla="*/ 40 w 43"/>
                <a:gd name="T3" fmla="*/ 14 h 16"/>
                <a:gd name="T4" fmla="*/ 42 w 43"/>
                <a:gd name="T5" fmla="*/ 12 h 16"/>
                <a:gd name="T6" fmla="*/ 2 w 43"/>
                <a:gd name="T7" fmla="*/ 5 h 16"/>
                <a:gd name="T8" fmla="*/ 3 w 43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">
                  <a:moveTo>
                    <a:pt x="3" y="8"/>
                  </a:moveTo>
                  <a:cubicBezTo>
                    <a:pt x="15" y="3"/>
                    <a:pt x="30" y="4"/>
                    <a:pt x="40" y="14"/>
                  </a:cubicBezTo>
                  <a:cubicBezTo>
                    <a:pt x="41" y="16"/>
                    <a:pt x="43" y="13"/>
                    <a:pt x="42" y="12"/>
                  </a:cubicBezTo>
                  <a:cubicBezTo>
                    <a:pt x="32" y="1"/>
                    <a:pt x="15" y="0"/>
                    <a:pt x="2" y="5"/>
                  </a:cubicBezTo>
                  <a:cubicBezTo>
                    <a:pt x="0" y="6"/>
                    <a:pt x="1" y="9"/>
                    <a:pt x="3" y="8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5" name="Freeform 38"/>
            <p:cNvSpPr/>
            <p:nvPr/>
          </p:nvSpPr>
          <p:spPr bwMode="auto">
            <a:xfrm>
              <a:off x="6323" y="4112"/>
              <a:ext cx="112" cy="71"/>
            </a:xfrm>
            <a:custGeom>
              <a:avLst/>
              <a:gdLst>
                <a:gd name="T0" fmla="*/ 47 w 47"/>
                <a:gd name="T1" fmla="*/ 8 h 30"/>
                <a:gd name="T2" fmla="*/ 20 w 47"/>
                <a:gd name="T3" fmla="*/ 1 h 30"/>
                <a:gd name="T4" fmla="*/ 0 w 47"/>
                <a:gd name="T5" fmla="*/ 0 h 30"/>
                <a:gd name="T6" fmla="*/ 37 w 47"/>
                <a:gd name="T7" fmla="*/ 25 h 30"/>
                <a:gd name="T8" fmla="*/ 43 w 47"/>
                <a:gd name="T9" fmla="*/ 20 h 30"/>
                <a:gd name="T10" fmla="*/ 44 w 47"/>
                <a:gd name="T11" fmla="*/ 16 h 30"/>
                <a:gd name="T12" fmla="*/ 47 w 47"/>
                <a:gd name="T13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0">
                  <a:moveTo>
                    <a:pt x="47" y="8"/>
                  </a:moveTo>
                  <a:cubicBezTo>
                    <a:pt x="42" y="0"/>
                    <a:pt x="29" y="0"/>
                    <a:pt x="20" y="1"/>
                  </a:cubicBezTo>
                  <a:cubicBezTo>
                    <a:pt x="9" y="2"/>
                    <a:pt x="0" y="0"/>
                    <a:pt x="0" y="0"/>
                  </a:cubicBezTo>
                  <a:cubicBezTo>
                    <a:pt x="14" y="30"/>
                    <a:pt x="37" y="25"/>
                    <a:pt x="37" y="25"/>
                  </a:cubicBezTo>
                  <a:cubicBezTo>
                    <a:pt x="39" y="23"/>
                    <a:pt x="41" y="21"/>
                    <a:pt x="43" y="20"/>
                  </a:cubicBezTo>
                  <a:cubicBezTo>
                    <a:pt x="43" y="18"/>
                    <a:pt x="44" y="17"/>
                    <a:pt x="44" y="16"/>
                  </a:cubicBezTo>
                  <a:cubicBezTo>
                    <a:pt x="45" y="13"/>
                    <a:pt x="46" y="10"/>
                    <a:pt x="47" y="8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6" name="Freeform 39"/>
            <p:cNvSpPr/>
            <p:nvPr/>
          </p:nvSpPr>
          <p:spPr bwMode="auto">
            <a:xfrm>
              <a:off x="6306" y="4088"/>
              <a:ext cx="129" cy="95"/>
            </a:xfrm>
            <a:custGeom>
              <a:avLst/>
              <a:gdLst>
                <a:gd name="T0" fmla="*/ 44 w 54"/>
                <a:gd name="T1" fmla="*/ 36 h 40"/>
                <a:gd name="T2" fmla="*/ 3 w 54"/>
                <a:gd name="T3" fmla="*/ 5 h 40"/>
                <a:gd name="T4" fmla="*/ 1 w 54"/>
                <a:gd name="T5" fmla="*/ 7 h 40"/>
                <a:gd name="T6" fmla="*/ 50 w 54"/>
                <a:gd name="T7" fmla="*/ 21 h 40"/>
                <a:gd name="T8" fmla="*/ 53 w 54"/>
                <a:gd name="T9" fmla="*/ 21 h 40"/>
                <a:gd name="T10" fmla="*/ 2 w 54"/>
                <a:gd name="T11" fmla="*/ 4 h 40"/>
                <a:gd name="T12" fmla="*/ 0 w 54"/>
                <a:gd name="T13" fmla="*/ 6 h 40"/>
                <a:gd name="T14" fmla="*/ 44 w 54"/>
                <a:gd name="T15" fmla="*/ 39 h 40"/>
                <a:gd name="T16" fmla="*/ 44 w 54"/>
                <a:gd name="T1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0">
                  <a:moveTo>
                    <a:pt x="44" y="36"/>
                  </a:moveTo>
                  <a:cubicBezTo>
                    <a:pt x="23" y="37"/>
                    <a:pt x="9" y="23"/>
                    <a:pt x="3" y="5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7" y="12"/>
                    <a:pt x="42" y="3"/>
                    <a:pt x="50" y="21"/>
                  </a:cubicBezTo>
                  <a:cubicBezTo>
                    <a:pt x="51" y="23"/>
                    <a:pt x="54" y="22"/>
                    <a:pt x="53" y="21"/>
                  </a:cubicBezTo>
                  <a:cubicBezTo>
                    <a:pt x="44" y="0"/>
                    <a:pt x="19" y="9"/>
                    <a:pt x="2" y="4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7" y="25"/>
                    <a:pt x="22" y="40"/>
                    <a:pt x="44" y="39"/>
                  </a:cubicBezTo>
                  <a:cubicBezTo>
                    <a:pt x="45" y="39"/>
                    <a:pt x="45" y="36"/>
                    <a:pt x="44" y="36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7" name="Freeform 40"/>
            <p:cNvSpPr/>
            <p:nvPr/>
          </p:nvSpPr>
          <p:spPr bwMode="auto">
            <a:xfrm>
              <a:off x="6330" y="4112"/>
              <a:ext cx="98" cy="54"/>
            </a:xfrm>
            <a:custGeom>
              <a:avLst/>
              <a:gdLst>
                <a:gd name="T0" fmla="*/ 39 w 41"/>
                <a:gd name="T1" fmla="*/ 19 h 23"/>
                <a:gd name="T2" fmla="*/ 3 w 41"/>
                <a:gd name="T3" fmla="*/ 2 h 23"/>
                <a:gd name="T4" fmla="*/ 0 w 41"/>
                <a:gd name="T5" fmla="*/ 3 h 23"/>
                <a:gd name="T6" fmla="*/ 39 w 41"/>
                <a:gd name="T7" fmla="*/ 22 h 23"/>
                <a:gd name="T8" fmla="*/ 39 w 41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3">
                  <a:moveTo>
                    <a:pt x="39" y="19"/>
                  </a:moveTo>
                  <a:cubicBezTo>
                    <a:pt x="25" y="20"/>
                    <a:pt x="10" y="15"/>
                    <a:pt x="3" y="2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8" y="17"/>
                    <a:pt x="24" y="23"/>
                    <a:pt x="39" y="22"/>
                  </a:cubicBezTo>
                  <a:cubicBezTo>
                    <a:pt x="41" y="22"/>
                    <a:pt x="41" y="19"/>
                    <a:pt x="39" y="19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8" name="Freeform 41"/>
            <p:cNvSpPr/>
            <p:nvPr/>
          </p:nvSpPr>
          <p:spPr bwMode="auto">
            <a:xfrm>
              <a:off x="6390" y="4002"/>
              <a:ext cx="73" cy="272"/>
            </a:xfrm>
            <a:custGeom>
              <a:avLst/>
              <a:gdLst>
                <a:gd name="T0" fmla="*/ 14 w 31"/>
                <a:gd name="T1" fmla="*/ 83 h 114"/>
                <a:gd name="T2" fmla="*/ 22 w 31"/>
                <a:gd name="T3" fmla="*/ 42 h 114"/>
                <a:gd name="T4" fmla="*/ 31 w 31"/>
                <a:gd name="T5" fmla="*/ 2 h 114"/>
                <a:gd name="T6" fmla="*/ 31 w 31"/>
                <a:gd name="T7" fmla="*/ 0 h 114"/>
                <a:gd name="T8" fmla="*/ 27 w 31"/>
                <a:gd name="T9" fmla="*/ 0 h 114"/>
                <a:gd name="T10" fmla="*/ 25 w 31"/>
                <a:gd name="T11" fmla="*/ 7 h 114"/>
                <a:gd name="T12" fmla="*/ 7 w 31"/>
                <a:gd name="T13" fmla="*/ 79 h 114"/>
                <a:gd name="T14" fmla="*/ 0 w 31"/>
                <a:gd name="T15" fmla="*/ 114 h 114"/>
                <a:gd name="T16" fmla="*/ 5 w 31"/>
                <a:gd name="T17" fmla="*/ 110 h 114"/>
                <a:gd name="T18" fmla="*/ 10 w 31"/>
                <a:gd name="T19" fmla="*/ 102 h 114"/>
                <a:gd name="T20" fmla="*/ 14 w 31"/>
                <a:gd name="T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14">
                  <a:moveTo>
                    <a:pt x="14" y="83"/>
                  </a:moveTo>
                  <a:cubicBezTo>
                    <a:pt x="16" y="69"/>
                    <a:pt x="19" y="56"/>
                    <a:pt x="22" y="42"/>
                  </a:cubicBezTo>
                  <a:cubicBezTo>
                    <a:pt x="25" y="28"/>
                    <a:pt x="28" y="15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  <a:cubicBezTo>
                    <a:pt x="26" y="2"/>
                    <a:pt x="25" y="4"/>
                    <a:pt x="25" y="7"/>
                  </a:cubicBezTo>
                  <a:cubicBezTo>
                    <a:pt x="19" y="31"/>
                    <a:pt x="14" y="55"/>
                    <a:pt x="7" y="79"/>
                  </a:cubicBezTo>
                  <a:cubicBezTo>
                    <a:pt x="4" y="91"/>
                    <a:pt x="0" y="102"/>
                    <a:pt x="0" y="114"/>
                  </a:cubicBezTo>
                  <a:cubicBezTo>
                    <a:pt x="2" y="113"/>
                    <a:pt x="3" y="111"/>
                    <a:pt x="5" y="110"/>
                  </a:cubicBezTo>
                  <a:cubicBezTo>
                    <a:pt x="9" y="107"/>
                    <a:pt x="8" y="107"/>
                    <a:pt x="10" y="102"/>
                  </a:cubicBezTo>
                  <a:cubicBezTo>
                    <a:pt x="11" y="96"/>
                    <a:pt x="14" y="90"/>
                    <a:pt x="14" y="83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9" name="Freeform 42"/>
            <p:cNvSpPr/>
            <p:nvPr/>
          </p:nvSpPr>
          <p:spPr bwMode="auto">
            <a:xfrm>
              <a:off x="6404" y="4002"/>
              <a:ext cx="64" cy="270"/>
            </a:xfrm>
            <a:custGeom>
              <a:avLst/>
              <a:gdLst>
                <a:gd name="T0" fmla="*/ 9 w 27"/>
                <a:gd name="T1" fmla="*/ 74 h 113"/>
                <a:gd name="T2" fmla="*/ 27 w 27"/>
                <a:gd name="T3" fmla="*/ 1 h 113"/>
                <a:gd name="T4" fmla="*/ 26 w 27"/>
                <a:gd name="T5" fmla="*/ 0 h 113"/>
                <a:gd name="T6" fmla="*/ 8 w 27"/>
                <a:gd name="T7" fmla="*/ 73 h 113"/>
                <a:gd name="T8" fmla="*/ 6 w 27"/>
                <a:gd name="T9" fmla="*/ 84 h 113"/>
                <a:gd name="T10" fmla="*/ 0 w 27"/>
                <a:gd name="T11" fmla="*/ 113 h 113"/>
                <a:gd name="T12" fmla="*/ 2 w 27"/>
                <a:gd name="T13" fmla="*/ 111 h 113"/>
                <a:gd name="T14" fmla="*/ 7 w 27"/>
                <a:gd name="T15" fmla="*/ 85 h 113"/>
                <a:gd name="T16" fmla="*/ 9 w 27"/>
                <a:gd name="T17" fmla="*/ 7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13">
                  <a:moveTo>
                    <a:pt x="9" y="74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6" y="0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7" y="85"/>
                    <a:pt x="7" y="85"/>
                    <a:pt x="7" y="85"/>
                  </a:cubicBezTo>
                  <a:lnTo>
                    <a:pt x="9" y="7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0" name="Freeform 43"/>
            <p:cNvSpPr/>
            <p:nvPr/>
          </p:nvSpPr>
          <p:spPr bwMode="auto">
            <a:xfrm>
              <a:off x="6392" y="4002"/>
              <a:ext cx="62" cy="284"/>
            </a:xfrm>
            <a:custGeom>
              <a:avLst/>
              <a:gdLst>
                <a:gd name="T0" fmla="*/ 9 w 26"/>
                <a:gd name="T1" fmla="*/ 81 h 119"/>
                <a:gd name="T2" fmla="*/ 16 w 26"/>
                <a:gd name="T3" fmla="*/ 45 h 119"/>
                <a:gd name="T4" fmla="*/ 26 w 26"/>
                <a:gd name="T5" fmla="*/ 0 h 119"/>
                <a:gd name="T6" fmla="*/ 25 w 26"/>
                <a:gd name="T7" fmla="*/ 0 h 119"/>
                <a:gd name="T8" fmla="*/ 16 w 26"/>
                <a:gd name="T9" fmla="*/ 44 h 119"/>
                <a:gd name="T10" fmla="*/ 9 w 26"/>
                <a:gd name="T11" fmla="*/ 76 h 119"/>
                <a:gd name="T12" fmla="*/ 8 w 26"/>
                <a:gd name="T13" fmla="*/ 84 h 119"/>
                <a:gd name="T14" fmla="*/ 0 w 26"/>
                <a:gd name="T15" fmla="*/ 119 h 119"/>
                <a:gd name="T16" fmla="*/ 3 w 26"/>
                <a:gd name="T17" fmla="*/ 119 h 119"/>
                <a:gd name="T18" fmla="*/ 8 w 26"/>
                <a:gd name="T19" fmla="*/ 85 h 119"/>
                <a:gd name="T20" fmla="*/ 9 w 26"/>
                <a:gd name="T21" fmla="*/ 8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9">
                  <a:moveTo>
                    <a:pt x="9" y="81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0" y="29"/>
                    <a:pt x="23" y="14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2" y="14"/>
                    <a:pt x="19" y="28"/>
                    <a:pt x="16" y="44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8" y="85"/>
                    <a:pt x="8" y="85"/>
                    <a:pt x="8" y="85"/>
                  </a:cubicBezTo>
                  <a:lnTo>
                    <a:pt x="9" y="81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1" name="Freeform 44"/>
            <p:cNvSpPr/>
            <p:nvPr/>
          </p:nvSpPr>
          <p:spPr bwMode="auto">
            <a:xfrm>
              <a:off x="6401" y="3827"/>
              <a:ext cx="105" cy="62"/>
            </a:xfrm>
            <a:custGeom>
              <a:avLst/>
              <a:gdLst>
                <a:gd name="T0" fmla="*/ 44 w 44"/>
                <a:gd name="T1" fmla="*/ 9 h 26"/>
                <a:gd name="T2" fmla="*/ 40 w 44"/>
                <a:gd name="T3" fmla="*/ 0 h 26"/>
                <a:gd name="T4" fmla="*/ 34 w 44"/>
                <a:gd name="T5" fmla="*/ 5 h 26"/>
                <a:gd name="T6" fmla="*/ 27 w 44"/>
                <a:gd name="T7" fmla="*/ 11 h 26"/>
                <a:gd name="T8" fmla="*/ 24 w 44"/>
                <a:gd name="T9" fmla="*/ 14 h 26"/>
                <a:gd name="T10" fmla="*/ 21 w 44"/>
                <a:gd name="T11" fmla="*/ 16 h 26"/>
                <a:gd name="T12" fmla="*/ 16 w 44"/>
                <a:gd name="T13" fmla="*/ 20 h 26"/>
                <a:gd name="T14" fmla="*/ 12 w 44"/>
                <a:gd name="T15" fmla="*/ 15 h 26"/>
                <a:gd name="T16" fmla="*/ 10 w 44"/>
                <a:gd name="T17" fmla="*/ 12 h 26"/>
                <a:gd name="T18" fmla="*/ 8 w 44"/>
                <a:gd name="T19" fmla="*/ 9 h 26"/>
                <a:gd name="T20" fmla="*/ 3 w 44"/>
                <a:gd name="T21" fmla="*/ 1 h 26"/>
                <a:gd name="T22" fmla="*/ 0 w 44"/>
                <a:gd name="T23" fmla="*/ 16 h 26"/>
                <a:gd name="T24" fmla="*/ 44 w 44"/>
                <a:gd name="T2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26">
                  <a:moveTo>
                    <a:pt x="44" y="9"/>
                  </a:moveTo>
                  <a:cubicBezTo>
                    <a:pt x="43" y="6"/>
                    <a:pt x="42" y="3"/>
                    <a:pt x="40" y="0"/>
                  </a:cubicBezTo>
                  <a:cubicBezTo>
                    <a:pt x="38" y="1"/>
                    <a:pt x="36" y="4"/>
                    <a:pt x="34" y="5"/>
                  </a:cubicBezTo>
                  <a:cubicBezTo>
                    <a:pt x="32" y="7"/>
                    <a:pt x="30" y="9"/>
                    <a:pt x="27" y="11"/>
                  </a:cubicBezTo>
                  <a:cubicBezTo>
                    <a:pt x="26" y="12"/>
                    <a:pt x="25" y="13"/>
                    <a:pt x="24" y="14"/>
                  </a:cubicBezTo>
                  <a:cubicBezTo>
                    <a:pt x="23" y="14"/>
                    <a:pt x="22" y="15"/>
                    <a:pt x="21" y="16"/>
                  </a:cubicBezTo>
                  <a:cubicBezTo>
                    <a:pt x="20" y="17"/>
                    <a:pt x="18" y="19"/>
                    <a:pt x="16" y="20"/>
                  </a:cubicBezTo>
                  <a:cubicBezTo>
                    <a:pt x="15" y="18"/>
                    <a:pt x="13" y="17"/>
                    <a:pt x="12" y="15"/>
                  </a:cubicBezTo>
                  <a:cubicBezTo>
                    <a:pt x="11" y="14"/>
                    <a:pt x="11" y="13"/>
                    <a:pt x="10" y="12"/>
                  </a:cubicBezTo>
                  <a:cubicBezTo>
                    <a:pt x="9" y="11"/>
                    <a:pt x="9" y="9"/>
                    <a:pt x="8" y="9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6"/>
                    <a:pt x="0" y="11"/>
                    <a:pt x="0" y="16"/>
                  </a:cubicBezTo>
                  <a:cubicBezTo>
                    <a:pt x="12" y="26"/>
                    <a:pt x="28" y="20"/>
                    <a:pt x="44" y="9"/>
                  </a:cubicBezTo>
                  <a:close/>
                </a:path>
              </a:pathLst>
            </a:custGeom>
            <a:solidFill>
              <a:srgbClr val="FFA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2" name="Freeform 45"/>
            <p:cNvSpPr/>
            <p:nvPr/>
          </p:nvSpPr>
          <p:spPr bwMode="auto">
            <a:xfrm>
              <a:off x="6397" y="3849"/>
              <a:ext cx="185" cy="181"/>
            </a:xfrm>
            <a:custGeom>
              <a:avLst/>
              <a:gdLst>
                <a:gd name="T0" fmla="*/ 68 w 78"/>
                <a:gd name="T1" fmla="*/ 25 h 76"/>
                <a:gd name="T2" fmla="*/ 58 w 78"/>
                <a:gd name="T3" fmla="*/ 27 h 76"/>
                <a:gd name="T4" fmla="*/ 55 w 78"/>
                <a:gd name="T5" fmla="*/ 22 h 76"/>
                <a:gd name="T6" fmla="*/ 52 w 78"/>
                <a:gd name="T7" fmla="*/ 15 h 76"/>
                <a:gd name="T8" fmla="*/ 46 w 78"/>
                <a:gd name="T9" fmla="*/ 1 h 76"/>
                <a:gd name="T10" fmla="*/ 46 w 78"/>
                <a:gd name="T11" fmla="*/ 0 h 76"/>
                <a:gd name="T12" fmla="*/ 2 w 78"/>
                <a:gd name="T13" fmla="*/ 7 h 76"/>
                <a:gd name="T14" fmla="*/ 1 w 78"/>
                <a:gd name="T15" fmla="*/ 32 h 76"/>
                <a:gd name="T16" fmla="*/ 14 w 78"/>
                <a:gd name="T17" fmla="*/ 64 h 76"/>
                <a:gd name="T18" fmla="*/ 39 w 78"/>
                <a:gd name="T19" fmla="*/ 71 h 76"/>
                <a:gd name="T20" fmla="*/ 68 w 78"/>
                <a:gd name="T21" fmla="*/ 49 h 76"/>
                <a:gd name="T22" fmla="*/ 78 w 78"/>
                <a:gd name="T23" fmla="*/ 18 h 76"/>
                <a:gd name="T24" fmla="*/ 68 w 78"/>
                <a:gd name="T25" fmla="*/ 2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6">
                  <a:moveTo>
                    <a:pt x="68" y="25"/>
                  </a:moveTo>
                  <a:cubicBezTo>
                    <a:pt x="66" y="26"/>
                    <a:pt x="60" y="29"/>
                    <a:pt x="58" y="27"/>
                  </a:cubicBezTo>
                  <a:cubicBezTo>
                    <a:pt x="57" y="26"/>
                    <a:pt x="56" y="24"/>
                    <a:pt x="55" y="22"/>
                  </a:cubicBezTo>
                  <a:cubicBezTo>
                    <a:pt x="54" y="19"/>
                    <a:pt x="53" y="17"/>
                    <a:pt x="52" y="15"/>
                  </a:cubicBezTo>
                  <a:cubicBezTo>
                    <a:pt x="50" y="10"/>
                    <a:pt x="48" y="6"/>
                    <a:pt x="46" y="1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30" y="11"/>
                    <a:pt x="14" y="17"/>
                    <a:pt x="2" y="7"/>
                  </a:cubicBezTo>
                  <a:cubicBezTo>
                    <a:pt x="0" y="15"/>
                    <a:pt x="0" y="23"/>
                    <a:pt x="1" y="32"/>
                  </a:cubicBezTo>
                  <a:cubicBezTo>
                    <a:pt x="2" y="44"/>
                    <a:pt x="5" y="55"/>
                    <a:pt x="14" y="64"/>
                  </a:cubicBezTo>
                  <a:cubicBezTo>
                    <a:pt x="21" y="72"/>
                    <a:pt x="30" y="76"/>
                    <a:pt x="39" y="71"/>
                  </a:cubicBezTo>
                  <a:cubicBezTo>
                    <a:pt x="50" y="66"/>
                    <a:pt x="61" y="59"/>
                    <a:pt x="68" y="49"/>
                  </a:cubicBezTo>
                  <a:cubicBezTo>
                    <a:pt x="75" y="40"/>
                    <a:pt x="77" y="29"/>
                    <a:pt x="78" y="18"/>
                  </a:cubicBezTo>
                  <a:cubicBezTo>
                    <a:pt x="75" y="21"/>
                    <a:pt x="72" y="24"/>
                    <a:pt x="68" y="25"/>
                  </a:cubicBezTo>
                  <a:close/>
                </a:path>
              </a:pathLst>
            </a:custGeom>
            <a:solidFill>
              <a:srgbClr val="FFA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3" name="Freeform 46"/>
            <p:cNvSpPr/>
            <p:nvPr/>
          </p:nvSpPr>
          <p:spPr bwMode="auto">
            <a:xfrm>
              <a:off x="6390" y="3827"/>
              <a:ext cx="192" cy="194"/>
            </a:xfrm>
            <a:custGeom>
              <a:avLst/>
              <a:gdLst>
                <a:gd name="T0" fmla="*/ 10 w 81"/>
                <a:gd name="T1" fmla="*/ 7 h 81"/>
                <a:gd name="T2" fmla="*/ 15 w 81"/>
                <a:gd name="T3" fmla="*/ 15 h 81"/>
                <a:gd name="T4" fmla="*/ 18 w 81"/>
                <a:gd name="T5" fmla="*/ 19 h 81"/>
                <a:gd name="T6" fmla="*/ 21 w 81"/>
                <a:gd name="T7" fmla="*/ 23 h 81"/>
                <a:gd name="T8" fmla="*/ 31 w 81"/>
                <a:gd name="T9" fmla="*/ 15 h 81"/>
                <a:gd name="T10" fmla="*/ 34 w 81"/>
                <a:gd name="T11" fmla="*/ 12 h 81"/>
                <a:gd name="T12" fmla="*/ 39 w 81"/>
                <a:gd name="T13" fmla="*/ 7 h 81"/>
                <a:gd name="T14" fmla="*/ 42 w 81"/>
                <a:gd name="T15" fmla="*/ 3 h 81"/>
                <a:gd name="T16" fmla="*/ 45 w 81"/>
                <a:gd name="T17" fmla="*/ 0 h 81"/>
                <a:gd name="T18" fmla="*/ 48 w 81"/>
                <a:gd name="T19" fmla="*/ 0 h 81"/>
                <a:gd name="T20" fmla="*/ 55 w 81"/>
                <a:gd name="T21" fmla="*/ 29 h 81"/>
                <a:gd name="T22" fmla="*/ 57 w 81"/>
                <a:gd name="T23" fmla="*/ 34 h 81"/>
                <a:gd name="T24" fmla="*/ 79 w 81"/>
                <a:gd name="T25" fmla="*/ 26 h 81"/>
                <a:gd name="T26" fmla="*/ 80 w 81"/>
                <a:gd name="T27" fmla="*/ 25 h 81"/>
                <a:gd name="T28" fmla="*/ 80 w 81"/>
                <a:gd name="T29" fmla="*/ 25 h 81"/>
                <a:gd name="T30" fmla="*/ 80 w 81"/>
                <a:gd name="T31" fmla="*/ 26 h 81"/>
                <a:gd name="T32" fmla="*/ 80 w 81"/>
                <a:gd name="T33" fmla="*/ 27 h 81"/>
                <a:gd name="T34" fmla="*/ 80 w 81"/>
                <a:gd name="T35" fmla="*/ 28 h 81"/>
                <a:gd name="T36" fmla="*/ 79 w 81"/>
                <a:gd name="T37" fmla="*/ 30 h 81"/>
                <a:gd name="T38" fmla="*/ 75 w 81"/>
                <a:gd name="T39" fmla="*/ 45 h 81"/>
                <a:gd name="T40" fmla="*/ 53 w 81"/>
                <a:gd name="T41" fmla="*/ 73 h 81"/>
                <a:gd name="T42" fmla="*/ 31 w 81"/>
                <a:gd name="T43" fmla="*/ 79 h 81"/>
                <a:gd name="T44" fmla="*/ 3 w 81"/>
                <a:gd name="T45" fmla="*/ 47 h 81"/>
                <a:gd name="T46" fmla="*/ 6 w 81"/>
                <a:gd name="T47" fmla="*/ 5 h 81"/>
                <a:gd name="T48" fmla="*/ 6 w 81"/>
                <a:gd name="T49" fmla="*/ 6 h 81"/>
                <a:gd name="T50" fmla="*/ 4 w 81"/>
                <a:gd name="T51" fmla="*/ 48 h 81"/>
                <a:gd name="T52" fmla="*/ 32 w 81"/>
                <a:gd name="T53" fmla="*/ 78 h 81"/>
                <a:gd name="T54" fmla="*/ 53 w 81"/>
                <a:gd name="T55" fmla="*/ 72 h 81"/>
                <a:gd name="T56" fmla="*/ 73 w 81"/>
                <a:gd name="T57" fmla="*/ 45 h 81"/>
                <a:gd name="T58" fmla="*/ 79 w 81"/>
                <a:gd name="T59" fmla="*/ 29 h 81"/>
                <a:gd name="T60" fmla="*/ 56 w 81"/>
                <a:gd name="T61" fmla="*/ 35 h 81"/>
                <a:gd name="T62" fmla="*/ 55 w 81"/>
                <a:gd name="T63" fmla="*/ 31 h 81"/>
                <a:gd name="T64" fmla="*/ 47 w 81"/>
                <a:gd name="T65" fmla="*/ 1 h 81"/>
                <a:gd name="T66" fmla="*/ 46 w 81"/>
                <a:gd name="T67" fmla="*/ 1 h 81"/>
                <a:gd name="T68" fmla="*/ 44 w 81"/>
                <a:gd name="T69" fmla="*/ 3 h 81"/>
                <a:gd name="T70" fmla="*/ 40 w 81"/>
                <a:gd name="T71" fmla="*/ 8 h 81"/>
                <a:gd name="T72" fmla="*/ 35 w 81"/>
                <a:gd name="T73" fmla="*/ 13 h 81"/>
                <a:gd name="T74" fmla="*/ 32 w 81"/>
                <a:gd name="T75" fmla="*/ 15 h 81"/>
                <a:gd name="T76" fmla="*/ 22 w 81"/>
                <a:gd name="T77" fmla="*/ 24 h 81"/>
                <a:gd name="T78" fmla="*/ 21 w 81"/>
                <a:gd name="T79" fmla="*/ 24 h 81"/>
                <a:gd name="T80" fmla="*/ 20 w 81"/>
                <a:gd name="T81" fmla="*/ 24 h 81"/>
                <a:gd name="T82" fmla="*/ 17 w 81"/>
                <a:gd name="T83" fmla="*/ 19 h 81"/>
                <a:gd name="T84" fmla="*/ 14 w 81"/>
                <a:gd name="T85" fmla="*/ 16 h 81"/>
                <a:gd name="T86" fmla="*/ 9 w 81"/>
                <a:gd name="T87" fmla="*/ 7 h 81"/>
                <a:gd name="T88" fmla="*/ 7 w 81"/>
                <a:gd name="T89" fmla="*/ 4 h 81"/>
                <a:gd name="T90" fmla="*/ 8 w 81"/>
                <a:gd name="T91" fmla="*/ 3 h 81"/>
                <a:gd name="T92" fmla="*/ 10 w 81"/>
                <a:gd name="T93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81">
                  <a:moveTo>
                    <a:pt x="10" y="7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20" y="22"/>
                    <a:pt x="21" y="23"/>
                  </a:cubicBezTo>
                  <a:cubicBezTo>
                    <a:pt x="22" y="22"/>
                    <a:pt x="31" y="15"/>
                    <a:pt x="31" y="1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2"/>
                    <a:pt x="45" y="0"/>
                    <a:pt x="45" y="0"/>
                  </a:cubicBezTo>
                  <a:cubicBezTo>
                    <a:pt x="46" y="0"/>
                    <a:pt x="47" y="0"/>
                    <a:pt x="48" y="0"/>
                  </a:cubicBezTo>
                  <a:cubicBezTo>
                    <a:pt x="52" y="2"/>
                    <a:pt x="53" y="14"/>
                    <a:pt x="55" y="29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60" y="34"/>
                    <a:pt x="79" y="30"/>
                    <a:pt x="79" y="26"/>
                  </a:cubicBezTo>
                  <a:cubicBezTo>
                    <a:pt x="79" y="26"/>
                    <a:pt x="79" y="25"/>
                    <a:pt x="80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1" y="25"/>
                    <a:pt x="81" y="25"/>
                    <a:pt x="80" y="26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8" y="37"/>
                    <a:pt x="78" y="38"/>
                    <a:pt x="75" y="45"/>
                  </a:cubicBezTo>
                  <a:cubicBezTo>
                    <a:pt x="70" y="53"/>
                    <a:pt x="61" y="67"/>
                    <a:pt x="53" y="73"/>
                  </a:cubicBezTo>
                  <a:cubicBezTo>
                    <a:pt x="46" y="78"/>
                    <a:pt x="40" y="81"/>
                    <a:pt x="31" y="79"/>
                  </a:cubicBezTo>
                  <a:cubicBezTo>
                    <a:pt x="15" y="74"/>
                    <a:pt x="7" y="59"/>
                    <a:pt x="3" y="47"/>
                  </a:cubicBezTo>
                  <a:cubicBezTo>
                    <a:pt x="0" y="36"/>
                    <a:pt x="1" y="17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17"/>
                    <a:pt x="1" y="37"/>
                    <a:pt x="4" y="48"/>
                  </a:cubicBezTo>
                  <a:cubicBezTo>
                    <a:pt x="8" y="60"/>
                    <a:pt x="18" y="74"/>
                    <a:pt x="32" y="78"/>
                  </a:cubicBezTo>
                  <a:cubicBezTo>
                    <a:pt x="40" y="81"/>
                    <a:pt x="45" y="78"/>
                    <a:pt x="53" y="72"/>
                  </a:cubicBezTo>
                  <a:cubicBezTo>
                    <a:pt x="60" y="67"/>
                    <a:pt x="69" y="53"/>
                    <a:pt x="73" y="45"/>
                  </a:cubicBezTo>
                  <a:cubicBezTo>
                    <a:pt x="76" y="39"/>
                    <a:pt x="78" y="34"/>
                    <a:pt x="79" y="29"/>
                  </a:cubicBezTo>
                  <a:cubicBezTo>
                    <a:pt x="73" y="33"/>
                    <a:pt x="59" y="36"/>
                    <a:pt x="56" y="35"/>
                  </a:cubicBezTo>
                  <a:cubicBezTo>
                    <a:pt x="55" y="35"/>
                    <a:pt x="55" y="35"/>
                    <a:pt x="55" y="31"/>
                  </a:cubicBezTo>
                  <a:cubicBezTo>
                    <a:pt x="54" y="24"/>
                    <a:pt x="51" y="3"/>
                    <a:pt x="47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0" y="8"/>
                    <a:pt x="40" y="8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4"/>
                    <a:pt x="20" y="24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4" name="Freeform 47"/>
            <p:cNvSpPr/>
            <p:nvPr/>
          </p:nvSpPr>
          <p:spPr bwMode="auto">
            <a:xfrm>
              <a:off x="6397" y="3882"/>
              <a:ext cx="35" cy="98"/>
            </a:xfrm>
            <a:custGeom>
              <a:avLst/>
              <a:gdLst>
                <a:gd name="T0" fmla="*/ 11 w 15"/>
                <a:gd name="T1" fmla="*/ 37 h 41"/>
                <a:gd name="T2" fmla="*/ 5 w 15"/>
                <a:gd name="T3" fmla="*/ 0 h 41"/>
                <a:gd name="T4" fmla="*/ 7 w 15"/>
                <a:gd name="T5" fmla="*/ 9 h 41"/>
                <a:gd name="T6" fmla="*/ 10 w 15"/>
                <a:gd name="T7" fmla="*/ 23 h 41"/>
                <a:gd name="T8" fmla="*/ 13 w 15"/>
                <a:gd name="T9" fmla="*/ 33 h 41"/>
                <a:gd name="T10" fmla="*/ 15 w 15"/>
                <a:gd name="T11" fmla="*/ 40 h 41"/>
                <a:gd name="T12" fmla="*/ 15 w 15"/>
                <a:gd name="T13" fmla="*/ 40 h 41"/>
                <a:gd name="T14" fmla="*/ 11 w 15"/>
                <a:gd name="T1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1">
                  <a:moveTo>
                    <a:pt x="11" y="37"/>
                  </a:moveTo>
                  <a:cubicBezTo>
                    <a:pt x="4" y="26"/>
                    <a:pt x="0" y="4"/>
                    <a:pt x="5" y="0"/>
                  </a:cubicBezTo>
                  <a:cubicBezTo>
                    <a:pt x="6" y="1"/>
                    <a:pt x="7" y="7"/>
                    <a:pt x="7" y="9"/>
                  </a:cubicBezTo>
                  <a:cubicBezTo>
                    <a:pt x="8" y="14"/>
                    <a:pt x="9" y="19"/>
                    <a:pt x="10" y="23"/>
                  </a:cubicBezTo>
                  <a:cubicBezTo>
                    <a:pt x="11" y="27"/>
                    <a:pt x="12" y="29"/>
                    <a:pt x="13" y="33"/>
                  </a:cubicBezTo>
                  <a:cubicBezTo>
                    <a:pt x="13" y="35"/>
                    <a:pt x="14" y="38"/>
                    <a:pt x="15" y="40"/>
                  </a:cubicBezTo>
                  <a:cubicBezTo>
                    <a:pt x="15" y="41"/>
                    <a:pt x="15" y="41"/>
                    <a:pt x="15" y="40"/>
                  </a:cubicBezTo>
                  <a:lnTo>
                    <a:pt x="11" y="37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5" name="Freeform 48"/>
            <p:cNvSpPr/>
            <p:nvPr/>
          </p:nvSpPr>
          <p:spPr bwMode="auto">
            <a:xfrm>
              <a:off x="6675" y="4095"/>
              <a:ext cx="99" cy="69"/>
            </a:xfrm>
            <a:custGeom>
              <a:avLst/>
              <a:gdLst>
                <a:gd name="T0" fmla="*/ 34 w 42"/>
                <a:gd name="T1" fmla="*/ 8 h 29"/>
                <a:gd name="T2" fmla="*/ 0 w 42"/>
                <a:gd name="T3" fmla="*/ 21 h 29"/>
                <a:gd name="T4" fmla="*/ 17 w 42"/>
                <a:gd name="T5" fmla="*/ 24 h 29"/>
                <a:gd name="T6" fmla="*/ 42 w 42"/>
                <a:gd name="T7" fmla="*/ 17 h 29"/>
                <a:gd name="T8" fmla="*/ 34 w 42"/>
                <a:gd name="T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9">
                  <a:moveTo>
                    <a:pt x="34" y="8"/>
                  </a:moveTo>
                  <a:cubicBezTo>
                    <a:pt x="34" y="8"/>
                    <a:pt x="17" y="0"/>
                    <a:pt x="0" y="21"/>
                  </a:cubicBezTo>
                  <a:cubicBezTo>
                    <a:pt x="0" y="21"/>
                    <a:pt x="8" y="22"/>
                    <a:pt x="17" y="24"/>
                  </a:cubicBezTo>
                  <a:cubicBezTo>
                    <a:pt x="25" y="27"/>
                    <a:pt x="40" y="29"/>
                    <a:pt x="42" y="17"/>
                  </a:cubicBezTo>
                  <a:cubicBezTo>
                    <a:pt x="42" y="17"/>
                    <a:pt x="36" y="13"/>
                    <a:pt x="34" y="8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6" name="Freeform 49"/>
            <p:cNvSpPr/>
            <p:nvPr/>
          </p:nvSpPr>
          <p:spPr bwMode="auto">
            <a:xfrm>
              <a:off x="6660" y="4092"/>
              <a:ext cx="112" cy="91"/>
            </a:xfrm>
            <a:custGeom>
              <a:avLst/>
              <a:gdLst>
                <a:gd name="T0" fmla="*/ 40 w 47"/>
                <a:gd name="T1" fmla="*/ 5 h 38"/>
                <a:gd name="T2" fmla="*/ 1 w 47"/>
                <a:gd name="T3" fmla="*/ 25 h 38"/>
                <a:gd name="T4" fmla="*/ 2 w 47"/>
                <a:gd name="T5" fmla="*/ 27 h 38"/>
                <a:gd name="T6" fmla="*/ 46 w 47"/>
                <a:gd name="T7" fmla="*/ 18 h 38"/>
                <a:gd name="T8" fmla="*/ 44 w 47"/>
                <a:gd name="T9" fmla="*/ 17 h 38"/>
                <a:gd name="T10" fmla="*/ 2 w 47"/>
                <a:gd name="T11" fmla="*/ 24 h 38"/>
                <a:gd name="T12" fmla="*/ 3 w 47"/>
                <a:gd name="T13" fmla="*/ 26 h 38"/>
                <a:gd name="T14" fmla="*/ 39 w 47"/>
                <a:gd name="T15" fmla="*/ 8 h 38"/>
                <a:gd name="T16" fmla="*/ 40 w 47"/>
                <a:gd name="T17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8">
                  <a:moveTo>
                    <a:pt x="40" y="5"/>
                  </a:moveTo>
                  <a:cubicBezTo>
                    <a:pt x="24" y="0"/>
                    <a:pt x="8" y="11"/>
                    <a:pt x="1" y="25"/>
                  </a:cubicBezTo>
                  <a:cubicBezTo>
                    <a:pt x="0" y="26"/>
                    <a:pt x="1" y="27"/>
                    <a:pt x="2" y="27"/>
                  </a:cubicBezTo>
                  <a:cubicBezTo>
                    <a:pt x="18" y="24"/>
                    <a:pt x="38" y="38"/>
                    <a:pt x="46" y="18"/>
                  </a:cubicBezTo>
                  <a:cubicBezTo>
                    <a:pt x="47" y="17"/>
                    <a:pt x="45" y="15"/>
                    <a:pt x="44" y="17"/>
                  </a:cubicBezTo>
                  <a:cubicBezTo>
                    <a:pt x="36" y="34"/>
                    <a:pt x="16" y="21"/>
                    <a:pt x="2" y="24"/>
                  </a:cubicBezTo>
                  <a:cubicBezTo>
                    <a:pt x="2" y="25"/>
                    <a:pt x="3" y="26"/>
                    <a:pt x="3" y="26"/>
                  </a:cubicBezTo>
                  <a:cubicBezTo>
                    <a:pt x="10" y="14"/>
                    <a:pt x="24" y="3"/>
                    <a:pt x="39" y="8"/>
                  </a:cubicBezTo>
                  <a:cubicBezTo>
                    <a:pt x="41" y="9"/>
                    <a:pt x="42" y="6"/>
                    <a:pt x="40" y="5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7" name="Freeform 50"/>
            <p:cNvSpPr/>
            <p:nvPr/>
          </p:nvSpPr>
          <p:spPr bwMode="auto">
            <a:xfrm>
              <a:off x="6682" y="4112"/>
              <a:ext cx="85" cy="38"/>
            </a:xfrm>
            <a:custGeom>
              <a:avLst/>
              <a:gdLst>
                <a:gd name="T0" fmla="*/ 34 w 36"/>
                <a:gd name="T1" fmla="*/ 4 h 16"/>
                <a:gd name="T2" fmla="*/ 1 w 36"/>
                <a:gd name="T3" fmla="*/ 12 h 16"/>
                <a:gd name="T4" fmla="*/ 3 w 36"/>
                <a:gd name="T5" fmla="*/ 14 h 16"/>
                <a:gd name="T6" fmla="*/ 34 w 36"/>
                <a:gd name="T7" fmla="*/ 7 h 16"/>
                <a:gd name="T8" fmla="*/ 34 w 36"/>
                <a:gd name="T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4" y="4"/>
                  </a:moveTo>
                  <a:cubicBezTo>
                    <a:pt x="23" y="0"/>
                    <a:pt x="9" y="2"/>
                    <a:pt x="1" y="12"/>
                  </a:cubicBezTo>
                  <a:cubicBezTo>
                    <a:pt x="0" y="14"/>
                    <a:pt x="2" y="16"/>
                    <a:pt x="3" y="14"/>
                  </a:cubicBezTo>
                  <a:cubicBezTo>
                    <a:pt x="10" y="5"/>
                    <a:pt x="23" y="4"/>
                    <a:pt x="34" y="7"/>
                  </a:cubicBezTo>
                  <a:cubicBezTo>
                    <a:pt x="35" y="7"/>
                    <a:pt x="36" y="4"/>
                    <a:pt x="34" y="4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8" name="Freeform 51"/>
            <p:cNvSpPr/>
            <p:nvPr/>
          </p:nvSpPr>
          <p:spPr bwMode="auto">
            <a:xfrm>
              <a:off x="6770" y="4135"/>
              <a:ext cx="92" cy="62"/>
            </a:xfrm>
            <a:custGeom>
              <a:avLst/>
              <a:gdLst>
                <a:gd name="T0" fmla="*/ 0 w 39"/>
                <a:gd name="T1" fmla="*/ 9 h 26"/>
                <a:gd name="T2" fmla="*/ 22 w 39"/>
                <a:gd name="T3" fmla="*/ 2 h 26"/>
                <a:gd name="T4" fmla="*/ 39 w 39"/>
                <a:gd name="T5" fmla="*/ 0 h 26"/>
                <a:gd name="T6" fmla="*/ 9 w 39"/>
                <a:gd name="T7" fmla="*/ 23 h 26"/>
                <a:gd name="T8" fmla="*/ 4 w 39"/>
                <a:gd name="T9" fmla="*/ 19 h 26"/>
                <a:gd name="T10" fmla="*/ 3 w 39"/>
                <a:gd name="T11" fmla="*/ 16 h 26"/>
                <a:gd name="T12" fmla="*/ 0 w 39"/>
                <a:gd name="T13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6">
                  <a:moveTo>
                    <a:pt x="0" y="9"/>
                  </a:moveTo>
                  <a:cubicBezTo>
                    <a:pt x="4" y="3"/>
                    <a:pt x="15" y="2"/>
                    <a:pt x="22" y="2"/>
                  </a:cubicBezTo>
                  <a:cubicBezTo>
                    <a:pt x="31" y="2"/>
                    <a:pt x="39" y="0"/>
                    <a:pt x="39" y="0"/>
                  </a:cubicBezTo>
                  <a:cubicBezTo>
                    <a:pt x="29" y="26"/>
                    <a:pt x="9" y="23"/>
                    <a:pt x="9" y="23"/>
                  </a:cubicBezTo>
                  <a:cubicBezTo>
                    <a:pt x="8" y="22"/>
                    <a:pt x="6" y="20"/>
                    <a:pt x="4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2" y="14"/>
                    <a:pt x="1" y="11"/>
                    <a:pt x="0" y="9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9" name="Freeform 52"/>
            <p:cNvSpPr/>
            <p:nvPr/>
          </p:nvSpPr>
          <p:spPr bwMode="auto">
            <a:xfrm>
              <a:off x="6770" y="4119"/>
              <a:ext cx="104" cy="78"/>
            </a:xfrm>
            <a:custGeom>
              <a:avLst/>
              <a:gdLst>
                <a:gd name="T0" fmla="*/ 10 w 44"/>
                <a:gd name="T1" fmla="*/ 33 h 33"/>
                <a:gd name="T2" fmla="*/ 44 w 44"/>
                <a:gd name="T3" fmla="*/ 3 h 33"/>
                <a:gd name="T4" fmla="*/ 42 w 44"/>
                <a:gd name="T5" fmla="*/ 1 h 33"/>
                <a:gd name="T6" fmla="*/ 1 w 44"/>
                <a:gd name="T7" fmla="*/ 19 h 33"/>
                <a:gd name="T8" fmla="*/ 4 w 44"/>
                <a:gd name="T9" fmla="*/ 19 h 33"/>
                <a:gd name="T10" fmla="*/ 43 w 44"/>
                <a:gd name="T11" fmla="*/ 4 h 33"/>
                <a:gd name="T12" fmla="*/ 41 w 44"/>
                <a:gd name="T13" fmla="*/ 2 h 33"/>
                <a:gd name="T14" fmla="*/ 10 w 44"/>
                <a:gd name="T15" fmla="*/ 30 h 33"/>
                <a:gd name="T16" fmla="*/ 10 w 4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3">
                  <a:moveTo>
                    <a:pt x="10" y="33"/>
                  </a:moveTo>
                  <a:cubicBezTo>
                    <a:pt x="28" y="33"/>
                    <a:pt x="40" y="19"/>
                    <a:pt x="44" y="3"/>
                  </a:cubicBezTo>
                  <a:cubicBezTo>
                    <a:pt x="44" y="1"/>
                    <a:pt x="43" y="0"/>
                    <a:pt x="42" y="1"/>
                  </a:cubicBezTo>
                  <a:cubicBezTo>
                    <a:pt x="28" y="7"/>
                    <a:pt x="6" y="1"/>
                    <a:pt x="1" y="19"/>
                  </a:cubicBezTo>
                  <a:cubicBezTo>
                    <a:pt x="0" y="20"/>
                    <a:pt x="3" y="21"/>
                    <a:pt x="4" y="19"/>
                  </a:cubicBezTo>
                  <a:cubicBezTo>
                    <a:pt x="9" y="4"/>
                    <a:pt x="31" y="9"/>
                    <a:pt x="43" y="4"/>
                  </a:cubicBezTo>
                  <a:cubicBezTo>
                    <a:pt x="43" y="3"/>
                    <a:pt x="42" y="2"/>
                    <a:pt x="41" y="2"/>
                  </a:cubicBezTo>
                  <a:cubicBezTo>
                    <a:pt x="37" y="17"/>
                    <a:pt x="27" y="30"/>
                    <a:pt x="10" y="30"/>
                  </a:cubicBezTo>
                  <a:cubicBezTo>
                    <a:pt x="8" y="30"/>
                    <a:pt x="8" y="33"/>
                    <a:pt x="10" y="33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0" name="Freeform 53"/>
            <p:cNvSpPr/>
            <p:nvPr/>
          </p:nvSpPr>
          <p:spPr bwMode="auto">
            <a:xfrm>
              <a:off x="6777" y="4135"/>
              <a:ext cx="80" cy="51"/>
            </a:xfrm>
            <a:custGeom>
              <a:avLst/>
              <a:gdLst>
                <a:gd name="T0" fmla="*/ 2 w 34"/>
                <a:gd name="T1" fmla="*/ 21 h 21"/>
                <a:gd name="T2" fmla="*/ 33 w 34"/>
                <a:gd name="T3" fmla="*/ 3 h 21"/>
                <a:gd name="T4" fmla="*/ 30 w 34"/>
                <a:gd name="T5" fmla="*/ 2 h 21"/>
                <a:gd name="T6" fmla="*/ 2 w 34"/>
                <a:gd name="T7" fmla="*/ 18 h 21"/>
                <a:gd name="T8" fmla="*/ 2 w 34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1">
                  <a:moveTo>
                    <a:pt x="2" y="21"/>
                  </a:moveTo>
                  <a:cubicBezTo>
                    <a:pt x="15" y="21"/>
                    <a:pt x="28" y="15"/>
                    <a:pt x="33" y="3"/>
                  </a:cubicBezTo>
                  <a:cubicBezTo>
                    <a:pt x="34" y="1"/>
                    <a:pt x="31" y="0"/>
                    <a:pt x="30" y="2"/>
                  </a:cubicBezTo>
                  <a:cubicBezTo>
                    <a:pt x="26" y="13"/>
                    <a:pt x="13" y="18"/>
                    <a:pt x="2" y="18"/>
                  </a:cubicBezTo>
                  <a:cubicBezTo>
                    <a:pt x="0" y="18"/>
                    <a:pt x="0" y="21"/>
                    <a:pt x="2" y="21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1" name="Freeform 54"/>
            <p:cNvSpPr/>
            <p:nvPr/>
          </p:nvSpPr>
          <p:spPr bwMode="auto">
            <a:xfrm>
              <a:off x="6736" y="4052"/>
              <a:ext cx="81" cy="222"/>
            </a:xfrm>
            <a:custGeom>
              <a:avLst/>
              <a:gdLst>
                <a:gd name="T0" fmla="*/ 20 w 34"/>
                <a:gd name="T1" fmla="*/ 69 h 93"/>
                <a:gd name="T2" fmla="*/ 10 w 34"/>
                <a:gd name="T3" fmla="*/ 34 h 93"/>
                <a:gd name="T4" fmla="*/ 0 w 34"/>
                <a:gd name="T5" fmla="*/ 2 h 93"/>
                <a:gd name="T6" fmla="*/ 0 w 34"/>
                <a:gd name="T7" fmla="*/ 1 h 93"/>
                <a:gd name="T8" fmla="*/ 4 w 34"/>
                <a:gd name="T9" fmla="*/ 0 h 93"/>
                <a:gd name="T10" fmla="*/ 6 w 34"/>
                <a:gd name="T11" fmla="*/ 6 h 93"/>
                <a:gd name="T12" fmla="*/ 25 w 34"/>
                <a:gd name="T13" fmla="*/ 65 h 93"/>
                <a:gd name="T14" fmla="*/ 34 w 34"/>
                <a:gd name="T15" fmla="*/ 93 h 93"/>
                <a:gd name="T16" fmla="*/ 30 w 34"/>
                <a:gd name="T17" fmla="*/ 90 h 93"/>
                <a:gd name="T18" fmla="*/ 25 w 34"/>
                <a:gd name="T19" fmla="*/ 84 h 93"/>
                <a:gd name="T20" fmla="*/ 20 w 34"/>
                <a:gd name="T2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93">
                  <a:moveTo>
                    <a:pt x="20" y="69"/>
                  </a:moveTo>
                  <a:cubicBezTo>
                    <a:pt x="17" y="57"/>
                    <a:pt x="14" y="46"/>
                    <a:pt x="10" y="34"/>
                  </a:cubicBezTo>
                  <a:cubicBezTo>
                    <a:pt x="7" y="24"/>
                    <a:pt x="4" y="1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2"/>
                    <a:pt x="5" y="4"/>
                    <a:pt x="6" y="6"/>
                  </a:cubicBezTo>
                  <a:cubicBezTo>
                    <a:pt x="13" y="25"/>
                    <a:pt x="19" y="45"/>
                    <a:pt x="25" y="65"/>
                  </a:cubicBezTo>
                  <a:cubicBezTo>
                    <a:pt x="29" y="74"/>
                    <a:pt x="33" y="84"/>
                    <a:pt x="34" y="93"/>
                  </a:cubicBezTo>
                  <a:cubicBezTo>
                    <a:pt x="32" y="93"/>
                    <a:pt x="31" y="91"/>
                    <a:pt x="30" y="90"/>
                  </a:cubicBezTo>
                  <a:cubicBezTo>
                    <a:pt x="26" y="88"/>
                    <a:pt x="27" y="88"/>
                    <a:pt x="25" y="84"/>
                  </a:cubicBezTo>
                  <a:cubicBezTo>
                    <a:pt x="23" y="79"/>
                    <a:pt x="21" y="74"/>
                    <a:pt x="20" y="69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2" name="Freeform 55"/>
            <p:cNvSpPr/>
            <p:nvPr/>
          </p:nvSpPr>
          <p:spPr bwMode="auto">
            <a:xfrm>
              <a:off x="6734" y="4054"/>
              <a:ext cx="71" cy="220"/>
            </a:xfrm>
            <a:custGeom>
              <a:avLst/>
              <a:gdLst>
                <a:gd name="T0" fmla="*/ 19 w 30"/>
                <a:gd name="T1" fmla="*/ 60 h 92"/>
                <a:gd name="T2" fmla="*/ 0 w 30"/>
                <a:gd name="T3" fmla="*/ 0 h 92"/>
                <a:gd name="T4" fmla="*/ 1 w 30"/>
                <a:gd name="T5" fmla="*/ 0 h 92"/>
                <a:gd name="T6" fmla="*/ 20 w 30"/>
                <a:gd name="T7" fmla="*/ 59 h 92"/>
                <a:gd name="T8" fmla="*/ 23 w 30"/>
                <a:gd name="T9" fmla="*/ 68 h 92"/>
                <a:gd name="T10" fmla="*/ 30 w 30"/>
                <a:gd name="T11" fmla="*/ 92 h 92"/>
                <a:gd name="T12" fmla="*/ 28 w 30"/>
                <a:gd name="T13" fmla="*/ 91 h 92"/>
                <a:gd name="T14" fmla="*/ 22 w 30"/>
                <a:gd name="T15" fmla="*/ 69 h 92"/>
                <a:gd name="T16" fmla="*/ 19 w 30"/>
                <a:gd name="T17" fmla="*/ 6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92">
                  <a:moveTo>
                    <a:pt x="19" y="6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2" y="69"/>
                    <a:pt x="22" y="69"/>
                    <a:pt x="22" y="69"/>
                  </a:cubicBezTo>
                  <a:lnTo>
                    <a:pt x="19" y="60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3" name="Freeform 56"/>
            <p:cNvSpPr/>
            <p:nvPr/>
          </p:nvSpPr>
          <p:spPr bwMode="auto">
            <a:xfrm>
              <a:off x="6743" y="4052"/>
              <a:ext cx="72" cy="234"/>
            </a:xfrm>
            <a:custGeom>
              <a:avLst/>
              <a:gdLst>
                <a:gd name="T0" fmla="*/ 20 w 30"/>
                <a:gd name="T1" fmla="*/ 66 h 98"/>
                <a:gd name="T2" fmla="*/ 12 w 30"/>
                <a:gd name="T3" fmla="*/ 37 h 98"/>
                <a:gd name="T4" fmla="*/ 0 w 30"/>
                <a:gd name="T5" fmla="*/ 0 h 98"/>
                <a:gd name="T6" fmla="*/ 1 w 30"/>
                <a:gd name="T7" fmla="*/ 0 h 98"/>
                <a:gd name="T8" fmla="*/ 12 w 30"/>
                <a:gd name="T9" fmla="*/ 36 h 98"/>
                <a:gd name="T10" fmla="*/ 20 w 30"/>
                <a:gd name="T11" fmla="*/ 63 h 98"/>
                <a:gd name="T12" fmla="*/ 22 w 30"/>
                <a:gd name="T13" fmla="*/ 69 h 98"/>
                <a:gd name="T14" fmla="*/ 30 w 30"/>
                <a:gd name="T15" fmla="*/ 98 h 98"/>
                <a:gd name="T16" fmla="*/ 28 w 30"/>
                <a:gd name="T17" fmla="*/ 97 h 98"/>
                <a:gd name="T18" fmla="*/ 21 w 30"/>
                <a:gd name="T19" fmla="*/ 70 h 98"/>
                <a:gd name="T20" fmla="*/ 20 w 30"/>
                <a:gd name="T2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98">
                  <a:moveTo>
                    <a:pt x="20" y="66"/>
                  </a:moveTo>
                  <a:cubicBezTo>
                    <a:pt x="12" y="37"/>
                    <a:pt x="12" y="37"/>
                    <a:pt x="12" y="37"/>
                  </a:cubicBezTo>
                  <a:cubicBezTo>
                    <a:pt x="8" y="24"/>
                    <a:pt x="4" y="1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11"/>
                    <a:pt x="8" y="23"/>
                    <a:pt x="12" y="3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1" y="70"/>
                    <a:pt x="21" y="70"/>
                    <a:pt x="21" y="70"/>
                  </a:cubicBezTo>
                  <a:lnTo>
                    <a:pt x="20" y="66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4" name="Freeform 57"/>
            <p:cNvSpPr/>
            <p:nvPr/>
          </p:nvSpPr>
          <p:spPr bwMode="auto">
            <a:xfrm>
              <a:off x="6691" y="3906"/>
              <a:ext cx="88" cy="50"/>
            </a:xfrm>
            <a:custGeom>
              <a:avLst/>
              <a:gdLst>
                <a:gd name="T0" fmla="*/ 0 w 37"/>
                <a:gd name="T1" fmla="*/ 9 h 21"/>
                <a:gd name="T2" fmla="*/ 3 w 37"/>
                <a:gd name="T3" fmla="*/ 1 h 21"/>
                <a:gd name="T4" fmla="*/ 8 w 37"/>
                <a:gd name="T5" fmla="*/ 5 h 21"/>
                <a:gd name="T6" fmla="*/ 14 w 37"/>
                <a:gd name="T7" fmla="*/ 9 h 21"/>
                <a:gd name="T8" fmla="*/ 17 w 37"/>
                <a:gd name="T9" fmla="*/ 12 h 21"/>
                <a:gd name="T10" fmla="*/ 19 w 37"/>
                <a:gd name="T11" fmla="*/ 13 h 21"/>
                <a:gd name="T12" fmla="*/ 24 w 37"/>
                <a:gd name="T13" fmla="*/ 16 h 21"/>
                <a:gd name="T14" fmla="*/ 27 w 37"/>
                <a:gd name="T15" fmla="*/ 12 h 21"/>
                <a:gd name="T16" fmla="*/ 29 w 37"/>
                <a:gd name="T17" fmla="*/ 9 h 21"/>
                <a:gd name="T18" fmla="*/ 30 w 37"/>
                <a:gd name="T19" fmla="*/ 7 h 21"/>
                <a:gd name="T20" fmla="*/ 34 w 37"/>
                <a:gd name="T21" fmla="*/ 0 h 21"/>
                <a:gd name="T22" fmla="*/ 37 w 37"/>
                <a:gd name="T23" fmla="*/ 12 h 21"/>
                <a:gd name="T24" fmla="*/ 0 w 37"/>
                <a:gd name="T25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1">
                  <a:moveTo>
                    <a:pt x="0" y="9"/>
                  </a:moveTo>
                  <a:cubicBezTo>
                    <a:pt x="1" y="6"/>
                    <a:pt x="1" y="4"/>
                    <a:pt x="3" y="1"/>
                  </a:cubicBezTo>
                  <a:cubicBezTo>
                    <a:pt x="5" y="2"/>
                    <a:pt x="6" y="4"/>
                    <a:pt x="8" y="5"/>
                  </a:cubicBezTo>
                  <a:cubicBezTo>
                    <a:pt x="10" y="7"/>
                    <a:pt x="12" y="8"/>
                    <a:pt x="14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8" y="12"/>
                    <a:pt x="18" y="12"/>
                    <a:pt x="19" y="13"/>
                  </a:cubicBezTo>
                  <a:cubicBezTo>
                    <a:pt x="21" y="14"/>
                    <a:pt x="22" y="16"/>
                    <a:pt x="24" y="16"/>
                  </a:cubicBezTo>
                  <a:cubicBezTo>
                    <a:pt x="25" y="15"/>
                    <a:pt x="26" y="14"/>
                    <a:pt x="27" y="12"/>
                  </a:cubicBezTo>
                  <a:cubicBezTo>
                    <a:pt x="27" y="11"/>
                    <a:pt x="28" y="10"/>
                    <a:pt x="29" y="9"/>
                  </a:cubicBezTo>
                  <a:cubicBezTo>
                    <a:pt x="29" y="8"/>
                    <a:pt x="29" y="7"/>
                    <a:pt x="30" y="7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4"/>
                    <a:pt x="37" y="8"/>
                    <a:pt x="37" y="12"/>
                  </a:cubicBezTo>
                  <a:cubicBezTo>
                    <a:pt x="28" y="21"/>
                    <a:pt x="14" y="17"/>
                    <a:pt x="0" y="9"/>
                  </a:cubicBezTo>
                  <a:close/>
                </a:path>
              </a:pathLst>
            </a:custGeom>
            <a:solidFill>
              <a:srgbClr val="FF8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5" name="Freeform 58"/>
            <p:cNvSpPr/>
            <p:nvPr/>
          </p:nvSpPr>
          <p:spPr bwMode="auto">
            <a:xfrm>
              <a:off x="6629" y="3928"/>
              <a:ext cx="157" cy="148"/>
            </a:xfrm>
            <a:custGeom>
              <a:avLst/>
              <a:gdLst>
                <a:gd name="T0" fmla="*/ 9 w 66"/>
                <a:gd name="T1" fmla="*/ 23 h 62"/>
                <a:gd name="T2" fmla="*/ 18 w 66"/>
                <a:gd name="T3" fmla="*/ 24 h 62"/>
                <a:gd name="T4" fmla="*/ 20 w 66"/>
                <a:gd name="T5" fmla="*/ 19 h 62"/>
                <a:gd name="T6" fmla="*/ 22 w 66"/>
                <a:gd name="T7" fmla="*/ 13 h 62"/>
                <a:gd name="T8" fmla="*/ 26 w 66"/>
                <a:gd name="T9" fmla="*/ 1 h 62"/>
                <a:gd name="T10" fmla="*/ 26 w 66"/>
                <a:gd name="T11" fmla="*/ 0 h 62"/>
                <a:gd name="T12" fmla="*/ 63 w 66"/>
                <a:gd name="T13" fmla="*/ 3 h 62"/>
                <a:gd name="T14" fmla="*/ 66 w 66"/>
                <a:gd name="T15" fmla="*/ 24 h 62"/>
                <a:gd name="T16" fmla="*/ 57 w 66"/>
                <a:gd name="T17" fmla="*/ 51 h 62"/>
                <a:gd name="T18" fmla="*/ 36 w 66"/>
                <a:gd name="T19" fmla="*/ 59 h 62"/>
                <a:gd name="T20" fmla="*/ 11 w 66"/>
                <a:gd name="T21" fmla="*/ 42 h 62"/>
                <a:gd name="T22" fmla="*/ 0 w 66"/>
                <a:gd name="T23" fmla="*/ 17 h 62"/>
                <a:gd name="T24" fmla="*/ 9 w 66"/>
                <a:gd name="T25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62">
                  <a:moveTo>
                    <a:pt x="9" y="23"/>
                  </a:moveTo>
                  <a:cubicBezTo>
                    <a:pt x="11" y="23"/>
                    <a:pt x="16" y="25"/>
                    <a:pt x="18" y="24"/>
                  </a:cubicBezTo>
                  <a:cubicBezTo>
                    <a:pt x="19" y="23"/>
                    <a:pt x="19" y="20"/>
                    <a:pt x="20" y="19"/>
                  </a:cubicBezTo>
                  <a:cubicBezTo>
                    <a:pt x="20" y="17"/>
                    <a:pt x="21" y="15"/>
                    <a:pt x="22" y="13"/>
                  </a:cubicBezTo>
                  <a:cubicBezTo>
                    <a:pt x="23" y="9"/>
                    <a:pt x="24" y="5"/>
                    <a:pt x="26" y="1"/>
                  </a:cubicBezTo>
                  <a:cubicBezTo>
                    <a:pt x="26" y="1"/>
                    <a:pt x="26" y="1"/>
                    <a:pt x="26" y="0"/>
                  </a:cubicBezTo>
                  <a:cubicBezTo>
                    <a:pt x="40" y="8"/>
                    <a:pt x="54" y="12"/>
                    <a:pt x="63" y="3"/>
                  </a:cubicBezTo>
                  <a:cubicBezTo>
                    <a:pt x="65" y="10"/>
                    <a:pt x="66" y="16"/>
                    <a:pt x="66" y="24"/>
                  </a:cubicBezTo>
                  <a:cubicBezTo>
                    <a:pt x="66" y="34"/>
                    <a:pt x="64" y="44"/>
                    <a:pt x="57" y="51"/>
                  </a:cubicBezTo>
                  <a:cubicBezTo>
                    <a:pt x="52" y="58"/>
                    <a:pt x="45" y="62"/>
                    <a:pt x="36" y="59"/>
                  </a:cubicBezTo>
                  <a:cubicBezTo>
                    <a:pt x="27" y="56"/>
                    <a:pt x="17" y="50"/>
                    <a:pt x="11" y="42"/>
                  </a:cubicBezTo>
                  <a:cubicBezTo>
                    <a:pt x="5" y="35"/>
                    <a:pt x="2" y="26"/>
                    <a:pt x="0" y="17"/>
                  </a:cubicBezTo>
                  <a:cubicBezTo>
                    <a:pt x="3" y="20"/>
                    <a:pt x="6" y="22"/>
                    <a:pt x="9" y="23"/>
                  </a:cubicBezTo>
                  <a:close/>
                </a:path>
              </a:pathLst>
            </a:custGeom>
            <a:solidFill>
              <a:srgbClr val="FF8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6" name="Freeform 59"/>
            <p:cNvSpPr/>
            <p:nvPr/>
          </p:nvSpPr>
          <p:spPr bwMode="auto">
            <a:xfrm>
              <a:off x="6632" y="3909"/>
              <a:ext cx="161" cy="162"/>
            </a:xfrm>
            <a:custGeom>
              <a:avLst/>
              <a:gdLst>
                <a:gd name="T0" fmla="*/ 57 w 68"/>
                <a:gd name="T1" fmla="*/ 4 h 68"/>
                <a:gd name="T2" fmla="*/ 54 w 68"/>
                <a:gd name="T3" fmla="*/ 11 h 68"/>
                <a:gd name="T4" fmla="*/ 52 w 68"/>
                <a:gd name="T5" fmla="*/ 14 h 68"/>
                <a:gd name="T6" fmla="*/ 49 w 68"/>
                <a:gd name="T7" fmla="*/ 18 h 68"/>
                <a:gd name="T8" fmla="*/ 41 w 68"/>
                <a:gd name="T9" fmla="*/ 12 h 68"/>
                <a:gd name="T10" fmla="*/ 38 w 68"/>
                <a:gd name="T11" fmla="*/ 10 h 68"/>
                <a:gd name="T12" fmla="*/ 33 w 68"/>
                <a:gd name="T13" fmla="*/ 6 h 68"/>
                <a:gd name="T14" fmla="*/ 30 w 68"/>
                <a:gd name="T15" fmla="*/ 3 h 68"/>
                <a:gd name="T16" fmla="*/ 27 w 68"/>
                <a:gd name="T17" fmla="*/ 0 h 68"/>
                <a:gd name="T18" fmla="*/ 25 w 68"/>
                <a:gd name="T19" fmla="*/ 1 h 68"/>
                <a:gd name="T20" fmla="*/ 21 w 68"/>
                <a:gd name="T21" fmla="*/ 25 h 68"/>
                <a:gd name="T22" fmla="*/ 20 w 68"/>
                <a:gd name="T23" fmla="*/ 30 h 68"/>
                <a:gd name="T24" fmla="*/ 1 w 68"/>
                <a:gd name="T25" fmla="*/ 25 h 68"/>
                <a:gd name="T26" fmla="*/ 0 w 68"/>
                <a:gd name="T27" fmla="*/ 23 h 68"/>
                <a:gd name="T28" fmla="*/ 0 w 68"/>
                <a:gd name="T29" fmla="*/ 24 h 68"/>
                <a:gd name="T30" fmla="*/ 0 w 68"/>
                <a:gd name="T31" fmla="*/ 24 h 68"/>
                <a:gd name="T32" fmla="*/ 0 w 68"/>
                <a:gd name="T33" fmla="*/ 25 h 68"/>
                <a:gd name="T34" fmla="*/ 1 w 68"/>
                <a:gd name="T35" fmla="*/ 26 h 68"/>
                <a:gd name="T36" fmla="*/ 1 w 68"/>
                <a:gd name="T37" fmla="*/ 28 h 68"/>
                <a:gd name="T38" fmla="*/ 6 w 68"/>
                <a:gd name="T39" fmla="*/ 39 h 68"/>
                <a:gd name="T40" fmla="*/ 26 w 68"/>
                <a:gd name="T41" fmla="*/ 61 h 68"/>
                <a:gd name="T42" fmla="*/ 45 w 68"/>
                <a:gd name="T43" fmla="*/ 65 h 68"/>
                <a:gd name="T44" fmla="*/ 66 w 68"/>
                <a:gd name="T45" fmla="*/ 37 h 68"/>
                <a:gd name="T46" fmla="*/ 61 w 68"/>
                <a:gd name="T47" fmla="*/ 2 h 68"/>
                <a:gd name="T48" fmla="*/ 60 w 68"/>
                <a:gd name="T49" fmla="*/ 3 h 68"/>
                <a:gd name="T50" fmla="*/ 65 w 68"/>
                <a:gd name="T51" fmla="*/ 37 h 68"/>
                <a:gd name="T52" fmla="*/ 44 w 68"/>
                <a:gd name="T53" fmla="*/ 65 h 68"/>
                <a:gd name="T54" fmla="*/ 26 w 68"/>
                <a:gd name="T55" fmla="*/ 61 h 68"/>
                <a:gd name="T56" fmla="*/ 7 w 68"/>
                <a:gd name="T57" fmla="*/ 40 h 68"/>
                <a:gd name="T58" fmla="*/ 1 w 68"/>
                <a:gd name="T59" fmla="*/ 26 h 68"/>
                <a:gd name="T60" fmla="*/ 21 w 68"/>
                <a:gd name="T61" fmla="*/ 30 h 68"/>
                <a:gd name="T62" fmla="*/ 22 w 68"/>
                <a:gd name="T63" fmla="*/ 26 h 68"/>
                <a:gd name="T64" fmla="*/ 26 w 68"/>
                <a:gd name="T65" fmla="*/ 1 h 68"/>
                <a:gd name="T66" fmla="*/ 27 w 68"/>
                <a:gd name="T67" fmla="*/ 1 h 68"/>
                <a:gd name="T68" fmla="*/ 28 w 68"/>
                <a:gd name="T69" fmla="*/ 2 h 68"/>
                <a:gd name="T70" fmla="*/ 32 w 68"/>
                <a:gd name="T71" fmla="*/ 6 h 68"/>
                <a:gd name="T72" fmla="*/ 37 w 68"/>
                <a:gd name="T73" fmla="*/ 10 h 68"/>
                <a:gd name="T74" fmla="*/ 39 w 68"/>
                <a:gd name="T75" fmla="*/ 12 h 68"/>
                <a:gd name="T76" fmla="*/ 49 w 68"/>
                <a:gd name="T77" fmla="*/ 19 h 68"/>
                <a:gd name="T78" fmla="*/ 49 w 68"/>
                <a:gd name="T79" fmla="*/ 19 h 68"/>
                <a:gd name="T80" fmla="*/ 50 w 68"/>
                <a:gd name="T81" fmla="*/ 18 h 68"/>
                <a:gd name="T82" fmla="*/ 52 w 68"/>
                <a:gd name="T83" fmla="*/ 15 h 68"/>
                <a:gd name="T84" fmla="*/ 54 w 68"/>
                <a:gd name="T85" fmla="*/ 11 h 68"/>
                <a:gd name="T86" fmla="*/ 58 w 68"/>
                <a:gd name="T87" fmla="*/ 4 h 68"/>
                <a:gd name="T88" fmla="*/ 59 w 68"/>
                <a:gd name="T89" fmla="*/ 1 h 68"/>
                <a:gd name="T90" fmla="*/ 59 w 68"/>
                <a:gd name="T91" fmla="*/ 0 h 68"/>
                <a:gd name="T92" fmla="*/ 57 w 68"/>
                <a:gd name="T93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57" y="4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0" y="17"/>
                    <a:pt x="49" y="18"/>
                  </a:cubicBezTo>
                  <a:cubicBezTo>
                    <a:pt x="48" y="17"/>
                    <a:pt x="41" y="12"/>
                    <a:pt x="41" y="12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27" y="0"/>
                    <a:pt x="27" y="0"/>
                  </a:cubicBezTo>
                  <a:cubicBezTo>
                    <a:pt x="27" y="0"/>
                    <a:pt x="26" y="0"/>
                    <a:pt x="25" y="1"/>
                  </a:cubicBezTo>
                  <a:cubicBezTo>
                    <a:pt x="22" y="3"/>
                    <a:pt x="21" y="13"/>
                    <a:pt x="21" y="25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7" y="30"/>
                    <a:pt x="2" y="28"/>
                    <a:pt x="1" y="25"/>
                  </a:cubicBezTo>
                  <a:cubicBezTo>
                    <a:pt x="1" y="24"/>
                    <a:pt x="1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33"/>
                    <a:pt x="3" y="34"/>
                    <a:pt x="6" y="39"/>
                  </a:cubicBezTo>
                  <a:cubicBezTo>
                    <a:pt x="10" y="46"/>
                    <a:pt x="19" y="57"/>
                    <a:pt x="26" y="61"/>
                  </a:cubicBezTo>
                  <a:cubicBezTo>
                    <a:pt x="32" y="66"/>
                    <a:pt x="38" y="68"/>
                    <a:pt x="45" y="65"/>
                  </a:cubicBezTo>
                  <a:cubicBezTo>
                    <a:pt x="57" y="60"/>
                    <a:pt x="64" y="47"/>
                    <a:pt x="66" y="37"/>
                  </a:cubicBezTo>
                  <a:cubicBezTo>
                    <a:pt x="68" y="27"/>
                    <a:pt x="65" y="11"/>
                    <a:pt x="61" y="2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5" y="12"/>
                    <a:pt x="67" y="28"/>
                    <a:pt x="65" y="37"/>
                  </a:cubicBezTo>
                  <a:cubicBezTo>
                    <a:pt x="63" y="48"/>
                    <a:pt x="55" y="60"/>
                    <a:pt x="44" y="65"/>
                  </a:cubicBezTo>
                  <a:cubicBezTo>
                    <a:pt x="37" y="67"/>
                    <a:pt x="32" y="65"/>
                    <a:pt x="26" y="61"/>
                  </a:cubicBezTo>
                  <a:cubicBezTo>
                    <a:pt x="20" y="57"/>
                    <a:pt x="11" y="46"/>
                    <a:pt x="7" y="40"/>
                  </a:cubicBezTo>
                  <a:cubicBezTo>
                    <a:pt x="4" y="35"/>
                    <a:pt x="3" y="31"/>
                    <a:pt x="1" y="26"/>
                  </a:cubicBezTo>
                  <a:cubicBezTo>
                    <a:pt x="6" y="30"/>
                    <a:pt x="18" y="31"/>
                    <a:pt x="21" y="30"/>
                  </a:cubicBezTo>
                  <a:cubicBezTo>
                    <a:pt x="21" y="30"/>
                    <a:pt x="21" y="30"/>
                    <a:pt x="22" y="26"/>
                  </a:cubicBezTo>
                  <a:cubicBezTo>
                    <a:pt x="22" y="21"/>
                    <a:pt x="23" y="3"/>
                    <a:pt x="26" y="1"/>
                  </a:cubicBezTo>
                  <a:cubicBezTo>
                    <a:pt x="26" y="1"/>
                    <a:pt x="27" y="1"/>
                    <a:pt x="27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3"/>
                    <a:pt x="32" y="6"/>
                    <a:pt x="32" y="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9"/>
                    <a:pt x="50" y="18"/>
                    <a:pt x="50" y="18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7" y="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7" name="Freeform 60"/>
            <p:cNvSpPr/>
            <p:nvPr/>
          </p:nvSpPr>
          <p:spPr bwMode="auto">
            <a:xfrm>
              <a:off x="6760" y="3949"/>
              <a:ext cx="26" cy="84"/>
            </a:xfrm>
            <a:custGeom>
              <a:avLst/>
              <a:gdLst>
                <a:gd name="T0" fmla="*/ 4 w 11"/>
                <a:gd name="T1" fmla="*/ 31 h 35"/>
                <a:gd name="T2" fmla="*/ 6 w 11"/>
                <a:gd name="T3" fmla="*/ 0 h 35"/>
                <a:gd name="T4" fmla="*/ 5 w 11"/>
                <a:gd name="T5" fmla="*/ 7 h 35"/>
                <a:gd name="T6" fmla="*/ 3 w 11"/>
                <a:gd name="T7" fmla="*/ 20 h 35"/>
                <a:gd name="T8" fmla="*/ 2 w 11"/>
                <a:gd name="T9" fmla="*/ 28 h 35"/>
                <a:gd name="T10" fmla="*/ 1 w 11"/>
                <a:gd name="T11" fmla="*/ 34 h 35"/>
                <a:gd name="T12" fmla="*/ 1 w 11"/>
                <a:gd name="T13" fmla="*/ 34 h 35"/>
                <a:gd name="T14" fmla="*/ 4 w 11"/>
                <a:gd name="T1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35">
                  <a:moveTo>
                    <a:pt x="4" y="31"/>
                  </a:moveTo>
                  <a:cubicBezTo>
                    <a:pt x="9" y="22"/>
                    <a:pt x="11" y="3"/>
                    <a:pt x="6" y="0"/>
                  </a:cubicBezTo>
                  <a:cubicBezTo>
                    <a:pt x="5" y="1"/>
                    <a:pt x="5" y="6"/>
                    <a:pt x="5" y="7"/>
                  </a:cubicBezTo>
                  <a:cubicBezTo>
                    <a:pt x="4" y="12"/>
                    <a:pt x="4" y="16"/>
                    <a:pt x="3" y="20"/>
                  </a:cubicBezTo>
                  <a:cubicBezTo>
                    <a:pt x="3" y="23"/>
                    <a:pt x="2" y="25"/>
                    <a:pt x="2" y="28"/>
                  </a:cubicBezTo>
                  <a:cubicBezTo>
                    <a:pt x="2" y="30"/>
                    <a:pt x="1" y="32"/>
                    <a:pt x="1" y="34"/>
                  </a:cubicBezTo>
                  <a:cubicBezTo>
                    <a:pt x="0" y="35"/>
                    <a:pt x="0" y="35"/>
                    <a:pt x="1" y="34"/>
                  </a:cubicBezTo>
                  <a:lnTo>
                    <a:pt x="4" y="31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8" name="Freeform 61"/>
            <p:cNvSpPr/>
            <p:nvPr/>
          </p:nvSpPr>
          <p:spPr bwMode="auto">
            <a:xfrm>
              <a:off x="6207" y="4131"/>
              <a:ext cx="73" cy="59"/>
            </a:xfrm>
            <a:custGeom>
              <a:avLst/>
              <a:gdLst>
                <a:gd name="T0" fmla="*/ 4 w 31"/>
                <a:gd name="T1" fmla="*/ 9 h 25"/>
                <a:gd name="T2" fmla="*/ 31 w 31"/>
                <a:gd name="T3" fmla="*/ 11 h 25"/>
                <a:gd name="T4" fmla="*/ 20 w 31"/>
                <a:gd name="T5" fmla="*/ 17 h 25"/>
                <a:gd name="T6" fmla="*/ 0 w 31"/>
                <a:gd name="T7" fmla="*/ 17 h 25"/>
                <a:gd name="T8" fmla="*/ 4 w 31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4" y="9"/>
                  </a:moveTo>
                  <a:cubicBezTo>
                    <a:pt x="4" y="9"/>
                    <a:pt x="14" y="0"/>
                    <a:pt x="31" y="11"/>
                  </a:cubicBezTo>
                  <a:cubicBezTo>
                    <a:pt x="31" y="11"/>
                    <a:pt x="25" y="13"/>
                    <a:pt x="20" y="17"/>
                  </a:cubicBezTo>
                  <a:cubicBezTo>
                    <a:pt x="14" y="20"/>
                    <a:pt x="4" y="25"/>
                    <a:pt x="0" y="17"/>
                  </a:cubicBezTo>
                  <a:cubicBezTo>
                    <a:pt x="0" y="17"/>
                    <a:pt x="3" y="13"/>
                    <a:pt x="4" y="9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9" name="Freeform 62"/>
            <p:cNvSpPr/>
            <p:nvPr/>
          </p:nvSpPr>
          <p:spPr bwMode="auto">
            <a:xfrm>
              <a:off x="6207" y="4126"/>
              <a:ext cx="88" cy="74"/>
            </a:xfrm>
            <a:custGeom>
              <a:avLst/>
              <a:gdLst>
                <a:gd name="T0" fmla="*/ 4 w 37"/>
                <a:gd name="T1" fmla="*/ 11 h 31"/>
                <a:gd name="T2" fmla="*/ 34 w 37"/>
                <a:gd name="T3" fmla="*/ 15 h 31"/>
                <a:gd name="T4" fmla="*/ 35 w 37"/>
                <a:gd name="T5" fmla="*/ 13 h 31"/>
                <a:gd name="T6" fmla="*/ 3 w 37"/>
                <a:gd name="T7" fmla="*/ 17 h 31"/>
                <a:gd name="T8" fmla="*/ 1 w 37"/>
                <a:gd name="T9" fmla="*/ 19 h 31"/>
                <a:gd name="T10" fmla="*/ 35 w 37"/>
                <a:gd name="T11" fmla="*/ 16 h 31"/>
                <a:gd name="T12" fmla="*/ 36 w 37"/>
                <a:gd name="T13" fmla="*/ 13 h 31"/>
                <a:gd name="T14" fmla="*/ 3 w 37"/>
                <a:gd name="T15" fmla="*/ 8 h 31"/>
                <a:gd name="T16" fmla="*/ 4 w 37"/>
                <a:gd name="T17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1">
                  <a:moveTo>
                    <a:pt x="4" y="11"/>
                  </a:moveTo>
                  <a:cubicBezTo>
                    <a:pt x="14" y="4"/>
                    <a:pt x="26" y="8"/>
                    <a:pt x="34" y="15"/>
                  </a:cubicBezTo>
                  <a:cubicBezTo>
                    <a:pt x="34" y="15"/>
                    <a:pt x="34" y="14"/>
                    <a:pt x="35" y="13"/>
                  </a:cubicBezTo>
                  <a:cubicBezTo>
                    <a:pt x="24" y="14"/>
                    <a:pt x="13" y="28"/>
                    <a:pt x="3" y="17"/>
                  </a:cubicBezTo>
                  <a:cubicBezTo>
                    <a:pt x="2" y="16"/>
                    <a:pt x="0" y="18"/>
                    <a:pt x="1" y="19"/>
                  </a:cubicBezTo>
                  <a:cubicBezTo>
                    <a:pt x="12" y="31"/>
                    <a:pt x="23" y="17"/>
                    <a:pt x="35" y="16"/>
                  </a:cubicBezTo>
                  <a:cubicBezTo>
                    <a:pt x="36" y="16"/>
                    <a:pt x="37" y="14"/>
                    <a:pt x="36" y="13"/>
                  </a:cubicBezTo>
                  <a:cubicBezTo>
                    <a:pt x="27" y="5"/>
                    <a:pt x="14" y="0"/>
                    <a:pt x="3" y="8"/>
                  </a:cubicBezTo>
                  <a:cubicBezTo>
                    <a:pt x="1" y="9"/>
                    <a:pt x="3" y="12"/>
                    <a:pt x="4" y="11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0" name="Freeform 63"/>
            <p:cNvSpPr/>
            <p:nvPr/>
          </p:nvSpPr>
          <p:spPr bwMode="auto">
            <a:xfrm>
              <a:off x="6207" y="4143"/>
              <a:ext cx="71" cy="23"/>
            </a:xfrm>
            <a:custGeom>
              <a:avLst/>
              <a:gdLst>
                <a:gd name="T0" fmla="*/ 3 w 30"/>
                <a:gd name="T1" fmla="*/ 9 h 10"/>
                <a:gd name="T2" fmla="*/ 27 w 30"/>
                <a:gd name="T3" fmla="*/ 8 h 10"/>
                <a:gd name="T4" fmla="*/ 28 w 30"/>
                <a:gd name="T5" fmla="*/ 5 h 10"/>
                <a:gd name="T6" fmla="*/ 2 w 30"/>
                <a:gd name="T7" fmla="*/ 6 h 10"/>
                <a:gd name="T8" fmla="*/ 3 w 30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3" y="9"/>
                  </a:moveTo>
                  <a:cubicBezTo>
                    <a:pt x="10" y="4"/>
                    <a:pt x="19" y="3"/>
                    <a:pt x="27" y="8"/>
                  </a:cubicBezTo>
                  <a:cubicBezTo>
                    <a:pt x="28" y="9"/>
                    <a:pt x="30" y="6"/>
                    <a:pt x="28" y="5"/>
                  </a:cubicBezTo>
                  <a:cubicBezTo>
                    <a:pt x="20" y="0"/>
                    <a:pt x="10" y="1"/>
                    <a:pt x="2" y="6"/>
                  </a:cubicBezTo>
                  <a:cubicBezTo>
                    <a:pt x="0" y="7"/>
                    <a:pt x="2" y="10"/>
                    <a:pt x="3" y="9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1" name="Freeform 64"/>
            <p:cNvSpPr/>
            <p:nvPr/>
          </p:nvSpPr>
          <p:spPr bwMode="auto">
            <a:xfrm>
              <a:off x="6143" y="4152"/>
              <a:ext cx="64" cy="65"/>
            </a:xfrm>
            <a:custGeom>
              <a:avLst/>
              <a:gdLst>
                <a:gd name="T0" fmla="*/ 27 w 27"/>
                <a:gd name="T1" fmla="*/ 19 h 27"/>
                <a:gd name="T2" fmla="*/ 12 w 27"/>
                <a:gd name="T3" fmla="*/ 7 h 27"/>
                <a:gd name="T4" fmla="*/ 0 w 27"/>
                <a:gd name="T5" fmla="*/ 0 h 27"/>
                <a:gd name="T6" fmla="*/ 16 w 27"/>
                <a:gd name="T7" fmla="*/ 27 h 27"/>
                <a:gd name="T8" fmla="*/ 21 w 27"/>
                <a:gd name="T9" fmla="*/ 25 h 27"/>
                <a:gd name="T10" fmla="*/ 23 w 27"/>
                <a:gd name="T11" fmla="*/ 23 h 27"/>
                <a:gd name="T12" fmla="*/ 27 w 27"/>
                <a:gd name="T1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27" y="19"/>
                  </a:moveTo>
                  <a:cubicBezTo>
                    <a:pt x="27" y="13"/>
                    <a:pt x="18" y="9"/>
                    <a:pt x="12" y="7"/>
                  </a:cubicBezTo>
                  <a:cubicBezTo>
                    <a:pt x="5" y="4"/>
                    <a:pt x="0" y="0"/>
                    <a:pt x="0" y="0"/>
                  </a:cubicBezTo>
                  <a:cubicBezTo>
                    <a:pt x="0" y="23"/>
                    <a:pt x="16" y="27"/>
                    <a:pt x="16" y="27"/>
                  </a:cubicBezTo>
                  <a:cubicBezTo>
                    <a:pt x="18" y="26"/>
                    <a:pt x="20" y="26"/>
                    <a:pt x="21" y="25"/>
                  </a:cubicBezTo>
                  <a:cubicBezTo>
                    <a:pt x="22" y="25"/>
                    <a:pt x="23" y="24"/>
                    <a:pt x="23" y="23"/>
                  </a:cubicBezTo>
                  <a:cubicBezTo>
                    <a:pt x="25" y="22"/>
                    <a:pt x="26" y="20"/>
                    <a:pt x="27" y="19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2" name="Freeform 65"/>
            <p:cNvSpPr/>
            <p:nvPr/>
          </p:nvSpPr>
          <p:spPr bwMode="auto">
            <a:xfrm>
              <a:off x="6131" y="4138"/>
              <a:ext cx="76" cy="86"/>
            </a:xfrm>
            <a:custGeom>
              <a:avLst/>
              <a:gdLst>
                <a:gd name="T0" fmla="*/ 21 w 32"/>
                <a:gd name="T1" fmla="*/ 33 h 36"/>
                <a:gd name="T2" fmla="*/ 5 w 32"/>
                <a:gd name="T3" fmla="*/ 2 h 36"/>
                <a:gd name="T4" fmla="*/ 2 w 32"/>
                <a:gd name="T5" fmla="*/ 3 h 36"/>
                <a:gd name="T6" fmla="*/ 28 w 32"/>
                <a:gd name="T7" fmla="*/ 26 h 36"/>
                <a:gd name="T8" fmla="*/ 31 w 32"/>
                <a:gd name="T9" fmla="*/ 26 h 36"/>
                <a:gd name="T10" fmla="*/ 4 w 32"/>
                <a:gd name="T11" fmla="*/ 1 h 36"/>
                <a:gd name="T12" fmla="*/ 2 w 32"/>
                <a:gd name="T13" fmla="*/ 2 h 36"/>
                <a:gd name="T14" fmla="*/ 20 w 32"/>
                <a:gd name="T15" fmla="*/ 36 h 36"/>
                <a:gd name="T16" fmla="*/ 21 w 32"/>
                <a:gd name="T17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6">
                  <a:moveTo>
                    <a:pt x="21" y="33"/>
                  </a:moveTo>
                  <a:cubicBezTo>
                    <a:pt x="8" y="28"/>
                    <a:pt x="3" y="15"/>
                    <a:pt x="5" y="2"/>
                  </a:cubicBezTo>
                  <a:cubicBezTo>
                    <a:pt x="4" y="2"/>
                    <a:pt x="3" y="2"/>
                    <a:pt x="2" y="3"/>
                  </a:cubicBezTo>
                  <a:cubicBezTo>
                    <a:pt x="10" y="10"/>
                    <a:pt x="29" y="13"/>
                    <a:pt x="28" y="26"/>
                  </a:cubicBezTo>
                  <a:cubicBezTo>
                    <a:pt x="28" y="28"/>
                    <a:pt x="31" y="28"/>
                    <a:pt x="31" y="26"/>
                  </a:cubicBezTo>
                  <a:cubicBezTo>
                    <a:pt x="32" y="11"/>
                    <a:pt x="13" y="9"/>
                    <a:pt x="4" y="1"/>
                  </a:cubicBezTo>
                  <a:cubicBezTo>
                    <a:pt x="3" y="0"/>
                    <a:pt x="2" y="0"/>
                    <a:pt x="2" y="2"/>
                  </a:cubicBezTo>
                  <a:cubicBezTo>
                    <a:pt x="0" y="16"/>
                    <a:pt x="6" y="30"/>
                    <a:pt x="20" y="36"/>
                  </a:cubicBezTo>
                  <a:cubicBezTo>
                    <a:pt x="22" y="36"/>
                    <a:pt x="22" y="33"/>
                    <a:pt x="21" y="33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3" name="Freeform 66"/>
            <p:cNvSpPr/>
            <p:nvPr/>
          </p:nvSpPr>
          <p:spPr bwMode="auto">
            <a:xfrm>
              <a:off x="6145" y="4155"/>
              <a:ext cx="52" cy="64"/>
            </a:xfrm>
            <a:custGeom>
              <a:avLst/>
              <a:gdLst>
                <a:gd name="T0" fmla="*/ 20 w 22"/>
                <a:gd name="T1" fmla="*/ 23 h 27"/>
                <a:gd name="T2" fmla="*/ 3 w 22"/>
                <a:gd name="T3" fmla="*/ 2 h 27"/>
                <a:gd name="T4" fmla="*/ 0 w 22"/>
                <a:gd name="T5" fmla="*/ 2 h 27"/>
                <a:gd name="T6" fmla="*/ 19 w 22"/>
                <a:gd name="T7" fmla="*/ 26 h 27"/>
                <a:gd name="T8" fmla="*/ 20 w 22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20" y="23"/>
                  </a:moveTo>
                  <a:cubicBezTo>
                    <a:pt x="11" y="20"/>
                    <a:pt x="3" y="1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ubicBezTo>
                    <a:pt x="0" y="14"/>
                    <a:pt x="9" y="22"/>
                    <a:pt x="19" y="26"/>
                  </a:cubicBezTo>
                  <a:cubicBezTo>
                    <a:pt x="21" y="27"/>
                    <a:pt x="22" y="24"/>
                    <a:pt x="20" y="23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4" name="Freeform 67"/>
            <p:cNvSpPr/>
            <p:nvPr/>
          </p:nvSpPr>
          <p:spPr bwMode="auto">
            <a:xfrm>
              <a:off x="6173" y="4097"/>
              <a:ext cx="48" cy="206"/>
            </a:xfrm>
            <a:custGeom>
              <a:avLst/>
              <a:gdLst>
                <a:gd name="T0" fmla="*/ 10 w 20"/>
                <a:gd name="T1" fmla="*/ 62 h 86"/>
                <a:gd name="T2" fmla="*/ 15 w 20"/>
                <a:gd name="T3" fmla="*/ 32 h 86"/>
                <a:gd name="T4" fmla="*/ 20 w 20"/>
                <a:gd name="T5" fmla="*/ 2 h 86"/>
                <a:gd name="T6" fmla="*/ 20 w 20"/>
                <a:gd name="T7" fmla="*/ 1 h 86"/>
                <a:gd name="T8" fmla="*/ 17 w 20"/>
                <a:gd name="T9" fmla="*/ 0 h 86"/>
                <a:gd name="T10" fmla="*/ 16 w 20"/>
                <a:gd name="T11" fmla="*/ 6 h 86"/>
                <a:gd name="T12" fmla="*/ 5 w 20"/>
                <a:gd name="T13" fmla="*/ 60 h 86"/>
                <a:gd name="T14" fmla="*/ 1 w 20"/>
                <a:gd name="T15" fmla="*/ 86 h 86"/>
                <a:gd name="T16" fmla="*/ 4 w 20"/>
                <a:gd name="T17" fmla="*/ 83 h 86"/>
                <a:gd name="T18" fmla="*/ 7 w 20"/>
                <a:gd name="T19" fmla="*/ 77 h 86"/>
                <a:gd name="T20" fmla="*/ 10 w 20"/>
                <a:gd name="T21" fmla="*/ 6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86">
                  <a:moveTo>
                    <a:pt x="10" y="62"/>
                  </a:moveTo>
                  <a:cubicBezTo>
                    <a:pt x="11" y="52"/>
                    <a:pt x="13" y="42"/>
                    <a:pt x="15" y="32"/>
                  </a:cubicBezTo>
                  <a:cubicBezTo>
                    <a:pt x="16" y="22"/>
                    <a:pt x="18" y="12"/>
                    <a:pt x="20" y="2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19" y="1"/>
                    <a:pt x="18" y="1"/>
                    <a:pt x="17" y="0"/>
                  </a:cubicBezTo>
                  <a:cubicBezTo>
                    <a:pt x="17" y="2"/>
                    <a:pt x="16" y="4"/>
                    <a:pt x="16" y="6"/>
                  </a:cubicBezTo>
                  <a:cubicBezTo>
                    <a:pt x="12" y="24"/>
                    <a:pt x="9" y="42"/>
                    <a:pt x="5" y="60"/>
                  </a:cubicBezTo>
                  <a:cubicBezTo>
                    <a:pt x="3" y="69"/>
                    <a:pt x="0" y="77"/>
                    <a:pt x="1" y="86"/>
                  </a:cubicBezTo>
                  <a:cubicBezTo>
                    <a:pt x="2" y="85"/>
                    <a:pt x="3" y="84"/>
                    <a:pt x="4" y="83"/>
                  </a:cubicBezTo>
                  <a:cubicBezTo>
                    <a:pt x="7" y="80"/>
                    <a:pt x="6" y="81"/>
                    <a:pt x="7" y="77"/>
                  </a:cubicBezTo>
                  <a:cubicBezTo>
                    <a:pt x="8" y="72"/>
                    <a:pt x="10" y="67"/>
                    <a:pt x="10" y="62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5" name="Freeform 68"/>
            <p:cNvSpPr/>
            <p:nvPr/>
          </p:nvSpPr>
          <p:spPr bwMode="auto">
            <a:xfrm>
              <a:off x="6185" y="4100"/>
              <a:ext cx="41" cy="200"/>
            </a:xfrm>
            <a:custGeom>
              <a:avLst/>
              <a:gdLst>
                <a:gd name="T0" fmla="*/ 6 w 17"/>
                <a:gd name="T1" fmla="*/ 54 h 84"/>
                <a:gd name="T2" fmla="*/ 17 w 17"/>
                <a:gd name="T3" fmla="*/ 0 h 84"/>
                <a:gd name="T4" fmla="*/ 16 w 17"/>
                <a:gd name="T5" fmla="*/ 0 h 84"/>
                <a:gd name="T6" fmla="*/ 5 w 17"/>
                <a:gd name="T7" fmla="*/ 54 h 84"/>
                <a:gd name="T8" fmla="*/ 3 w 17"/>
                <a:gd name="T9" fmla="*/ 62 h 84"/>
                <a:gd name="T10" fmla="*/ 0 w 17"/>
                <a:gd name="T11" fmla="*/ 84 h 84"/>
                <a:gd name="T12" fmla="*/ 2 w 17"/>
                <a:gd name="T13" fmla="*/ 83 h 84"/>
                <a:gd name="T14" fmla="*/ 4 w 17"/>
                <a:gd name="T15" fmla="*/ 63 h 84"/>
                <a:gd name="T16" fmla="*/ 6 w 17"/>
                <a:gd name="T17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4">
                  <a:moveTo>
                    <a:pt x="6" y="54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4" y="63"/>
                    <a:pt x="4" y="63"/>
                    <a:pt x="4" y="63"/>
                  </a:cubicBezTo>
                  <a:lnTo>
                    <a:pt x="6" y="5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6" name="Freeform 69"/>
            <p:cNvSpPr/>
            <p:nvPr/>
          </p:nvSpPr>
          <p:spPr bwMode="auto">
            <a:xfrm>
              <a:off x="6176" y="4097"/>
              <a:ext cx="38" cy="213"/>
            </a:xfrm>
            <a:custGeom>
              <a:avLst/>
              <a:gdLst>
                <a:gd name="T0" fmla="*/ 6 w 16"/>
                <a:gd name="T1" fmla="*/ 61 h 89"/>
                <a:gd name="T2" fmla="*/ 11 w 16"/>
                <a:gd name="T3" fmla="*/ 35 h 89"/>
                <a:gd name="T4" fmla="*/ 16 w 16"/>
                <a:gd name="T5" fmla="*/ 0 h 89"/>
                <a:gd name="T6" fmla="*/ 16 w 16"/>
                <a:gd name="T7" fmla="*/ 0 h 89"/>
                <a:gd name="T8" fmla="*/ 10 w 16"/>
                <a:gd name="T9" fmla="*/ 34 h 89"/>
                <a:gd name="T10" fmla="*/ 6 w 16"/>
                <a:gd name="T11" fmla="*/ 58 h 89"/>
                <a:gd name="T12" fmla="*/ 5 w 16"/>
                <a:gd name="T13" fmla="*/ 64 h 89"/>
                <a:gd name="T14" fmla="*/ 0 w 16"/>
                <a:gd name="T15" fmla="*/ 89 h 89"/>
                <a:gd name="T16" fmla="*/ 3 w 16"/>
                <a:gd name="T17" fmla="*/ 89 h 89"/>
                <a:gd name="T18" fmla="*/ 6 w 16"/>
                <a:gd name="T19" fmla="*/ 64 h 89"/>
                <a:gd name="T20" fmla="*/ 6 w 16"/>
                <a:gd name="T21" fmla="*/ 6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9">
                  <a:moveTo>
                    <a:pt x="6" y="61"/>
                  </a:moveTo>
                  <a:cubicBezTo>
                    <a:pt x="11" y="35"/>
                    <a:pt x="11" y="35"/>
                    <a:pt x="11" y="35"/>
                  </a:cubicBezTo>
                  <a:cubicBezTo>
                    <a:pt x="12" y="22"/>
                    <a:pt x="14" y="11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1"/>
                    <a:pt x="12" y="22"/>
                    <a:pt x="10" y="34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6" y="64"/>
                    <a:pt x="6" y="64"/>
                    <a:pt x="6" y="64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7" name="Freeform 70"/>
            <p:cNvSpPr/>
            <p:nvPr/>
          </p:nvSpPr>
          <p:spPr bwMode="auto">
            <a:xfrm>
              <a:off x="6171" y="3968"/>
              <a:ext cx="78" cy="48"/>
            </a:xfrm>
            <a:custGeom>
              <a:avLst/>
              <a:gdLst>
                <a:gd name="T0" fmla="*/ 33 w 33"/>
                <a:gd name="T1" fmla="*/ 7 h 20"/>
                <a:gd name="T2" fmla="*/ 29 w 33"/>
                <a:gd name="T3" fmla="*/ 0 h 20"/>
                <a:gd name="T4" fmla="*/ 25 w 33"/>
                <a:gd name="T5" fmla="*/ 4 h 20"/>
                <a:gd name="T6" fmla="*/ 20 w 33"/>
                <a:gd name="T7" fmla="*/ 8 h 20"/>
                <a:gd name="T8" fmla="*/ 18 w 33"/>
                <a:gd name="T9" fmla="*/ 11 h 20"/>
                <a:gd name="T10" fmla="*/ 16 w 33"/>
                <a:gd name="T11" fmla="*/ 12 h 20"/>
                <a:gd name="T12" fmla="*/ 12 w 33"/>
                <a:gd name="T13" fmla="*/ 15 h 20"/>
                <a:gd name="T14" fmla="*/ 9 w 33"/>
                <a:gd name="T15" fmla="*/ 12 h 20"/>
                <a:gd name="T16" fmla="*/ 8 w 33"/>
                <a:gd name="T17" fmla="*/ 10 h 20"/>
                <a:gd name="T18" fmla="*/ 6 w 33"/>
                <a:gd name="T19" fmla="*/ 8 h 20"/>
                <a:gd name="T20" fmla="*/ 2 w 33"/>
                <a:gd name="T21" fmla="*/ 2 h 20"/>
                <a:gd name="T22" fmla="*/ 0 w 33"/>
                <a:gd name="T23" fmla="*/ 13 h 20"/>
                <a:gd name="T24" fmla="*/ 33 w 33"/>
                <a:gd name="T2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20">
                  <a:moveTo>
                    <a:pt x="33" y="7"/>
                  </a:moveTo>
                  <a:cubicBezTo>
                    <a:pt x="32" y="4"/>
                    <a:pt x="31" y="2"/>
                    <a:pt x="29" y="0"/>
                  </a:cubicBezTo>
                  <a:cubicBezTo>
                    <a:pt x="28" y="1"/>
                    <a:pt x="27" y="3"/>
                    <a:pt x="25" y="4"/>
                  </a:cubicBezTo>
                  <a:cubicBezTo>
                    <a:pt x="24" y="5"/>
                    <a:pt x="22" y="7"/>
                    <a:pt x="20" y="8"/>
                  </a:cubicBezTo>
                  <a:cubicBezTo>
                    <a:pt x="20" y="9"/>
                    <a:pt x="19" y="10"/>
                    <a:pt x="18" y="11"/>
                  </a:cubicBezTo>
                  <a:cubicBezTo>
                    <a:pt x="17" y="11"/>
                    <a:pt x="17" y="12"/>
                    <a:pt x="16" y="12"/>
                  </a:cubicBezTo>
                  <a:cubicBezTo>
                    <a:pt x="15" y="13"/>
                    <a:pt x="14" y="15"/>
                    <a:pt x="12" y="15"/>
                  </a:cubicBezTo>
                  <a:cubicBezTo>
                    <a:pt x="11" y="14"/>
                    <a:pt x="10" y="13"/>
                    <a:pt x="9" y="12"/>
                  </a:cubicBezTo>
                  <a:cubicBezTo>
                    <a:pt x="9" y="11"/>
                    <a:pt x="8" y="10"/>
                    <a:pt x="8" y="10"/>
                  </a:cubicBezTo>
                  <a:cubicBezTo>
                    <a:pt x="7" y="9"/>
                    <a:pt x="7" y="8"/>
                    <a:pt x="6" y="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10" y="20"/>
                    <a:pt x="21" y="15"/>
                    <a:pt x="33" y="7"/>
                  </a:cubicBezTo>
                  <a:close/>
                </a:path>
              </a:pathLst>
            </a:custGeom>
            <a:solidFill>
              <a:srgbClr val="FFC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8" name="Freeform 71"/>
            <p:cNvSpPr/>
            <p:nvPr/>
          </p:nvSpPr>
          <p:spPr bwMode="auto">
            <a:xfrm>
              <a:off x="6169" y="3985"/>
              <a:ext cx="137" cy="134"/>
            </a:xfrm>
            <a:custGeom>
              <a:avLst/>
              <a:gdLst>
                <a:gd name="T0" fmla="*/ 51 w 58"/>
                <a:gd name="T1" fmla="*/ 18 h 56"/>
                <a:gd name="T2" fmla="*/ 44 w 58"/>
                <a:gd name="T3" fmla="*/ 19 h 56"/>
                <a:gd name="T4" fmla="*/ 41 w 58"/>
                <a:gd name="T5" fmla="*/ 15 h 56"/>
                <a:gd name="T6" fmla="*/ 39 w 58"/>
                <a:gd name="T7" fmla="*/ 10 h 56"/>
                <a:gd name="T8" fmla="*/ 34 w 58"/>
                <a:gd name="T9" fmla="*/ 1 h 56"/>
                <a:gd name="T10" fmla="*/ 34 w 58"/>
                <a:gd name="T11" fmla="*/ 0 h 56"/>
                <a:gd name="T12" fmla="*/ 1 w 58"/>
                <a:gd name="T13" fmla="*/ 6 h 56"/>
                <a:gd name="T14" fmla="*/ 1 w 58"/>
                <a:gd name="T15" fmla="*/ 24 h 56"/>
                <a:gd name="T16" fmla="*/ 12 w 58"/>
                <a:gd name="T17" fmla="*/ 48 h 56"/>
                <a:gd name="T18" fmla="*/ 31 w 58"/>
                <a:gd name="T19" fmla="*/ 53 h 56"/>
                <a:gd name="T20" fmla="*/ 51 w 58"/>
                <a:gd name="T21" fmla="*/ 35 h 56"/>
                <a:gd name="T22" fmla="*/ 58 w 58"/>
                <a:gd name="T23" fmla="*/ 12 h 56"/>
                <a:gd name="T24" fmla="*/ 51 w 58"/>
                <a:gd name="T25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6">
                  <a:moveTo>
                    <a:pt x="51" y="18"/>
                  </a:moveTo>
                  <a:cubicBezTo>
                    <a:pt x="49" y="18"/>
                    <a:pt x="45" y="21"/>
                    <a:pt x="44" y="19"/>
                  </a:cubicBezTo>
                  <a:cubicBezTo>
                    <a:pt x="42" y="19"/>
                    <a:pt x="42" y="17"/>
                    <a:pt x="41" y="15"/>
                  </a:cubicBezTo>
                  <a:cubicBezTo>
                    <a:pt x="40" y="14"/>
                    <a:pt x="39" y="12"/>
                    <a:pt x="39" y="10"/>
                  </a:cubicBezTo>
                  <a:cubicBezTo>
                    <a:pt x="37" y="7"/>
                    <a:pt x="36" y="4"/>
                    <a:pt x="34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2" y="8"/>
                    <a:pt x="11" y="13"/>
                    <a:pt x="1" y="6"/>
                  </a:cubicBezTo>
                  <a:cubicBezTo>
                    <a:pt x="0" y="12"/>
                    <a:pt x="0" y="18"/>
                    <a:pt x="1" y="24"/>
                  </a:cubicBezTo>
                  <a:cubicBezTo>
                    <a:pt x="2" y="33"/>
                    <a:pt x="5" y="42"/>
                    <a:pt x="12" y="48"/>
                  </a:cubicBezTo>
                  <a:cubicBezTo>
                    <a:pt x="17" y="53"/>
                    <a:pt x="24" y="56"/>
                    <a:pt x="31" y="53"/>
                  </a:cubicBezTo>
                  <a:cubicBezTo>
                    <a:pt x="39" y="49"/>
                    <a:pt x="47" y="42"/>
                    <a:pt x="51" y="35"/>
                  </a:cubicBezTo>
                  <a:cubicBezTo>
                    <a:pt x="56" y="28"/>
                    <a:pt x="57" y="20"/>
                    <a:pt x="58" y="12"/>
                  </a:cubicBezTo>
                  <a:cubicBezTo>
                    <a:pt x="56" y="14"/>
                    <a:pt x="54" y="16"/>
                    <a:pt x="51" y="18"/>
                  </a:cubicBezTo>
                  <a:close/>
                </a:path>
              </a:pathLst>
            </a:custGeom>
            <a:solidFill>
              <a:srgbClr val="FFC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9" name="Freeform 72"/>
            <p:cNvSpPr/>
            <p:nvPr/>
          </p:nvSpPr>
          <p:spPr bwMode="auto">
            <a:xfrm>
              <a:off x="6164" y="3968"/>
              <a:ext cx="142" cy="144"/>
            </a:xfrm>
            <a:custGeom>
              <a:avLst/>
              <a:gdLst>
                <a:gd name="T0" fmla="*/ 7 w 60"/>
                <a:gd name="T1" fmla="*/ 6 h 60"/>
                <a:gd name="T2" fmla="*/ 11 w 60"/>
                <a:gd name="T3" fmla="*/ 12 h 60"/>
                <a:gd name="T4" fmla="*/ 13 w 60"/>
                <a:gd name="T5" fmla="*/ 15 h 60"/>
                <a:gd name="T6" fmla="*/ 16 w 60"/>
                <a:gd name="T7" fmla="*/ 18 h 60"/>
                <a:gd name="T8" fmla="*/ 22 w 60"/>
                <a:gd name="T9" fmla="*/ 12 h 60"/>
                <a:gd name="T10" fmla="*/ 24 w 60"/>
                <a:gd name="T11" fmla="*/ 10 h 60"/>
                <a:gd name="T12" fmla="*/ 28 w 60"/>
                <a:gd name="T13" fmla="*/ 6 h 60"/>
                <a:gd name="T14" fmla="*/ 31 w 60"/>
                <a:gd name="T15" fmla="*/ 2 h 60"/>
                <a:gd name="T16" fmla="*/ 33 w 60"/>
                <a:gd name="T17" fmla="*/ 0 h 60"/>
                <a:gd name="T18" fmla="*/ 34 w 60"/>
                <a:gd name="T19" fmla="*/ 0 h 60"/>
                <a:gd name="T20" fmla="*/ 41 w 60"/>
                <a:gd name="T21" fmla="*/ 21 h 60"/>
                <a:gd name="T22" fmla="*/ 42 w 60"/>
                <a:gd name="T23" fmla="*/ 25 h 60"/>
                <a:gd name="T24" fmla="*/ 59 w 60"/>
                <a:gd name="T25" fmla="*/ 19 h 60"/>
                <a:gd name="T26" fmla="*/ 59 w 60"/>
                <a:gd name="T27" fmla="*/ 17 h 60"/>
                <a:gd name="T28" fmla="*/ 59 w 60"/>
                <a:gd name="T29" fmla="*/ 17 h 60"/>
                <a:gd name="T30" fmla="*/ 59 w 60"/>
                <a:gd name="T31" fmla="*/ 18 h 60"/>
                <a:gd name="T32" fmla="*/ 59 w 60"/>
                <a:gd name="T33" fmla="*/ 19 h 60"/>
                <a:gd name="T34" fmla="*/ 59 w 60"/>
                <a:gd name="T35" fmla="*/ 20 h 60"/>
                <a:gd name="T36" fmla="*/ 59 w 60"/>
                <a:gd name="T37" fmla="*/ 22 h 60"/>
                <a:gd name="T38" fmla="*/ 56 w 60"/>
                <a:gd name="T39" fmla="*/ 32 h 60"/>
                <a:gd name="T40" fmla="*/ 41 w 60"/>
                <a:gd name="T41" fmla="*/ 54 h 60"/>
                <a:gd name="T42" fmla="*/ 24 w 60"/>
                <a:gd name="T43" fmla="*/ 59 h 60"/>
                <a:gd name="T44" fmla="*/ 3 w 60"/>
                <a:gd name="T45" fmla="*/ 36 h 60"/>
                <a:gd name="T46" fmla="*/ 4 w 60"/>
                <a:gd name="T47" fmla="*/ 5 h 60"/>
                <a:gd name="T48" fmla="*/ 4 w 60"/>
                <a:gd name="T49" fmla="*/ 6 h 60"/>
                <a:gd name="T50" fmla="*/ 4 w 60"/>
                <a:gd name="T51" fmla="*/ 36 h 60"/>
                <a:gd name="T52" fmla="*/ 25 w 60"/>
                <a:gd name="T53" fmla="*/ 58 h 60"/>
                <a:gd name="T54" fmla="*/ 40 w 60"/>
                <a:gd name="T55" fmla="*/ 53 h 60"/>
                <a:gd name="T56" fmla="*/ 55 w 60"/>
                <a:gd name="T57" fmla="*/ 32 h 60"/>
                <a:gd name="T58" fmla="*/ 58 w 60"/>
                <a:gd name="T59" fmla="*/ 20 h 60"/>
                <a:gd name="T60" fmla="*/ 42 w 60"/>
                <a:gd name="T61" fmla="*/ 26 h 60"/>
                <a:gd name="T62" fmla="*/ 40 w 60"/>
                <a:gd name="T63" fmla="*/ 22 h 60"/>
                <a:gd name="T64" fmla="*/ 34 w 60"/>
                <a:gd name="T65" fmla="*/ 1 h 60"/>
                <a:gd name="T66" fmla="*/ 33 w 60"/>
                <a:gd name="T67" fmla="*/ 1 h 60"/>
                <a:gd name="T68" fmla="*/ 32 w 60"/>
                <a:gd name="T69" fmla="*/ 2 h 60"/>
                <a:gd name="T70" fmla="*/ 29 w 60"/>
                <a:gd name="T71" fmla="*/ 6 h 60"/>
                <a:gd name="T72" fmla="*/ 25 w 60"/>
                <a:gd name="T73" fmla="*/ 10 h 60"/>
                <a:gd name="T74" fmla="*/ 23 w 60"/>
                <a:gd name="T75" fmla="*/ 12 h 60"/>
                <a:gd name="T76" fmla="*/ 16 w 60"/>
                <a:gd name="T77" fmla="*/ 18 h 60"/>
                <a:gd name="T78" fmla="*/ 15 w 60"/>
                <a:gd name="T79" fmla="*/ 18 h 60"/>
                <a:gd name="T80" fmla="*/ 15 w 60"/>
                <a:gd name="T81" fmla="*/ 18 h 60"/>
                <a:gd name="T82" fmla="*/ 12 w 60"/>
                <a:gd name="T83" fmla="*/ 15 h 60"/>
                <a:gd name="T84" fmla="*/ 10 w 60"/>
                <a:gd name="T85" fmla="*/ 13 h 60"/>
                <a:gd name="T86" fmla="*/ 6 w 60"/>
                <a:gd name="T87" fmla="*/ 6 h 60"/>
                <a:gd name="T88" fmla="*/ 5 w 60"/>
                <a:gd name="T89" fmla="*/ 4 h 60"/>
                <a:gd name="T90" fmla="*/ 5 w 60"/>
                <a:gd name="T91" fmla="*/ 3 h 60"/>
                <a:gd name="T92" fmla="*/ 7 w 60"/>
                <a:gd name="T9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60">
                  <a:moveTo>
                    <a:pt x="7" y="6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5" y="17"/>
                    <a:pt x="16" y="18"/>
                  </a:cubicBezTo>
                  <a:cubicBezTo>
                    <a:pt x="16" y="17"/>
                    <a:pt x="22" y="12"/>
                    <a:pt x="22" y="12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3" y="0"/>
                    <a:pt x="33" y="0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8" y="2"/>
                    <a:pt x="39" y="10"/>
                    <a:pt x="41" y="21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5" y="25"/>
                    <a:pt x="58" y="22"/>
                    <a:pt x="59" y="19"/>
                  </a:cubicBezTo>
                  <a:cubicBezTo>
                    <a:pt x="59" y="18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8"/>
                    <a:pt x="60" y="18"/>
                    <a:pt x="59" y="18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8" y="26"/>
                    <a:pt x="58" y="27"/>
                    <a:pt x="56" y="32"/>
                  </a:cubicBezTo>
                  <a:cubicBezTo>
                    <a:pt x="53" y="38"/>
                    <a:pt x="46" y="49"/>
                    <a:pt x="41" y="54"/>
                  </a:cubicBezTo>
                  <a:cubicBezTo>
                    <a:pt x="35" y="58"/>
                    <a:pt x="31" y="60"/>
                    <a:pt x="24" y="59"/>
                  </a:cubicBezTo>
                  <a:cubicBezTo>
                    <a:pt x="13" y="56"/>
                    <a:pt x="6" y="45"/>
                    <a:pt x="3" y="36"/>
                  </a:cubicBezTo>
                  <a:cubicBezTo>
                    <a:pt x="0" y="28"/>
                    <a:pt x="1" y="1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" y="14"/>
                    <a:pt x="1" y="29"/>
                    <a:pt x="4" y="36"/>
                  </a:cubicBezTo>
                  <a:cubicBezTo>
                    <a:pt x="7" y="45"/>
                    <a:pt x="14" y="56"/>
                    <a:pt x="25" y="58"/>
                  </a:cubicBezTo>
                  <a:cubicBezTo>
                    <a:pt x="31" y="60"/>
                    <a:pt x="35" y="58"/>
                    <a:pt x="40" y="53"/>
                  </a:cubicBezTo>
                  <a:cubicBezTo>
                    <a:pt x="45" y="49"/>
                    <a:pt x="52" y="38"/>
                    <a:pt x="55" y="32"/>
                  </a:cubicBezTo>
                  <a:cubicBezTo>
                    <a:pt x="57" y="28"/>
                    <a:pt x="58" y="24"/>
                    <a:pt x="58" y="20"/>
                  </a:cubicBezTo>
                  <a:cubicBezTo>
                    <a:pt x="54" y="23"/>
                    <a:pt x="44" y="26"/>
                    <a:pt x="42" y="26"/>
                  </a:cubicBezTo>
                  <a:cubicBezTo>
                    <a:pt x="41" y="26"/>
                    <a:pt x="41" y="26"/>
                    <a:pt x="40" y="22"/>
                  </a:cubicBezTo>
                  <a:cubicBezTo>
                    <a:pt x="40" y="17"/>
                    <a:pt x="37" y="2"/>
                    <a:pt x="34" y="1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29" y="6"/>
                    <a:pt x="29" y="6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5" y="19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0" name="Freeform 73"/>
            <p:cNvSpPr/>
            <p:nvPr/>
          </p:nvSpPr>
          <p:spPr bwMode="auto">
            <a:xfrm>
              <a:off x="6169" y="4011"/>
              <a:ext cx="28" cy="72"/>
            </a:xfrm>
            <a:custGeom>
              <a:avLst/>
              <a:gdLst>
                <a:gd name="T0" fmla="*/ 9 w 12"/>
                <a:gd name="T1" fmla="*/ 27 h 30"/>
                <a:gd name="T2" fmla="*/ 3 w 12"/>
                <a:gd name="T3" fmla="*/ 0 h 30"/>
                <a:gd name="T4" fmla="*/ 6 w 12"/>
                <a:gd name="T5" fmla="*/ 6 h 30"/>
                <a:gd name="T6" fmla="*/ 8 w 12"/>
                <a:gd name="T7" fmla="*/ 17 h 30"/>
                <a:gd name="T8" fmla="*/ 10 w 12"/>
                <a:gd name="T9" fmla="*/ 24 h 30"/>
                <a:gd name="T10" fmla="*/ 12 w 12"/>
                <a:gd name="T11" fmla="*/ 30 h 30"/>
                <a:gd name="T12" fmla="*/ 12 w 12"/>
                <a:gd name="T13" fmla="*/ 30 h 30"/>
                <a:gd name="T14" fmla="*/ 9 w 12"/>
                <a:gd name="T15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30">
                  <a:moveTo>
                    <a:pt x="9" y="27"/>
                  </a:moveTo>
                  <a:cubicBezTo>
                    <a:pt x="4" y="19"/>
                    <a:pt x="0" y="3"/>
                    <a:pt x="3" y="0"/>
                  </a:cubicBezTo>
                  <a:cubicBezTo>
                    <a:pt x="5" y="1"/>
                    <a:pt x="5" y="5"/>
                    <a:pt x="6" y="6"/>
                  </a:cubicBezTo>
                  <a:cubicBezTo>
                    <a:pt x="7" y="10"/>
                    <a:pt x="7" y="14"/>
                    <a:pt x="8" y="17"/>
                  </a:cubicBezTo>
                  <a:cubicBezTo>
                    <a:pt x="9" y="20"/>
                    <a:pt x="10" y="22"/>
                    <a:pt x="10" y="24"/>
                  </a:cubicBezTo>
                  <a:cubicBezTo>
                    <a:pt x="11" y="26"/>
                    <a:pt x="11" y="28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lnTo>
                    <a:pt x="9" y="27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1" name="Freeform 74"/>
            <p:cNvSpPr/>
            <p:nvPr/>
          </p:nvSpPr>
          <p:spPr bwMode="auto">
            <a:xfrm>
              <a:off x="5577" y="4047"/>
              <a:ext cx="143" cy="127"/>
            </a:xfrm>
            <a:custGeom>
              <a:avLst/>
              <a:gdLst>
                <a:gd name="T0" fmla="*/ 54 w 60"/>
                <a:gd name="T1" fmla="*/ 20 h 53"/>
                <a:gd name="T2" fmla="*/ 0 w 60"/>
                <a:gd name="T3" fmla="*/ 21 h 53"/>
                <a:gd name="T4" fmla="*/ 21 w 60"/>
                <a:gd name="T5" fmla="*/ 34 h 53"/>
                <a:gd name="T6" fmla="*/ 60 w 60"/>
                <a:gd name="T7" fmla="*/ 37 h 53"/>
                <a:gd name="T8" fmla="*/ 54 w 60"/>
                <a:gd name="T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3">
                  <a:moveTo>
                    <a:pt x="54" y="20"/>
                  </a:moveTo>
                  <a:cubicBezTo>
                    <a:pt x="54" y="20"/>
                    <a:pt x="34" y="0"/>
                    <a:pt x="0" y="21"/>
                  </a:cubicBezTo>
                  <a:cubicBezTo>
                    <a:pt x="0" y="21"/>
                    <a:pt x="11" y="26"/>
                    <a:pt x="21" y="34"/>
                  </a:cubicBezTo>
                  <a:cubicBezTo>
                    <a:pt x="32" y="42"/>
                    <a:pt x="51" y="53"/>
                    <a:pt x="60" y="37"/>
                  </a:cubicBezTo>
                  <a:cubicBezTo>
                    <a:pt x="60" y="37"/>
                    <a:pt x="54" y="28"/>
                    <a:pt x="54" y="20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2" name="Freeform 75"/>
            <p:cNvSpPr/>
            <p:nvPr/>
          </p:nvSpPr>
          <p:spPr bwMode="auto">
            <a:xfrm>
              <a:off x="5549" y="4047"/>
              <a:ext cx="168" cy="139"/>
            </a:xfrm>
            <a:custGeom>
              <a:avLst/>
              <a:gdLst>
                <a:gd name="T0" fmla="*/ 68 w 71"/>
                <a:gd name="T1" fmla="*/ 16 h 58"/>
                <a:gd name="T2" fmla="*/ 3 w 71"/>
                <a:gd name="T3" fmla="*/ 22 h 58"/>
                <a:gd name="T4" fmla="*/ 3 w 71"/>
                <a:gd name="T5" fmla="*/ 25 h 58"/>
                <a:gd name="T6" fmla="*/ 70 w 71"/>
                <a:gd name="T7" fmla="*/ 36 h 58"/>
                <a:gd name="T8" fmla="*/ 67 w 71"/>
                <a:gd name="T9" fmla="*/ 34 h 58"/>
                <a:gd name="T10" fmla="*/ 21 w 71"/>
                <a:gd name="T11" fmla="*/ 28 h 58"/>
                <a:gd name="T12" fmla="*/ 9 w 71"/>
                <a:gd name="T13" fmla="*/ 23 h 58"/>
                <a:gd name="T14" fmla="*/ 16 w 71"/>
                <a:gd name="T15" fmla="*/ 17 h 58"/>
                <a:gd name="T16" fmla="*/ 66 w 71"/>
                <a:gd name="T17" fmla="*/ 18 h 58"/>
                <a:gd name="T18" fmla="*/ 68 w 71"/>
                <a:gd name="T19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58">
                  <a:moveTo>
                    <a:pt x="68" y="16"/>
                  </a:moveTo>
                  <a:cubicBezTo>
                    <a:pt x="48" y="0"/>
                    <a:pt x="21" y="7"/>
                    <a:pt x="3" y="22"/>
                  </a:cubicBezTo>
                  <a:cubicBezTo>
                    <a:pt x="2" y="23"/>
                    <a:pt x="2" y="25"/>
                    <a:pt x="3" y="25"/>
                  </a:cubicBezTo>
                  <a:cubicBezTo>
                    <a:pt x="27" y="29"/>
                    <a:pt x="47" y="58"/>
                    <a:pt x="70" y="36"/>
                  </a:cubicBezTo>
                  <a:cubicBezTo>
                    <a:pt x="71" y="35"/>
                    <a:pt x="69" y="33"/>
                    <a:pt x="67" y="34"/>
                  </a:cubicBezTo>
                  <a:cubicBezTo>
                    <a:pt x="51" y="50"/>
                    <a:pt x="37" y="37"/>
                    <a:pt x="21" y="28"/>
                  </a:cubicBezTo>
                  <a:cubicBezTo>
                    <a:pt x="17" y="26"/>
                    <a:pt x="13" y="25"/>
                    <a:pt x="9" y="23"/>
                  </a:cubicBezTo>
                  <a:cubicBezTo>
                    <a:pt x="0" y="20"/>
                    <a:pt x="11" y="20"/>
                    <a:pt x="16" y="17"/>
                  </a:cubicBezTo>
                  <a:cubicBezTo>
                    <a:pt x="30" y="7"/>
                    <a:pt x="52" y="7"/>
                    <a:pt x="66" y="18"/>
                  </a:cubicBezTo>
                  <a:cubicBezTo>
                    <a:pt x="67" y="20"/>
                    <a:pt x="69" y="17"/>
                    <a:pt x="68" y="16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3" name="Freeform 76"/>
            <p:cNvSpPr/>
            <p:nvPr/>
          </p:nvSpPr>
          <p:spPr bwMode="auto">
            <a:xfrm>
              <a:off x="5587" y="4073"/>
              <a:ext cx="128" cy="46"/>
            </a:xfrm>
            <a:custGeom>
              <a:avLst/>
              <a:gdLst>
                <a:gd name="T0" fmla="*/ 52 w 54"/>
                <a:gd name="T1" fmla="*/ 15 h 19"/>
                <a:gd name="T2" fmla="*/ 2 w 54"/>
                <a:gd name="T3" fmla="*/ 10 h 19"/>
                <a:gd name="T4" fmla="*/ 3 w 54"/>
                <a:gd name="T5" fmla="*/ 12 h 19"/>
                <a:gd name="T6" fmla="*/ 51 w 54"/>
                <a:gd name="T7" fmla="*/ 18 h 19"/>
                <a:gd name="T8" fmla="*/ 52 w 54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9">
                  <a:moveTo>
                    <a:pt x="52" y="15"/>
                  </a:moveTo>
                  <a:cubicBezTo>
                    <a:pt x="38" y="5"/>
                    <a:pt x="18" y="0"/>
                    <a:pt x="2" y="10"/>
                  </a:cubicBezTo>
                  <a:cubicBezTo>
                    <a:pt x="0" y="11"/>
                    <a:pt x="2" y="13"/>
                    <a:pt x="3" y="12"/>
                  </a:cubicBezTo>
                  <a:cubicBezTo>
                    <a:pt x="19" y="3"/>
                    <a:pt x="37" y="8"/>
                    <a:pt x="51" y="18"/>
                  </a:cubicBezTo>
                  <a:cubicBezTo>
                    <a:pt x="53" y="19"/>
                    <a:pt x="54" y="17"/>
                    <a:pt x="52" y="15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4" name="Freeform 77"/>
            <p:cNvSpPr/>
            <p:nvPr/>
          </p:nvSpPr>
          <p:spPr bwMode="auto">
            <a:xfrm>
              <a:off x="5687" y="4002"/>
              <a:ext cx="38" cy="351"/>
            </a:xfrm>
            <a:custGeom>
              <a:avLst/>
              <a:gdLst>
                <a:gd name="T0" fmla="*/ 1 w 16"/>
                <a:gd name="T1" fmla="*/ 105 h 147"/>
                <a:gd name="T2" fmla="*/ 7 w 16"/>
                <a:gd name="T3" fmla="*/ 53 h 147"/>
                <a:gd name="T4" fmla="*/ 10 w 16"/>
                <a:gd name="T5" fmla="*/ 2 h 147"/>
                <a:gd name="T6" fmla="*/ 10 w 16"/>
                <a:gd name="T7" fmla="*/ 0 h 147"/>
                <a:gd name="T8" fmla="*/ 16 w 16"/>
                <a:gd name="T9" fmla="*/ 0 h 147"/>
                <a:gd name="T10" fmla="*/ 16 w 16"/>
                <a:gd name="T11" fmla="*/ 10 h 147"/>
                <a:gd name="T12" fmla="*/ 11 w 16"/>
                <a:gd name="T13" fmla="*/ 103 h 147"/>
                <a:gd name="T14" fmla="*/ 8 w 16"/>
                <a:gd name="T15" fmla="*/ 147 h 147"/>
                <a:gd name="T16" fmla="*/ 4 w 16"/>
                <a:gd name="T17" fmla="*/ 141 h 147"/>
                <a:gd name="T18" fmla="*/ 1 w 16"/>
                <a:gd name="T19" fmla="*/ 130 h 147"/>
                <a:gd name="T20" fmla="*/ 1 w 16"/>
                <a:gd name="T21" fmla="*/ 10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47">
                  <a:moveTo>
                    <a:pt x="1" y="105"/>
                  </a:moveTo>
                  <a:cubicBezTo>
                    <a:pt x="4" y="88"/>
                    <a:pt x="5" y="70"/>
                    <a:pt x="7" y="53"/>
                  </a:cubicBezTo>
                  <a:cubicBezTo>
                    <a:pt x="8" y="36"/>
                    <a:pt x="9" y="19"/>
                    <a:pt x="10" y="2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6" y="3"/>
                    <a:pt x="16" y="7"/>
                    <a:pt x="16" y="10"/>
                  </a:cubicBezTo>
                  <a:cubicBezTo>
                    <a:pt x="15" y="41"/>
                    <a:pt x="12" y="72"/>
                    <a:pt x="11" y="103"/>
                  </a:cubicBezTo>
                  <a:cubicBezTo>
                    <a:pt x="11" y="118"/>
                    <a:pt x="12" y="133"/>
                    <a:pt x="8" y="147"/>
                  </a:cubicBezTo>
                  <a:cubicBezTo>
                    <a:pt x="6" y="145"/>
                    <a:pt x="5" y="143"/>
                    <a:pt x="4" y="141"/>
                  </a:cubicBezTo>
                  <a:cubicBezTo>
                    <a:pt x="0" y="135"/>
                    <a:pt x="0" y="136"/>
                    <a:pt x="1" y="130"/>
                  </a:cubicBezTo>
                  <a:cubicBezTo>
                    <a:pt x="1" y="122"/>
                    <a:pt x="0" y="113"/>
                    <a:pt x="1" y="105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5" name="Freeform 78"/>
            <p:cNvSpPr/>
            <p:nvPr/>
          </p:nvSpPr>
          <p:spPr bwMode="auto">
            <a:xfrm>
              <a:off x="5684" y="3999"/>
              <a:ext cx="26" cy="347"/>
            </a:xfrm>
            <a:custGeom>
              <a:avLst/>
              <a:gdLst>
                <a:gd name="T0" fmla="*/ 5 w 11"/>
                <a:gd name="T1" fmla="*/ 94 h 145"/>
                <a:gd name="T2" fmla="*/ 9 w 11"/>
                <a:gd name="T3" fmla="*/ 0 h 145"/>
                <a:gd name="T4" fmla="*/ 11 w 11"/>
                <a:gd name="T5" fmla="*/ 1 h 145"/>
                <a:gd name="T6" fmla="*/ 6 w 11"/>
                <a:gd name="T7" fmla="*/ 94 h 145"/>
                <a:gd name="T8" fmla="*/ 5 w 11"/>
                <a:gd name="T9" fmla="*/ 109 h 145"/>
                <a:gd name="T10" fmla="*/ 2 w 11"/>
                <a:gd name="T11" fmla="*/ 145 h 145"/>
                <a:gd name="T12" fmla="*/ 0 w 11"/>
                <a:gd name="T13" fmla="*/ 142 h 145"/>
                <a:gd name="T14" fmla="*/ 4 w 11"/>
                <a:gd name="T15" fmla="*/ 109 h 145"/>
                <a:gd name="T16" fmla="*/ 5 w 11"/>
                <a:gd name="T17" fmla="*/ 9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5">
                  <a:moveTo>
                    <a:pt x="5" y="9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1"/>
                    <a:pt x="11" y="1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4" y="109"/>
                    <a:pt x="4" y="109"/>
                    <a:pt x="4" y="109"/>
                  </a:cubicBezTo>
                  <a:lnTo>
                    <a:pt x="5" y="9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6" name="Freeform 79"/>
            <p:cNvSpPr/>
            <p:nvPr/>
          </p:nvSpPr>
          <p:spPr bwMode="auto">
            <a:xfrm>
              <a:off x="5689" y="4002"/>
              <a:ext cx="38" cy="365"/>
            </a:xfrm>
            <a:custGeom>
              <a:avLst/>
              <a:gdLst>
                <a:gd name="T0" fmla="*/ 6 w 16"/>
                <a:gd name="T1" fmla="*/ 104 h 153"/>
                <a:gd name="T2" fmla="*/ 10 w 16"/>
                <a:gd name="T3" fmla="*/ 59 h 153"/>
                <a:gd name="T4" fmla="*/ 14 w 16"/>
                <a:gd name="T5" fmla="*/ 0 h 153"/>
                <a:gd name="T6" fmla="*/ 16 w 16"/>
                <a:gd name="T7" fmla="*/ 0 h 153"/>
                <a:gd name="T8" fmla="*/ 11 w 16"/>
                <a:gd name="T9" fmla="*/ 58 h 153"/>
                <a:gd name="T10" fmla="*/ 8 w 16"/>
                <a:gd name="T11" fmla="*/ 98 h 153"/>
                <a:gd name="T12" fmla="*/ 7 w 16"/>
                <a:gd name="T13" fmla="*/ 109 h 153"/>
                <a:gd name="T14" fmla="*/ 4 w 16"/>
                <a:gd name="T15" fmla="*/ 153 h 153"/>
                <a:gd name="T16" fmla="*/ 0 w 16"/>
                <a:gd name="T17" fmla="*/ 151 h 153"/>
                <a:gd name="T18" fmla="*/ 6 w 16"/>
                <a:gd name="T19" fmla="*/ 110 h 153"/>
                <a:gd name="T20" fmla="*/ 6 w 16"/>
                <a:gd name="T21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53">
                  <a:moveTo>
                    <a:pt x="6" y="104"/>
                  </a:moveTo>
                  <a:cubicBezTo>
                    <a:pt x="10" y="59"/>
                    <a:pt x="10" y="59"/>
                    <a:pt x="10" y="59"/>
                  </a:cubicBezTo>
                  <a:cubicBezTo>
                    <a:pt x="12" y="38"/>
                    <a:pt x="13" y="19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5" y="19"/>
                    <a:pt x="13" y="37"/>
                    <a:pt x="11" y="5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6" y="110"/>
                    <a:pt x="6" y="110"/>
                    <a:pt x="6" y="110"/>
                  </a:cubicBezTo>
                  <a:lnTo>
                    <a:pt x="6" y="10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7" name="Freeform 80"/>
            <p:cNvSpPr/>
            <p:nvPr/>
          </p:nvSpPr>
          <p:spPr bwMode="auto">
            <a:xfrm>
              <a:off x="5751" y="3746"/>
              <a:ext cx="33" cy="124"/>
            </a:xfrm>
            <a:custGeom>
              <a:avLst/>
              <a:gdLst>
                <a:gd name="T0" fmla="*/ 6 w 14"/>
                <a:gd name="T1" fmla="*/ 52 h 52"/>
                <a:gd name="T2" fmla="*/ 5 w 14"/>
                <a:gd name="T3" fmla="*/ 45 h 52"/>
                <a:gd name="T4" fmla="*/ 6 w 14"/>
                <a:gd name="T5" fmla="*/ 36 h 52"/>
                <a:gd name="T6" fmla="*/ 6 w 14"/>
                <a:gd name="T7" fmla="*/ 23 h 52"/>
                <a:gd name="T8" fmla="*/ 6 w 14"/>
                <a:gd name="T9" fmla="*/ 15 h 52"/>
                <a:gd name="T10" fmla="*/ 13 w 14"/>
                <a:gd name="T11" fmla="*/ 9 h 52"/>
                <a:gd name="T12" fmla="*/ 9 w 14"/>
                <a:gd name="T13" fmla="*/ 1 h 52"/>
                <a:gd name="T14" fmla="*/ 2 w 14"/>
                <a:gd name="T15" fmla="*/ 6 h 52"/>
                <a:gd name="T16" fmla="*/ 4 w 14"/>
                <a:gd name="T17" fmla="*/ 15 h 52"/>
                <a:gd name="T18" fmla="*/ 3 w 14"/>
                <a:gd name="T19" fmla="*/ 23 h 52"/>
                <a:gd name="T20" fmla="*/ 2 w 14"/>
                <a:gd name="T21" fmla="*/ 33 h 52"/>
                <a:gd name="T22" fmla="*/ 2 w 14"/>
                <a:gd name="T23" fmla="*/ 49 h 52"/>
                <a:gd name="T24" fmla="*/ 1 w 14"/>
                <a:gd name="T25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52">
                  <a:moveTo>
                    <a:pt x="6" y="52"/>
                  </a:moveTo>
                  <a:cubicBezTo>
                    <a:pt x="7" y="51"/>
                    <a:pt x="6" y="47"/>
                    <a:pt x="5" y="45"/>
                  </a:cubicBezTo>
                  <a:cubicBezTo>
                    <a:pt x="5" y="42"/>
                    <a:pt x="6" y="39"/>
                    <a:pt x="6" y="36"/>
                  </a:cubicBezTo>
                  <a:cubicBezTo>
                    <a:pt x="6" y="32"/>
                    <a:pt x="6" y="27"/>
                    <a:pt x="6" y="23"/>
                  </a:cubicBezTo>
                  <a:cubicBezTo>
                    <a:pt x="6" y="21"/>
                    <a:pt x="6" y="18"/>
                    <a:pt x="6" y="15"/>
                  </a:cubicBezTo>
                  <a:cubicBezTo>
                    <a:pt x="9" y="14"/>
                    <a:pt x="13" y="13"/>
                    <a:pt x="13" y="9"/>
                  </a:cubicBezTo>
                  <a:cubicBezTo>
                    <a:pt x="14" y="6"/>
                    <a:pt x="12" y="2"/>
                    <a:pt x="9" y="1"/>
                  </a:cubicBezTo>
                  <a:cubicBezTo>
                    <a:pt x="7" y="0"/>
                    <a:pt x="3" y="5"/>
                    <a:pt x="2" y="6"/>
                  </a:cubicBezTo>
                  <a:cubicBezTo>
                    <a:pt x="0" y="10"/>
                    <a:pt x="2" y="13"/>
                    <a:pt x="4" y="15"/>
                  </a:cubicBezTo>
                  <a:cubicBezTo>
                    <a:pt x="3" y="17"/>
                    <a:pt x="3" y="21"/>
                    <a:pt x="3" y="23"/>
                  </a:cubicBezTo>
                  <a:cubicBezTo>
                    <a:pt x="3" y="27"/>
                    <a:pt x="3" y="30"/>
                    <a:pt x="2" y="33"/>
                  </a:cubicBezTo>
                  <a:cubicBezTo>
                    <a:pt x="2" y="38"/>
                    <a:pt x="2" y="44"/>
                    <a:pt x="2" y="49"/>
                  </a:cubicBezTo>
                  <a:cubicBezTo>
                    <a:pt x="2" y="48"/>
                    <a:pt x="2" y="48"/>
                    <a:pt x="1" y="48"/>
                  </a:cubicBezTo>
                </a:path>
              </a:pathLst>
            </a:custGeom>
            <a:solidFill>
              <a:srgbClr val="FF8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8" name="Freeform 81"/>
            <p:cNvSpPr/>
            <p:nvPr/>
          </p:nvSpPr>
          <p:spPr bwMode="auto">
            <a:xfrm>
              <a:off x="5637" y="3768"/>
              <a:ext cx="57" cy="110"/>
            </a:xfrm>
            <a:custGeom>
              <a:avLst/>
              <a:gdLst>
                <a:gd name="T0" fmla="*/ 24 w 24"/>
                <a:gd name="T1" fmla="*/ 40 h 46"/>
                <a:gd name="T2" fmla="*/ 17 w 24"/>
                <a:gd name="T3" fmla="*/ 25 h 46"/>
                <a:gd name="T4" fmla="*/ 12 w 24"/>
                <a:gd name="T5" fmla="*/ 12 h 46"/>
                <a:gd name="T6" fmla="*/ 9 w 24"/>
                <a:gd name="T7" fmla="*/ 7 h 46"/>
                <a:gd name="T8" fmla="*/ 9 w 24"/>
                <a:gd name="T9" fmla="*/ 2 h 46"/>
                <a:gd name="T10" fmla="*/ 3 w 24"/>
                <a:gd name="T11" fmla="*/ 1 h 46"/>
                <a:gd name="T12" fmla="*/ 0 w 24"/>
                <a:gd name="T13" fmla="*/ 4 h 46"/>
                <a:gd name="T14" fmla="*/ 4 w 24"/>
                <a:gd name="T15" fmla="*/ 8 h 46"/>
                <a:gd name="T16" fmla="*/ 12 w 24"/>
                <a:gd name="T17" fmla="*/ 21 h 46"/>
                <a:gd name="T18" fmla="*/ 16 w 24"/>
                <a:gd name="T19" fmla="*/ 33 h 46"/>
                <a:gd name="T20" fmla="*/ 21 w 24"/>
                <a:gd name="T21" fmla="*/ 46 h 46"/>
                <a:gd name="T22" fmla="*/ 21 w 24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46">
                  <a:moveTo>
                    <a:pt x="24" y="40"/>
                  </a:moveTo>
                  <a:cubicBezTo>
                    <a:pt x="23" y="36"/>
                    <a:pt x="20" y="30"/>
                    <a:pt x="17" y="25"/>
                  </a:cubicBezTo>
                  <a:cubicBezTo>
                    <a:pt x="15" y="21"/>
                    <a:pt x="14" y="16"/>
                    <a:pt x="12" y="12"/>
                  </a:cubicBezTo>
                  <a:cubicBezTo>
                    <a:pt x="11" y="10"/>
                    <a:pt x="9" y="8"/>
                    <a:pt x="9" y="7"/>
                  </a:cubicBezTo>
                  <a:cubicBezTo>
                    <a:pt x="10" y="6"/>
                    <a:pt x="11" y="4"/>
                    <a:pt x="9" y="2"/>
                  </a:cubicBezTo>
                  <a:cubicBezTo>
                    <a:pt x="8" y="0"/>
                    <a:pt x="5" y="0"/>
                    <a:pt x="3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1" y="7"/>
                    <a:pt x="3" y="7"/>
                    <a:pt x="4" y="8"/>
                  </a:cubicBezTo>
                  <a:cubicBezTo>
                    <a:pt x="8" y="11"/>
                    <a:pt x="10" y="17"/>
                    <a:pt x="12" y="21"/>
                  </a:cubicBezTo>
                  <a:cubicBezTo>
                    <a:pt x="13" y="25"/>
                    <a:pt x="15" y="29"/>
                    <a:pt x="16" y="33"/>
                  </a:cubicBezTo>
                  <a:cubicBezTo>
                    <a:pt x="18" y="38"/>
                    <a:pt x="20" y="42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</a:path>
              </a:pathLst>
            </a:custGeom>
            <a:solidFill>
              <a:srgbClr val="FF8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9" name="Freeform 82"/>
            <p:cNvSpPr/>
            <p:nvPr/>
          </p:nvSpPr>
          <p:spPr bwMode="auto">
            <a:xfrm>
              <a:off x="5701" y="3722"/>
              <a:ext cx="33" cy="101"/>
            </a:xfrm>
            <a:custGeom>
              <a:avLst/>
              <a:gdLst>
                <a:gd name="T0" fmla="*/ 12 w 14"/>
                <a:gd name="T1" fmla="*/ 42 h 42"/>
                <a:gd name="T2" fmla="*/ 10 w 14"/>
                <a:gd name="T3" fmla="*/ 30 h 42"/>
                <a:gd name="T4" fmla="*/ 10 w 14"/>
                <a:gd name="T5" fmla="*/ 23 h 42"/>
                <a:gd name="T6" fmla="*/ 9 w 14"/>
                <a:gd name="T7" fmla="*/ 17 h 42"/>
                <a:gd name="T8" fmla="*/ 9 w 14"/>
                <a:gd name="T9" fmla="*/ 4 h 42"/>
                <a:gd name="T10" fmla="*/ 2 w 14"/>
                <a:gd name="T11" fmla="*/ 11 h 42"/>
                <a:gd name="T12" fmla="*/ 6 w 14"/>
                <a:gd name="T13" fmla="*/ 17 h 42"/>
                <a:gd name="T14" fmla="*/ 7 w 14"/>
                <a:gd name="T15" fmla="*/ 27 h 42"/>
                <a:gd name="T16" fmla="*/ 8 w 14"/>
                <a:gd name="T17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2">
                  <a:moveTo>
                    <a:pt x="12" y="42"/>
                  </a:moveTo>
                  <a:cubicBezTo>
                    <a:pt x="13" y="38"/>
                    <a:pt x="11" y="34"/>
                    <a:pt x="10" y="30"/>
                  </a:cubicBezTo>
                  <a:cubicBezTo>
                    <a:pt x="10" y="28"/>
                    <a:pt x="10" y="25"/>
                    <a:pt x="10" y="23"/>
                  </a:cubicBezTo>
                  <a:cubicBezTo>
                    <a:pt x="10" y="21"/>
                    <a:pt x="9" y="19"/>
                    <a:pt x="9" y="17"/>
                  </a:cubicBezTo>
                  <a:cubicBezTo>
                    <a:pt x="14" y="15"/>
                    <a:pt x="13" y="7"/>
                    <a:pt x="9" y="4"/>
                  </a:cubicBezTo>
                  <a:cubicBezTo>
                    <a:pt x="4" y="0"/>
                    <a:pt x="0" y="7"/>
                    <a:pt x="2" y="11"/>
                  </a:cubicBezTo>
                  <a:cubicBezTo>
                    <a:pt x="3" y="14"/>
                    <a:pt x="5" y="15"/>
                    <a:pt x="6" y="17"/>
                  </a:cubicBezTo>
                  <a:cubicBezTo>
                    <a:pt x="7" y="20"/>
                    <a:pt x="6" y="24"/>
                    <a:pt x="7" y="27"/>
                  </a:cubicBezTo>
                  <a:cubicBezTo>
                    <a:pt x="7" y="31"/>
                    <a:pt x="8" y="36"/>
                    <a:pt x="8" y="41"/>
                  </a:cubicBezTo>
                </a:path>
              </a:pathLst>
            </a:custGeom>
            <a:solidFill>
              <a:srgbClr val="FF8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0" name="Freeform 83"/>
            <p:cNvSpPr/>
            <p:nvPr/>
          </p:nvSpPr>
          <p:spPr bwMode="auto">
            <a:xfrm>
              <a:off x="5715" y="3777"/>
              <a:ext cx="124" cy="98"/>
            </a:xfrm>
            <a:custGeom>
              <a:avLst/>
              <a:gdLst>
                <a:gd name="T0" fmla="*/ 0 w 52"/>
                <a:gd name="T1" fmla="*/ 10 h 41"/>
                <a:gd name="T2" fmla="*/ 8 w 52"/>
                <a:gd name="T3" fmla="*/ 0 h 41"/>
                <a:gd name="T4" fmla="*/ 13 w 52"/>
                <a:gd name="T5" fmla="*/ 9 h 41"/>
                <a:gd name="T6" fmla="*/ 19 w 52"/>
                <a:gd name="T7" fmla="*/ 18 h 41"/>
                <a:gd name="T8" fmla="*/ 22 w 52"/>
                <a:gd name="T9" fmla="*/ 22 h 41"/>
                <a:gd name="T10" fmla="*/ 25 w 52"/>
                <a:gd name="T11" fmla="*/ 26 h 41"/>
                <a:gd name="T12" fmla="*/ 29 w 52"/>
                <a:gd name="T13" fmla="*/ 33 h 41"/>
                <a:gd name="T14" fmla="*/ 36 w 52"/>
                <a:gd name="T15" fmla="*/ 28 h 41"/>
                <a:gd name="T16" fmla="*/ 40 w 52"/>
                <a:gd name="T17" fmla="*/ 25 h 41"/>
                <a:gd name="T18" fmla="*/ 43 w 52"/>
                <a:gd name="T19" fmla="*/ 23 h 41"/>
                <a:gd name="T20" fmla="*/ 52 w 52"/>
                <a:gd name="T21" fmla="*/ 15 h 41"/>
                <a:gd name="T22" fmla="*/ 51 w 52"/>
                <a:gd name="T23" fmla="*/ 34 h 41"/>
                <a:gd name="T24" fmla="*/ 0 w 52"/>
                <a:gd name="T2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41">
                  <a:moveTo>
                    <a:pt x="0" y="10"/>
                  </a:moveTo>
                  <a:cubicBezTo>
                    <a:pt x="2" y="7"/>
                    <a:pt x="5" y="3"/>
                    <a:pt x="8" y="0"/>
                  </a:cubicBezTo>
                  <a:cubicBezTo>
                    <a:pt x="10" y="3"/>
                    <a:pt x="11" y="6"/>
                    <a:pt x="13" y="9"/>
                  </a:cubicBezTo>
                  <a:cubicBezTo>
                    <a:pt x="15" y="12"/>
                    <a:pt x="17" y="15"/>
                    <a:pt x="19" y="18"/>
                  </a:cubicBezTo>
                  <a:cubicBezTo>
                    <a:pt x="20" y="19"/>
                    <a:pt x="21" y="21"/>
                    <a:pt x="22" y="22"/>
                  </a:cubicBezTo>
                  <a:cubicBezTo>
                    <a:pt x="23" y="24"/>
                    <a:pt x="24" y="25"/>
                    <a:pt x="25" y="26"/>
                  </a:cubicBezTo>
                  <a:cubicBezTo>
                    <a:pt x="26" y="28"/>
                    <a:pt x="27" y="31"/>
                    <a:pt x="29" y="33"/>
                  </a:cubicBezTo>
                  <a:cubicBezTo>
                    <a:pt x="31" y="31"/>
                    <a:pt x="34" y="30"/>
                    <a:pt x="36" y="28"/>
                  </a:cubicBezTo>
                  <a:cubicBezTo>
                    <a:pt x="37" y="27"/>
                    <a:pt x="38" y="26"/>
                    <a:pt x="40" y="25"/>
                  </a:cubicBezTo>
                  <a:cubicBezTo>
                    <a:pt x="41" y="24"/>
                    <a:pt x="42" y="23"/>
                    <a:pt x="43" y="23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22"/>
                    <a:pt x="52" y="28"/>
                    <a:pt x="51" y="34"/>
                  </a:cubicBezTo>
                  <a:cubicBezTo>
                    <a:pt x="32" y="41"/>
                    <a:pt x="15" y="29"/>
                    <a:pt x="0" y="10"/>
                  </a:cubicBezTo>
                  <a:close/>
                </a:path>
              </a:pathLst>
            </a:custGeom>
            <a:solidFill>
              <a:srgbClr val="FCB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1" name="Freeform 84"/>
            <p:cNvSpPr/>
            <p:nvPr/>
          </p:nvSpPr>
          <p:spPr bwMode="auto">
            <a:xfrm>
              <a:off x="5599" y="3801"/>
              <a:ext cx="237" cy="232"/>
            </a:xfrm>
            <a:custGeom>
              <a:avLst/>
              <a:gdLst>
                <a:gd name="T0" fmla="*/ 13 w 100"/>
                <a:gd name="T1" fmla="*/ 23 h 97"/>
                <a:gd name="T2" fmla="*/ 24 w 100"/>
                <a:gd name="T3" fmla="*/ 29 h 97"/>
                <a:gd name="T4" fmla="*/ 30 w 100"/>
                <a:gd name="T5" fmla="*/ 23 h 97"/>
                <a:gd name="T6" fmla="*/ 36 w 100"/>
                <a:gd name="T7" fmla="*/ 16 h 97"/>
                <a:gd name="T8" fmla="*/ 48 w 100"/>
                <a:gd name="T9" fmla="*/ 1 h 97"/>
                <a:gd name="T10" fmla="*/ 49 w 100"/>
                <a:gd name="T11" fmla="*/ 0 h 97"/>
                <a:gd name="T12" fmla="*/ 100 w 100"/>
                <a:gd name="T13" fmla="*/ 24 h 97"/>
                <a:gd name="T14" fmla="*/ 92 w 100"/>
                <a:gd name="T15" fmla="*/ 54 h 97"/>
                <a:gd name="T16" fmla="*/ 65 w 100"/>
                <a:gd name="T17" fmla="*/ 89 h 97"/>
                <a:gd name="T18" fmla="*/ 32 w 100"/>
                <a:gd name="T19" fmla="*/ 88 h 97"/>
                <a:gd name="T20" fmla="*/ 5 w 100"/>
                <a:gd name="T21" fmla="*/ 51 h 97"/>
                <a:gd name="T22" fmla="*/ 3 w 100"/>
                <a:gd name="T23" fmla="*/ 10 h 97"/>
                <a:gd name="T24" fmla="*/ 13 w 100"/>
                <a:gd name="T25" fmla="*/ 2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97">
                  <a:moveTo>
                    <a:pt x="13" y="23"/>
                  </a:moveTo>
                  <a:cubicBezTo>
                    <a:pt x="16" y="24"/>
                    <a:pt x="21" y="30"/>
                    <a:pt x="24" y="29"/>
                  </a:cubicBezTo>
                  <a:cubicBezTo>
                    <a:pt x="27" y="28"/>
                    <a:pt x="29" y="25"/>
                    <a:pt x="30" y="23"/>
                  </a:cubicBezTo>
                  <a:cubicBezTo>
                    <a:pt x="32" y="20"/>
                    <a:pt x="34" y="18"/>
                    <a:pt x="36" y="16"/>
                  </a:cubicBezTo>
                  <a:cubicBezTo>
                    <a:pt x="40" y="11"/>
                    <a:pt x="44" y="6"/>
                    <a:pt x="48" y="1"/>
                  </a:cubicBezTo>
                  <a:cubicBezTo>
                    <a:pt x="48" y="1"/>
                    <a:pt x="48" y="1"/>
                    <a:pt x="49" y="0"/>
                  </a:cubicBezTo>
                  <a:cubicBezTo>
                    <a:pt x="64" y="19"/>
                    <a:pt x="81" y="31"/>
                    <a:pt x="100" y="24"/>
                  </a:cubicBezTo>
                  <a:cubicBezTo>
                    <a:pt x="98" y="34"/>
                    <a:pt x="96" y="44"/>
                    <a:pt x="92" y="54"/>
                  </a:cubicBezTo>
                  <a:cubicBezTo>
                    <a:pt x="86" y="68"/>
                    <a:pt x="78" y="81"/>
                    <a:pt x="65" y="89"/>
                  </a:cubicBezTo>
                  <a:cubicBezTo>
                    <a:pt x="54" y="95"/>
                    <a:pt x="42" y="97"/>
                    <a:pt x="32" y="88"/>
                  </a:cubicBezTo>
                  <a:cubicBezTo>
                    <a:pt x="20" y="78"/>
                    <a:pt x="10" y="65"/>
                    <a:pt x="5" y="51"/>
                  </a:cubicBezTo>
                  <a:cubicBezTo>
                    <a:pt x="0" y="37"/>
                    <a:pt x="2" y="24"/>
                    <a:pt x="3" y="10"/>
                  </a:cubicBezTo>
                  <a:cubicBezTo>
                    <a:pt x="6" y="15"/>
                    <a:pt x="9" y="19"/>
                    <a:pt x="13" y="23"/>
                  </a:cubicBezTo>
                  <a:close/>
                </a:path>
              </a:pathLst>
            </a:custGeom>
            <a:solidFill>
              <a:srgbClr val="FCB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2" name="Freeform 85"/>
            <p:cNvSpPr/>
            <p:nvPr/>
          </p:nvSpPr>
          <p:spPr bwMode="auto">
            <a:xfrm>
              <a:off x="5606" y="3777"/>
              <a:ext cx="237" cy="239"/>
            </a:xfrm>
            <a:custGeom>
              <a:avLst/>
              <a:gdLst>
                <a:gd name="T0" fmla="*/ 93 w 100"/>
                <a:gd name="T1" fmla="*/ 21 h 100"/>
                <a:gd name="T2" fmla="*/ 84 w 100"/>
                <a:gd name="T3" fmla="*/ 29 h 100"/>
                <a:gd name="T4" fmla="*/ 80 w 100"/>
                <a:gd name="T5" fmla="*/ 33 h 100"/>
                <a:gd name="T6" fmla="*/ 74 w 100"/>
                <a:gd name="T7" fmla="*/ 37 h 100"/>
                <a:gd name="T8" fmla="*/ 65 w 100"/>
                <a:gd name="T9" fmla="*/ 24 h 100"/>
                <a:gd name="T10" fmla="*/ 63 w 100"/>
                <a:gd name="T11" fmla="*/ 19 h 100"/>
                <a:gd name="T12" fmla="*/ 58 w 100"/>
                <a:gd name="T13" fmla="*/ 11 h 100"/>
                <a:gd name="T14" fmla="*/ 56 w 100"/>
                <a:gd name="T15" fmla="*/ 5 h 100"/>
                <a:gd name="T16" fmla="*/ 53 w 100"/>
                <a:gd name="T17" fmla="*/ 1 h 100"/>
                <a:gd name="T18" fmla="*/ 50 w 100"/>
                <a:gd name="T19" fmla="*/ 0 h 100"/>
                <a:gd name="T20" fmla="*/ 31 w 100"/>
                <a:gd name="T21" fmla="*/ 32 h 100"/>
                <a:gd name="T22" fmla="*/ 28 w 100"/>
                <a:gd name="T23" fmla="*/ 38 h 100"/>
                <a:gd name="T24" fmla="*/ 3 w 100"/>
                <a:gd name="T25" fmla="*/ 20 h 100"/>
                <a:gd name="T26" fmla="*/ 3 w 100"/>
                <a:gd name="T27" fmla="*/ 18 h 100"/>
                <a:gd name="T28" fmla="*/ 2 w 100"/>
                <a:gd name="T29" fmla="*/ 18 h 100"/>
                <a:gd name="T30" fmla="*/ 2 w 100"/>
                <a:gd name="T31" fmla="*/ 19 h 100"/>
                <a:gd name="T32" fmla="*/ 2 w 100"/>
                <a:gd name="T33" fmla="*/ 20 h 100"/>
                <a:gd name="T34" fmla="*/ 2 w 100"/>
                <a:gd name="T35" fmla="*/ 22 h 100"/>
                <a:gd name="T36" fmla="*/ 2 w 100"/>
                <a:gd name="T37" fmla="*/ 25 h 100"/>
                <a:gd name="T38" fmla="*/ 2 w 100"/>
                <a:gd name="T39" fmla="*/ 44 h 100"/>
                <a:gd name="T40" fmla="*/ 18 w 100"/>
                <a:gd name="T41" fmla="*/ 85 h 100"/>
                <a:gd name="T42" fmla="*/ 43 w 100"/>
                <a:gd name="T43" fmla="*/ 100 h 100"/>
                <a:gd name="T44" fmla="*/ 88 w 100"/>
                <a:gd name="T45" fmla="*/ 72 h 100"/>
                <a:gd name="T46" fmla="*/ 99 w 100"/>
                <a:gd name="T47" fmla="*/ 21 h 100"/>
                <a:gd name="T48" fmla="*/ 98 w 100"/>
                <a:gd name="T49" fmla="*/ 22 h 100"/>
                <a:gd name="T50" fmla="*/ 86 w 100"/>
                <a:gd name="T51" fmla="*/ 72 h 100"/>
                <a:gd name="T52" fmla="*/ 42 w 100"/>
                <a:gd name="T53" fmla="*/ 99 h 100"/>
                <a:gd name="T54" fmla="*/ 19 w 100"/>
                <a:gd name="T55" fmla="*/ 85 h 100"/>
                <a:gd name="T56" fmla="*/ 4 w 100"/>
                <a:gd name="T57" fmla="*/ 44 h 100"/>
                <a:gd name="T58" fmla="*/ 3 w 100"/>
                <a:gd name="T59" fmla="*/ 23 h 100"/>
                <a:gd name="T60" fmla="*/ 28 w 100"/>
                <a:gd name="T61" fmla="*/ 39 h 100"/>
                <a:gd name="T62" fmla="*/ 31 w 100"/>
                <a:gd name="T63" fmla="*/ 34 h 100"/>
                <a:gd name="T64" fmla="*/ 51 w 100"/>
                <a:gd name="T65" fmla="*/ 1 h 100"/>
                <a:gd name="T66" fmla="*/ 52 w 100"/>
                <a:gd name="T67" fmla="*/ 1 h 100"/>
                <a:gd name="T68" fmla="*/ 53 w 100"/>
                <a:gd name="T69" fmla="*/ 4 h 100"/>
                <a:gd name="T70" fmla="*/ 57 w 100"/>
                <a:gd name="T71" fmla="*/ 12 h 100"/>
                <a:gd name="T72" fmla="*/ 61 w 100"/>
                <a:gd name="T73" fmla="*/ 20 h 100"/>
                <a:gd name="T74" fmla="*/ 64 w 100"/>
                <a:gd name="T75" fmla="*/ 24 h 100"/>
                <a:gd name="T76" fmla="*/ 73 w 100"/>
                <a:gd name="T77" fmla="*/ 38 h 100"/>
                <a:gd name="T78" fmla="*/ 74 w 100"/>
                <a:gd name="T79" fmla="*/ 38 h 100"/>
                <a:gd name="T80" fmla="*/ 75 w 100"/>
                <a:gd name="T81" fmla="*/ 38 h 100"/>
                <a:gd name="T82" fmla="*/ 80 w 100"/>
                <a:gd name="T83" fmla="*/ 34 h 100"/>
                <a:gd name="T84" fmla="*/ 85 w 100"/>
                <a:gd name="T85" fmla="*/ 30 h 100"/>
                <a:gd name="T86" fmla="*/ 94 w 100"/>
                <a:gd name="T87" fmla="*/ 22 h 100"/>
                <a:gd name="T88" fmla="*/ 98 w 100"/>
                <a:gd name="T89" fmla="*/ 18 h 100"/>
                <a:gd name="T90" fmla="*/ 97 w 100"/>
                <a:gd name="T91" fmla="*/ 17 h 100"/>
                <a:gd name="T92" fmla="*/ 93 w 100"/>
                <a:gd name="T93" fmla="*/ 2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00">
                  <a:moveTo>
                    <a:pt x="93" y="21"/>
                  </a:moveTo>
                  <a:cubicBezTo>
                    <a:pt x="84" y="29"/>
                    <a:pt x="84" y="29"/>
                    <a:pt x="84" y="29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75" y="36"/>
                    <a:pt x="74" y="37"/>
                  </a:cubicBezTo>
                  <a:cubicBezTo>
                    <a:pt x="73" y="35"/>
                    <a:pt x="65" y="24"/>
                    <a:pt x="65" y="24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5" y="4"/>
                    <a:pt x="53" y="1"/>
                    <a:pt x="53" y="1"/>
                  </a:cubicBezTo>
                  <a:cubicBezTo>
                    <a:pt x="52" y="0"/>
                    <a:pt x="51" y="0"/>
                    <a:pt x="50" y="0"/>
                  </a:cubicBezTo>
                  <a:cubicBezTo>
                    <a:pt x="44" y="1"/>
                    <a:pt x="38" y="15"/>
                    <a:pt x="31" y="32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3" y="37"/>
                    <a:pt x="2" y="25"/>
                    <a:pt x="3" y="20"/>
                  </a:cubicBezTo>
                  <a:cubicBezTo>
                    <a:pt x="3" y="20"/>
                    <a:pt x="4" y="18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33"/>
                    <a:pt x="0" y="34"/>
                    <a:pt x="2" y="44"/>
                  </a:cubicBezTo>
                  <a:cubicBezTo>
                    <a:pt x="5" y="55"/>
                    <a:pt x="11" y="76"/>
                    <a:pt x="18" y="85"/>
                  </a:cubicBezTo>
                  <a:cubicBezTo>
                    <a:pt x="25" y="94"/>
                    <a:pt x="32" y="100"/>
                    <a:pt x="43" y="100"/>
                  </a:cubicBezTo>
                  <a:cubicBezTo>
                    <a:pt x="63" y="100"/>
                    <a:pt x="79" y="85"/>
                    <a:pt x="88" y="72"/>
                  </a:cubicBezTo>
                  <a:cubicBezTo>
                    <a:pt x="95" y="60"/>
                    <a:pt x="100" y="36"/>
                    <a:pt x="99" y="21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9" y="36"/>
                    <a:pt x="93" y="61"/>
                    <a:pt x="86" y="72"/>
                  </a:cubicBezTo>
                  <a:cubicBezTo>
                    <a:pt x="77" y="86"/>
                    <a:pt x="60" y="99"/>
                    <a:pt x="42" y="99"/>
                  </a:cubicBezTo>
                  <a:cubicBezTo>
                    <a:pt x="32" y="99"/>
                    <a:pt x="26" y="94"/>
                    <a:pt x="19" y="85"/>
                  </a:cubicBezTo>
                  <a:cubicBezTo>
                    <a:pt x="12" y="76"/>
                    <a:pt x="6" y="55"/>
                    <a:pt x="4" y="44"/>
                  </a:cubicBezTo>
                  <a:cubicBezTo>
                    <a:pt x="2" y="37"/>
                    <a:pt x="2" y="30"/>
                    <a:pt x="3" y="23"/>
                  </a:cubicBezTo>
                  <a:cubicBezTo>
                    <a:pt x="8" y="30"/>
                    <a:pt x="24" y="38"/>
                    <a:pt x="28" y="39"/>
                  </a:cubicBezTo>
                  <a:cubicBezTo>
                    <a:pt x="29" y="39"/>
                    <a:pt x="29" y="39"/>
                    <a:pt x="31" y="34"/>
                  </a:cubicBezTo>
                  <a:cubicBezTo>
                    <a:pt x="35" y="26"/>
                    <a:pt x="46" y="2"/>
                    <a:pt x="51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4" y="5"/>
                    <a:pt x="57" y="12"/>
                    <a:pt x="57" y="1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5" y="38"/>
                    <a:pt x="75" y="38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97" y="17"/>
                    <a:pt x="97" y="17"/>
                    <a:pt x="97" y="17"/>
                  </a:cubicBezTo>
                  <a:lnTo>
                    <a:pt x="93" y="21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3" name="Freeform 86"/>
            <p:cNvSpPr/>
            <p:nvPr/>
          </p:nvSpPr>
          <p:spPr bwMode="auto">
            <a:xfrm>
              <a:off x="5758" y="3875"/>
              <a:ext cx="73" cy="110"/>
            </a:xfrm>
            <a:custGeom>
              <a:avLst/>
              <a:gdLst>
                <a:gd name="T0" fmla="*/ 6 w 31"/>
                <a:gd name="T1" fmla="*/ 43 h 46"/>
                <a:gd name="T2" fmla="*/ 27 w 31"/>
                <a:gd name="T3" fmla="*/ 0 h 46"/>
                <a:gd name="T4" fmla="*/ 20 w 31"/>
                <a:gd name="T5" fmla="*/ 10 h 46"/>
                <a:gd name="T6" fmla="*/ 11 w 31"/>
                <a:gd name="T7" fmla="*/ 27 h 46"/>
                <a:gd name="T8" fmla="*/ 5 w 31"/>
                <a:gd name="T9" fmla="*/ 37 h 46"/>
                <a:gd name="T10" fmla="*/ 0 w 31"/>
                <a:gd name="T11" fmla="*/ 45 h 46"/>
                <a:gd name="T12" fmla="*/ 0 w 31"/>
                <a:gd name="T13" fmla="*/ 45 h 46"/>
                <a:gd name="T14" fmla="*/ 6 w 31"/>
                <a:gd name="T15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6">
                  <a:moveTo>
                    <a:pt x="6" y="43"/>
                  </a:moveTo>
                  <a:cubicBezTo>
                    <a:pt x="18" y="32"/>
                    <a:pt x="31" y="6"/>
                    <a:pt x="27" y="0"/>
                  </a:cubicBezTo>
                  <a:cubicBezTo>
                    <a:pt x="24" y="1"/>
                    <a:pt x="22" y="7"/>
                    <a:pt x="20" y="10"/>
                  </a:cubicBezTo>
                  <a:cubicBezTo>
                    <a:pt x="17" y="15"/>
                    <a:pt x="15" y="21"/>
                    <a:pt x="11" y="27"/>
                  </a:cubicBezTo>
                  <a:cubicBezTo>
                    <a:pt x="9" y="30"/>
                    <a:pt x="7" y="33"/>
                    <a:pt x="5" y="37"/>
                  </a:cubicBezTo>
                  <a:cubicBezTo>
                    <a:pt x="4" y="40"/>
                    <a:pt x="2" y="43"/>
                    <a:pt x="0" y="45"/>
                  </a:cubicBezTo>
                  <a:cubicBezTo>
                    <a:pt x="0" y="46"/>
                    <a:pt x="0" y="46"/>
                    <a:pt x="0" y="45"/>
                  </a:cubicBezTo>
                  <a:lnTo>
                    <a:pt x="6" y="43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288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/>
          <p:nvPr/>
        </p:nvGrpSpPr>
        <p:grpSpPr>
          <a:xfrm>
            <a:off x="6530519" y="2162221"/>
            <a:ext cx="4244533" cy="1939015"/>
            <a:chOff x="2528120" y="2801898"/>
            <a:chExt cx="4245842" cy="1939002"/>
          </a:xfrm>
        </p:grpSpPr>
        <p:sp>
          <p:nvSpPr>
            <p:cNvPr id="48" name="TextBox 47"/>
            <p:cNvSpPr txBox="1"/>
            <p:nvPr/>
          </p:nvSpPr>
          <p:spPr>
            <a:xfrm>
              <a:off x="2528120" y="2801898"/>
              <a:ext cx="1005713" cy="338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1600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65768" y="3171250"/>
              <a:ext cx="4208194" cy="1569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  </a:r>
              <a:endParaRPr lang="en-GB" sz="1200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584267"/>
            <a:ext cx="4152900" cy="459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3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4247682" y="1913064"/>
            <a:ext cx="3711359" cy="3866605"/>
            <a:chOff x="2825749" y="2120770"/>
            <a:chExt cx="3465283" cy="3610236"/>
          </a:xfrm>
        </p:grpSpPr>
        <p:sp>
          <p:nvSpPr>
            <p:cNvPr id="3" name="Freeform 18"/>
            <p:cNvSpPr/>
            <p:nvPr/>
          </p:nvSpPr>
          <p:spPr bwMode="auto">
            <a:xfrm>
              <a:off x="2825749" y="5015300"/>
              <a:ext cx="3465283" cy="715706"/>
            </a:xfrm>
            <a:custGeom>
              <a:avLst/>
              <a:gdLst>
                <a:gd name="T0" fmla="*/ 0 w 1530"/>
                <a:gd name="T1" fmla="*/ 0 h 316"/>
                <a:gd name="T2" fmla="*/ 1530 w 1530"/>
                <a:gd name="T3" fmla="*/ 0 h 316"/>
                <a:gd name="T4" fmla="*/ 1530 w 1530"/>
                <a:gd name="T5" fmla="*/ 214 h 316"/>
                <a:gd name="T6" fmla="*/ 1524 w 1530"/>
                <a:gd name="T7" fmla="*/ 228 h 316"/>
                <a:gd name="T8" fmla="*/ 1504 w 1530"/>
                <a:gd name="T9" fmla="*/ 241 h 316"/>
                <a:gd name="T10" fmla="*/ 1469 w 1530"/>
                <a:gd name="T11" fmla="*/ 253 h 316"/>
                <a:gd name="T12" fmla="*/ 1427 w 1530"/>
                <a:gd name="T13" fmla="*/ 265 h 316"/>
                <a:gd name="T14" fmla="*/ 1372 w 1530"/>
                <a:gd name="T15" fmla="*/ 275 h 316"/>
                <a:gd name="T16" fmla="*/ 1307 w 1530"/>
                <a:gd name="T17" fmla="*/ 285 h 316"/>
                <a:gd name="T18" fmla="*/ 1232 w 1530"/>
                <a:gd name="T19" fmla="*/ 296 h 316"/>
                <a:gd name="T20" fmla="*/ 1151 w 1530"/>
                <a:gd name="T21" fmla="*/ 302 h 316"/>
                <a:gd name="T22" fmla="*/ 1063 w 1530"/>
                <a:gd name="T23" fmla="*/ 308 h 316"/>
                <a:gd name="T24" fmla="*/ 968 w 1530"/>
                <a:gd name="T25" fmla="*/ 312 h 316"/>
                <a:gd name="T26" fmla="*/ 869 w 1530"/>
                <a:gd name="T27" fmla="*/ 316 h 316"/>
                <a:gd name="T28" fmla="*/ 765 w 1530"/>
                <a:gd name="T29" fmla="*/ 316 h 316"/>
                <a:gd name="T30" fmla="*/ 662 w 1530"/>
                <a:gd name="T31" fmla="*/ 316 h 316"/>
                <a:gd name="T32" fmla="*/ 562 w 1530"/>
                <a:gd name="T33" fmla="*/ 312 h 316"/>
                <a:gd name="T34" fmla="*/ 467 w 1530"/>
                <a:gd name="T35" fmla="*/ 308 h 316"/>
                <a:gd name="T36" fmla="*/ 380 w 1530"/>
                <a:gd name="T37" fmla="*/ 302 h 316"/>
                <a:gd name="T38" fmla="*/ 298 w 1530"/>
                <a:gd name="T39" fmla="*/ 296 h 316"/>
                <a:gd name="T40" fmla="*/ 223 w 1530"/>
                <a:gd name="T41" fmla="*/ 285 h 316"/>
                <a:gd name="T42" fmla="*/ 158 w 1530"/>
                <a:gd name="T43" fmla="*/ 275 h 316"/>
                <a:gd name="T44" fmla="*/ 104 w 1530"/>
                <a:gd name="T45" fmla="*/ 265 h 316"/>
                <a:gd name="T46" fmla="*/ 59 w 1530"/>
                <a:gd name="T47" fmla="*/ 253 h 316"/>
                <a:gd name="T48" fmla="*/ 27 w 1530"/>
                <a:gd name="T49" fmla="*/ 241 h 316"/>
                <a:gd name="T50" fmla="*/ 6 w 1530"/>
                <a:gd name="T51" fmla="*/ 228 h 316"/>
                <a:gd name="T52" fmla="*/ 0 w 1530"/>
                <a:gd name="T53" fmla="*/ 214 h 316"/>
                <a:gd name="T54" fmla="*/ 0 w 1530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30" h="316">
                  <a:moveTo>
                    <a:pt x="0" y="0"/>
                  </a:moveTo>
                  <a:lnTo>
                    <a:pt x="1530" y="0"/>
                  </a:lnTo>
                  <a:lnTo>
                    <a:pt x="1530" y="214"/>
                  </a:lnTo>
                  <a:lnTo>
                    <a:pt x="1524" y="228"/>
                  </a:lnTo>
                  <a:lnTo>
                    <a:pt x="1504" y="241"/>
                  </a:lnTo>
                  <a:lnTo>
                    <a:pt x="1469" y="253"/>
                  </a:lnTo>
                  <a:lnTo>
                    <a:pt x="1427" y="265"/>
                  </a:lnTo>
                  <a:lnTo>
                    <a:pt x="1372" y="275"/>
                  </a:lnTo>
                  <a:lnTo>
                    <a:pt x="1307" y="285"/>
                  </a:lnTo>
                  <a:lnTo>
                    <a:pt x="1232" y="296"/>
                  </a:lnTo>
                  <a:lnTo>
                    <a:pt x="1151" y="302"/>
                  </a:lnTo>
                  <a:lnTo>
                    <a:pt x="1063" y="308"/>
                  </a:lnTo>
                  <a:lnTo>
                    <a:pt x="968" y="312"/>
                  </a:lnTo>
                  <a:lnTo>
                    <a:pt x="869" y="316"/>
                  </a:lnTo>
                  <a:lnTo>
                    <a:pt x="765" y="316"/>
                  </a:lnTo>
                  <a:lnTo>
                    <a:pt x="662" y="316"/>
                  </a:lnTo>
                  <a:lnTo>
                    <a:pt x="562" y="312"/>
                  </a:lnTo>
                  <a:lnTo>
                    <a:pt x="467" y="308"/>
                  </a:lnTo>
                  <a:lnTo>
                    <a:pt x="380" y="302"/>
                  </a:lnTo>
                  <a:lnTo>
                    <a:pt x="298" y="296"/>
                  </a:lnTo>
                  <a:lnTo>
                    <a:pt x="223" y="285"/>
                  </a:lnTo>
                  <a:lnTo>
                    <a:pt x="158" y="275"/>
                  </a:lnTo>
                  <a:lnTo>
                    <a:pt x="104" y="265"/>
                  </a:lnTo>
                  <a:lnTo>
                    <a:pt x="59" y="253"/>
                  </a:lnTo>
                  <a:lnTo>
                    <a:pt x="27" y="241"/>
                  </a:lnTo>
                  <a:lnTo>
                    <a:pt x="6" y="228"/>
                  </a:lnTo>
                  <a:lnTo>
                    <a:pt x="0" y="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93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19"/>
            <p:cNvSpPr/>
            <p:nvPr/>
          </p:nvSpPr>
          <p:spPr bwMode="auto">
            <a:xfrm>
              <a:off x="2825749" y="4779752"/>
              <a:ext cx="3465283" cy="462038"/>
            </a:xfrm>
            <a:custGeom>
              <a:avLst/>
              <a:gdLst>
                <a:gd name="T0" fmla="*/ 765 w 1530"/>
                <a:gd name="T1" fmla="*/ 0 h 204"/>
                <a:gd name="T2" fmla="*/ 869 w 1530"/>
                <a:gd name="T3" fmla="*/ 0 h 204"/>
                <a:gd name="T4" fmla="*/ 968 w 1530"/>
                <a:gd name="T5" fmla="*/ 2 h 204"/>
                <a:gd name="T6" fmla="*/ 1063 w 1530"/>
                <a:gd name="T7" fmla="*/ 8 h 204"/>
                <a:gd name="T8" fmla="*/ 1151 w 1530"/>
                <a:gd name="T9" fmla="*/ 12 h 204"/>
                <a:gd name="T10" fmla="*/ 1232 w 1530"/>
                <a:gd name="T11" fmla="*/ 21 h 204"/>
                <a:gd name="T12" fmla="*/ 1307 w 1530"/>
                <a:gd name="T13" fmla="*/ 29 h 204"/>
                <a:gd name="T14" fmla="*/ 1372 w 1530"/>
                <a:gd name="T15" fmla="*/ 39 h 204"/>
                <a:gd name="T16" fmla="*/ 1427 w 1530"/>
                <a:gd name="T17" fmla="*/ 51 h 204"/>
                <a:gd name="T18" fmla="*/ 1469 w 1530"/>
                <a:gd name="T19" fmla="*/ 61 h 204"/>
                <a:gd name="T20" fmla="*/ 1504 w 1530"/>
                <a:gd name="T21" fmla="*/ 76 h 204"/>
                <a:gd name="T22" fmla="*/ 1524 w 1530"/>
                <a:gd name="T23" fmla="*/ 88 h 204"/>
                <a:gd name="T24" fmla="*/ 1530 w 1530"/>
                <a:gd name="T25" fmla="*/ 102 h 204"/>
                <a:gd name="T26" fmla="*/ 1524 w 1530"/>
                <a:gd name="T27" fmla="*/ 116 h 204"/>
                <a:gd name="T28" fmla="*/ 1504 w 1530"/>
                <a:gd name="T29" fmla="*/ 129 h 204"/>
                <a:gd name="T30" fmla="*/ 1469 w 1530"/>
                <a:gd name="T31" fmla="*/ 143 h 204"/>
                <a:gd name="T32" fmla="*/ 1427 w 1530"/>
                <a:gd name="T33" fmla="*/ 153 h 204"/>
                <a:gd name="T34" fmla="*/ 1372 w 1530"/>
                <a:gd name="T35" fmla="*/ 165 h 204"/>
                <a:gd name="T36" fmla="*/ 1307 w 1530"/>
                <a:gd name="T37" fmla="*/ 175 h 204"/>
                <a:gd name="T38" fmla="*/ 1232 w 1530"/>
                <a:gd name="T39" fmla="*/ 184 h 204"/>
                <a:gd name="T40" fmla="*/ 1151 w 1530"/>
                <a:gd name="T41" fmla="*/ 190 h 204"/>
                <a:gd name="T42" fmla="*/ 1063 w 1530"/>
                <a:gd name="T43" fmla="*/ 196 h 204"/>
                <a:gd name="T44" fmla="*/ 968 w 1530"/>
                <a:gd name="T45" fmla="*/ 202 h 204"/>
                <a:gd name="T46" fmla="*/ 869 w 1530"/>
                <a:gd name="T47" fmla="*/ 204 h 204"/>
                <a:gd name="T48" fmla="*/ 765 w 1530"/>
                <a:gd name="T49" fmla="*/ 204 h 204"/>
                <a:gd name="T50" fmla="*/ 662 w 1530"/>
                <a:gd name="T51" fmla="*/ 204 h 204"/>
                <a:gd name="T52" fmla="*/ 562 w 1530"/>
                <a:gd name="T53" fmla="*/ 202 h 204"/>
                <a:gd name="T54" fmla="*/ 467 w 1530"/>
                <a:gd name="T55" fmla="*/ 196 h 204"/>
                <a:gd name="T56" fmla="*/ 380 w 1530"/>
                <a:gd name="T57" fmla="*/ 190 h 204"/>
                <a:gd name="T58" fmla="*/ 298 w 1530"/>
                <a:gd name="T59" fmla="*/ 184 h 204"/>
                <a:gd name="T60" fmla="*/ 223 w 1530"/>
                <a:gd name="T61" fmla="*/ 175 h 204"/>
                <a:gd name="T62" fmla="*/ 158 w 1530"/>
                <a:gd name="T63" fmla="*/ 165 h 204"/>
                <a:gd name="T64" fmla="*/ 104 w 1530"/>
                <a:gd name="T65" fmla="*/ 153 h 204"/>
                <a:gd name="T66" fmla="*/ 59 w 1530"/>
                <a:gd name="T67" fmla="*/ 143 h 204"/>
                <a:gd name="T68" fmla="*/ 27 w 1530"/>
                <a:gd name="T69" fmla="*/ 129 h 204"/>
                <a:gd name="T70" fmla="*/ 6 w 1530"/>
                <a:gd name="T71" fmla="*/ 116 h 204"/>
                <a:gd name="T72" fmla="*/ 0 w 1530"/>
                <a:gd name="T73" fmla="*/ 102 h 204"/>
                <a:gd name="T74" fmla="*/ 6 w 1530"/>
                <a:gd name="T75" fmla="*/ 88 h 204"/>
                <a:gd name="T76" fmla="*/ 27 w 1530"/>
                <a:gd name="T77" fmla="*/ 76 h 204"/>
                <a:gd name="T78" fmla="*/ 59 w 1530"/>
                <a:gd name="T79" fmla="*/ 61 h 204"/>
                <a:gd name="T80" fmla="*/ 104 w 1530"/>
                <a:gd name="T81" fmla="*/ 51 h 204"/>
                <a:gd name="T82" fmla="*/ 158 w 1530"/>
                <a:gd name="T83" fmla="*/ 39 h 204"/>
                <a:gd name="T84" fmla="*/ 223 w 1530"/>
                <a:gd name="T85" fmla="*/ 29 h 204"/>
                <a:gd name="T86" fmla="*/ 298 w 1530"/>
                <a:gd name="T87" fmla="*/ 21 h 204"/>
                <a:gd name="T88" fmla="*/ 380 w 1530"/>
                <a:gd name="T89" fmla="*/ 12 h 204"/>
                <a:gd name="T90" fmla="*/ 467 w 1530"/>
                <a:gd name="T91" fmla="*/ 8 h 204"/>
                <a:gd name="T92" fmla="*/ 562 w 1530"/>
                <a:gd name="T93" fmla="*/ 2 h 204"/>
                <a:gd name="T94" fmla="*/ 662 w 1530"/>
                <a:gd name="T95" fmla="*/ 0 h 204"/>
                <a:gd name="T96" fmla="*/ 765 w 1530"/>
                <a:gd name="T9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0" h="204">
                  <a:moveTo>
                    <a:pt x="765" y="0"/>
                  </a:moveTo>
                  <a:lnTo>
                    <a:pt x="869" y="0"/>
                  </a:lnTo>
                  <a:lnTo>
                    <a:pt x="968" y="2"/>
                  </a:lnTo>
                  <a:lnTo>
                    <a:pt x="1063" y="8"/>
                  </a:lnTo>
                  <a:lnTo>
                    <a:pt x="1151" y="12"/>
                  </a:lnTo>
                  <a:lnTo>
                    <a:pt x="1232" y="21"/>
                  </a:lnTo>
                  <a:lnTo>
                    <a:pt x="1307" y="29"/>
                  </a:lnTo>
                  <a:lnTo>
                    <a:pt x="1372" y="39"/>
                  </a:lnTo>
                  <a:lnTo>
                    <a:pt x="1427" y="51"/>
                  </a:lnTo>
                  <a:lnTo>
                    <a:pt x="1469" y="61"/>
                  </a:lnTo>
                  <a:lnTo>
                    <a:pt x="1504" y="76"/>
                  </a:lnTo>
                  <a:lnTo>
                    <a:pt x="1524" y="88"/>
                  </a:lnTo>
                  <a:lnTo>
                    <a:pt x="1530" y="102"/>
                  </a:lnTo>
                  <a:lnTo>
                    <a:pt x="1524" y="116"/>
                  </a:lnTo>
                  <a:lnTo>
                    <a:pt x="1504" y="129"/>
                  </a:lnTo>
                  <a:lnTo>
                    <a:pt x="1469" y="143"/>
                  </a:lnTo>
                  <a:lnTo>
                    <a:pt x="1427" y="153"/>
                  </a:lnTo>
                  <a:lnTo>
                    <a:pt x="1372" y="165"/>
                  </a:lnTo>
                  <a:lnTo>
                    <a:pt x="1307" y="175"/>
                  </a:lnTo>
                  <a:lnTo>
                    <a:pt x="1232" y="184"/>
                  </a:lnTo>
                  <a:lnTo>
                    <a:pt x="1151" y="190"/>
                  </a:lnTo>
                  <a:lnTo>
                    <a:pt x="1063" y="196"/>
                  </a:lnTo>
                  <a:lnTo>
                    <a:pt x="968" y="202"/>
                  </a:lnTo>
                  <a:lnTo>
                    <a:pt x="869" y="204"/>
                  </a:lnTo>
                  <a:lnTo>
                    <a:pt x="765" y="204"/>
                  </a:lnTo>
                  <a:lnTo>
                    <a:pt x="662" y="204"/>
                  </a:lnTo>
                  <a:lnTo>
                    <a:pt x="562" y="202"/>
                  </a:lnTo>
                  <a:lnTo>
                    <a:pt x="467" y="196"/>
                  </a:lnTo>
                  <a:lnTo>
                    <a:pt x="380" y="190"/>
                  </a:lnTo>
                  <a:lnTo>
                    <a:pt x="298" y="184"/>
                  </a:lnTo>
                  <a:lnTo>
                    <a:pt x="223" y="175"/>
                  </a:lnTo>
                  <a:lnTo>
                    <a:pt x="158" y="165"/>
                  </a:lnTo>
                  <a:lnTo>
                    <a:pt x="104" y="153"/>
                  </a:lnTo>
                  <a:lnTo>
                    <a:pt x="59" y="143"/>
                  </a:lnTo>
                  <a:lnTo>
                    <a:pt x="27" y="129"/>
                  </a:lnTo>
                  <a:lnTo>
                    <a:pt x="6" y="116"/>
                  </a:lnTo>
                  <a:lnTo>
                    <a:pt x="0" y="102"/>
                  </a:lnTo>
                  <a:lnTo>
                    <a:pt x="6" y="88"/>
                  </a:lnTo>
                  <a:lnTo>
                    <a:pt x="27" y="76"/>
                  </a:lnTo>
                  <a:lnTo>
                    <a:pt x="59" y="61"/>
                  </a:lnTo>
                  <a:lnTo>
                    <a:pt x="104" y="51"/>
                  </a:lnTo>
                  <a:lnTo>
                    <a:pt x="158" y="39"/>
                  </a:lnTo>
                  <a:lnTo>
                    <a:pt x="223" y="29"/>
                  </a:lnTo>
                  <a:lnTo>
                    <a:pt x="298" y="21"/>
                  </a:lnTo>
                  <a:lnTo>
                    <a:pt x="380" y="12"/>
                  </a:lnTo>
                  <a:lnTo>
                    <a:pt x="467" y="8"/>
                  </a:lnTo>
                  <a:lnTo>
                    <a:pt x="562" y="2"/>
                  </a:lnTo>
                  <a:lnTo>
                    <a:pt x="662" y="0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93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22"/>
            <p:cNvSpPr/>
            <p:nvPr/>
          </p:nvSpPr>
          <p:spPr bwMode="auto">
            <a:xfrm>
              <a:off x="3065827" y="4544203"/>
              <a:ext cx="2987392" cy="604727"/>
            </a:xfrm>
            <a:custGeom>
              <a:avLst/>
              <a:gdLst>
                <a:gd name="T0" fmla="*/ 0 w 1319"/>
                <a:gd name="T1" fmla="*/ 0 h 267"/>
                <a:gd name="T2" fmla="*/ 1319 w 1319"/>
                <a:gd name="T3" fmla="*/ 0 h 267"/>
                <a:gd name="T4" fmla="*/ 1319 w 1319"/>
                <a:gd name="T5" fmla="*/ 177 h 267"/>
                <a:gd name="T6" fmla="*/ 1310 w 1319"/>
                <a:gd name="T7" fmla="*/ 192 h 267"/>
                <a:gd name="T8" fmla="*/ 1290 w 1319"/>
                <a:gd name="T9" fmla="*/ 204 h 267"/>
                <a:gd name="T10" fmla="*/ 1258 w 1319"/>
                <a:gd name="T11" fmla="*/ 216 h 267"/>
                <a:gd name="T12" fmla="*/ 1213 w 1319"/>
                <a:gd name="T13" fmla="*/ 226 h 267"/>
                <a:gd name="T14" fmla="*/ 1156 w 1319"/>
                <a:gd name="T15" fmla="*/ 237 h 267"/>
                <a:gd name="T16" fmla="*/ 1091 w 1319"/>
                <a:gd name="T17" fmla="*/ 245 h 267"/>
                <a:gd name="T18" fmla="*/ 1018 w 1319"/>
                <a:gd name="T19" fmla="*/ 253 h 267"/>
                <a:gd name="T20" fmla="*/ 937 w 1319"/>
                <a:gd name="T21" fmla="*/ 259 h 267"/>
                <a:gd name="T22" fmla="*/ 850 w 1319"/>
                <a:gd name="T23" fmla="*/ 263 h 267"/>
                <a:gd name="T24" fmla="*/ 757 w 1319"/>
                <a:gd name="T25" fmla="*/ 265 h 267"/>
                <a:gd name="T26" fmla="*/ 659 w 1319"/>
                <a:gd name="T27" fmla="*/ 267 h 267"/>
                <a:gd name="T28" fmla="*/ 562 w 1319"/>
                <a:gd name="T29" fmla="*/ 265 h 267"/>
                <a:gd name="T30" fmla="*/ 468 w 1319"/>
                <a:gd name="T31" fmla="*/ 263 h 267"/>
                <a:gd name="T32" fmla="*/ 381 w 1319"/>
                <a:gd name="T33" fmla="*/ 259 h 267"/>
                <a:gd name="T34" fmla="*/ 300 w 1319"/>
                <a:gd name="T35" fmla="*/ 253 h 267"/>
                <a:gd name="T36" fmla="*/ 227 w 1319"/>
                <a:gd name="T37" fmla="*/ 245 h 267"/>
                <a:gd name="T38" fmla="*/ 162 w 1319"/>
                <a:gd name="T39" fmla="*/ 237 h 267"/>
                <a:gd name="T40" fmla="*/ 105 w 1319"/>
                <a:gd name="T41" fmla="*/ 226 h 267"/>
                <a:gd name="T42" fmla="*/ 61 w 1319"/>
                <a:gd name="T43" fmla="*/ 216 h 267"/>
                <a:gd name="T44" fmla="*/ 28 w 1319"/>
                <a:gd name="T45" fmla="*/ 204 h 267"/>
                <a:gd name="T46" fmla="*/ 6 w 1319"/>
                <a:gd name="T47" fmla="*/ 192 h 267"/>
                <a:gd name="T48" fmla="*/ 0 w 1319"/>
                <a:gd name="T49" fmla="*/ 177 h 267"/>
                <a:gd name="T50" fmla="*/ 0 w 1319"/>
                <a:gd name="T5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9" h="267">
                  <a:moveTo>
                    <a:pt x="0" y="0"/>
                  </a:moveTo>
                  <a:lnTo>
                    <a:pt x="1319" y="0"/>
                  </a:lnTo>
                  <a:lnTo>
                    <a:pt x="1319" y="177"/>
                  </a:lnTo>
                  <a:lnTo>
                    <a:pt x="1310" y="192"/>
                  </a:lnTo>
                  <a:lnTo>
                    <a:pt x="1290" y="204"/>
                  </a:lnTo>
                  <a:lnTo>
                    <a:pt x="1258" y="216"/>
                  </a:lnTo>
                  <a:lnTo>
                    <a:pt x="1213" y="226"/>
                  </a:lnTo>
                  <a:lnTo>
                    <a:pt x="1156" y="237"/>
                  </a:lnTo>
                  <a:lnTo>
                    <a:pt x="1091" y="245"/>
                  </a:lnTo>
                  <a:lnTo>
                    <a:pt x="1018" y="253"/>
                  </a:lnTo>
                  <a:lnTo>
                    <a:pt x="937" y="259"/>
                  </a:lnTo>
                  <a:lnTo>
                    <a:pt x="850" y="263"/>
                  </a:lnTo>
                  <a:lnTo>
                    <a:pt x="757" y="265"/>
                  </a:lnTo>
                  <a:lnTo>
                    <a:pt x="659" y="267"/>
                  </a:lnTo>
                  <a:lnTo>
                    <a:pt x="562" y="265"/>
                  </a:lnTo>
                  <a:lnTo>
                    <a:pt x="468" y="263"/>
                  </a:lnTo>
                  <a:lnTo>
                    <a:pt x="381" y="259"/>
                  </a:lnTo>
                  <a:lnTo>
                    <a:pt x="300" y="253"/>
                  </a:lnTo>
                  <a:lnTo>
                    <a:pt x="227" y="245"/>
                  </a:lnTo>
                  <a:lnTo>
                    <a:pt x="162" y="237"/>
                  </a:lnTo>
                  <a:lnTo>
                    <a:pt x="105" y="226"/>
                  </a:lnTo>
                  <a:lnTo>
                    <a:pt x="61" y="216"/>
                  </a:lnTo>
                  <a:lnTo>
                    <a:pt x="28" y="204"/>
                  </a:lnTo>
                  <a:lnTo>
                    <a:pt x="6" y="192"/>
                  </a:lnTo>
                  <a:lnTo>
                    <a:pt x="0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93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23"/>
            <p:cNvSpPr/>
            <p:nvPr/>
          </p:nvSpPr>
          <p:spPr bwMode="auto">
            <a:xfrm>
              <a:off x="3065827" y="4342629"/>
              <a:ext cx="2987392" cy="400886"/>
            </a:xfrm>
            <a:custGeom>
              <a:avLst/>
              <a:gdLst>
                <a:gd name="T0" fmla="*/ 659 w 1319"/>
                <a:gd name="T1" fmla="*/ 0 h 177"/>
                <a:gd name="T2" fmla="*/ 757 w 1319"/>
                <a:gd name="T3" fmla="*/ 2 h 177"/>
                <a:gd name="T4" fmla="*/ 850 w 1319"/>
                <a:gd name="T5" fmla="*/ 4 h 177"/>
                <a:gd name="T6" fmla="*/ 937 w 1319"/>
                <a:gd name="T7" fmla="*/ 8 h 177"/>
                <a:gd name="T8" fmla="*/ 1018 w 1319"/>
                <a:gd name="T9" fmla="*/ 14 h 177"/>
                <a:gd name="T10" fmla="*/ 1091 w 1319"/>
                <a:gd name="T11" fmla="*/ 22 h 177"/>
                <a:gd name="T12" fmla="*/ 1156 w 1319"/>
                <a:gd name="T13" fmla="*/ 30 h 177"/>
                <a:gd name="T14" fmla="*/ 1213 w 1319"/>
                <a:gd name="T15" fmla="*/ 40 h 177"/>
                <a:gd name="T16" fmla="*/ 1258 w 1319"/>
                <a:gd name="T17" fmla="*/ 50 h 177"/>
                <a:gd name="T18" fmla="*/ 1290 w 1319"/>
                <a:gd name="T19" fmla="*/ 63 h 177"/>
                <a:gd name="T20" fmla="*/ 1310 w 1319"/>
                <a:gd name="T21" fmla="*/ 75 h 177"/>
                <a:gd name="T22" fmla="*/ 1319 w 1319"/>
                <a:gd name="T23" fmla="*/ 89 h 177"/>
                <a:gd name="T24" fmla="*/ 1310 w 1319"/>
                <a:gd name="T25" fmla="*/ 101 h 177"/>
                <a:gd name="T26" fmla="*/ 1290 w 1319"/>
                <a:gd name="T27" fmla="*/ 114 h 177"/>
                <a:gd name="T28" fmla="*/ 1258 w 1319"/>
                <a:gd name="T29" fmla="*/ 126 h 177"/>
                <a:gd name="T30" fmla="*/ 1213 w 1319"/>
                <a:gd name="T31" fmla="*/ 136 h 177"/>
                <a:gd name="T32" fmla="*/ 1156 w 1319"/>
                <a:gd name="T33" fmla="*/ 146 h 177"/>
                <a:gd name="T34" fmla="*/ 1091 w 1319"/>
                <a:gd name="T35" fmla="*/ 156 h 177"/>
                <a:gd name="T36" fmla="*/ 1018 w 1319"/>
                <a:gd name="T37" fmla="*/ 163 h 177"/>
                <a:gd name="T38" fmla="*/ 937 w 1319"/>
                <a:gd name="T39" fmla="*/ 169 h 177"/>
                <a:gd name="T40" fmla="*/ 850 w 1319"/>
                <a:gd name="T41" fmla="*/ 173 h 177"/>
                <a:gd name="T42" fmla="*/ 757 w 1319"/>
                <a:gd name="T43" fmla="*/ 177 h 177"/>
                <a:gd name="T44" fmla="*/ 659 w 1319"/>
                <a:gd name="T45" fmla="*/ 177 h 177"/>
                <a:gd name="T46" fmla="*/ 562 w 1319"/>
                <a:gd name="T47" fmla="*/ 177 h 177"/>
                <a:gd name="T48" fmla="*/ 468 w 1319"/>
                <a:gd name="T49" fmla="*/ 173 h 177"/>
                <a:gd name="T50" fmla="*/ 381 w 1319"/>
                <a:gd name="T51" fmla="*/ 169 h 177"/>
                <a:gd name="T52" fmla="*/ 300 w 1319"/>
                <a:gd name="T53" fmla="*/ 163 h 177"/>
                <a:gd name="T54" fmla="*/ 227 w 1319"/>
                <a:gd name="T55" fmla="*/ 156 h 177"/>
                <a:gd name="T56" fmla="*/ 162 w 1319"/>
                <a:gd name="T57" fmla="*/ 146 h 177"/>
                <a:gd name="T58" fmla="*/ 105 w 1319"/>
                <a:gd name="T59" fmla="*/ 136 h 177"/>
                <a:gd name="T60" fmla="*/ 61 w 1319"/>
                <a:gd name="T61" fmla="*/ 126 h 177"/>
                <a:gd name="T62" fmla="*/ 28 w 1319"/>
                <a:gd name="T63" fmla="*/ 114 h 177"/>
                <a:gd name="T64" fmla="*/ 6 w 1319"/>
                <a:gd name="T65" fmla="*/ 101 h 177"/>
                <a:gd name="T66" fmla="*/ 0 w 1319"/>
                <a:gd name="T67" fmla="*/ 89 h 177"/>
                <a:gd name="T68" fmla="*/ 6 w 1319"/>
                <a:gd name="T69" fmla="*/ 75 h 177"/>
                <a:gd name="T70" fmla="*/ 28 w 1319"/>
                <a:gd name="T71" fmla="*/ 63 h 177"/>
                <a:gd name="T72" fmla="*/ 61 w 1319"/>
                <a:gd name="T73" fmla="*/ 50 h 177"/>
                <a:gd name="T74" fmla="*/ 105 w 1319"/>
                <a:gd name="T75" fmla="*/ 40 h 177"/>
                <a:gd name="T76" fmla="*/ 162 w 1319"/>
                <a:gd name="T77" fmla="*/ 30 h 177"/>
                <a:gd name="T78" fmla="*/ 227 w 1319"/>
                <a:gd name="T79" fmla="*/ 22 h 177"/>
                <a:gd name="T80" fmla="*/ 300 w 1319"/>
                <a:gd name="T81" fmla="*/ 14 h 177"/>
                <a:gd name="T82" fmla="*/ 381 w 1319"/>
                <a:gd name="T83" fmla="*/ 8 h 177"/>
                <a:gd name="T84" fmla="*/ 468 w 1319"/>
                <a:gd name="T85" fmla="*/ 4 h 177"/>
                <a:gd name="T86" fmla="*/ 562 w 1319"/>
                <a:gd name="T87" fmla="*/ 2 h 177"/>
                <a:gd name="T88" fmla="*/ 659 w 1319"/>
                <a:gd name="T8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19" h="177">
                  <a:moveTo>
                    <a:pt x="659" y="0"/>
                  </a:moveTo>
                  <a:lnTo>
                    <a:pt x="757" y="2"/>
                  </a:lnTo>
                  <a:lnTo>
                    <a:pt x="850" y="4"/>
                  </a:lnTo>
                  <a:lnTo>
                    <a:pt x="937" y="8"/>
                  </a:lnTo>
                  <a:lnTo>
                    <a:pt x="1018" y="14"/>
                  </a:lnTo>
                  <a:lnTo>
                    <a:pt x="1091" y="22"/>
                  </a:lnTo>
                  <a:lnTo>
                    <a:pt x="1156" y="30"/>
                  </a:lnTo>
                  <a:lnTo>
                    <a:pt x="1213" y="40"/>
                  </a:lnTo>
                  <a:lnTo>
                    <a:pt x="1258" y="50"/>
                  </a:lnTo>
                  <a:lnTo>
                    <a:pt x="1290" y="63"/>
                  </a:lnTo>
                  <a:lnTo>
                    <a:pt x="1310" y="75"/>
                  </a:lnTo>
                  <a:lnTo>
                    <a:pt x="1319" y="89"/>
                  </a:lnTo>
                  <a:lnTo>
                    <a:pt x="1310" y="101"/>
                  </a:lnTo>
                  <a:lnTo>
                    <a:pt x="1290" y="114"/>
                  </a:lnTo>
                  <a:lnTo>
                    <a:pt x="1258" y="126"/>
                  </a:lnTo>
                  <a:lnTo>
                    <a:pt x="1213" y="136"/>
                  </a:lnTo>
                  <a:lnTo>
                    <a:pt x="1156" y="146"/>
                  </a:lnTo>
                  <a:lnTo>
                    <a:pt x="1091" y="156"/>
                  </a:lnTo>
                  <a:lnTo>
                    <a:pt x="1018" y="163"/>
                  </a:lnTo>
                  <a:lnTo>
                    <a:pt x="937" y="169"/>
                  </a:lnTo>
                  <a:lnTo>
                    <a:pt x="850" y="173"/>
                  </a:lnTo>
                  <a:lnTo>
                    <a:pt x="757" y="177"/>
                  </a:lnTo>
                  <a:lnTo>
                    <a:pt x="659" y="177"/>
                  </a:lnTo>
                  <a:lnTo>
                    <a:pt x="562" y="177"/>
                  </a:lnTo>
                  <a:lnTo>
                    <a:pt x="468" y="173"/>
                  </a:lnTo>
                  <a:lnTo>
                    <a:pt x="381" y="169"/>
                  </a:lnTo>
                  <a:lnTo>
                    <a:pt x="300" y="163"/>
                  </a:lnTo>
                  <a:lnTo>
                    <a:pt x="227" y="156"/>
                  </a:lnTo>
                  <a:lnTo>
                    <a:pt x="162" y="146"/>
                  </a:lnTo>
                  <a:lnTo>
                    <a:pt x="105" y="136"/>
                  </a:lnTo>
                  <a:lnTo>
                    <a:pt x="61" y="126"/>
                  </a:lnTo>
                  <a:lnTo>
                    <a:pt x="28" y="114"/>
                  </a:lnTo>
                  <a:lnTo>
                    <a:pt x="6" y="101"/>
                  </a:lnTo>
                  <a:lnTo>
                    <a:pt x="0" y="89"/>
                  </a:lnTo>
                  <a:lnTo>
                    <a:pt x="6" y="75"/>
                  </a:lnTo>
                  <a:lnTo>
                    <a:pt x="28" y="63"/>
                  </a:lnTo>
                  <a:lnTo>
                    <a:pt x="61" y="50"/>
                  </a:lnTo>
                  <a:lnTo>
                    <a:pt x="105" y="40"/>
                  </a:lnTo>
                  <a:lnTo>
                    <a:pt x="162" y="30"/>
                  </a:lnTo>
                  <a:lnTo>
                    <a:pt x="227" y="22"/>
                  </a:lnTo>
                  <a:lnTo>
                    <a:pt x="300" y="14"/>
                  </a:lnTo>
                  <a:lnTo>
                    <a:pt x="381" y="8"/>
                  </a:lnTo>
                  <a:lnTo>
                    <a:pt x="468" y="4"/>
                  </a:lnTo>
                  <a:lnTo>
                    <a:pt x="562" y="2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93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26"/>
            <p:cNvSpPr/>
            <p:nvPr/>
          </p:nvSpPr>
          <p:spPr bwMode="auto">
            <a:xfrm>
              <a:off x="3290052" y="4143318"/>
              <a:ext cx="2536678" cy="520925"/>
            </a:xfrm>
            <a:custGeom>
              <a:avLst/>
              <a:gdLst>
                <a:gd name="T0" fmla="*/ 0 w 1120"/>
                <a:gd name="T1" fmla="*/ 0 h 230"/>
                <a:gd name="T2" fmla="*/ 1120 w 1120"/>
                <a:gd name="T3" fmla="*/ 0 h 230"/>
                <a:gd name="T4" fmla="*/ 1120 w 1120"/>
                <a:gd name="T5" fmla="*/ 153 h 230"/>
                <a:gd name="T6" fmla="*/ 1114 w 1120"/>
                <a:gd name="T7" fmla="*/ 167 h 230"/>
                <a:gd name="T8" fmla="*/ 1092 w 1120"/>
                <a:gd name="T9" fmla="*/ 177 h 230"/>
                <a:gd name="T10" fmla="*/ 1057 w 1120"/>
                <a:gd name="T11" fmla="*/ 189 h 230"/>
                <a:gd name="T12" fmla="*/ 1013 w 1120"/>
                <a:gd name="T13" fmla="*/ 200 h 230"/>
                <a:gd name="T14" fmla="*/ 956 w 1120"/>
                <a:gd name="T15" fmla="*/ 208 h 230"/>
                <a:gd name="T16" fmla="*/ 891 w 1120"/>
                <a:gd name="T17" fmla="*/ 216 h 230"/>
                <a:gd name="T18" fmla="*/ 818 w 1120"/>
                <a:gd name="T19" fmla="*/ 222 h 230"/>
                <a:gd name="T20" fmla="*/ 737 w 1120"/>
                <a:gd name="T21" fmla="*/ 226 h 230"/>
                <a:gd name="T22" fmla="*/ 651 w 1120"/>
                <a:gd name="T23" fmla="*/ 230 h 230"/>
                <a:gd name="T24" fmla="*/ 560 w 1120"/>
                <a:gd name="T25" fmla="*/ 230 h 230"/>
                <a:gd name="T26" fmla="*/ 469 w 1120"/>
                <a:gd name="T27" fmla="*/ 230 h 230"/>
                <a:gd name="T28" fmla="*/ 384 w 1120"/>
                <a:gd name="T29" fmla="*/ 226 h 230"/>
                <a:gd name="T30" fmla="*/ 302 w 1120"/>
                <a:gd name="T31" fmla="*/ 222 h 230"/>
                <a:gd name="T32" fmla="*/ 229 w 1120"/>
                <a:gd name="T33" fmla="*/ 216 h 230"/>
                <a:gd name="T34" fmla="*/ 164 w 1120"/>
                <a:gd name="T35" fmla="*/ 208 h 230"/>
                <a:gd name="T36" fmla="*/ 108 w 1120"/>
                <a:gd name="T37" fmla="*/ 200 h 230"/>
                <a:gd name="T38" fmla="*/ 63 w 1120"/>
                <a:gd name="T39" fmla="*/ 189 h 230"/>
                <a:gd name="T40" fmla="*/ 29 w 1120"/>
                <a:gd name="T41" fmla="*/ 177 h 230"/>
                <a:gd name="T42" fmla="*/ 6 w 1120"/>
                <a:gd name="T43" fmla="*/ 167 h 230"/>
                <a:gd name="T44" fmla="*/ 0 w 1120"/>
                <a:gd name="T45" fmla="*/ 153 h 230"/>
                <a:gd name="T46" fmla="*/ 0 w 1120"/>
                <a:gd name="T4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20" h="230">
                  <a:moveTo>
                    <a:pt x="0" y="0"/>
                  </a:moveTo>
                  <a:lnTo>
                    <a:pt x="1120" y="0"/>
                  </a:lnTo>
                  <a:lnTo>
                    <a:pt x="1120" y="153"/>
                  </a:lnTo>
                  <a:lnTo>
                    <a:pt x="1114" y="167"/>
                  </a:lnTo>
                  <a:lnTo>
                    <a:pt x="1092" y="177"/>
                  </a:lnTo>
                  <a:lnTo>
                    <a:pt x="1057" y="189"/>
                  </a:lnTo>
                  <a:lnTo>
                    <a:pt x="1013" y="200"/>
                  </a:lnTo>
                  <a:lnTo>
                    <a:pt x="956" y="208"/>
                  </a:lnTo>
                  <a:lnTo>
                    <a:pt x="891" y="216"/>
                  </a:lnTo>
                  <a:lnTo>
                    <a:pt x="818" y="222"/>
                  </a:lnTo>
                  <a:lnTo>
                    <a:pt x="737" y="226"/>
                  </a:lnTo>
                  <a:lnTo>
                    <a:pt x="651" y="230"/>
                  </a:lnTo>
                  <a:lnTo>
                    <a:pt x="560" y="230"/>
                  </a:lnTo>
                  <a:lnTo>
                    <a:pt x="469" y="230"/>
                  </a:lnTo>
                  <a:lnTo>
                    <a:pt x="384" y="226"/>
                  </a:lnTo>
                  <a:lnTo>
                    <a:pt x="302" y="222"/>
                  </a:lnTo>
                  <a:lnTo>
                    <a:pt x="229" y="216"/>
                  </a:lnTo>
                  <a:lnTo>
                    <a:pt x="164" y="208"/>
                  </a:lnTo>
                  <a:lnTo>
                    <a:pt x="108" y="200"/>
                  </a:lnTo>
                  <a:lnTo>
                    <a:pt x="63" y="189"/>
                  </a:lnTo>
                  <a:lnTo>
                    <a:pt x="29" y="177"/>
                  </a:lnTo>
                  <a:lnTo>
                    <a:pt x="6" y="167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93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7"/>
            <p:cNvSpPr/>
            <p:nvPr/>
          </p:nvSpPr>
          <p:spPr bwMode="auto">
            <a:xfrm>
              <a:off x="3290052" y="3966657"/>
              <a:ext cx="2536678" cy="346529"/>
            </a:xfrm>
            <a:custGeom>
              <a:avLst/>
              <a:gdLst>
                <a:gd name="T0" fmla="*/ 560 w 1120"/>
                <a:gd name="T1" fmla="*/ 0 h 153"/>
                <a:gd name="T2" fmla="*/ 651 w 1120"/>
                <a:gd name="T3" fmla="*/ 0 h 153"/>
                <a:gd name="T4" fmla="*/ 737 w 1120"/>
                <a:gd name="T5" fmla="*/ 4 h 153"/>
                <a:gd name="T6" fmla="*/ 818 w 1120"/>
                <a:gd name="T7" fmla="*/ 9 h 153"/>
                <a:gd name="T8" fmla="*/ 891 w 1120"/>
                <a:gd name="T9" fmla="*/ 15 h 153"/>
                <a:gd name="T10" fmla="*/ 956 w 1120"/>
                <a:gd name="T11" fmla="*/ 23 h 153"/>
                <a:gd name="T12" fmla="*/ 1013 w 1120"/>
                <a:gd name="T13" fmla="*/ 31 h 153"/>
                <a:gd name="T14" fmla="*/ 1057 w 1120"/>
                <a:gd name="T15" fmla="*/ 41 h 153"/>
                <a:gd name="T16" fmla="*/ 1092 w 1120"/>
                <a:gd name="T17" fmla="*/ 53 h 153"/>
                <a:gd name="T18" fmla="*/ 1114 w 1120"/>
                <a:gd name="T19" fmla="*/ 64 h 153"/>
                <a:gd name="T20" fmla="*/ 1120 w 1120"/>
                <a:gd name="T21" fmla="*/ 76 h 153"/>
                <a:gd name="T22" fmla="*/ 1114 w 1120"/>
                <a:gd name="T23" fmla="*/ 90 h 153"/>
                <a:gd name="T24" fmla="*/ 1092 w 1120"/>
                <a:gd name="T25" fmla="*/ 100 h 153"/>
                <a:gd name="T26" fmla="*/ 1057 w 1120"/>
                <a:gd name="T27" fmla="*/ 113 h 153"/>
                <a:gd name="T28" fmla="*/ 1013 w 1120"/>
                <a:gd name="T29" fmla="*/ 123 h 153"/>
                <a:gd name="T30" fmla="*/ 956 w 1120"/>
                <a:gd name="T31" fmla="*/ 131 h 153"/>
                <a:gd name="T32" fmla="*/ 891 w 1120"/>
                <a:gd name="T33" fmla="*/ 139 h 153"/>
                <a:gd name="T34" fmla="*/ 818 w 1120"/>
                <a:gd name="T35" fmla="*/ 145 h 153"/>
                <a:gd name="T36" fmla="*/ 737 w 1120"/>
                <a:gd name="T37" fmla="*/ 149 h 153"/>
                <a:gd name="T38" fmla="*/ 651 w 1120"/>
                <a:gd name="T39" fmla="*/ 153 h 153"/>
                <a:gd name="T40" fmla="*/ 560 w 1120"/>
                <a:gd name="T41" fmla="*/ 153 h 153"/>
                <a:gd name="T42" fmla="*/ 469 w 1120"/>
                <a:gd name="T43" fmla="*/ 153 h 153"/>
                <a:gd name="T44" fmla="*/ 384 w 1120"/>
                <a:gd name="T45" fmla="*/ 149 h 153"/>
                <a:gd name="T46" fmla="*/ 302 w 1120"/>
                <a:gd name="T47" fmla="*/ 145 h 153"/>
                <a:gd name="T48" fmla="*/ 229 w 1120"/>
                <a:gd name="T49" fmla="*/ 139 h 153"/>
                <a:gd name="T50" fmla="*/ 164 w 1120"/>
                <a:gd name="T51" fmla="*/ 131 h 153"/>
                <a:gd name="T52" fmla="*/ 108 w 1120"/>
                <a:gd name="T53" fmla="*/ 123 h 153"/>
                <a:gd name="T54" fmla="*/ 63 w 1120"/>
                <a:gd name="T55" fmla="*/ 113 h 153"/>
                <a:gd name="T56" fmla="*/ 29 w 1120"/>
                <a:gd name="T57" fmla="*/ 100 h 153"/>
                <a:gd name="T58" fmla="*/ 6 w 1120"/>
                <a:gd name="T59" fmla="*/ 90 h 153"/>
                <a:gd name="T60" fmla="*/ 0 w 1120"/>
                <a:gd name="T61" fmla="*/ 76 h 153"/>
                <a:gd name="T62" fmla="*/ 6 w 1120"/>
                <a:gd name="T63" fmla="*/ 64 h 153"/>
                <a:gd name="T64" fmla="*/ 29 w 1120"/>
                <a:gd name="T65" fmla="*/ 53 h 153"/>
                <a:gd name="T66" fmla="*/ 63 w 1120"/>
                <a:gd name="T67" fmla="*/ 41 h 153"/>
                <a:gd name="T68" fmla="*/ 108 w 1120"/>
                <a:gd name="T69" fmla="*/ 31 h 153"/>
                <a:gd name="T70" fmla="*/ 164 w 1120"/>
                <a:gd name="T71" fmla="*/ 23 h 153"/>
                <a:gd name="T72" fmla="*/ 229 w 1120"/>
                <a:gd name="T73" fmla="*/ 15 h 153"/>
                <a:gd name="T74" fmla="*/ 302 w 1120"/>
                <a:gd name="T75" fmla="*/ 9 h 153"/>
                <a:gd name="T76" fmla="*/ 384 w 1120"/>
                <a:gd name="T77" fmla="*/ 4 h 153"/>
                <a:gd name="T78" fmla="*/ 469 w 1120"/>
                <a:gd name="T79" fmla="*/ 0 h 153"/>
                <a:gd name="T80" fmla="*/ 560 w 1120"/>
                <a:gd name="T8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0" h="153">
                  <a:moveTo>
                    <a:pt x="560" y="0"/>
                  </a:moveTo>
                  <a:lnTo>
                    <a:pt x="651" y="0"/>
                  </a:lnTo>
                  <a:lnTo>
                    <a:pt x="737" y="4"/>
                  </a:lnTo>
                  <a:lnTo>
                    <a:pt x="818" y="9"/>
                  </a:lnTo>
                  <a:lnTo>
                    <a:pt x="891" y="15"/>
                  </a:lnTo>
                  <a:lnTo>
                    <a:pt x="956" y="23"/>
                  </a:lnTo>
                  <a:lnTo>
                    <a:pt x="1013" y="31"/>
                  </a:lnTo>
                  <a:lnTo>
                    <a:pt x="1057" y="41"/>
                  </a:lnTo>
                  <a:lnTo>
                    <a:pt x="1092" y="53"/>
                  </a:lnTo>
                  <a:lnTo>
                    <a:pt x="1114" y="64"/>
                  </a:lnTo>
                  <a:lnTo>
                    <a:pt x="1120" y="76"/>
                  </a:lnTo>
                  <a:lnTo>
                    <a:pt x="1114" y="90"/>
                  </a:lnTo>
                  <a:lnTo>
                    <a:pt x="1092" y="100"/>
                  </a:lnTo>
                  <a:lnTo>
                    <a:pt x="1057" y="113"/>
                  </a:lnTo>
                  <a:lnTo>
                    <a:pt x="1013" y="123"/>
                  </a:lnTo>
                  <a:lnTo>
                    <a:pt x="956" y="131"/>
                  </a:lnTo>
                  <a:lnTo>
                    <a:pt x="891" y="139"/>
                  </a:lnTo>
                  <a:lnTo>
                    <a:pt x="818" y="145"/>
                  </a:lnTo>
                  <a:lnTo>
                    <a:pt x="737" y="149"/>
                  </a:lnTo>
                  <a:lnTo>
                    <a:pt x="651" y="153"/>
                  </a:lnTo>
                  <a:lnTo>
                    <a:pt x="560" y="153"/>
                  </a:lnTo>
                  <a:lnTo>
                    <a:pt x="469" y="153"/>
                  </a:lnTo>
                  <a:lnTo>
                    <a:pt x="384" y="149"/>
                  </a:lnTo>
                  <a:lnTo>
                    <a:pt x="302" y="145"/>
                  </a:lnTo>
                  <a:lnTo>
                    <a:pt x="229" y="139"/>
                  </a:lnTo>
                  <a:lnTo>
                    <a:pt x="164" y="131"/>
                  </a:lnTo>
                  <a:lnTo>
                    <a:pt x="108" y="123"/>
                  </a:lnTo>
                  <a:lnTo>
                    <a:pt x="63" y="113"/>
                  </a:lnTo>
                  <a:lnTo>
                    <a:pt x="29" y="100"/>
                  </a:lnTo>
                  <a:lnTo>
                    <a:pt x="6" y="90"/>
                  </a:lnTo>
                  <a:lnTo>
                    <a:pt x="0" y="76"/>
                  </a:lnTo>
                  <a:lnTo>
                    <a:pt x="6" y="64"/>
                  </a:lnTo>
                  <a:lnTo>
                    <a:pt x="29" y="53"/>
                  </a:lnTo>
                  <a:lnTo>
                    <a:pt x="63" y="41"/>
                  </a:lnTo>
                  <a:lnTo>
                    <a:pt x="108" y="31"/>
                  </a:lnTo>
                  <a:lnTo>
                    <a:pt x="164" y="23"/>
                  </a:lnTo>
                  <a:lnTo>
                    <a:pt x="229" y="15"/>
                  </a:lnTo>
                  <a:lnTo>
                    <a:pt x="302" y="9"/>
                  </a:lnTo>
                  <a:lnTo>
                    <a:pt x="384" y="4"/>
                  </a:lnTo>
                  <a:lnTo>
                    <a:pt x="469" y="0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93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30"/>
            <p:cNvSpPr/>
            <p:nvPr/>
          </p:nvSpPr>
          <p:spPr bwMode="auto">
            <a:xfrm>
              <a:off x="3496157" y="3805849"/>
              <a:ext cx="2124468" cy="434859"/>
            </a:xfrm>
            <a:custGeom>
              <a:avLst/>
              <a:gdLst>
                <a:gd name="T0" fmla="*/ 0 w 938"/>
                <a:gd name="T1" fmla="*/ 0 h 192"/>
                <a:gd name="T2" fmla="*/ 938 w 938"/>
                <a:gd name="T3" fmla="*/ 0 h 192"/>
                <a:gd name="T4" fmla="*/ 938 w 938"/>
                <a:gd name="T5" fmla="*/ 128 h 192"/>
                <a:gd name="T6" fmla="*/ 930 w 938"/>
                <a:gd name="T7" fmla="*/ 139 h 192"/>
                <a:gd name="T8" fmla="*/ 907 w 938"/>
                <a:gd name="T9" fmla="*/ 151 h 192"/>
                <a:gd name="T10" fmla="*/ 873 w 938"/>
                <a:gd name="T11" fmla="*/ 159 h 192"/>
                <a:gd name="T12" fmla="*/ 828 w 938"/>
                <a:gd name="T13" fmla="*/ 169 h 192"/>
                <a:gd name="T14" fmla="*/ 771 w 938"/>
                <a:gd name="T15" fmla="*/ 177 h 192"/>
                <a:gd name="T16" fmla="*/ 705 w 938"/>
                <a:gd name="T17" fmla="*/ 184 h 192"/>
                <a:gd name="T18" fmla="*/ 634 w 938"/>
                <a:gd name="T19" fmla="*/ 188 h 192"/>
                <a:gd name="T20" fmla="*/ 552 w 938"/>
                <a:gd name="T21" fmla="*/ 192 h 192"/>
                <a:gd name="T22" fmla="*/ 469 w 938"/>
                <a:gd name="T23" fmla="*/ 192 h 192"/>
                <a:gd name="T24" fmla="*/ 384 w 938"/>
                <a:gd name="T25" fmla="*/ 192 h 192"/>
                <a:gd name="T26" fmla="*/ 305 w 938"/>
                <a:gd name="T27" fmla="*/ 188 h 192"/>
                <a:gd name="T28" fmla="*/ 232 w 938"/>
                <a:gd name="T29" fmla="*/ 184 h 192"/>
                <a:gd name="T30" fmla="*/ 167 w 938"/>
                <a:gd name="T31" fmla="*/ 177 h 192"/>
                <a:gd name="T32" fmla="*/ 110 w 938"/>
                <a:gd name="T33" fmla="*/ 169 h 192"/>
                <a:gd name="T34" fmla="*/ 65 w 938"/>
                <a:gd name="T35" fmla="*/ 159 h 192"/>
                <a:gd name="T36" fmla="*/ 31 w 938"/>
                <a:gd name="T37" fmla="*/ 151 h 192"/>
                <a:gd name="T38" fmla="*/ 9 w 938"/>
                <a:gd name="T39" fmla="*/ 139 h 192"/>
                <a:gd name="T40" fmla="*/ 0 w 938"/>
                <a:gd name="T41" fmla="*/ 128 h 192"/>
                <a:gd name="T42" fmla="*/ 0 w 938"/>
                <a:gd name="T4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8" h="192">
                  <a:moveTo>
                    <a:pt x="0" y="0"/>
                  </a:moveTo>
                  <a:lnTo>
                    <a:pt x="938" y="0"/>
                  </a:lnTo>
                  <a:lnTo>
                    <a:pt x="938" y="128"/>
                  </a:lnTo>
                  <a:lnTo>
                    <a:pt x="930" y="139"/>
                  </a:lnTo>
                  <a:lnTo>
                    <a:pt x="907" y="151"/>
                  </a:lnTo>
                  <a:lnTo>
                    <a:pt x="873" y="159"/>
                  </a:lnTo>
                  <a:lnTo>
                    <a:pt x="828" y="169"/>
                  </a:lnTo>
                  <a:lnTo>
                    <a:pt x="771" y="177"/>
                  </a:lnTo>
                  <a:lnTo>
                    <a:pt x="705" y="184"/>
                  </a:lnTo>
                  <a:lnTo>
                    <a:pt x="634" y="188"/>
                  </a:lnTo>
                  <a:lnTo>
                    <a:pt x="552" y="192"/>
                  </a:lnTo>
                  <a:lnTo>
                    <a:pt x="469" y="192"/>
                  </a:lnTo>
                  <a:lnTo>
                    <a:pt x="384" y="192"/>
                  </a:lnTo>
                  <a:lnTo>
                    <a:pt x="305" y="188"/>
                  </a:lnTo>
                  <a:lnTo>
                    <a:pt x="232" y="184"/>
                  </a:lnTo>
                  <a:lnTo>
                    <a:pt x="167" y="177"/>
                  </a:lnTo>
                  <a:lnTo>
                    <a:pt x="110" y="169"/>
                  </a:lnTo>
                  <a:lnTo>
                    <a:pt x="65" y="159"/>
                  </a:lnTo>
                  <a:lnTo>
                    <a:pt x="31" y="151"/>
                  </a:lnTo>
                  <a:lnTo>
                    <a:pt x="9" y="139"/>
                  </a:lnTo>
                  <a:lnTo>
                    <a:pt x="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93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31"/>
            <p:cNvSpPr/>
            <p:nvPr/>
          </p:nvSpPr>
          <p:spPr bwMode="auto">
            <a:xfrm>
              <a:off x="3496157" y="3658632"/>
              <a:ext cx="2124468" cy="289906"/>
            </a:xfrm>
            <a:custGeom>
              <a:avLst/>
              <a:gdLst>
                <a:gd name="T0" fmla="*/ 469 w 938"/>
                <a:gd name="T1" fmla="*/ 0 h 128"/>
                <a:gd name="T2" fmla="*/ 552 w 938"/>
                <a:gd name="T3" fmla="*/ 0 h 128"/>
                <a:gd name="T4" fmla="*/ 634 w 938"/>
                <a:gd name="T5" fmla="*/ 4 h 128"/>
                <a:gd name="T6" fmla="*/ 705 w 938"/>
                <a:gd name="T7" fmla="*/ 8 h 128"/>
                <a:gd name="T8" fmla="*/ 771 w 938"/>
                <a:gd name="T9" fmla="*/ 14 h 128"/>
                <a:gd name="T10" fmla="*/ 828 w 938"/>
                <a:gd name="T11" fmla="*/ 22 h 128"/>
                <a:gd name="T12" fmla="*/ 873 w 938"/>
                <a:gd name="T13" fmla="*/ 30 h 128"/>
                <a:gd name="T14" fmla="*/ 907 w 938"/>
                <a:gd name="T15" fmla="*/ 41 h 128"/>
                <a:gd name="T16" fmla="*/ 930 w 938"/>
                <a:gd name="T17" fmla="*/ 51 h 128"/>
                <a:gd name="T18" fmla="*/ 938 w 938"/>
                <a:gd name="T19" fmla="*/ 63 h 128"/>
                <a:gd name="T20" fmla="*/ 930 w 938"/>
                <a:gd name="T21" fmla="*/ 75 h 128"/>
                <a:gd name="T22" fmla="*/ 907 w 938"/>
                <a:gd name="T23" fmla="*/ 85 h 128"/>
                <a:gd name="T24" fmla="*/ 873 w 938"/>
                <a:gd name="T25" fmla="*/ 96 h 128"/>
                <a:gd name="T26" fmla="*/ 828 w 938"/>
                <a:gd name="T27" fmla="*/ 104 h 128"/>
                <a:gd name="T28" fmla="*/ 771 w 938"/>
                <a:gd name="T29" fmla="*/ 112 h 128"/>
                <a:gd name="T30" fmla="*/ 705 w 938"/>
                <a:gd name="T31" fmla="*/ 118 h 128"/>
                <a:gd name="T32" fmla="*/ 634 w 938"/>
                <a:gd name="T33" fmla="*/ 124 h 128"/>
                <a:gd name="T34" fmla="*/ 552 w 938"/>
                <a:gd name="T35" fmla="*/ 126 h 128"/>
                <a:gd name="T36" fmla="*/ 469 w 938"/>
                <a:gd name="T37" fmla="*/ 128 h 128"/>
                <a:gd name="T38" fmla="*/ 384 w 938"/>
                <a:gd name="T39" fmla="*/ 126 h 128"/>
                <a:gd name="T40" fmla="*/ 305 w 938"/>
                <a:gd name="T41" fmla="*/ 124 h 128"/>
                <a:gd name="T42" fmla="*/ 232 w 938"/>
                <a:gd name="T43" fmla="*/ 118 h 128"/>
                <a:gd name="T44" fmla="*/ 167 w 938"/>
                <a:gd name="T45" fmla="*/ 112 h 128"/>
                <a:gd name="T46" fmla="*/ 110 w 938"/>
                <a:gd name="T47" fmla="*/ 104 h 128"/>
                <a:gd name="T48" fmla="*/ 65 w 938"/>
                <a:gd name="T49" fmla="*/ 96 h 128"/>
                <a:gd name="T50" fmla="*/ 31 w 938"/>
                <a:gd name="T51" fmla="*/ 85 h 128"/>
                <a:gd name="T52" fmla="*/ 9 w 938"/>
                <a:gd name="T53" fmla="*/ 75 h 128"/>
                <a:gd name="T54" fmla="*/ 0 w 938"/>
                <a:gd name="T55" fmla="*/ 63 h 128"/>
                <a:gd name="T56" fmla="*/ 9 w 938"/>
                <a:gd name="T57" fmla="*/ 51 h 128"/>
                <a:gd name="T58" fmla="*/ 31 w 938"/>
                <a:gd name="T59" fmla="*/ 41 h 128"/>
                <a:gd name="T60" fmla="*/ 65 w 938"/>
                <a:gd name="T61" fmla="*/ 30 h 128"/>
                <a:gd name="T62" fmla="*/ 110 w 938"/>
                <a:gd name="T63" fmla="*/ 22 h 128"/>
                <a:gd name="T64" fmla="*/ 167 w 938"/>
                <a:gd name="T65" fmla="*/ 14 h 128"/>
                <a:gd name="T66" fmla="*/ 232 w 938"/>
                <a:gd name="T67" fmla="*/ 8 h 128"/>
                <a:gd name="T68" fmla="*/ 305 w 938"/>
                <a:gd name="T69" fmla="*/ 4 h 128"/>
                <a:gd name="T70" fmla="*/ 384 w 938"/>
                <a:gd name="T71" fmla="*/ 0 h 128"/>
                <a:gd name="T72" fmla="*/ 469 w 93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8" h="128">
                  <a:moveTo>
                    <a:pt x="469" y="0"/>
                  </a:moveTo>
                  <a:lnTo>
                    <a:pt x="552" y="0"/>
                  </a:lnTo>
                  <a:lnTo>
                    <a:pt x="634" y="4"/>
                  </a:lnTo>
                  <a:lnTo>
                    <a:pt x="705" y="8"/>
                  </a:lnTo>
                  <a:lnTo>
                    <a:pt x="771" y="14"/>
                  </a:lnTo>
                  <a:lnTo>
                    <a:pt x="828" y="22"/>
                  </a:lnTo>
                  <a:lnTo>
                    <a:pt x="873" y="30"/>
                  </a:lnTo>
                  <a:lnTo>
                    <a:pt x="907" y="41"/>
                  </a:lnTo>
                  <a:lnTo>
                    <a:pt x="930" y="51"/>
                  </a:lnTo>
                  <a:lnTo>
                    <a:pt x="938" y="63"/>
                  </a:lnTo>
                  <a:lnTo>
                    <a:pt x="930" y="75"/>
                  </a:lnTo>
                  <a:lnTo>
                    <a:pt x="907" y="85"/>
                  </a:lnTo>
                  <a:lnTo>
                    <a:pt x="873" y="96"/>
                  </a:lnTo>
                  <a:lnTo>
                    <a:pt x="828" y="104"/>
                  </a:lnTo>
                  <a:lnTo>
                    <a:pt x="771" y="112"/>
                  </a:lnTo>
                  <a:lnTo>
                    <a:pt x="705" y="118"/>
                  </a:lnTo>
                  <a:lnTo>
                    <a:pt x="634" y="124"/>
                  </a:lnTo>
                  <a:lnTo>
                    <a:pt x="552" y="126"/>
                  </a:lnTo>
                  <a:lnTo>
                    <a:pt x="469" y="128"/>
                  </a:lnTo>
                  <a:lnTo>
                    <a:pt x="384" y="126"/>
                  </a:lnTo>
                  <a:lnTo>
                    <a:pt x="305" y="124"/>
                  </a:lnTo>
                  <a:lnTo>
                    <a:pt x="232" y="118"/>
                  </a:lnTo>
                  <a:lnTo>
                    <a:pt x="167" y="112"/>
                  </a:lnTo>
                  <a:lnTo>
                    <a:pt x="110" y="104"/>
                  </a:lnTo>
                  <a:lnTo>
                    <a:pt x="65" y="96"/>
                  </a:lnTo>
                  <a:lnTo>
                    <a:pt x="31" y="85"/>
                  </a:lnTo>
                  <a:lnTo>
                    <a:pt x="9" y="75"/>
                  </a:lnTo>
                  <a:lnTo>
                    <a:pt x="0" y="63"/>
                  </a:lnTo>
                  <a:lnTo>
                    <a:pt x="9" y="51"/>
                  </a:lnTo>
                  <a:lnTo>
                    <a:pt x="31" y="41"/>
                  </a:lnTo>
                  <a:lnTo>
                    <a:pt x="65" y="30"/>
                  </a:lnTo>
                  <a:lnTo>
                    <a:pt x="110" y="22"/>
                  </a:lnTo>
                  <a:lnTo>
                    <a:pt x="167" y="14"/>
                  </a:lnTo>
                  <a:lnTo>
                    <a:pt x="232" y="8"/>
                  </a:lnTo>
                  <a:lnTo>
                    <a:pt x="305" y="4"/>
                  </a:lnTo>
                  <a:lnTo>
                    <a:pt x="384" y="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93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34"/>
            <p:cNvSpPr/>
            <p:nvPr/>
          </p:nvSpPr>
          <p:spPr bwMode="auto">
            <a:xfrm>
              <a:off x="3690937" y="3445732"/>
              <a:ext cx="1737172" cy="430329"/>
            </a:xfrm>
            <a:custGeom>
              <a:avLst/>
              <a:gdLst>
                <a:gd name="T0" fmla="*/ 0 w 767"/>
                <a:gd name="T1" fmla="*/ 0 h 190"/>
                <a:gd name="T2" fmla="*/ 767 w 767"/>
                <a:gd name="T3" fmla="*/ 0 h 190"/>
                <a:gd name="T4" fmla="*/ 767 w 767"/>
                <a:gd name="T5" fmla="*/ 133 h 190"/>
                <a:gd name="T6" fmla="*/ 761 w 767"/>
                <a:gd name="T7" fmla="*/ 143 h 190"/>
                <a:gd name="T8" fmla="*/ 742 w 767"/>
                <a:gd name="T9" fmla="*/ 151 h 190"/>
                <a:gd name="T10" fmla="*/ 714 w 767"/>
                <a:gd name="T11" fmla="*/ 161 h 190"/>
                <a:gd name="T12" fmla="*/ 675 w 767"/>
                <a:gd name="T13" fmla="*/ 169 h 190"/>
                <a:gd name="T14" fmla="*/ 631 w 767"/>
                <a:gd name="T15" fmla="*/ 175 h 190"/>
                <a:gd name="T16" fmla="*/ 576 w 767"/>
                <a:gd name="T17" fmla="*/ 181 h 190"/>
                <a:gd name="T18" fmla="*/ 517 w 767"/>
                <a:gd name="T19" fmla="*/ 186 h 190"/>
                <a:gd name="T20" fmla="*/ 452 w 767"/>
                <a:gd name="T21" fmla="*/ 188 h 190"/>
                <a:gd name="T22" fmla="*/ 383 w 767"/>
                <a:gd name="T23" fmla="*/ 190 h 190"/>
                <a:gd name="T24" fmla="*/ 314 w 767"/>
                <a:gd name="T25" fmla="*/ 188 h 190"/>
                <a:gd name="T26" fmla="*/ 249 w 767"/>
                <a:gd name="T27" fmla="*/ 186 h 190"/>
                <a:gd name="T28" fmla="*/ 190 w 767"/>
                <a:gd name="T29" fmla="*/ 181 h 190"/>
                <a:gd name="T30" fmla="*/ 136 w 767"/>
                <a:gd name="T31" fmla="*/ 175 h 190"/>
                <a:gd name="T32" fmla="*/ 91 w 767"/>
                <a:gd name="T33" fmla="*/ 169 h 190"/>
                <a:gd name="T34" fmla="*/ 52 w 767"/>
                <a:gd name="T35" fmla="*/ 161 h 190"/>
                <a:gd name="T36" fmla="*/ 24 w 767"/>
                <a:gd name="T37" fmla="*/ 151 h 190"/>
                <a:gd name="T38" fmla="*/ 6 w 767"/>
                <a:gd name="T39" fmla="*/ 143 h 190"/>
                <a:gd name="T40" fmla="*/ 0 w 767"/>
                <a:gd name="T41" fmla="*/ 133 h 190"/>
                <a:gd name="T42" fmla="*/ 0 w 767"/>
                <a:gd name="T4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7" h="190">
                  <a:moveTo>
                    <a:pt x="0" y="0"/>
                  </a:moveTo>
                  <a:lnTo>
                    <a:pt x="767" y="0"/>
                  </a:lnTo>
                  <a:lnTo>
                    <a:pt x="767" y="133"/>
                  </a:lnTo>
                  <a:lnTo>
                    <a:pt x="761" y="143"/>
                  </a:lnTo>
                  <a:lnTo>
                    <a:pt x="742" y="151"/>
                  </a:lnTo>
                  <a:lnTo>
                    <a:pt x="714" y="161"/>
                  </a:lnTo>
                  <a:lnTo>
                    <a:pt x="675" y="169"/>
                  </a:lnTo>
                  <a:lnTo>
                    <a:pt x="631" y="175"/>
                  </a:lnTo>
                  <a:lnTo>
                    <a:pt x="576" y="181"/>
                  </a:lnTo>
                  <a:lnTo>
                    <a:pt x="517" y="186"/>
                  </a:lnTo>
                  <a:lnTo>
                    <a:pt x="452" y="188"/>
                  </a:lnTo>
                  <a:lnTo>
                    <a:pt x="383" y="190"/>
                  </a:lnTo>
                  <a:lnTo>
                    <a:pt x="314" y="188"/>
                  </a:lnTo>
                  <a:lnTo>
                    <a:pt x="249" y="186"/>
                  </a:lnTo>
                  <a:lnTo>
                    <a:pt x="190" y="181"/>
                  </a:lnTo>
                  <a:lnTo>
                    <a:pt x="136" y="175"/>
                  </a:lnTo>
                  <a:lnTo>
                    <a:pt x="91" y="169"/>
                  </a:lnTo>
                  <a:lnTo>
                    <a:pt x="52" y="161"/>
                  </a:lnTo>
                  <a:lnTo>
                    <a:pt x="24" y="151"/>
                  </a:lnTo>
                  <a:lnTo>
                    <a:pt x="6" y="143"/>
                  </a:lnTo>
                  <a:lnTo>
                    <a:pt x="0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93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35"/>
            <p:cNvSpPr/>
            <p:nvPr/>
          </p:nvSpPr>
          <p:spPr bwMode="auto">
            <a:xfrm>
              <a:off x="3690937" y="3316632"/>
              <a:ext cx="1737172" cy="253668"/>
            </a:xfrm>
            <a:custGeom>
              <a:avLst/>
              <a:gdLst>
                <a:gd name="T0" fmla="*/ 383 w 767"/>
                <a:gd name="T1" fmla="*/ 0 h 112"/>
                <a:gd name="T2" fmla="*/ 452 w 767"/>
                <a:gd name="T3" fmla="*/ 0 h 112"/>
                <a:gd name="T4" fmla="*/ 517 w 767"/>
                <a:gd name="T5" fmla="*/ 4 h 112"/>
                <a:gd name="T6" fmla="*/ 576 w 767"/>
                <a:gd name="T7" fmla="*/ 8 h 112"/>
                <a:gd name="T8" fmla="*/ 631 w 767"/>
                <a:gd name="T9" fmla="*/ 12 h 112"/>
                <a:gd name="T10" fmla="*/ 675 w 767"/>
                <a:gd name="T11" fmla="*/ 20 h 112"/>
                <a:gd name="T12" fmla="*/ 714 w 767"/>
                <a:gd name="T13" fmla="*/ 29 h 112"/>
                <a:gd name="T14" fmla="*/ 742 w 767"/>
                <a:gd name="T15" fmla="*/ 37 h 112"/>
                <a:gd name="T16" fmla="*/ 761 w 767"/>
                <a:gd name="T17" fmla="*/ 47 h 112"/>
                <a:gd name="T18" fmla="*/ 767 w 767"/>
                <a:gd name="T19" fmla="*/ 57 h 112"/>
                <a:gd name="T20" fmla="*/ 761 w 767"/>
                <a:gd name="T21" fmla="*/ 67 h 112"/>
                <a:gd name="T22" fmla="*/ 742 w 767"/>
                <a:gd name="T23" fmla="*/ 75 h 112"/>
                <a:gd name="T24" fmla="*/ 714 w 767"/>
                <a:gd name="T25" fmla="*/ 86 h 112"/>
                <a:gd name="T26" fmla="*/ 675 w 767"/>
                <a:gd name="T27" fmla="*/ 94 h 112"/>
                <a:gd name="T28" fmla="*/ 631 w 767"/>
                <a:gd name="T29" fmla="*/ 100 h 112"/>
                <a:gd name="T30" fmla="*/ 576 w 767"/>
                <a:gd name="T31" fmla="*/ 106 h 112"/>
                <a:gd name="T32" fmla="*/ 517 w 767"/>
                <a:gd name="T33" fmla="*/ 110 h 112"/>
                <a:gd name="T34" fmla="*/ 452 w 767"/>
                <a:gd name="T35" fmla="*/ 112 h 112"/>
                <a:gd name="T36" fmla="*/ 383 w 767"/>
                <a:gd name="T37" fmla="*/ 112 h 112"/>
                <a:gd name="T38" fmla="*/ 314 w 767"/>
                <a:gd name="T39" fmla="*/ 112 h 112"/>
                <a:gd name="T40" fmla="*/ 249 w 767"/>
                <a:gd name="T41" fmla="*/ 110 h 112"/>
                <a:gd name="T42" fmla="*/ 190 w 767"/>
                <a:gd name="T43" fmla="*/ 106 h 112"/>
                <a:gd name="T44" fmla="*/ 136 w 767"/>
                <a:gd name="T45" fmla="*/ 100 h 112"/>
                <a:gd name="T46" fmla="*/ 91 w 767"/>
                <a:gd name="T47" fmla="*/ 94 h 112"/>
                <a:gd name="T48" fmla="*/ 52 w 767"/>
                <a:gd name="T49" fmla="*/ 86 h 112"/>
                <a:gd name="T50" fmla="*/ 24 w 767"/>
                <a:gd name="T51" fmla="*/ 75 h 112"/>
                <a:gd name="T52" fmla="*/ 6 w 767"/>
                <a:gd name="T53" fmla="*/ 67 h 112"/>
                <a:gd name="T54" fmla="*/ 0 w 767"/>
                <a:gd name="T55" fmla="*/ 57 h 112"/>
                <a:gd name="T56" fmla="*/ 6 w 767"/>
                <a:gd name="T57" fmla="*/ 47 h 112"/>
                <a:gd name="T58" fmla="*/ 24 w 767"/>
                <a:gd name="T59" fmla="*/ 37 h 112"/>
                <a:gd name="T60" fmla="*/ 52 w 767"/>
                <a:gd name="T61" fmla="*/ 29 h 112"/>
                <a:gd name="T62" fmla="*/ 91 w 767"/>
                <a:gd name="T63" fmla="*/ 20 h 112"/>
                <a:gd name="T64" fmla="*/ 136 w 767"/>
                <a:gd name="T65" fmla="*/ 12 h 112"/>
                <a:gd name="T66" fmla="*/ 190 w 767"/>
                <a:gd name="T67" fmla="*/ 8 h 112"/>
                <a:gd name="T68" fmla="*/ 249 w 767"/>
                <a:gd name="T69" fmla="*/ 4 h 112"/>
                <a:gd name="T70" fmla="*/ 314 w 767"/>
                <a:gd name="T71" fmla="*/ 0 h 112"/>
                <a:gd name="T72" fmla="*/ 383 w 767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7" h="112">
                  <a:moveTo>
                    <a:pt x="383" y="0"/>
                  </a:moveTo>
                  <a:lnTo>
                    <a:pt x="452" y="0"/>
                  </a:lnTo>
                  <a:lnTo>
                    <a:pt x="517" y="4"/>
                  </a:lnTo>
                  <a:lnTo>
                    <a:pt x="576" y="8"/>
                  </a:lnTo>
                  <a:lnTo>
                    <a:pt x="631" y="12"/>
                  </a:lnTo>
                  <a:lnTo>
                    <a:pt x="675" y="20"/>
                  </a:lnTo>
                  <a:lnTo>
                    <a:pt x="714" y="29"/>
                  </a:lnTo>
                  <a:lnTo>
                    <a:pt x="742" y="37"/>
                  </a:lnTo>
                  <a:lnTo>
                    <a:pt x="761" y="47"/>
                  </a:lnTo>
                  <a:lnTo>
                    <a:pt x="767" y="57"/>
                  </a:lnTo>
                  <a:lnTo>
                    <a:pt x="761" y="67"/>
                  </a:lnTo>
                  <a:lnTo>
                    <a:pt x="742" y="75"/>
                  </a:lnTo>
                  <a:lnTo>
                    <a:pt x="714" y="86"/>
                  </a:lnTo>
                  <a:lnTo>
                    <a:pt x="675" y="94"/>
                  </a:lnTo>
                  <a:lnTo>
                    <a:pt x="631" y="100"/>
                  </a:lnTo>
                  <a:lnTo>
                    <a:pt x="576" y="106"/>
                  </a:lnTo>
                  <a:lnTo>
                    <a:pt x="517" y="110"/>
                  </a:lnTo>
                  <a:lnTo>
                    <a:pt x="452" y="112"/>
                  </a:lnTo>
                  <a:lnTo>
                    <a:pt x="383" y="112"/>
                  </a:lnTo>
                  <a:lnTo>
                    <a:pt x="314" y="112"/>
                  </a:lnTo>
                  <a:lnTo>
                    <a:pt x="249" y="110"/>
                  </a:lnTo>
                  <a:lnTo>
                    <a:pt x="190" y="106"/>
                  </a:lnTo>
                  <a:lnTo>
                    <a:pt x="136" y="100"/>
                  </a:lnTo>
                  <a:lnTo>
                    <a:pt x="91" y="94"/>
                  </a:lnTo>
                  <a:lnTo>
                    <a:pt x="52" y="86"/>
                  </a:lnTo>
                  <a:lnTo>
                    <a:pt x="24" y="75"/>
                  </a:lnTo>
                  <a:lnTo>
                    <a:pt x="6" y="67"/>
                  </a:lnTo>
                  <a:lnTo>
                    <a:pt x="0" y="57"/>
                  </a:lnTo>
                  <a:lnTo>
                    <a:pt x="6" y="47"/>
                  </a:lnTo>
                  <a:lnTo>
                    <a:pt x="24" y="37"/>
                  </a:lnTo>
                  <a:lnTo>
                    <a:pt x="52" y="29"/>
                  </a:lnTo>
                  <a:lnTo>
                    <a:pt x="91" y="20"/>
                  </a:lnTo>
                  <a:lnTo>
                    <a:pt x="136" y="12"/>
                  </a:lnTo>
                  <a:lnTo>
                    <a:pt x="190" y="8"/>
                  </a:lnTo>
                  <a:lnTo>
                    <a:pt x="249" y="4"/>
                  </a:lnTo>
                  <a:lnTo>
                    <a:pt x="314" y="0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93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37"/>
            <p:cNvSpPr/>
            <p:nvPr/>
          </p:nvSpPr>
          <p:spPr bwMode="auto">
            <a:xfrm>
              <a:off x="4035201" y="2120770"/>
              <a:ext cx="1046380" cy="1302313"/>
            </a:xfrm>
            <a:custGeom>
              <a:avLst/>
              <a:gdLst>
                <a:gd name="T0" fmla="*/ 231 w 462"/>
                <a:gd name="T1" fmla="*/ 0 h 575"/>
                <a:gd name="T2" fmla="*/ 284 w 462"/>
                <a:gd name="T3" fmla="*/ 6 h 575"/>
                <a:gd name="T4" fmla="*/ 333 w 462"/>
                <a:gd name="T5" fmla="*/ 25 h 575"/>
                <a:gd name="T6" fmla="*/ 375 w 462"/>
                <a:gd name="T7" fmla="*/ 51 h 575"/>
                <a:gd name="T8" fmla="*/ 412 w 462"/>
                <a:gd name="T9" fmla="*/ 88 h 575"/>
                <a:gd name="T10" fmla="*/ 438 w 462"/>
                <a:gd name="T11" fmla="*/ 131 h 575"/>
                <a:gd name="T12" fmla="*/ 456 w 462"/>
                <a:gd name="T13" fmla="*/ 180 h 575"/>
                <a:gd name="T14" fmla="*/ 462 w 462"/>
                <a:gd name="T15" fmla="*/ 233 h 575"/>
                <a:gd name="T16" fmla="*/ 462 w 462"/>
                <a:gd name="T17" fmla="*/ 575 h 575"/>
                <a:gd name="T18" fmla="*/ 0 w 462"/>
                <a:gd name="T19" fmla="*/ 575 h 575"/>
                <a:gd name="T20" fmla="*/ 0 w 462"/>
                <a:gd name="T21" fmla="*/ 233 h 575"/>
                <a:gd name="T22" fmla="*/ 6 w 462"/>
                <a:gd name="T23" fmla="*/ 180 h 575"/>
                <a:gd name="T24" fmla="*/ 22 w 462"/>
                <a:gd name="T25" fmla="*/ 131 h 575"/>
                <a:gd name="T26" fmla="*/ 51 w 462"/>
                <a:gd name="T27" fmla="*/ 88 h 575"/>
                <a:gd name="T28" fmla="*/ 87 w 462"/>
                <a:gd name="T29" fmla="*/ 51 h 575"/>
                <a:gd name="T30" fmla="*/ 130 w 462"/>
                <a:gd name="T31" fmla="*/ 25 h 575"/>
                <a:gd name="T32" fmla="*/ 178 w 462"/>
                <a:gd name="T33" fmla="*/ 6 h 575"/>
                <a:gd name="T34" fmla="*/ 231 w 462"/>
                <a:gd name="T35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2" h="575">
                  <a:moveTo>
                    <a:pt x="231" y="0"/>
                  </a:moveTo>
                  <a:lnTo>
                    <a:pt x="284" y="6"/>
                  </a:lnTo>
                  <a:lnTo>
                    <a:pt x="333" y="25"/>
                  </a:lnTo>
                  <a:lnTo>
                    <a:pt x="375" y="51"/>
                  </a:lnTo>
                  <a:lnTo>
                    <a:pt x="412" y="88"/>
                  </a:lnTo>
                  <a:lnTo>
                    <a:pt x="438" y="131"/>
                  </a:lnTo>
                  <a:lnTo>
                    <a:pt x="456" y="180"/>
                  </a:lnTo>
                  <a:lnTo>
                    <a:pt x="462" y="233"/>
                  </a:lnTo>
                  <a:lnTo>
                    <a:pt x="462" y="575"/>
                  </a:lnTo>
                  <a:lnTo>
                    <a:pt x="0" y="575"/>
                  </a:lnTo>
                  <a:lnTo>
                    <a:pt x="0" y="233"/>
                  </a:lnTo>
                  <a:lnTo>
                    <a:pt x="6" y="180"/>
                  </a:lnTo>
                  <a:lnTo>
                    <a:pt x="22" y="131"/>
                  </a:lnTo>
                  <a:lnTo>
                    <a:pt x="51" y="88"/>
                  </a:lnTo>
                  <a:lnTo>
                    <a:pt x="87" y="51"/>
                  </a:lnTo>
                  <a:lnTo>
                    <a:pt x="130" y="25"/>
                  </a:lnTo>
                  <a:lnTo>
                    <a:pt x="178" y="6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93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220396" y="2846970"/>
            <a:ext cx="1765928" cy="2932700"/>
            <a:chOff x="2846333" y="3123382"/>
            <a:chExt cx="1648841" cy="2738252"/>
          </a:xfrm>
        </p:grpSpPr>
        <p:sp>
          <p:nvSpPr>
            <p:cNvPr id="5" name="Freeform 20"/>
            <p:cNvSpPr/>
            <p:nvPr/>
          </p:nvSpPr>
          <p:spPr bwMode="auto">
            <a:xfrm>
              <a:off x="2846333" y="5345239"/>
              <a:ext cx="1648841" cy="516395"/>
            </a:xfrm>
            <a:custGeom>
              <a:avLst/>
              <a:gdLst>
                <a:gd name="T0" fmla="*/ 0 w 728"/>
                <a:gd name="T1" fmla="*/ 0 h 228"/>
                <a:gd name="T2" fmla="*/ 114 w 728"/>
                <a:gd name="T3" fmla="*/ 8 h 228"/>
                <a:gd name="T4" fmla="*/ 235 w 728"/>
                <a:gd name="T5" fmla="*/ 12 h 228"/>
                <a:gd name="T6" fmla="*/ 365 w 728"/>
                <a:gd name="T7" fmla="*/ 12 h 228"/>
                <a:gd name="T8" fmla="*/ 495 w 728"/>
                <a:gd name="T9" fmla="*/ 12 h 228"/>
                <a:gd name="T10" fmla="*/ 617 w 728"/>
                <a:gd name="T11" fmla="*/ 8 h 228"/>
                <a:gd name="T12" fmla="*/ 728 w 728"/>
                <a:gd name="T13" fmla="*/ 0 h 228"/>
                <a:gd name="T14" fmla="*/ 728 w 728"/>
                <a:gd name="T15" fmla="*/ 216 h 228"/>
                <a:gd name="T16" fmla="*/ 617 w 728"/>
                <a:gd name="T17" fmla="*/ 222 h 228"/>
                <a:gd name="T18" fmla="*/ 495 w 728"/>
                <a:gd name="T19" fmla="*/ 226 h 228"/>
                <a:gd name="T20" fmla="*/ 365 w 728"/>
                <a:gd name="T21" fmla="*/ 228 h 228"/>
                <a:gd name="T22" fmla="*/ 235 w 728"/>
                <a:gd name="T23" fmla="*/ 226 h 228"/>
                <a:gd name="T24" fmla="*/ 114 w 728"/>
                <a:gd name="T25" fmla="*/ 222 h 228"/>
                <a:gd name="T26" fmla="*/ 0 w 728"/>
                <a:gd name="T27" fmla="*/ 216 h 228"/>
                <a:gd name="T28" fmla="*/ 0 w 728"/>
                <a:gd name="T2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8" h="228">
                  <a:moveTo>
                    <a:pt x="0" y="0"/>
                  </a:moveTo>
                  <a:lnTo>
                    <a:pt x="114" y="8"/>
                  </a:lnTo>
                  <a:lnTo>
                    <a:pt x="235" y="12"/>
                  </a:lnTo>
                  <a:lnTo>
                    <a:pt x="365" y="12"/>
                  </a:lnTo>
                  <a:lnTo>
                    <a:pt x="495" y="12"/>
                  </a:lnTo>
                  <a:lnTo>
                    <a:pt x="617" y="8"/>
                  </a:lnTo>
                  <a:lnTo>
                    <a:pt x="728" y="0"/>
                  </a:lnTo>
                  <a:lnTo>
                    <a:pt x="728" y="216"/>
                  </a:lnTo>
                  <a:lnTo>
                    <a:pt x="617" y="222"/>
                  </a:lnTo>
                  <a:lnTo>
                    <a:pt x="495" y="226"/>
                  </a:lnTo>
                  <a:lnTo>
                    <a:pt x="365" y="228"/>
                  </a:lnTo>
                  <a:lnTo>
                    <a:pt x="235" y="226"/>
                  </a:lnTo>
                  <a:lnTo>
                    <a:pt x="114" y="222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21"/>
            <p:cNvSpPr/>
            <p:nvPr/>
          </p:nvSpPr>
          <p:spPr bwMode="auto">
            <a:xfrm>
              <a:off x="2846333" y="5216141"/>
              <a:ext cx="1648841" cy="156278"/>
            </a:xfrm>
            <a:custGeom>
              <a:avLst/>
              <a:gdLst>
                <a:gd name="T0" fmla="*/ 91 w 728"/>
                <a:gd name="T1" fmla="*/ 0 h 69"/>
                <a:gd name="T2" fmla="*/ 176 w 728"/>
                <a:gd name="T3" fmla="*/ 4 h 69"/>
                <a:gd name="T4" fmla="*/ 268 w 728"/>
                <a:gd name="T5" fmla="*/ 8 h 69"/>
                <a:gd name="T6" fmla="*/ 365 w 728"/>
                <a:gd name="T7" fmla="*/ 10 h 69"/>
                <a:gd name="T8" fmla="*/ 461 w 728"/>
                <a:gd name="T9" fmla="*/ 8 h 69"/>
                <a:gd name="T10" fmla="*/ 554 w 728"/>
                <a:gd name="T11" fmla="*/ 4 h 69"/>
                <a:gd name="T12" fmla="*/ 639 w 728"/>
                <a:gd name="T13" fmla="*/ 0 h 69"/>
                <a:gd name="T14" fmla="*/ 728 w 728"/>
                <a:gd name="T15" fmla="*/ 57 h 69"/>
                <a:gd name="T16" fmla="*/ 625 w 728"/>
                <a:gd name="T17" fmla="*/ 63 h 69"/>
                <a:gd name="T18" fmla="*/ 513 w 728"/>
                <a:gd name="T19" fmla="*/ 67 h 69"/>
                <a:gd name="T20" fmla="*/ 396 w 728"/>
                <a:gd name="T21" fmla="*/ 69 h 69"/>
                <a:gd name="T22" fmla="*/ 365 w 728"/>
                <a:gd name="T23" fmla="*/ 69 h 69"/>
                <a:gd name="T24" fmla="*/ 335 w 728"/>
                <a:gd name="T25" fmla="*/ 69 h 69"/>
                <a:gd name="T26" fmla="*/ 217 w 728"/>
                <a:gd name="T27" fmla="*/ 67 h 69"/>
                <a:gd name="T28" fmla="*/ 105 w 728"/>
                <a:gd name="T29" fmla="*/ 63 h 69"/>
                <a:gd name="T30" fmla="*/ 0 w 728"/>
                <a:gd name="T31" fmla="*/ 57 h 69"/>
                <a:gd name="T32" fmla="*/ 91 w 728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69">
                  <a:moveTo>
                    <a:pt x="91" y="0"/>
                  </a:moveTo>
                  <a:lnTo>
                    <a:pt x="176" y="4"/>
                  </a:lnTo>
                  <a:lnTo>
                    <a:pt x="268" y="8"/>
                  </a:lnTo>
                  <a:lnTo>
                    <a:pt x="365" y="10"/>
                  </a:lnTo>
                  <a:lnTo>
                    <a:pt x="461" y="8"/>
                  </a:lnTo>
                  <a:lnTo>
                    <a:pt x="554" y="4"/>
                  </a:lnTo>
                  <a:lnTo>
                    <a:pt x="639" y="0"/>
                  </a:lnTo>
                  <a:lnTo>
                    <a:pt x="728" y="57"/>
                  </a:lnTo>
                  <a:lnTo>
                    <a:pt x="625" y="63"/>
                  </a:lnTo>
                  <a:lnTo>
                    <a:pt x="513" y="67"/>
                  </a:lnTo>
                  <a:lnTo>
                    <a:pt x="396" y="69"/>
                  </a:lnTo>
                  <a:lnTo>
                    <a:pt x="365" y="69"/>
                  </a:lnTo>
                  <a:lnTo>
                    <a:pt x="335" y="69"/>
                  </a:lnTo>
                  <a:lnTo>
                    <a:pt x="217" y="67"/>
                  </a:lnTo>
                  <a:lnTo>
                    <a:pt x="105" y="63"/>
                  </a:lnTo>
                  <a:lnTo>
                    <a:pt x="0" y="57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24"/>
            <p:cNvSpPr/>
            <p:nvPr/>
          </p:nvSpPr>
          <p:spPr bwMode="auto">
            <a:xfrm>
              <a:off x="2961843" y="4851493"/>
              <a:ext cx="1424617" cy="441654"/>
            </a:xfrm>
            <a:custGeom>
              <a:avLst/>
              <a:gdLst>
                <a:gd name="T0" fmla="*/ 0 w 629"/>
                <a:gd name="T1" fmla="*/ 0 h 195"/>
                <a:gd name="T2" fmla="*/ 97 w 629"/>
                <a:gd name="T3" fmla="*/ 6 h 195"/>
                <a:gd name="T4" fmla="*/ 203 w 629"/>
                <a:gd name="T5" fmla="*/ 10 h 195"/>
                <a:gd name="T6" fmla="*/ 314 w 629"/>
                <a:gd name="T7" fmla="*/ 10 h 195"/>
                <a:gd name="T8" fmla="*/ 426 w 629"/>
                <a:gd name="T9" fmla="*/ 10 h 195"/>
                <a:gd name="T10" fmla="*/ 531 w 629"/>
                <a:gd name="T11" fmla="*/ 6 h 195"/>
                <a:gd name="T12" fmla="*/ 629 w 629"/>
                <a:gd name="T13" fmla="*/ 0 h 195"/>
                <a:gd name="T14" fmla="*/ 629 w 629"/>
                <a:gd name="T15" fmla="*/ 185 h 195"/>
                <a:gd name="T16" fmla="*/ 531 w 629"/>
                <a:gd name="T17" fmla="*/ 191 h 195"/>
                <a:gd name="T18" fmla="*/ 426 w 629"/>
                <a:gd name="T19" fmla="*/ 195 h 195"/>
                <a:gd name="T20" fmla="*/ 314 w 629"/>
                <a:gd name="T21" fmla="*/ 195 h 195"/>
                <a:gd name="T22" fmla="*/ 203 w 629"/>
                <a:gd name="T23" fmla="*/ 195 h 195"/>
                <a:gd name="T24" fmla="*/ 97 w 629"/>
                <a:gd name="T25" fmla="*/ 191 h 195"/>
                <a:gd name="T26" fmla="*/ 0 w 629"/>
                <a:gd name="T27" fmla="*/ 185 h 195"/>
                <a:gd name="T28" fmla="*/ 0 w 629"/>
                <a:gd name="T2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9" h="195">
                  <a:moveTo>
                    <a:pt x="0" y="0"/>
                  </a:moveTo>
                  <a:lnTo>
                    <a:pt x="97" y="6"/>
                  </a:lnTo>
                  <a:lnTo>
                    <a:pt x="203" y="10"/>
                  </a:lnTo>
                  <a:lnTo>
                    <a:pt x="314" y="10"/>
                  </a:lnTo>
                  <a:lnTo>
                    <a:pt x="426" y="10"/>
                  </a:lnTo>
                  <a:lnTo>
                    <a:pt x="531" y="6"/>
                  </a:lnTo>
                  <a:lnTo>
                    <a:pt x="629" y="0"/>
                  </a:lnTo>
                  <a:lnTo>
                    <a:pt x="629" y="185"/>
                  </a:lnTo>
                  <a:lnTo>
                    <a:pt x="531" y="191"/>
                  </a:lnTo>
                  <a:lnTo>
                    <a:pt x="426" y="195"/>
                  </a:lnTo>
                  <a:lnTo>
                    <a:pt x="314" y="195"/>
                  </a:lnTo>
                  <a:lnTo>
                    <a:pt x="203" y="195"/>
                  </a:lnTo>
                  <a:lnTo>
                    <a:pt x="97" y="191"/>
                  </a:lnTo>
                  <a:lnTo>
                    <a:pt x="0" y="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25"/>
            <p:cNvSpPr/>
            <p:nvPr/>
          </p:nvSpPr>
          <p:spPr bwMode="auto">
            <a:xfrm>
              <a:off x="2961843" y="4735984"/>
              <a:ext cx="1424617" cy="138159"/>
            </a:xfrm>
            <a:custGeom>
              <a:avLst/>
              <a:gdLst>
                <a:gd name="T0" fmla="*/ 77 w 629"/>
                <a:gd name="T1" fmla="*/ 0 h 61"/>
                <a:gd name="T2" fmla="*/ 190 w 629"/>
                <a:gd name="T3" fmla="*/ 6 h 61"/>
                <a:gd name="T4" fmla="*/ 314 w 629"/>
                <a:gd name="T5" fmla="*/ 10 h 61"/>
                <a:gd name="T6" fmla="*/ 438 w 629"/>
                <a:gd name="T7" fmla="*/ 6 h 61"/>
                <a:gd name="T8" fmla="*/ 552 w 629"/>
                <a:gd name="T9" fmla="*/ 0 h 61"/>
                <a:gd name="T10" fmla="*/ 629 w 629"/>
                <a:gd name="T11" fmla="*/ 51 h 61"/>
                <a:gd name="T12" fmla="*/ 537 w 629"/>
                <a:gd name="T13" fmla="*/ 57 h 61"/>
                <a:gd name="T14" fmla="*/ 442 w 629"/>
                <a:gd name="T15" fmla="*/ 59 h 61"/>
                <a:gd name="T16" fmla="*/ 341 w 629"/>
                <a:gd name="T17" fmla="*/ 61 h 61"/>
                <a:gd name="T18" fmla="*/ 314 w 629"/>
                <a:gd name="T19" fmla="*/ 61 h 61"/>
                <a:gd name="T20" fmla="*/ 288 w 629"/>
                <a:gd name="T21" fmla="*/ 61 h 61"/>
                <a:gd name="T22" fmla="*/ 186 w 629"/>
                <a:gd name="T23" fmla="*/ 59 h 61"/>
                <a:gd name="T24" fmla="*/ 91 w 629"/>
                <a:gd name="T25" fmla="*/ 57 h 61"/>
                <a:gd name="T26" fmla="*/ 0 w 629"/>
                <a:gd name="T27" fmla="*/ 51 h 61"/>
                <a:gd name="T28" fmla="*/ 77 w 629"/>
                <a:gd name="T2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9" h="61">
                  <a:moveTo>
                    <a:pt x="77" y="0"/>
                  </a:moveTo>
                  <a:lnTo>
                    <a:pt x="190" y="6"/>
                  </a:lnTo>
                  <a:lnTo>
                    <a:pt x="314" y="10"/>
                  </a:lnTo>
                  <a:lnTo>
                    <a:pt x="438" y="6"/>
                  </a:lnTo>
                  <a:lnTo>
                    <a:pt x="552" y="0"/>
                  </a:lnTo>
                  <a:lnTo>
                    <a:pt x="629" y="51"/>
                  </a:lnTo>
                  <a:lnTo>
                    <a:pt x="537" y="57"/>
                  </a:lnTo>
                  <a:lnTo>
                    <a:pt x="442" y="59"/>
                  </a:lnTo>
                  <a:lnTo>
                    <a:pt x="341" y="61"/>
                  </a:lnTo>
                  <a:lnTo>
                    <a:pt x="314" y="61"/>
                  </a:lnTo>
                  <a:lnTo>
                    <a:pt x="288" y="61"/>
                  </a:lnTo>
                  <a:lnTo>
                    <a:pt x="186" y="59"/>
                  </a:lnTo>
                  <a:lnTo>
                    <a:pt x="91" y="57"/>
                  </a:lnTo>
                  <a:lnTo>
                    <a:pt x="0" y="5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28"/>
            <p:cNvSpPr/>
            <p:nvPr/>
          </p:nvSpPr>
          <p:spPr bwMode="auto">
            <a:xfrm>
              <a:off x="3066028" y="4425693"/>
              <a:ext cx="1209452" cy="382767"/>
            </a:xfrm>
            <a:custGeom>
              <a:avLst/>
              <a:gdLst>
                <a:gd name="T0" fmla="*/ 0 w 534"/>
                <a:gd name="T1" fmla="*/ 0 h 169"/>
                <a:gd name="T2" fmla="*/ 84 w 534"/>
                <a:gd name="T3" fmla="*/ 4 h 169"/>
                <a:gd name="T4" fmla="*/ 173 w 534"/>
                <a:gd name="T5" fmla="*/ 8 h 169"/>
                <a:gd name="T6" fmla="*/ 268 w 534"/>
                <a:gd name="T7" fmla="*/ 8 h 169"/>
                <a:gd name="T8" fmla="*/ 364 w 534"/>
                <a:gd name="T9" fmla="*/ 8 h 169"/>
                <a:gd name="T10" fmla="*/ 453 w 534"/>
                <a:gd name="T11" fmla="*/ 4 h 169"/>
                <a:gd name="T12" fmla="*/ 534 w 534"/>
                <a:gd name="T13" fmla="*/ 0 h 169"/>
                <a:gd name="T14" fmla="*/ 534 w 534"/>
                <a:gd name="T15" fmla="*/ 161 h 169"/>
                <a:gd name="T16" fmla="*/ 453 w 534"/>
                <a:gd name="T17" fmla="*/ 165 h 169"/>
                <a:gd name="T18" fmla="*/ 364 w 534"/>
                <a:gd name="T19" fmla="*/ 169 h 169"/>
                <a:gd name="T20" fmla="*/ 268 w 534"/>
                <a:gd name="T21" fmla="*/ 169 h 169"/>
                <a:gd name="T22" fmla="*/ 173 w 534"/>
                <a:gd name="T23" fmla="*/ 169 h 169"/>
                <a:gd name="T24" fmla="*/ 84 w 534"/>
                <a:gd name="T25" fmla="*/ 165 h 169"/>
                <a:gd name="T26" fmla="*/ 0 w 534"/>
                <a:gd name="T27" fmla="*/ 161 h 169"/>
                <a:gd name="T28" fmla="*/ 0 w 534"/>
                <a:gd name="T2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4" h="169">
                  <a:moveTo>
                    <a:pt x="0" y="0"/>
                  </a:moveTo>
                  <a:lnTo>
                    <a:pt x="84" y="4"/>
                  </a:lnTo>
                  <a:lnTo>
                    <a:pt x="173" y="8"/>
                  </a:lnTo>
                  <a:lnTo>
                    <a:pt x="268" y="8"/>
                  </a:lnTo>
                  <a:lnTo>
                    <a:pt x="364" y="8"/>
                  </a:lnTo>
                  <a:lnTo>
                    <a:pt x="453" y="4"/>
                  </a:lnTo>
                  <a:lnTo>
                    <a:pt x="534" y="0"/>
                  </a:lnTo>
                  <a:lnTo>
                    <a:pt x="534" y="161"/>
                  </a:lnTo>
                  <a:lnTo>
                    <a:pt x="453" y="165"/>
                  </a:lnTo>
                  <a:lnTo>
                    <a:pt x="364" y="169"/>
                  </a:lnTo>
                  <a:lnTo>
                    <a:pt x="268" y="169"/>
                  </a:lnTo>
                  <a:lnTo>
                    <a:pt x="173" y="169"/>
                  </a:lnTo>
                  <a:lnTo>
                    <a:pt x="84" y="165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29"/>
            <p:cNvSpPr/>
            <p:nvPr/>
          </p:nvSpPr>
          <p:spPr bwMode="auto">
            <a:xfrm>
              <a:off x="3066028" y="4323774"/>
              <a:ext cx="1209452" cy="120040"/>
            </a:xfrm>
            <a:custGeom>
              <a:avLst/>
              <a:gdLst>
                <a:gd name="T0" fmla="*/ 67 w 534"/>
                <a:gd name="T1" fmla="*/ 0 h 53"/>
                <a:gd name="T2" fmla="*/ 163 w 534"/>
                <a:gd name="T3" fmla="*/ 6 h 53"/>
                <a:gd name="T4" fmla="*/ 268 w 534"/>
                <a:gd name="T5" fmla="*/ 8 h 53"/>
                <a:gd name="T6" fmla="*/ 374 w 534"/>
                <a:gd name="T7" fmla="*/ 6 h 53"/>
                <a:gd name="T8" fmla="*/ 469 w 534"/>
                <a:gd name="T9" fmla="*/ 0 h 53"/>
                <a:gd name="T10" fmla="*/ 534 w 534"/>
                <a:gd name="T11" fmla="*/ 45 h 53"/>
                <a:gd name="T12" fmla="*/ 459 w 534"/>
                <a:gd name="T13" fmla="*/ 49 h 53"/>
                <a:gd name="T14" fmla="*/ 376 w 534"/>
                <a:gd name="T15" fmla="*/ 51 h 53"/>
                <a:gd name="T16" fmla="*/ 290 w 534"/>
                <a:gd name="T17" fmla="*/ 53 h 53"/>
                <a:gd name="T18" fmla="*/ 268 w 534"/>
                <a:gd name="T19" fmla="*/ 53 h 53"/>
                <a:gd name="T20" fmla="*/ 246 w 534"/>
                <a:gd name="T21" fmla="*/ 53 h 53"/>
                <a:gd name="T22" fmla="*/ 159 w 534"/>
                <a:gd name="T23" fmla="*/ 51 h 53"/>
                <a:gd name="T24" fmla="*/ 77 w 534"/>
                <a:gd name="T25" fmla="*/ 49 h 53"/>
                <a:gd name="T26" fmla="*/ 0 w 534"/>
                <a:gd name="T27" fmla="*/ 45 h 53"/>
                <a:gd name="T28" fmla="*/ 67 w 534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4" h="53">
                  <a:moveTo>
                    <a:pt x="67" y="0"/>
                  </a:moveTo>
                  <a:lnTo>
                    <a:pt x="163" y="6"/>
                  </a:lnTo>
                  <a:lnTo>
                    <a:pt x="268" y="8"/>
                  </a:lnTo>
                  <a:lnTo>
                    <a:pt x="374" y="6"/>
                  </a:lnTo>
                  <a:lnTo>
                    <a:pt x="469" y="0"/>
                  </a:lnTo>
                  <a:lnTo>
                    <a:pt x="534" y="45"/>
                  </a:lnTo>
                  <a:lnTo>
                    <a:pt x="459" y="49"/>
                  </a:lnTo>
                  <a:lnTo>
                    <a:pt x="376" y="51"/>
                  </a:lnTo>
                  <a:lnTo>
                    <a:pt x="290" y="53"/>
                  </a:lnTo>
                  <a:lnTo>
                    <a:pt x="268" y="53"/>
                  </a:lnTo>
                  <a:lnTo>
                    <a:pt x="246" y="53"/>
                  </a:lnTo>
                  <a:lnTo>
                    <a:pt x="159" y="51"/>
                  </a:lnTo>
                  <a:lnTo>
                    <a:pt x="77" y="49"/>
                  </a:lnTo>
                  <a:lnTo>
                    <a:pt x="0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32"/>
            <p:cNvSpPr/>
            <p:nvPr/>
          </p:nvSpPr>
          <p:spPr bwMode="auto">
            <a:xfrm>
              <a:off x="3167948" y="4061046"/>
              <a:ext cx="1010141" cy="323880"/>
            </a:xfrm>
            <a:custGeom>
              <a:avLst/>
              <a:gdLst>
                <a:gd name="T0" fmla="*/ 0 w 446"/>
                <a:gd name="T1" fmla="*/ 0 h 143"/>
                <a:gd name="T2" fmla="*/ 69 w 446"/>
                <a:gd name="T3" fmla="*/ 4 h 143"/>
                <a:gd name="T4" fmla="*/ 144 w 446"/>
                <a:gd name="T5" fmla="*/ 6 h 143"/>
                <a:gd name="T6" fmla="*/ 223 w 446"/>
                <a:gd name="T7" fmla="*/ 8 h 143"/>
                <a:gd name="T8" fmla="*/ 302 w 446"/>
                <a:gd name="T9" fmla="*/ 6 h 143"/>
                <a:gd name="T10" fmla="*/ 377 w 446"/>
                <a:gd name="T11" fmla="*/ 4 h 143"/>
                <a:gd name="T12" fmla="*/ 446 w 446"/>
                <a:gd name="T13" fmla="*/ 0 h 143"/>
                <a:gd name="T14" fmla="*/ 446 w 446"/>
                <a:gd name="T15" fmla="*/ 135 h 143"/>
                <a:gd name="T16" fmla="*/ 377 w 446"/>
                <a:gd name="T17" fmla="*/ 139 h 143"/>
                <a:gd name="T18" fmla="*/ 302 w 446"/>
                <a:gd name="T19" fmla="*/ 141 h 143"/>
                <a:gd name="T20" fmla="*/ 223 w 446"/>
                <a:gd name="T21" fmla="*/ 143 h 143"/>
                <a:gd name="T22" fmla="*/ 144 w 446"/>
                <a:gd name="T23" fmla="*/ 141 h 143"/>
                <a:gd name="T24" fmla="*/ 69 w 446"/>
                <a:gd name="T25" fmla="*/ 139 h 143"/>
                <a:gd name="T26" fmla="*/ 0 w 446"/>
                <a:gd name="T27" fmla="*/ 135 h 143"/>
                <a:gd name="T28" fmla="*/ 0 w 446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6" h="143">
                  <a:moveTo>
                    <a:pt x="0" y="0"/>
                  </a:moveTo>
                  <a:lnTo>
                    <a:pt x="69" y="4"/>
                  </a:lnTo>
                  <a:lnTo>
                    <a:pt x="144" y="6"/>
                  </a:lnTo>
                  <a:lnTo>
                    <a:pt x="223" y="8"/>
                  </a:lnTo>
                  <a:lnTo>
                    <a:pt x="302" y="6"/>
                  </a:lnTo>
                  <a:lnTo>
                    <a:pt x="377" y="4"/>
                  </a:lnTo>
                  <a:lnTo>
                    <a:pt x="446" y="0"/>
                  </a:lnTo>
                  <a:lnTo>
                    <a:pt x="446" y="135"/>
                  </a:lnTo>
                  <a:lnTo>
                    <a:pt x="377" y="139"/>
                  </a:lnTo>
                  <a:lnTo>
                    <a:pt x="302" y="141"/>
                  </a:lnTo>
                  <a:lnTo>
                    <a:pt x="223" y="143"/>
                  </a:lnTo>
                  <a:lnTo>
                    <a:pt x="144" y="141"/>
                  </a:lnTo>
                  <a:lnTo>
                    <a:pt x="69" y="139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33"/>
            <p:cNvSpPr/>
            <p:nvPr/>
          </p:nvSpPr>
          <p:spPr bwMode="auto">
            <a:xfrm>
              <a:off x="3167948" y="3977245"/>
              <a:ext cx="1010141" cy="101921"/>
            </a:xfrm>
            <a:custGeom>
              <a:avLst/>
              <a:gdLst>
                <a:gd name="T0" fmla="*/ 55 w 446"/>
                <a:gd name="T1" fmla="*/ 0 h 45"/>
                <a:gd name="T2" fmla="*/ 136 w 446"/>
                <a:gd name="T3" fmla="*/ 4 h 45"/>
                <a:gd name="T4" fmla="*/ 223 w 446"/>
                <a:gd name="T5" fmla="*/ 7 h 45"/>
                <a:gd name="T6" fmla="*/ 310 w 446"/>
                <a:gd name="T7" fmla="*/ 4 h 45"/>
                <a:gd name="T8" fmla="*/ 392 w 446"/>
                <a:gd name="T9" fmla="*/ 0 h 45"/>
                <a:gd name="T10" fmla="*/ 446 w 446"/>
                <a:gd name="T11" fmla="*/ 37 h 45"/>
                <a:gd name="T12" fmla="*/ 349 w 446"/>
                <a:gd name="T13" fmla="*/ 41 h 45"/>
                <a:gd name="T14" fmla="*/ 241 w 446"/>
                <a:gd name="T15" fmla="*/ 45 h 45"/>
                <a:gd name="T16" fmla="*/ 223 w 446"/>
                <a:gd name="T17" fmla="*/ 45 h 45"/>
                <a:gd name="T18" fmla="*/ 205 w 446"/>
                <a:gd name="T19" fmla="*/ 45 h 45"/>
                <a:gd name="T20" fmla="*/ 97 w 446"/>
                <a:gd name="T21" fmla="*/ 41 h 45"/>
                <a:gd name="T22" fmla="*/ 0 w 446"/>
                <a:gd name="T23" fmla="*/ 37 h 45"/>
                <a:gd name="T24" fmla="*/ 55 w 446"/>
                <a:gd name="T2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6" h="45">
                  <a:moveTo>
                    <a:pt x="55" y="0"/>
                  </a:moveTo>
                  <a:lnTo>
                    <a:pt x="136" y="4"/>
                  </a:lnTo>
                  <a:lnTo>
                    <a:pt x="223" y="7"/>
                  </a:lnTo>
                  <a:lnTo>
                    <a:pt x="310" y="4"/>
                  </a:lnTo>
                  <a:lnTo>
                    <a:pt x="392" y="0"/>
                  </a:lnTo>
                  <a:lnTo>
                    <a:pt x="446" y="37"/>
                  </a:lnTo>
                  <a:lnTo>
                    <a:pt x="349" y="41"/>
                  </a:lnTo>
                  <a:lnTo>
                    <a:pt x="241" y="45"/>
                  </a:lnTo>
                  <a:lnTo>
                    <a:pt x="223" y="45"/>
                  </a:lnTo>
                  <a:lnTo>
                    <a:pt x="205" y="45"/>
                  </a:lnTo>
                  <a:lnTo>
                    <a:pt x="97" y="41"/>
                  </a:lnTo>
                  <a:lnTo>
                    <a:pt x="0" y="3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任意多边形 34"/>
            <p:cNvSpPr/>
            <p:nvPr/>
          </p:nvSpPr>
          <p:spPr bwMode="auto">
            <a:xfrm>
              <a:off x="3260809" y="3123382"/>
              <a:ext cx="826686" cy="577546"/>
            </a:xfrm>
            <a:custGeom>
              <a:avLst/>
              <a:gdLst>
                <a:gd name="connsiteX0" fmla="*/ 412211 w 826686"/>
                <a:gd name="connsiteY0" fmla="*/ 0 h 577546"/>
                <a:gd name="connsiteX1" fmla="*/ 683998 w 826686"/>
                <a:gd name="connsiteY1" fmla="*/ 163072 h 577546"/>
                <a:gd name="connsiteX2" fmla="*/ 564884 w 826686"/>
                <a:gd name="connsiteY2" fmla="*/ 163072 h 577546"/>
                <a:gd name="connsiteX3" fmla="*/ 826686 w 826686"/>
                <a:gd name="connsiteY3" fmla="*/ 563957 h 577546"/>
                <a:gd name="connsiteX4" fmla="*/ 647760 w 826686"/>
                <a:gd name="connsiteY4" fmla="*/ 573016 h 577546"/>
                <a:gd name="connsiteX5" fmla="*/ 443919 w 826686"/>
                <a:gd name="connsiteY5" fmla="*/ 577546 h 577546"/>
                <a:gd name="connsiteX6" fmla="*/ 412211 w 826686"/>
                <a:gd name="connsiteY6" fmla="*/ 577546 h 577546"/>
                <a:gd name="connsiteX7" fmla="*/ 375972 w 826686"/>
                <a:gd name="connsiteY7" fmla="*/ 577546 h 577546"/>
                <a:gd name="connsiteX8" fmla="*/ 178927 w 826686"/>
                <a:gd name="connsiteY8" fmla="*/ 573016 h 577546"/>
                <a:gd name="connsiteX9" fmla="*/ 0 w 826686"/>
                <a:gd name="connsiteY9" fmla="*/ 563957 h 577546"/>
                <a:gd name="connsiteX10" fmla="*/ 259757 w 826686"/>
                <a:gd name="connsiteY10" fmla="*/ 163072 h 577546"/>
                <a:gd name="connsiteX11" fmla="*/ 135894 w 826686"/>
                <a:gd name="connsiteY11" fmla="*/ 163072 h 57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686" h="577546">
                  <a:moveTo>
                    <a:pt x="412211" y="0"/>
                  </a:moveTo>
                  <a:lnTo>
                    <a:pt x="683998" y="163072"/>
                  </a:lnTo>
                  <a:lnTo>
                    <a:pt x="564884" y="163072"/>
                  </a:lnTo>
                  <a:lnTo>
                    <a:pt x="826686" y="563957"/>
                  </a:lnTo>
                  <a:lnTo>
                    <a:pt x="647760" y="573016"/>
                  </a:lnTo>
                  <a:lnTo>
                    <a:pt x="443919" y="577546"/>
                  </a:lnTo>
                  <a:lnTo>
                    <a:pt x="412211" y="577546"/>
                  </a:lnTo>
                  <a:lnTo>
                    <a:pt x="375972" y="577546"/>
                  </a:lnTo>
                  <a:lnTo>
                    <a:pt x="178927" y="573016"/>
                  </a:lnTo>
                  <a:lnTo>
                    <a:pt x="0" y="563957"/>
                  </a:lnTo>
                  <a:lnTo>
                    <a:pt x="259757" y="163072"/>
                  </a:lnTo>
                  <a:lnTo>
                    <a:pt x="135894" y="163072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>
              <a:noAutofit/>
            </a:bodyPr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36"/>
            <p:cNvSpPr/>
            <p:nvPr/>
          </p:nvSpPr>
          <p:spPr bwMode="auto">
            <a:xfrm>
              <a:off x="3260809" y="3687339"/>
              <a:ext cx="826686" cy="328410"/>
            </a:xfrm>
            <a:custGeom>
              <a:avLst/>
              <a:gdLst>
                <a:gd name="T0" fmla="*/ 0 w 365"/>
                <a:gd name="T1" fmla="*/ 0 h 145"/>
                <a:gd name="T2" fmla="*/ 87 w 365"/>
                <a:gd name="T3" fmla="*/ 6 h 145"/>
                <a:gd name="T4" fmla="*/ 182 w 365"/>
                <a:gd name="T5" fmla="*/ 6 h 145"/>
                <a:gd name="T6" fmla="*/ 278 w 365"/>
                <a:gd name="T7" fmla="*/ 6 h 145"/>
                <a:gd name="T8" fmla="*/ 365 w 365"/>
                <a:gd name="T9" fmla="*/ 0 h 145"/>
                <a:gd name="T10" fmla="*/ 365 w 365"/>
                <a:gd name="T11" fmla="*/ 139 h 145"/>
                <a:gd name="T12" fmla="*/ 278 w 365"/>
                <a:gd name="T13" fmla="*/ 143 h 145"/>
                <a:gd name="T14" fmla="*/ 182 w 365"/>
                <a:gd name="T15" fmla="*/ 145 h 145"/>
                <a:gd name="T16" fmla="*/ 87 w 365"/>
                <a:gd name="T17" fmla="*/ 143 h 145"/>
                <a:gd name="T18" fmla="*/ 0 w 365"/>
                <a:gd name="T19" fmla="*/ 139 h 145"/>
                <a:gd name="T20" fmla="*/ 0 w 365"/>
                <a:gd name="T2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5" h="145">
                  <a:moveTo>
                    <a:pt x="0" y="0"/>
                  </a:moveTo>
                  <a:lnTo>
                    <a:pt x="87" y="6"/>
                  </a:lnTo>
                  <a:lnTo>
                    <a:pt x="182" y="6"/>
                  </a:lnTo>
                  <a:lnTo>
                    <a:pt x="278" y="6"/>
                  </a:lnTo>
                  <a:lnTo>
                    <a:pt x="365" y="0"/>
                  </a:lnTo>
                  <a:lnTo>
                    <a:pt x="365" y="139"/>
                  </a:lnTo>
                  <a:lnTo>
                    <a:pt x="278" y="143"/>
                  </a:lnTo>
                  <a:lnTo>
                    <a:pt x="182" y="145"/>
                  </a:lnTo>
                  <a:lnTo>
                    <a:pt x="87" y="143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flipH="1">
            <a:off x="2450590" y="3442773"/>
            <a:ext cx="3721063" cy="633115"/>
            <a:chOff x="5898258" y="3477440"/>
            <a:chExt cx="3474343" cy="591137"/>
          </a:xfrm>
          <a:solidFill>
            <a:schemeClr val="bg2">
              <a:lumMod val="75000"/>
            </a:schemeClr>
          </a:solidFill>
        </p:grpSpPr>
        <p:sp>
          <p:nvSpPr>
            <p:cNvPr id="25" name="Freeform 40"/>
            <p:cNvSpPr/>
            <p:nvPr/>
          </p:nvSpPr>
          <p:spPr bwMode="auto">
            <a:xfrm>
              <a:off x="5898258" y="3957597"/>
              <a:ext cx="110980" cy="110980"/>
            </a:xfrm>
            <a:custGeom>
              <a:avLst/>
              <a:gdLst>
                <a:gd name="T0" fmla="*/ 25 w 49"/>
                <a:gd name="T1" fmla="*/ 0 h 49"/>
                <a:gd name="T2" fmla="*/ 33 w 49"/>
                <a:gd name="T3" fmla="*/ 2 h 49"/>
                <a:gd name="T4" fmla="*/ 39 w 49"/>
                <a:gd name="T5" fmla="*/ 6 h 49"/>
                <a:gd name="T6" fmla="*/ 45 w 49"/>
                <a:gd name="T7" fmla="*/ 11 h 49"/>
                <a:gd name="T8" fmla="*/ 47 w 49"/>
                <a:gd name="T9" fmla="*/ 19 h 49"/>
                <a:gd name="T10" fmla="*/ 49 w 49"/>
                <a:gd name="T11" fmla="*/ 25 h 49"/>
                <a:gd name="T12" fmla="*/ 47 w 49"/>
                <a:gd name="T13" fmla="*/ 33 h 49"/>
                <a:gd name="T14" fmla="*/ 45 w 49"/>
                <a:gd name="T15" fmla="*/ 41 h 49"/>
                <a:gd name="T16" fmla="*/ 39 w 49"/>
                <a:gd name="T17" fmla="*/ 45 h 49"/>
                <a:gd name="T18" fmla="*/ 33 w 49"/>
                <a:gd name="T19" fmla="*/ 49 h 49"/>
                <a:gd name="T20" fmla="*/ 25 w 49"/>
                <a:gd name="T21" fmla="*/ 49 h 49"/>
                <a:gd name="T22" fmla="*/ 17 w 49"/>
                <a:gd name="T23" fmla="*/ 49 h 49"/>
                <a:gd name="T24" fmla="*/ 11 w 49"/>
                <a:gd name="T25" fmla="*/ 45 h 49"/>
                <a:gd name="T26" fmla="*/ 5 w 49"/>
                <a:gd name="T27" fmla="*/ 41 h 49"/>
                <a:gd name="T28" fmla="*/ 0 w 49"/>
                <a:gd name="T29" fmla="*/ 33 h 49"/>
                <a:gd name="T30" fmla="*/ 0 w 49"/>
                <a:gd name="T31" fmla="*/ 25 h 49"/>
                <a:gd name="T32" fmla="*/ 0 w 49"/>
                <a:gd name="T33" fmla="*/ 19 h 49"/>
                <a:gd name="T34" fmla="*/ 5 w 49"/>
                <a:gd name="T35" fmla="*/ 11 h 49"/>
                <a:gd name="T36" fmla="*/ 11 w 49"/>
                <a:gd name="T37" fmla="*/ 6 h 49"/>
                <a:gd name="T38" fmla="*/ 17 w 49"/>
                <a:gd name="T39" fmla="*/ 2 h 49"/>
                <a:gd name="T40" fmla="*/ 25 w 49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33" y="2"/>
                  </a:lnTo>
                  <a:lnTo>
                    <a:pt x="39" y="6"/>
                  </a:lnTo>
                  <a:lnTo>
                    <a:pt x="45" y="11"/>
                  </a:lnTo>
                  <a:lnTo>
                    <a:pt x="47" y="19"/>
                  </a:lnTo>
                  <a:lnTo>
                    <a:pt x="49" y="25"/>
                  </a:lnTo>
                  <a:lnTo>
                    <a:pt x="47" y="33"/>
                  </a:lnTo>
                  <a:lnTo>
                    <a:pt x="45" y="41"/>
                  </a:lnTo>
                  <a:lnTo>
                    <a:pt x="39" y="45"/>
                  </a:lnTo>
                  <a:lnTo>
                    <a:pt x="33" y="49"/>
                  </a:lnTo>
                  <a:lnTo>
                    <a:pt x="25" y="49"/>
                  </a:lnTo>
                  <a:lnTo>
                    <a:pt x="17" y="49"/>
                  </a:lnTo>
                  <a:lnTo>
                    <a:pt x="11" y="45"/>
                  </a:lnTo>
                  <a:lnTo>
                    <a:pt x="5" y="41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5" y="11"/>
                  </a:lnTo>
                  <a:lnTo>
                    <a:pt x="11" y="6"/>
                  </a:lnTo>
                  <a:lnTo>
                    <a:pt x="17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41"/>
            <p:cNvSpPr/>
            <p:nvPr/>
          </p:nvSpPr>
          <p:spPr bwMode="auto">
            <a:xfrm>
              <a:off x="5945820" y="3477440"/>
              <a:ext cx="3426781" cy="545839"/>
            </a:xfrm>
            <a:custGeom>
              <a:avLst/>
              <a:gdLst>
                <a:gd name="T0" fmla="*/ 270 w 1513"/>
                <a:gd name="T1" fmla="*/ 0 h 241"/>
                <a:gd name="T2" fmla="*/ 1513 w 1513"/>
                <a:gd name="T3" fmla="*/ 0 h 241"/>
                <a:gd name="T4" fmla="*/ 1513 w 1513"/>
                <a:gd name="T5" fmla="*/ 11 h 241"/>
                <a:gd name="T6" fmla="*/ 270 w 1513"/>
                <a:gd name="T7" fmla="*/ 11 h 241"/>
                <a:gd name="T8" fmla="*/ 249 w 1513"/>
                <a:gd name="T9" fmla="*/ 15 h 241"/>
                <a:gd name="T10" fmla="*/ 229 w 1513"/>
                <a:gd name="T11" fmla="*/ 23 h 241"/>
                <a:gd name="T12" fmla="*/ 213 w 1513"/>
                <a:gd name="T13" fmla="*/ 35 h 241"/>
                <a:gd name="T14" fmla="*/ 8 w 1513"/>
                <a:gd name="T15" fmla="*/ 241 h 241"/>
                <a:gd name="T16" fmla="*/ 0 w 1513"/>
                <a:gd name="T17" fmla="*/ 235 h 241"/>
                <a:gd name="T18" fmla="*/ 205 w 1513"/>
                <a:gd name="T19" fmla="*/ 27 h 241"/>
                <a:gd name="T20" fmla="*/ 225 w 1513"/>
                <a:gd name="T21" fmla="*/ 13 h 241"/>
                <a:gd name="T22" fmla="*/ 245 w 1513"/>
                <a:gd name="T23" fmla="*/ 4 h 241"/>
                <a:gd name="T24" fmla="*/ 270 w 1513"/>
                <a:gd name="T2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13" h="241">
                  <a:moveTo>
                    <a:pt x="270" y="0"/>
                  </a:moveTo>
                  <a:lnTo>
                    <a:pt x="1513" y="0"/>
                  </a:lnTo>
                  <a:lnTo>
                    <a:pt x="1513" y="11"/>
                  </a:lnTo>
                  <a:lnTo>
                    <a:pt x="270" y="11"/>
                  </a:lnTo>
                  <a:lnTo>
                    <a:pt x="249" y="15"/>
                  </a:lnTo>
                  <a:lnTo>
                    <a:pt x="229" y="23"/>
                  </a:lnTo>
                  <a:lnTo>
                    <a:pt x="213" y="35"/>
                  </a:lnTo>
                  <a:lnTo>
                    <a:pt x="8" y="241"/>
                  </a:lnTo>
                  <a:lnTo>
                    <a:pt x="0" y="235"/>
                  </a:lnTo>
                  <a:lnTo>
                    <a:pt x="205" y="27"/>
                  </a:lnTo>
                  <a:lnTo>
                    <a:pt x="225" y="13"/>
                  </a:lnTo>
                  <a:lnTo>
                    <a:pt x="245" y="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052889" y="2900233"/>
            <a:ext cx="3861753" cy="633115"/>
            <a:chOff x="5766895" y="3085613"/>
            <a:chExt cx="3605706" cy="591137"/>
          </a:xfrm>
          <a:solidFill>
            <a:schemeClr val="bg2">
              <a:lumMod val="75000"/>
            </a:schemeClr>
          </a:solidFill>
        </p:grpSpPr>
        <p:sp>
          <p:nvSpPr>
            <p:cNvPr id="27" name="Freeform 42"/>
            <p:cNvSpPr/>
            <p:nvPr/>
          </p:nvSpPr>
          <p:spPr bwMode="auto">
            <a:xfrm>
              <a:off x="5766895" y="3565770"/>
              <a:ext cx="108715" cy="110980"/>
            </a:xfrm>
            <a:custGeom>
              <a:avLst/>
              <a:gdLst>
                <a:gd name="T0" fmla="*/ 24 w 48"/>
                <a:gd name="T1" fmla="*/ 0 h 49"/>
                <a:gd name="T2" fmla="*/ 30 w 48"/>
                <a:gd name="T3" fmla="*/ 0 h 49"/>
                <a:gd name="T4" fmla="*/ 38 w 48"/>
                <a:gd name="T5" fmla="*/ 4 h 49"/>
                <a:gd name="T6" fmla="*/ 42 w 48"/>
                <a:gd name="T7" fmla="*/ 10 h 49"/>
                <a:gd name="T8" fmla="*/ 46 w 48"/>
                <a:gd name="T9" fmla="*/ 16 h 49"/>
                <a:gd name="T10" fmla="*/ 48 w 48"/>
                <a:gd name="T11" fmla="*/ 25 h 49"/>
                <a:gd name="T12" fmla="*/ 46 w 48"/>
                <a:gd name="T13" fmla="*/ 33 h 49"/>
                <a:gd name="T14" fmla="*/ 42 w 48"/>
                <a:gd name="T15" fmla="*/ 39 h 49"/>
                <a:gd name="T16" fmla="*/ 38 w 48"/>
                <a:gd name="T17" fmla="*/ 43 h 49"/>
                <a:gd name="T18" fmla="*/ 30 w 48"/>
                <a:gd name="T19" fmla="*/ 47 h 49"/>
                <a:gd name="T20" fmla="*/ 24 w 48"/>
                <a:gd name="T21" fmla="*/ 49 h 49"/>
                <a:gd name="T22" fmla="*/ 16 w 48"/>
                <a:gd name="T23" fmla="*/ 47 h 49"/>
                <a:gd name="T24" fmla="*/ 10 w 48"/>
                <a:gd name="T25" fmla="*/ 43 h 49"/>
                <a:gd name="T26" fmla="*/ 4 w 48"/>
                <a:gd name="T27" fmla="*/ 39 h 49"/>
                <a:gd name="T28" fmla="*/ 0 w 48"/>
                <a:gd name="T29" fmla="*/ 33 h 49"/>
                <a:gd name="T30" fmla="*/ 0 w 48"/>
                <a:gd name="T31" fmla="*/ 25 h 49"/>
                <a:gd name="T32" fmla="*/ 0 w 48"/>
                <a:gd name="T33" fmla="*/ 16 h 49"/>
                <a:gd name="T34" fmla="*/ 4 w 48"/>
                <a:gd name="T35" fmla="*/ 10 h 49"/>
                <a:gd name="T36" fmla="*/ 10 w 48"/>
                <a:gd name="T37" fmla="*/ 4 h 49"/>
                <a:gd name="T38" fmla="*/ 16 w 48"/>
                <a:gd name="T39" fmla="*/ 0 h 49"/>
                <a:gd name="T40" fmla="*/ 24 w 48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lnTo>
                    <a:pt x="30" y="0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5"/>
                  </a:lnTo>
                  <a:lnTo>
                    <a:pt x="46" y="33"/>
                  </a:lnTo>
                  <a:lnTo>
                    <a:pt x="42" y="39"/>
                  </a:lnTo>
                  <a:lnTo>
                    <a:pt x="38" y="43"/>
                  </a:lnTo>
                  <a:lnTo>
                    <a:pt x="30" y="47"/>
                  </a:lnTo>
                  <a:lnTo>
                    <a:pt x="24" y="49"/>
                  </a:lnTo>
                  <a:lnTo>
                    <a:pt x="16" y="47"/>
                  </a:lnTo>
                  <a:lnTo>
                    <a:pt x="10" y="43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43"/>
            <p:cNvSpPr/>
            <p:nvPr/>
          </p:nvSpPr>
          <p:spPr bwMode="auto">
            <a:xfrm>
              <a:off x="5812193" y="3085613"/>
              <a:ext cx="3560408" cy="545839"/>
            </a:xfrm>
            <a:custGeom>
              <a:avLst/>
              <a:gdLst>
                <a:gd name="T0" fmla="*/ 270 w 1572"/>
                <a:gd name="T1" fmla="*/ 0 h 241"/>
                <a:gd name="T2" fmla="*/ 1572 w 1572"/>
                <a:gd name="T3" fmla="*/ 0 h 241"/>
                <a:gd name="T4" fmla="*/ 1572 w 1572"/>
                <a:gd name="T5" fmla="*/ 10 h 241"/>
                <a:gd name="T6" fmla="*/ 270 w 1572"/>
                <a:gd name="T7" fmla="*/ 10 h 241"/>
                <a:gd name="T8" fmla="*/ 247 w 1572"/>
                <a:gd name="T9" fmla="*/ 12 h 241"/>
                <a:gd name="T10" fmla="*/ 229 w 1572"/>
                <a:gd name="T11" fmla="*/ 21 h 241"/>
                <a:gd name="T12" fmla="*/ 213 w 1572"/>
                <a:gd name="T13" fmla="*/ 33 h 241"/>
                <a:gd name="T14" fmla="*/ 8 w 1572"/>
                <a:gd name="T15" fmla="*/ 241 h 241"/>
                <a:gd name="T16" fmla="*/ 0 w 1572"/>
                <a:gd name="T17" fmla="*/ 232 h 241"/>
                <a:gd name="T18" fmla="*/ 205 w 1572"/>
                <a:gd name="T19" fmla="*/ 27 h 241"/>
                <a:gd name="T20" fmla="*/ 223 w 1572"/>
                <a:gd name="T21" fmla="*/ 10 h 241"/>
                <a:gd name="T22" fmla="*/ 245 w 1572"/>
                <a:gd name="T23" fmla="*/ 2 h 241"/>
                <a:gd name="T24" fmla="*/ 270 w 1572"/>
                <a:gd name="T2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2" h="241">
                  <a:moveTo>
                    <a:pt x="270" y="0"/>
                  </a:moveTo>
                  <a:lnTo>
                    <a:pt x="1572" y="0"/>
                  </a:lnTo>
                  <a:lnTo>
                    <a:pt x="1572" y="10"/>
                  </a:lnTo>
                  <a:lnTo>
                    <a:pt x="270" y="10"/>
                  </a:lnTo>
                  <a:lnTo>
                    <a:pt x="247" y="12"/>
                  </a:lnTo>
                  <a:lnTo>
                    <a:pt x="229" y="21"/>
                  </a:lnTo>
                  <a:lnTo>
                    <a:pt x="213" y="33"/>
                  </a:lnTo>
                  <a:lnTo>
                    <a:pt x="8" y="241"/>
                  </a:lnTo>
                  <a:lnTo>
                    <a:pt x="0" y="232"/>
                  </a:lnTo>
                  <a:lnTo>
                    <a:pt x="205" y="27"/>
                  </a:lnTo>
                  <a:lnTo>
                    <a:pt x="223" y="10"/>
                  </a:lnTo>
                  <a:lnTo>
                    <a:pt x="245" y="2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048782" y="3985312"/>
            <a:ext cx="3582796" cy="633115"/>
            <a:chOff x="6027357" y="3912299"/>
            <a:chExt cx="3345244" cy="591137"/>
          </a:xfrm>
          <a:solidFill>
            <a:schemeClr val="bg2">
              <a:lumMod val="75000"/>
            </a:schemeClr>
          </a:solidFill>
        </p:grpSpPr>
        <p:sp>
          <p:nvSpPr>
            <p:cNvPr id="29" name="Freeform 44"/>
            <p:cNvSpPr/>
            <p:nvPr/>
          </p:nvSpPr>
          <p:spPr bwMode="auto">
            <a:xfrm>
              <a:off x="6027357" y="4392456"/>
              <a:ext cx="110980" cy="110980"/>
            </a:xfrm>
            <a:custGeom>
              <a:avLst/>
              <a:gdLst>
                <a:gd name="T0" fmla="*/ 25 w 49"/>
                <a:gd name="T1" fmla="*/ 0 h 49"/>
                <a:gd name="T2" fmla="*/ 33 w 49"/>
                <a:gd name="T3" fmla="*/ 2 h 49"/>
                <a:gd name="T4" fmla="*/ 39 w 49"/>
                <a:gd name="T5" fmla="*/ 6 h 49"/>
                <a:gd name="T6" fmla="*/ 45 w 49"/>
                <a:gd name="T7" fmla="*/ 10 h 49"/>
                <a:gd name="T8" fmla="*/ 49 w 49"/>
                <a:gd name="T9" fmla="*/ 18 h 49"/>
                <a:gd name="T10" fmla="*/ 49 w 49"/>
                <a:gd name="T11" fmla="*/ 24 h 49"/>
                <a:gd name="T12" fmla="*/ 49 w 49"/>
                <a:gd name="T13" fmla="*/ 33 h 49"/>
                <a:gd name="T14" fmla="*/ 45 w 49"/>
                <a:gd name="T15" fmla="*/ 39 h 49"/>
                <a:gd name="T16" fmla="*/ 39 w 49"/>
                <a:gd name="T17" fmla="*/ 45 h 49"/>
                <a:gd name="T18" fmla="*/ 33 w 49"/>
                <a:gd name="T19" fmla="*/ 49 h 49"/>
                <a:gd name="T20" fmla="*/ 25 w 49"/>
                <a:gd name="T21" fmla="*/ 49 h 49"/>
                <a:gd name="T22" fmla="*/ 17 w 49"/>
                <a:gd name="T23" fmla="*/ 49 h 49"/>
                <a:gd name="T24" fmla="*/ 10 w 49"/>
                <a:gd name="T25" fmla="*/ 45 h 49"/>
                <a:gd name="T26" fmla="*/ 4 w 49"/>
                <a:gd name="T27" fmla="*/ 39 h 49"/>
                <a:gd name="T28" fmla="*/ 2 w 49"/>
                <a:gd name="T29" fmla="*/ 33 h 49"/>
                <a:gd name="T30" fmla="*/ 0 w 49"/>
                <a:gd name="T31" fmla="*/ 24 h 49"/>
                <a:gd name="T32" fmla="*/ 2 w 49"/>
                <a:gd name="T33" fmla="*/ 18 h 49"/>
                <a:gd name="T34" fmla="*/ 4 w 49"/>
                <a:gd name="T35" fmla="*/ 10 h 49"/>
                <a:gd name="T36" fmla="*/ 10 w 49"/>
                <a:gd name="T37" fmla="*/ 6 h 49"/>
                <a:gd name="T38" fmla="*/ 17 w 49"/>
                <a:gd name="T39" fmla="*/ 2 h 49"/>
                <a:gd name="T40" fmla="*/ 25 w 49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33" y="2"/>
                  </a:lnTo>
                  <a:lnTo>
                    <a:pt x="39" y="6"/>
                  </a:lnTo>
                  <a:lnTo>
                    <a:pt x="45" y="10"/>
                  </a:lnTo>
                  <a:lnTo>
                    <a:pt x="49" y="18"/>
                  </a:lnTo>
                  <a:lnTo>
                    <a:pt x="49" y="24"/>
                  </a:lnTo>
                  <a:lnTo>
                    <a:pt x="49" y="33"/>
                  </a:lnTo>
                  <a:lnTo>
                    <a:pt x="45" y="39"/>
                  </a:lnTo>
                  <a:lnTo>
                    <a:pt x="39" y="45"/>
                  </a:lnTo>
                  <a:lnTo>
                    <a:pt x="33" y="49"/>
                  </a:lnTo>
                  <a:lnTo>
                    <a:pt x="25" y="49"/>
                  </a:lnTo>
                  <a:lnTo>
                    <a:pt x="17" y="49"/>
                  </a:lnTo>
                  <a:lnTo>
                    <a:pt x="10" y="45"/>
                  </a:lnTo>
                  <a:lnTo>
                    <a:pt x="4" y="39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7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45"/>
            <p:cNvSpPr/>
            <p:nvPr/>
          </p:nvSpPr>
          <p:spPr bwMode="auto">
            <a:xfrm>
              <a:off x="6074920" y="3912299"/>
              <a:ext cx="3297681" cy="543574"/>
            </a:xfrm>
            <a:custGeom>
              <a:avLst/>
              <a:gdLst>
                <a:gd name="T0" fmla="*/ 269 w 1456"/>
                <a:gd name="T1" fmla="*/ 0 h 240"/>
                <a:gd name="T2" fmla="*/ 1456 w 1456"/>
                <a:gd name="T3" fmla="*/ 0 h 240"/>
                <a:gd name="T4" fmla="*/ 1456 w 1456"/>
                <a:gd name="T5" fmla="*/ 10 h 240"/>
                <a:gd name="T6" fmla="*/ 269 w 1456"/>
                <a:gd name="T7" fmla="*/ 10 h 240"/>
                <a:gd name="T8" fmla="*/ 249 w 1456"/>
                <a:gd name="T9" fmla="*/ 14 h 240"/>
                <a:gd name="T10" fmla="*/ 229 w 1456"/>
                <a:gd name="T11" fmla="*/ 22 h 240"/>
                <a:gd name="T12" fmla="*/ 213 w 1456"/>
                <a:gd name="T13" fmla="*/ 35 h 240"/>
                <a:gd name="T14" fmla="*/ 8 w 1456"/>
                <a:gd name="T15" fmla="*/ 240 h 240"/>
                <a:gd name="T16" fmla="*/ 0 w 1456"/>
                <a:gd name="T17" fmla="*/ 234 h 240"/>
                <a:gd name="T18" fmla="*/ 207 w 1456"/>
                <a:gd name="T19" fmla="*/ 26 h 240"/>
                <a:gd name="T20" fmla="*/ 225 w 1456"/>
                <a:gd name="T21" fmla="*/ 12 h 240"/>
                <a:gd name="T22" fmla="*/ 247 w 1456"/>
                <a:gd name="T23" fmla="*/ 4 h 240"/>
                <a:gd name="T24" fmla="*/ 269 w 1456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6" h="240">
                  <a:moveTo>
                    <a:pt x="269" y="0"/>
                  </a:moveTo>
                  <a:lnTo>
                    <a:pt x="1456" y="0"/>
                  </a:lnTo>
                  <a:lnTo>
                    <a:pt x="1456" y="10"/>
                  </a:lnTo>
                  <a:lnTo>
                    <a:pt x="269" y="10"/>
                  </a:lnTo>
                  <a:lnTo>
                    <a:pt x="249" y="14"/>
                  </a:lnTo>
                  <a:lnTo>
                    <a:pt x="229" y="22"/>
                  </a:lnTo>
                  <a:lnTo>
                    <a:pt x="213" y="35"/>
                  </a:lnTo>
                  <a:lnTo>
                    <a:pt x="8" y="240"/>
                  </a:lnTo>
                  <a:lnTo>
                    <a:pt x="0" y="234"/>
                  </a:lnTo>
                  <a:lnTo>
                    <a:pt x="207" y="26"/>
                  </a:lnTo>
                  <a:lnTo>
                    <a:pt x="225" y="12"/>
                  </a:lnTo>
                  <a:lnTo>
                    <a:pt x="247" y="4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 flipH="1">
            <a:off x="2708559" y="4527851"/>
            <a:ext cx="3473639" cy="633115"/>
            <a:chOff x="6129277" y="4392456"/>
            <a:chExt cx="3243324" cy="591137"/>
          </a:xfrm>
          <a:solidFill>
            <a:schemeClr val="bg2">
              <a:lumMod val="75000"/>
            </a:schemeClr>
          </a:solidFill>
        </p:grpSpPr>
        <p:sp>
          <p:nvSpPr>
            <p:cNvPr id="31" name="Freeform 46"/>
            <p:cNvSpPr/>
            <p:nvPr/>
          </p:nvSpPr>
          <p:spPr bwMode="auto">
            <a:xfrm>
              <a:off x="6129277" y="4872613"/>
              <a:ext cx="110980" cy="110980"/>
            </a:xfrm>
            <a:custGeom>
              <a:avLst/>
              <a:gdLst>
                <a:gd name="T0" fmla="*/ 24 w 49"/>
                <a:gd name="T1" fmla="*/ 0 h 49"/>
                <a:gd name="T2" fmla="*/ 30 w 49"/>
                <a:gd name="T3" fmla="*/ 2 h 49"/>
                <a:gd name="T4" fmla="*/ 38 w 49"/>
                <a:gd name="T5" fmla="*/ 4 h 49"/>
                <a:gd name="T6" fmla="*/ 43 w 49"/>
                <a:gd name="T7" fmla="*/ 10 h 49"/>
                <a:gd name="T8" fmla="*/ 47 w 49"/>
                <a:gd name="T9" fmla="*/ 16 h 49"/>
                <a:gd name="T10" fmla="*/ 49 w 49"/>
                <a:gd name="T11" fmla="*/ 24 h 49"/>
                <a:gd name="T12" fmla="*/ 47 w 49"/>
                <a:gd name="T13" fmla="*/ 32 h 49"/>
                <a:gd name="T14" fmla="*/ 43 w 49"/>
                <a:gd name="T15" fmla="*/ 39 h 49"/>
                <a:gd name="T16" fmla="*/ 38 w 49"/>
                <a:gd name="T17" fmla="*/ 45 h 49"/>
                <a:gd name="T18" fmla="*/ 30 w 49"/>
                <a:gd name="T19" fmla="*/ 49 h 49"/>
                <a:gd name="T20" fmla="*/ 24 w 49"/>
                <a:gd name="T21" fmla="*/ 49 h 49"/>
                <a:gd name="T22" fmla="*/ 16 w 49"/>
                <a:gd name="T23" fmla="*/ 49 h 49"/>
                <a:gd name="T24" fmla="*/ 10 w 49"/>
                <a:gd name="T25" fmla="*/ 45 h 49"/>
                <a:gd name="T26" fmla="*/ 4 w 49"/>
                <a:gd name="T27" fmla="*/ 39 h 49"/>
                <a:gd name="T28" fmla="*/ 0 w 49"/>
                <a:gd name="T29" fmla="*/ 32 h 49"/>
                <a:gd name="T30" fmla="*/ 0 w 49"/>
                <a:gd name="T31" fmla="*/ 24 h 49"/>
                <a:gd name="T32" fmla="*/ 0 w 49"/>
                <a:gd name="T33" fmla="*/ 16 h 49"/>
                <a:gd name="T34" fmla="*/ 4 w 49"/>
                <a:gd name="T35" fmla="*/ 10 h 49"/>
                <a:gd name="T36" fmla="*/ 10 w 49"/>
                <a:gd name="T37" fmla="*/ 4 h 49"/>
                <a:gd name="T38" fmla="*/ 16 w 49"/>
                <a:gd name="T39" fmla="*/ 2 h 49"/>
                <a:gd name="T40" fmla="*/ 24 w 49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30" y="2"/>
                  </a:lnTo>
                  <a:lnTo>
                    <a:pt x="38" y="4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49" y="24"/>
                  </a:lnTo>
                  <a:lnTo>
                    <a:pt x="47" y="32"/>
                  </a:lnTo>
                  <a:lnTo>
                    <a:pt x="43" y="39"/>
                  </a:lnTo>
                  <a:lnTo>
                    <a:pt x="38" y="45"/>
                  </a:lnTo>
                  <a:lnTo>
                    <a:pt x="30" y="49"/>
                  </a:lnTo>
                  <a:lnTo>
                    <a:pt x="24" y="49"/>
                  </a:lnTo>
                  <a:lnTo>
                    <a:pt x="16" y="49"/>
                  </a:lnTo>
                  <a:lnTo>
                    <a:pt x="10" y="45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47"/>
            <p:cNvSpPr/>
            <p:nvPr/>
          </p:nvSpPr>
          <p:spPr bwMode="auto">
            <a:xfrm>
              <a:off x="6174575" y="4392456"/>
              <a:ext cx="3198026" cy="543574"/>
            </a:xfrm>
            <a:custGeom>
              <a:avLst/>
              <a:gdLst>
                <a:gd name="T0" fmla="*/ 270 w 1412"/>
                <a:gd name="T1" fmla="*/ 0 h 240"/>
                <a:gd name="T2" fmla="*/ 1412 w 1412"/>
                <a:gd name="T3" fmla="*/ 0 h 240"/>
                <a:gd name="T4" fmla="*/ 1412 w 1412"/>
                <a:gd name="T5" fmla="*/ 10 h 240"/>
                <a:gd name="T6" fmla="*/ 270 w 1412"/>
                <a:gd name="T7" fmla="*/ 10 h 240"/>
                <a:gd name="T8" fmla="*/ 248 w 1412"/>
                <a:gd name="T9" fmla="*/ 12 h 240"/>
                <a:gd name="T10" fmla="*/ 229 w 1412"/>
                <a:gd name="T11" fmla="*/ 20 h 240"/>
                <a:gd name="T12" fmla="*/ 213 w 1412"/>
                <a:gd name="T13" fmla="*/ 35 h 240"/>
                <a:gd name="T14" fmla="*/ 6 w 1412"/>
                <a:gd name="T15" fmla="*/ 240 h 240"/>
                <a:gd name="T16" fmla="*/ 0 w 1412"/>
                <a:gd name="T17" fmla="*/ 232 h 240"/>
                <a:gd name="T18" fmla="*/ 205 w 1412"/>
                <a:gd name="T19" fmla="*/ 26 h 240"/>
                <a:gd name="T20" fmla="*/ 223 w 1412"/>
                <a:gd name="T21" fmla="*/ 12 h 240"/>
                <a:gd name="T22" fmla="*/ 246 w 1412"/>
                <a:gd name="T23" fmla="*/ 2 h 240"/>
                <a:gd name="T24" fmla="*/ 270 w 141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2" h="240">
                  <a:moveTo>
                    <a:pt x="270" y="0"/>
                  </a:moveTo>
                  <a:lnTo>
                    <a:pt x="1412" y="0"/>
                  </a:lnTo>
                  <a:lnTo>
                    <a:pt x="1412" y="10"/>
                  </a:lnTo>
                  <a:lnTo>
                    <a:pt x="270" y="10"/>
                  </a:lnTo>
                  <a:lnTo>
                    <a:pt x="248" y="12"/>
                  </a:lnTo>
                  <a:lnTo>
                    <a:pt x="229" y="20"/>
                  </a:lnTo>
                  <a:lnTo>
                    <a:pt x="213" y="35"/>
                  </a:lnTo>
                  <a:lnTo>
                    <a:pt x="6" y="240"/>
                  </a:lnTo>
                  <a:lnTo>
                    <a:pt x="0" y="232"/>
                  </a:lnTo>
                  <a:lnTo>
                    <a:pt x="205" y="26"/>
                  </a:lnTo>
                  <a:lnTo>
                    <a:pt x="223" y="12"/>
                  </a:lnTo>
                  <a:lnTo>
                    <a:pt x="246" y="2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065762" y="5151477"/>
            <a:ext cx="3325669" cy="633115"/>
            <a:chOff x="6267435" y="4913381"/>
            <a:chExt cx="3105166" cy="591137"/>
          </a:xfrm>
          <a:solidFill>
            <a:schemeClr val="bg2">
              <a:lumMod val="75000"/>
            </a:schemeClr>
          </a:solidFill>
        </p:grpSpPr>
        <p:sp>
          <p:nvSpPr>
            <p:cNvPr id="33" name="Freeform 48"/>
            <p:cNvSpPr/>
            <p:nvPr/>
          </p:nvSpPr>
          <p:spPr bwMode="auto">
            <a:xfrm>
              <a:off x="6267435" y="5393538"/>
              <a:ext cx="108715" cy="110980"/>
            </a:xfrm>
            <a:custGeom>
              <a:avLst/>
              <a:gdLst>
                <a:gd name="T0" fmla="*/ 24 w 48"/>
                <a:gd name="T1" fmla="*/ 0 h 49"/>
                <a:gd name="T2" fmla="*/ 32 w 48"/>
                <a:gd name="T3" fmla="*/ 2 h 49"/>
                <a:gd name="T4" fmla="*/ 40 w 48"/>
                <a:gd name="T5" fmla="*/ 6 h 49"/>
                <a:gd name="T6" fmla="*/ 44 w 48"/>
                <a:gd name="T7" fmla="*/ 10 h 49"/>
                <a:gd name="T8" fmla="*/ 48 w 48"/>
                <a:gd name="T9" fmla="*/ 19 h 49"/>
                <a:gd name="T10" fmla="*/ 48 w 48"/>
                <a:gd name="T11" fmla="*/ 25 h 49"/>
                <a:gd name="T12" fmla="*/ 48 w 48"/>
                <a:gd name="T13" fmla="*/ 33 h 49"/>
                <a:gd name="T14" fmla="*/ 44 w 48"/>
                <a:gd name="T15" fmla="*/ 39 h 49"/>
                <a:gd name="T16" fmla="*/ 40 w 48"/>
                <a:gd name="T17" fmla="*/ 45 h 49"/>
                <a:gd name="T18" fmla="*/ 32 w 48"/>
                <a:gd name="T19" fmla="*/ 49 h 49"/>
                <a:gd name="T20" fmla="*/ 24 w 48"/>
                <a:gd name="T21" fmla="*/ 49 h 49"/>
                <a:gd name="T22" fmla="*/ 18 w 48"/>
                <a:gd name="T23" fmla="*/ 49 h 49"/>
                <a:gd name="T24" fmla="*/ 10 w 48"/>
                <a:gd name="T25" fmla="*/ 45 h 49"/>
                <a:gd name="T26" fmla="*/ 6 w 48"/>
                <a:gd name="T27" fmla="*/ 39 h 49"/>
                <a:gd name="T28" fmla="*/ 2 w 48"/>
                <a:gd name="T29" fmla="*/ 33 h 49"/>
                <a:gd name="T30" fmla="*/ 0 w 48"/>
                <a:gd name="T31" fmla="*/ 25 h 49"/>
                <a:gd name="T32" fmla="*/ 2 w 48"/>
                <a:gd name="T33" fmla="*/ 19 h 49"/>
                <a:gd name="T34" fmla="*/ 6 w 48"/>
                <a:gd name="T35" fmla="*/ 10 h 49"/>
                <a:gd name="T36" fmla="*/ 10 w 48"/>
                <a:gd name="T37" fmla="*/ 6 h 49"/>
                <a:gd name="T38" fmla="*/ 18 w 48"/>
                <a:gd name="T39" fmla="*/ 2 h 49"/>
                <a:gd name="T40" fmla="*/ 24 w 48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lnTo>
                    <a:pt x="32" y="2"/>
                  </a:lnTo>
                  <a:lnTo>
                    <a:pt x="40" y="6"/>
                  </a:lnTo>
                  <a:lnTo>
                    <a:pt x="44" y="10"/>
                  </a:lnTo>
                  <a:lnTo>
                    <a:pt x="48" y="19"/>
                  </a:lnTo>
                  <a:lnTo>
                    <a:pt x="48" y="25"/>
                  </a:lnTo>
                  <a:lnTo>
                    <a:pt x="48" y="33"/>
                  </a:lnTo>
                  <a:lnTo>
                    <a:pt x="44" y="39"/>
                  </a:lnTo>
                  <a:lnTo>
                    <a:pt x="40" y="45"/>
                  </a:lnTo>
                  <a:lnTo>
                    <a:pt x="32" y="49"/>
                  </a:lnTo>
                  <a:lnTo>
                    <a:pt x="24" y="49"/>
                  </a:lnTo>
                  <a:lnTo>
                    <a:pt x="18" y="49"/>
                  </a:lnTo>
                  <a:lnTo>
                    <a:pt x="10" y="45"/>
                  </a:lnTo>
                  <a:lnTo>
                    <a:pt x="6" y="39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49"/>
            <p:cNvSpPr/>
            <p:nvPr/>
          </p:nvSpPr>
          <p:spPr bwMode="auto">
            <a:xfrm>
              <a:off x="6317263" y="4913381"/>
              <a:ext cx="3055338" cy="545839"/>
            </a:xfrm>
            <a:custGeom>
              <a:avLst/>
              <a:gdLst>
                <a:gd name="T0" fmla="*/ 270 w 1349"/>
                <a:gd name="T1" fmla="*/ 0 h 241"/>
                <a:gd name="T2" fmla="*/ 1349 w 1349"/>
                <a:gd name="T3" fmla="*/ 0 h 241"/>
                <a:gd name="T4" fmla="*/ 1349 w 1349"/>
                <a:gd name="T5" fmla="*/ 10 h 241"/>
                <a:gd name="T6" fmla="*/ 270 w 1349"/>
                <a:gd name="T7" fmla="*/ 10 h 241"/>
                <a:gd name="T8" fmla="*/ 248 w 1349"/>
                <a:gd name="T9" fmla="*/ 14 h 241"/>
                <a:gd name="T10" fmla="*/ 229 w 1349"/>
                <a:gd name="T11" fmla="*/ 23 h 241"/>
                <a:gd name="T12" fmla="*/ 213 w 1349"/>
                <a:gd name="T13" fmla="*/ 35 h 241"/>
                <a:gd name="T14" fmla="*/ 6 w 1349"/>
                <a:gd name="T15" fmla="*/ 241 h 241"/>
                <a:gd name="T16" fmla="*/ 0 w 1349"/>
                <a:gd name="T17" fmla="*/ 235 h 241"/>
                <a:gd name="T18" fmla="*/ 205 w 1349"/>
                <a:gd name="T19" fmla="*/ 27 h 241"/>
                <a:gd name="T20" fmla="*/ 223 w 1349"/>
                <a:gd name="T21" fmla="*/ 12 h 241"/>
                <a:gd name="T22" fmla="*/ 246 w 1349"/>
                <a:gd name="T23" fmla="*/ 4 h 241"/>
                <a:gd name="T24" fmla="*/ 270 w 1349"/>
                <a:gd name="T2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9" h="241">
                  <a:moveTo>
                    <a:pt x="270" y="0"/>
                  </a:moveTo>
                  <a:lnTo>
                    <a:pt x="1349" y="0"/>
                  </a:lnTo>
                  <a:lnTo>
                    <a:pt x="1349" y="10"/>
                  </a:lnTo>
                  <a:lnTo>
                    <a:pt x="270" y="10"/>
                  </a:lnTo>
                  <a:lnTo>
                    <a:pt x="248" y="14"/>
                  </a:lnTo>
                  <a:lnTo>
                    <a:pt x="229" y="23"/>
                  </a:lnTo>
                  <a:lnTo>
                    <a:pt x="213" y="35"/>
                  </a:lnTo>
                  <a:lnTo>
                    <a:pt x="6" y="241"/>
                  </a:lnTo>
                  <a:lnTo>
                    <a:pt x="0" y="235"/>
                  </a:lnTo>
                  <a:lnTo>
                    <a:pt x="205" y="27"/>
                  </a:lnTo>
                  <a:lnTo>
                    <a:pt x="223" y="12"/>
                  </a:lnTo>
                  <a:lnTo>
                    <a:pt x="246" y="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227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TextBox 23"/>
          <p:cNvSpPr txBox="1"/>
          <p:nvPr/>
        </p:nvSpPr>
        <p:spPr>
          <a:xfrm>
            <a:off x="1646966" y="2796190"/>
            <a:ext cx="3038505" cy="49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6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1067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510577" y="2261993"/>
            <a:ext cx="1935145" cy="5014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7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添加标题文字</a:t>
            </a:r>
            <a:endParaRPr lang="id-ID" altLang="zh-CN" sz="227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707147" y="5044307"/>
            <a:ext cx="3226943" cy="49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6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1067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2012146" y="4563023"/>
            <a:ext cx="1935145" cy="5014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7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添加标题文字</a:t>
            </a:r>
            <a:endParaRPr lang="id-ID" altLang="zh-CN" sz="227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7227678" y="2280449"/>
            <a:ext cx="3250937" cy="49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1067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7227680" y="1897513"/>
            <a:ext cx="1935145" cy="5014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7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添加标题文字</a:t>
            </a:r>
            <a:endParaRPr lang="id-ID" altLang="zh-CN" sz="227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7888239" y="3464649"/>
            <a:ext cx="3173460" cy="49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1067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7888241" y="3081714"/>
            <a:ext cx="1935145" cy="5014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7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添加标题文字</a:t>
            </a:r>
            <a:endParaRPr lang="id-ID" altLang="zh-CN" sz="227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8163475" y="5665731"/>
            <a:ext cx="3139525" cy="49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en-GB" altLang="zh-CN" sz="1067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8163476" y="5151478"/>
            <a:ext cx="1935145" cy="5014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7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添加标题文字</a:t>
            </a:r>
            <a:endParaRPr lang="id-ID" altLang="zh-CN" sz="227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825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5"/>
          <p:cNvSpPr/>
          <p:nvPr/>
        </p:nvSpPr>
        <p:spPr bwMode="auto">
          <a:xfrm>
            <a:off x="8740538" y="3090697"/>
            <a:ext cx="2499879" cy="1282184"/>
          </a:xfrm>
          <a:custGeom>
            <a:avLst/>
            <a:gdLst>
              <a:gd name="T0" fmla="*/ 0 w 659"/>
              <a:gd name="T1" fmla="*/ 0 h 338"/>
              <a:gd name="T2" fmla="*/ 564 w 659"/>
              <a:gd name="T3" fmla="*/ 0 h 338"/>
              <a:gd name="T4" fmla="*/ 659 w 659"/>
              <a:gd name="T5" fmla="*/ 169 h 338"/>
              <a:gd name="T6" fmla="*/ 564 w 659"/>
              <a:gd name="T7" fmla="*/ 338 h 338"/>
              <a:gd name="T8" fmla="*/ 0 w 659"/>
              <a:gd name="T9" fmla="*/ 338 h 338"/>
              <a:gd name="T10" fmla="*/ 0 w 659"/>
              <a:gd name="T11" fmla="*/ 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9" h="338">
                <a:moveTo>
                  <a:pt x="0" y="0"/>
                </a:moveTo>
                <a:lnTo>
                  <a:pt x="564" y="0"/>
                </a:lnTo>
                <a:lnTo>
                  <a:pt x="659" y="169"/>
                </a:lnTo>
                <a:lnTo>
                  <a:pt x="564" y="338"/>
                </a:lnTo>
                <a:lnTo>
                  <a:pt x="0" y="3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893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33" name="Freeform 6"/>
          <p:cNvSpPr/>
          <p:nvPr/>
        </p:nvSpPr>
        <p:spPr bwMode="auto">
          <a:xfrm>
            <a:off x="6790709" y="3090697"/>
            <a:ext cx="2507465" cy="1282184"/>
          </a:xfrm>
          <a:custGeom>
            <a:avLst/>
            <a:gdLst>
              <a:gd name="T0" fmla="*/ 0 w 661"/>
              <a:gd name="T1" fmla="*/ 0 h 338"/>
              <a:gd name="T2" fmla="*/ 564 w 661"/>
              <a:gd name="T3" fmla="*/ 0 h 338"/>
              <a:gd name="T4" fmla="*/ 661 w 661"/>
              <a:gd name="T5" fmla="*/ 169 h 338"/>
              <a:gd name="T6" fmla="*/ 564 w 661"/>
              <a:gd name="T7" fmla="*/ 338 h 338"/>
              <a:gd name="T8" fmla="*/ 0 w 661"/>
              <a:gd name="T9" fmla="*/ 338 h 338"/>
              <a:gd name="T10" fmla="*/ 0 w 661"/>
              <a:gd name="T11" fmla="*/ 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1" h="338">
                <a:moveTo>
                  <a:pt x="0" y="0"/>
                </a:moveTo>
                <a:lnTo>
                  <a:pt x="564" y="0"/>
                </a:lnTo>
                <a:lnTo>
                  <a:pt x="661" y="169"/>
                </a:lnTo>
                <a:lnTo>
                  <a:pt x="564" y="338"/>
                </a:lnTo>
                <a:lnTo>
                  <a:pt x="0" y="3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30000"/>
              </a:lnSpc>
              <a:defRPr/>
            </a:pPr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37" name="Freeform 7"/>
          <p:cNvSpPr/>
          <p:nvPr/>
        </p:nvSpPr>
        <p:spPr bwMode="auto">
          <a:xfrm>
            <a:off x="4856053" y="3090697"/>
            <a:ext cx="2499879" cy="1282184"/>
          </a:xfrm>
          <a:custGeom>
            <a:avLst/>
            <a:gdLst>
              <a:gd name="T0" fmla="*/ 0 w 659"/>
              <a:gd name="T1" fmla="*/ 0 h 338"/>
              <a:gd name="T2" fmla="*/ 564 w 659"/>
              <a:gd name="T3" fmla="*/ 0 h 338"/>
              <a:gd name="T4" fmla="*/ 659 w 659"/>
              <a:gd name="T5" fmla="*/ 169 h 338"/>
              <a:gd name="T6" fmla="*/ 564 w 659"/>
              <a:gd name="T7" fmla="*/ 338 h 338"/>
              <a:gd name="T8" fmla="*/ 0 w 659"/>
              <a:gd name="T9" fmla="*/ 338 h 338"/>
              <a:gd name="T10" fmla="*/ 0 w 659"/>
              <a:gd name="T11" fmla="*/ 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9" h="338">
                <a:moveTo>
                  <a:pt x="0" y="0"/>
                </a:moveTo>
                <a:lnTo>
                  <a:pt x="564" y="0"/>
                </a:lnTo>
                <a:lnTo>
                  <a:pt x="659" y="169"/>
                </a:lnTo>
                <a:lnTo>
                  <a:pt x="564" y="338"/>
                </a:lnTo>
                <a:lnTo>
                  <a:pt x="0" y="3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893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41" name="Freeform 8"/>
          <p:cNvSpPr/>
          <p:nvPr/>
        </p:nvSpPr>
        <p:spPr bwMode="auto">
          <a:xfrm>
            <a:off x="2917603" y="3090697"/>
            <a:ext cx="2496085" cy="1282184"/>
          </a:xfrm>
          <a:custGeom>
            <a:avLst/>
            <a:gdLst>
              <a:gd name="T0" fmla="*/ 0 w 658"/>
              <a:gd name="T1" fmla="*/ 0 h 338"/>
              <a:gd name="T2" fmla="*/ 564 w 658"/>
              <a:gd name="T3" fmla="*/ 0 h 338"/>
              <a:gd name="T4" fmla="*/ 658 w 658"/>
              <a:gd name="T5" fmla="*/ 169 h 338"/>
              <a:gd name="T6" fmla="*/ 564 w 658"/>
              <a:gd name="T7" fmla="*/ 338 h 338"/>
              <a:gd name="T8" fmla="*/ 0 w 658"/>
              <a:gd name="T9" fmla="*/ 338 h 338"/>
              <a:gd name="T10" fmla="*/ 0 w 658"/>
              <a:gd name="T11" fmla="*/ 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8" h="338">
                <a:moveTo>
                  <a:pt x="0" y="0"/>
                </a:moveTo>
                <a:lnTo>
                  <a:pt x="564" y="0"/>
                </a:lnTo>
                <a:lnTo>
                  <a:pt x="658" y="169"/>
                </a:lnTo>
                <a:lnTo>
                  <a:pt x="564" y="338"/>
                </a:lnTo>
                <a:lnTo>
                  <a:pt x="0" y="3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30000"/>
              </a:lnSpc>
              <a:defRPr/>
            </a:pPr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45" name="Freeform 9"/>
          <p:cNvSpPr/>
          <p:nvPr/>
        </p:nvSpPr>
        <p:spPr bwMode="auto">
          <a:xfrm>
            <a:off x="975361" y="3090697"/>
            <a:ext cx="2499879" cy="1282184"/>
          </a:xfrm>
          <a:custGeom>
            <a:avLst/>
            <a:gdLst>
              <a:gd name="T0" fmla="*/ 0 w 659"/>
              <a:gd name="T1" fmla="*/ 0 h 338"/>
              <a:gd name="T2" fmla="*/ 564 w 659"/>
              <a:gd name="T3" fmla="*/ 0 h 338"/>
              <a:gd name="T4" fmla="*/ 659 w 659"/>
              <a:gd name="T5" fmla="*/ 169 h 338"/>
              <a:gd name="T6" fmla="*/ 564 w 659"/>
              <a:gd name="T7" fmla="*/ 338 h 338"/>
              <a:gd name="T8" fmla="*/ 0 w 659"/>
              <a:gd name="T9" fmla="*/ 338 h 338"/>
              <a:gd name="T10" fmla="*/ 0 w 659"/>
              <a:gd name="T11" fmla="*/ 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9" h="338">
                <a:moveTo>
                  <a:pt x="0" y="0"/>
                </a:moveTo>
                <a:lnTo>
                  <a:pt x="564" y="0"/>
                </a:lnTo>
                <a:lnTo>
                  <a:pt x="659" y="169"/>
                </a:lnTo>
                <a:lnTo>
                  <a:pt x="564" y="338"/>
                </a:lnTo>
                <a:lnTo>
                  <a:pt x="0" y="3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893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69" name="TextBox 29"/>
          <p:cNvSpPr txBox="1"/>
          <p:nvPr/>
        </p:nvSpPr>
        <p:spPr>
          <a:xfrm>
            <a:off x="916564" y="1973233"/>
            <a:ext cx="2675237" cy="776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4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id-ID" sz="114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TextBox 30"/>
          <p:cNvSpPr txBox="1"/>
          <p:nvPr/>
        </p:nvSpPr>
        <p:spPr>
          <a:xfrm>
            <a:off x="916565" y="1564575"/>
            <a:ext cx="2102940" cy="44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7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添加标题文字</a:t>
            </a:r>
            <a:endParaRPr lang="id-ID" altLang="zh-CN" sz="227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TextBox 29"/>
          <p:cNvSpPr txBox="1"/>
          <p:nvPr/>
        </p:nvSpPr>
        <p:spPr>
          <a:xfrm>
            <a:off x="3049626" y="5000805"/>
            <a:ext cx="2675237" cy="776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4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id-ID" sz="114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TextBox 30"/>
          <p:cNvSpPr txBox="1"/>
          <p:nvPr/>
        </p:nvSpPr>
        <p:spPr>
          <a:xfrm>
            <a:off x="3049627" y="4592149"/>
            <a:ext cx="2102940" cy="44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7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添加标题文字</a:t>
            </a:r>
            <a:endParaRPr lang="id-ID" altLang="zh-CN" sz="227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TextBox 29"/>
          <p:cNvSpPr txBox="1"/>
          <p:nvPr/>
        </p:nvSpPr>
        <p:spPr>
          <a:xfrm>
            <a:off x="5031311" y="2042041"/>
            <a:ext cx="2675237" cy="776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4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id-ID" sz="114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TextBox 30"/>
          <p:cNvSpPr txBox="1"/>
          <p:nvPr/>
        </p:nvSpPr>
        <p:spPr>
          <a:xfrm>
            <a:off x="5031311" y="1633383"/>
            <a:ext cx="2102940" cy="44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7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添加标题文字</a:t>
            </a:r>
            <a:endParaRPr lang="id-ID" altLang="zh-CN" sz="227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TextBox 29"/>
          <p:cNvSpPr txBox="1"/>
          <p:nvPr/>
        </p:nvSpPr>
        <p:spPr>
          <a:xfrm>
            <a:off x="7012994" y="5042091"/>
            <a:ext cx="2675237" cy="776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4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id-ID" sz="114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6" name="TextBox 30"/>
          <p:cNvSpPr txBox="1"/>
          <p:nvPr/>
        </p:nvSpPr>
        <p:spPr>
          <a:xfrm>
            <a:off x="7012995" y="4633433"/>
            <a:ext cx="2102940" cy="44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7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添加标题文字</a:t>
            </a:r>
            <a:endParaRPr lang="id-ID" altLang="zh-CN" sz="227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7" name="TextBox 30"/>
          <p:cNvSpPr txBox="1"/>
          <p:nvPr/>
        </p:nvSpPr>
        <p:spPr>
          <a:xfrm>
            <a:off x="1701221" y="3454563"/>
            <a:ext cx="1153145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3" b="1" dirty="0">
                <a:solidFill>
                  <a:schemeClr val="bg1"/>
                </a:solidFill>
                <a:cs typeface="+mn-ea"/>
                <a:sym typeface="+mn-lt"/>
              </a:rPr>
              <a:t>2009</a:t>
            </a:r>
            <a:endParaRPr lang="id-ID" sz="3033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8" name="TextBox 30"/>
          <p:cNvSpPr txBox="1"/>
          <p:nvPr/>
        </p:nvSpPr>
        <p:spPr>
          <a:xfrm>
            <a:off x="4178326" y="3454563"/>
            <a:ext cx="1153145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3" b="1">
                <a:solidFill>
                  <a:schemeClr val="bg1"/>
                </a:solidFill>
                <a:cs typeface="+mn-ea"/>
                <a:sym typeface="+mn-lt"/>
              </a:rPr>
              <a:t>2011</a:t>
            </a:r>
            <a:endParaRPr lang="id-ID" sz="3033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9" name="TextBox 30"/>
          <p:cNvSpPr txBox="1"/>
          <p:nvPr/>
        </p:nvSpPr>
        <p:spPr>
          <a:xfrm>
            <a:off x="5981108" y="3454563"/>
            <a:ext cx="1153145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3" b="1">
                <a:solidFill>
                  <a:schemeClr val="bg1"/>
                </a:solidFill>
                <a:cs typeface="+mn-ea"/>
                <a:sym typeface="+mn-lt"/>
              </a:rPr>
              <a:t>2013</a:t>
            </a:r>
            <a:endParaRPr lang="id-ID" sz="3033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0" name="TextBox 30"/>
          <p:cNvSpPr txBox="1"/>
          <p:nvPr/>
        </p:nvSpPr>
        <p:spPr>
          <a:xfrm>
            <a:off x="7935268" y="3454563"/>
            <a:ext cx="1153145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3" b="1">
                <a:solidFill>
                  <a:schemeClr val="bg1"/>
                </a:solidFill>
                <a:cs typeface="+mn-ea"/>
                <a:sym typeface="+mn-lt"/>
              </a:rPr>
              <a:t>2015</a:t>
            </a:r>
            <a:endParaRPr lang="id-ID" sz="3033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30"/>
          <p:cNvSpPr txBox="1"/>
          <p:nvPr/>
        </p:nvSpPr>
        <p:spPr>
          <a:xfrm>
            <a:off x="9908410" y="3454563"/>
            <a:ext cx="1153145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3" b="1">
                <a:solidFill>
                  <a:schemeClr val="bg1"/>
                </a:solidFill>
                <a:cs typeface="+mn-ea"/>
                <a:sym typeface="+mn-lt"/>
              </a:rPr>
              <a:t>2017</a:t>
            </a:r>
            <a:endParaRPr lang="id-ID" sz="3033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9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8000" fill="hold" grpId="0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7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8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8000" fill="hold" grpId="0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13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1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28000" fill="hold" grpId="0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19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2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accel="28000" fill="hold" grpId="0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25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2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accel="28000" fill="hold" grpId="0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3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3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1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2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3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4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5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6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8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1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1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1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1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1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2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2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3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3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3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5" fill="hold">
                          <p:stCondLst>
                            <p:cond delay="indefinite"/>
                          </p:stCondLst>
                          <p:childTnLst>
                            <p:par>
                              <p:cTn id="1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7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4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4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4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4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4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5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5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5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3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6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6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6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6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6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6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6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6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9" fill="hold">
                          <p:stCondLst>
                            <p:cond delay="indefinite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3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4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7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79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80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81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82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83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84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85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86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7" fill="hold">
                          <p:stCondLst>
                            <p:cond delay="indefinite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9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9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0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0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0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5" fill="hold">
                          <p:stCondLst>
                            <p:cond delay="indefinite"/>
                          </p:stCondLst>
                          <p:childTnLst>
                            <p:par>
                              <p:cTn id="2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7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1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1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1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1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2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2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3" fill="hold">
                          <p:stCondLst>
                            <p:cond delay="indefinite"/>
                          </p:stCondLst>
                          <p:childTnLst>
                            <p:par>
                              <p:cTn id="2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5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3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3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3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3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4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1" fill="hold">
                          <p:stCondLst>
                            <p:cond delay="indefinite"/>
                          </p:stCondLst>
                          <p:childTnLst>
                            <p:par>
                              <p:cTn id="2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3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5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5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5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bldLvl="0" animBg="1"/>
          <p:bldP spid="33" grpId="0" bldLvl="0" animBg="1"/>
          <p:bldP spid="37" grpId="0" bldLvl="0" animBg="1"/>
          <p:bldP spid="41" grpId="0" bldLvl="0" animBg="1"/>
          <p:bldP spid="45" grpId="0" bldLvl="0" animBg="1"/>
          <p:bldP spid="69" grpId="0"/>
          <p:bldP spid="70" grpId="0"/>
          <p:bldP spid="71" grpId="0"/>
          <p:bldP spid="72" grpId="0"/>
          <p:bldP spid="73" grpId="0"/>
          <p:bldP spid="74" grpId="0"/>
          <p:bldP spid="75" grpId="0"/>
          <p:bldP spid="76" grpId="0"/>
          <p:bldP spid="77" grpId="0"/>
          <p:bldP spid="78" grpId="0"/>
          <p:bldP spid="79" grpId="0"/>
          <p:bldP spid="80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8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8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28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accel="28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accel="28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1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2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3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4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5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6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8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1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1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1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1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1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2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2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3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3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3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5" fill="hold">
                          <p:stCondLst>
                            <p:cond delay="indefinite"/>
                          </p:stCondLst>
                          <p:childTnLst>
                            <p:par>
                              <p:cTn id="1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7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4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4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4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4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4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5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5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5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3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6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6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6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6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6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6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6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6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9" fill="hold">
                          <p:stCondLst>
                            <p:cond delay="indefinite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3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4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7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79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80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81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82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83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84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85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86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7" fill="hold">
                          <p:stCondLst>
                            <p:cond delay="indefinite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9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9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0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0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0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5" fill="hold">
                          <p:stCondLst>
                            <p:cond delay="indefinite"/>
                          </p:stCondLst>
                          <p:childTnLst>
                            <p:par>
                              <p:cTn id="2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7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1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1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1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1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2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2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3" fill="hold">
                          <p:stCondLst>
                            <p:cond delay="indefinite"/>
                          </p:stCondLst>
                          <p:childTnLst>
                            <p:par>
                              <p:cTn id="2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5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3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3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3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3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4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1" fill="hold">
                          <p:stCondLst>
                            <p:cond delay="indefinite"/>
                          </p:stCondLst>
                          <p:childTnLst>
                            <p:par>
                              <p:cTn id="2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3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5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5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5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bldLvl="0" animBg="1"/>
          <p:bldP spid="33" grpId="0" bldLvl="0" animBg="1"/>
          <p:bldP spid="37" grpId="0" bldLvl="0" animBg="1"/>
          <p:bldP spid="41" grpId="0" bldLvl="0" animBg="1"/>
          <p:bldP spid="45" grpId="0" bldLvl="0" animBg="1"/>
          <p:bldP spid="69" grpId="0"/>
          <p:bldP spid="70" grpId="0"/>
          <p:bldP spid="71" grpId="0"/>
          <p:bldP spid="72" grpId="0"/>
          <p:bldP spid="73" grpId="0"/>
          <p:bldP spid="74" grpId="0"/>
          <p:bldP spid="75" grpId="0"/>
          <p:bldP spid="76" grpId="0"/>
          <p:bldP spid="77" grpId="0"/>
          <p:bldP spid="78" grpId="0"/>
          <p:bldP spid="79" grpId="0"/>
          <p:bldP spid="80" grpId="0"/>
          <p:bldP spid="1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资源 7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0" y="4859655"/>
            <a:ext cx="11996420" cy="2129155"/>
          </a:xfrm>
          <a:prstGeom prst="rect">
            <a:avLst/>
          </a:prstGeom>
        </p:spPr>
      </p:pic>
      <p:pic>
        <p:nvPicPr>
          <p:cNvPr id="4" name="图片 3" descr="资源 8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940" y="3628390"/>
            <a:ext cx="4262120" cy="2689860"/>
          </a:xfrm>
          <a:prstGeom prst="rect">
            <a:avLst/>
          </a:prstGeom>
        </p:spPr>
      </p:pic>
      <p:pic>
        <p:nvPicPr>
          <p:cNvPr id="12" name="图片 11" descr="资源 6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195" y="3346450"/>
            <a:ext cx="1393825" cy="676275"/>
          </a:xfrm>
          <a:prstGeom prst="rect">
            <a:avLst/>
          </a:prstGeom>
        </p:spPr>
      </p:pic>
      <p:sp>
        <p:nvSpPr>
          <p:cNvPr id="9" name="虚箭头"/>
          <p:cNvSpPr/>
          <p:nvPr/>
        </p:nvSpPr>
        <p:spPr>
          <a:xfrm>
            <a:off x="2785665" y="1405202"/>
            <a:ext cx="594685" cy="482177"/>
          </a:xfrm>
          <a:custGeom>
            <a:avLst/>
            <a:gdLst>
              <a:gd name="connsiteX0" fmla="*/ 277525 w 494328"/>
              <a:gd name="connsiteY0" fmla="*/ 292250 h 324036"/>
              <a:gd name="connsiteX1" fmla="*/ 309311 w 494328"/>
              <a:gd name="connsiteY1" fmla="*/ 292250 h 324036"/>
              <a:gd name="connsiteX2" fmla="*/ 309311 w 494328"/>
              <a:gd name="connsiteY2" fmla="*/ 324036 h 324036"/>
              <a:gd name="connsiteX3" fmla="*/ 277525 w 494328"/>
              <a:gd name="connsiteY3" fmla="*/ 324036 h 324036"/>
              <a:gd name="connsiteX4" fmla="*/ 323779 w 494328"/>
              <a:gd name="connsiteY4" fmla="*/ 243541 h 324036"/>
              <a:gd name="connsiteX5" fmla="*/ 355565 w 494328"/>
              <a:gd name="connsiteY5" fmla="*/ 243541 h 324036"/>
              <a:gd name="connsiteX6" fmla="*/ 355565 w 494328"/>
              <a:gd name="connsiteY6" fmla="*/ 275328 h 324036"/>
              <a:gd name="connsiteX7" fmla="*/ 323779 w 494328"/>
              <a:gd name="connsiteY7" fmla="*/ 275328 h 324036"/>
              <a:gd name="connsiteX8" fmla="*/ 277525 w 494328"/>
              <a:gd name="connsiteY8" fmla="*/ 243541 h 324036"/>
              <a:gd name="connsiteX9" fmla="*/ 309311 w 494328"/>
              <a:gd name="connsiteY9" fmla="*/ 243541 h 324036"/>
              <a:gd name="connsiteX10" fmla="*/ 309311 w 494328"/>
              <a:gd name="connsiteY10" fmla="*/ 275328 h 324036"/>
              <a:gd name="connsiteX11" fmla="*/ 277525 w 494328"/>
              <a:gd name="connsiteY11" fmla="*/ 275328 h 324036"/>
              <a:gd name="connsiteX12" fmla="*/ 370033 w 494328"/>
              <a:gd name="connsiteY12" fmla="*/ 194833 h 324036"/>
              <a:gd name="connsiteX13" fmla="*/ 401820 w 494328"/>
              <a:gd name="connsiteY13" fmla="*/ 194833 h 324036"/>
              <a:gd name="connsiteX14" fmla="*/ 401820 w 494328"/>
              <a:gd name="connsiteY14" fmla="*/ 226620 h 324036"/>
              <a:gd name="connsiteX15" fmla="*/ 370033 w 494328"/>
              <a:gd name="connsiteY15" fmla="*/ 226620 h 324036"/>
              <a:gd name="connsiteX16" fmla="*/ 323779 w 494328"/>
              <a:gd name="connsiteY16" fmla="*/ 194833 h 324036"/>
              <a:gd name="connsiteX17" fmla="*/ 355565 w 494328"/>
              <a:gd name="connsiteY17" fmla="*/ 194833 h 324036"/>
              <a:gd name="connsiteX18" fmla="*/ 355565 w 494328"/>
              <a:gd name="connsiteY18" fmla="*/ 226620 h 324036"/>
              <a:gd name="connsiteX19" fmla="*/ 323779 w 494328"/>
              <a:gd name="connsiteY19" fmla="*/ 226620 h 324036"/>
              <a:gd name="connsiteX20" fmla="*/ 277525 w 494328"/>
              <a:gd name="connsiteY20" fmla="*/ 194833 h 324036"/>
              <a:gd name="connsiteX21" fmla="*/ 309311 w 494328"/>
              <a:gd name="connsiteY21" fmla="*/ 194833 h 324036"/>
              <a:gd name="connsiteX22" fmla="*/ 309311 w 494328"/>
              <a:gd name="connsiteY22" fmla="*/ 226620 h 324036"/>
              <a:gd name="connsiteX23" fmla="*/ 277525 w 494328"/>
              <a:gd name="connsiteY23" fmla="*/ 226620 h 324036"/>
              <a:gd name="connsiteX24" fmla="*/ 231271 w 494328"/>
              <a:gd name="connsiteY24" fmla="*/ 194833 h 324036"/>
              <a:gd name="connsiteX25" fmla="*/ 263057 w 494328"/>
              <a:gd name="connsiteY25" fmla="*/ 194833 h 324036"/>
              <a:gd name="connsiteX26" fmla="*/ 263057 w 494328"/>
              <a:gd name="connsiteY26" fmla="*/ 226620 h 324036"/>
              <a:gd name="connsiteX27" fmla="*/ 231271 w 494328"/>
              <a:gd name="connsiteY27" fmla="*/ 226620 h 324036"/>
              <a:gd name="connsiteX28" fmla="*/ 185016 w 494328"/>
              <a:gd name="connsiteY28" fmla="*/ 194833 h 324036"/>
              <a:gd name="connsiteX29" fmla="*/ 216803 w 494328"/>
              <a:gd name="connsiteY29" fmla="*/ 194833 h 324036"/>
              <a:gd name="connsiteX30" fmla="*/ 216803 w 494328"/>
              <a:gd name="connsiteY30" fmla="*/ 226620 h 324036"/>
              <a:gd name="connsiteX31" fmla="*/ 185016 w 494328"/>
              <a:gd name="connsiteY31" fmla="*/ 226620 h 324036"/>
              <a:gd name="connsiteX32" fmla="*/ 138762 w 494328"/>
              <a:gd name="connsiteY32" fmla="*/ 194833 h 324036"/>
              <a:gd name="connsiteX33" fmla="*/ 170549 w 494328"/>
              <a:gd name="connsiteY33" fmla="*/ 194833 h 324036"/>
              <a:gd name="connsiteX34" fmla="*/ 170549 w 494328"/>
              <a:gd name="connsiteY34" fmla="*/ 226620 h 324036"/>
              <a:gd name="connsiteX35" fmla="*/ 138762 w 494328"/>
              <a:gd name="connsiteY35" fmla="*/ 226620 h 324036"/>
              <a:gd name="connsiteX36" fmla="*/ 92508 w 494328"/>
              <a:gd name="connsiteY36" fmla="*/ 194833 h 324036"/>
              <a:gd name="connsiteX37" fmla="*/ 124294 w 494328"/>
              <a:gd name="connsiteY37" fmla="*/ 194833 h 324036"/>
              <a:gd name="connsiteX38" fmla="*/ 124294 w 494328"/>
              <a:gd name="connsiteY38" fmla="*/ 226620 h 324036"/>
              <a:gd name="connsiteX39" fmla="*/ 92508 w 494328"/>
              <a:gd name="connsiteY39" fmla="*/ 226620 h 324036"/>
              <a:gd name="connsiteX40" fmla="*/ 46254 w 494328"/>
              <a:gd name="connsiteY40" fmla="*/ 194833 h 324036"/>
              <a:gd name="connsiteX41" fmla="*/ 78040 w 494328"/>
              <a:gd name="connsiteY41" fmla="*/ 194833 h 324036"/>
              <a:gd name="connsiteX42" fmla="*/ 78040 w 494328"/>
              <a:gd name="connsiteY42" fmla="*/ 226620 h 324036"/>
              <a:gd name="connsiteX43" fmla="*/ 46254 w 494328"/>
              <a:gd name="connsiteY43" fmla="*/ 226620 h 324036"/>
              <a:gd name="connsiteX44" fmla="*/ 0 w 494328"/>
              <a:gd name="connsiteY44" fmla="*/ 194833 h 324036"/>
              <a:gd name="connsiteX45" fmla="*/ 31787 w 494328"/>
              <a:gd name="connsiteY45" fmla="*/ 194833 h 324036"/>
              <a:gd name="connsiteX46" fmla="*/ 31787 w 494328"/>
              <a:gd name="connsiteY46" fmla="*/ 226620 h 324036"/>
              <a:gd name="connsiteX47" fmla="*/ 0 w 494328"/>
              <a:gd name="connsiteY47" fmla="*/ 226620 h 324036"/>
              <a:gd name="connsiteX48" fmla="*/ 416287 w 494328"/>
              <a:gd name="connsiteY48" fmla="*/ 170479 h 324036"/>
              <a:gd name="connsiteX49" fmla="*/ 448074 w 494328"/>
              <a:gd name="connsiteY49" fmla="*/ 170479 h 324036"/>
              <a:gd name="connsiteX50" fmla="*/ 448074 w 494328"/>
              <a:gd name="connsiteY50" fmla="*/ 202266 h 324036"/>
              <a:gd name="connsiteX51" fmla="*/ 416287 w 494328"/>
              <a:gd name="connsiteY51" fmla="*/ 202266 h 324036"/>
              <a:gd name="connsiteX52" fmla="*/ 462542 w 494328"/>
              <a:gd name="connsiteY52" fmla="*/ 146125 h 324036"/>
              <a:gd name="connsiteX53" fmla="*/ 494328 w 494328"/>
              <a:gd name="connsiteY53" fmla="*/ 146125 h 324036"/>
              <a:gd name="connsiteX54" fmla="*/ 494328 w 494328"/>
              <a:gd name="connsiteY54" fmla="*/ 177911 h 324036"/>
              <a:gd name="connsiteX55" fmla="*/ 462542 w 494328"/>
              <a:gd name="connsiteY55" fmla="*/ 177911 h 324036"/>
              <a:gd name="connsiteX56" fmla="*/ 370033 w 494328"/>
              <a:gd name="connsiteY56" fmla="*/ 146125 h 324036"/>
              <a:gd name="connsiteX57" fmla="*/ 401820 w 494328"/>
              <a:gd name="connsiteY57" fmla="*/ 146125 h 324036"/>
              <a:gd name="connsiteX58" fmla="*/ 401820 w 494328"/>
              <a:gd name="connsiteY58" fmla="*/ 177911 h 324036"/>
              <a:gd name="connsiteX59" fmla="*/ 370033 w 494328"/>
              <a:gd name="connsiteY59" fmla="*/ 177911 h 324036"/>
              <a:gd name="connsiteX60" fmla="*/ 323779 w 494328"/>
              <a:gd name="connsiteY60" fmla="*/ 146125 h 324036"/>
              <a:gd name="connsiteX61" fmla="*/ 355565 w 494328"/>
              <a:gd name="connsiteY61" fmla="*/ 146125 h 324036"/>
              <a:gd name="connsiteX62" fmla="*/ 355565 w 494328"/>
              <a:gd name="connsiteY62" fmla="*/ 177911 h 324036"/>
              <a:gd name="connsiteX63" fmla="*/ 323779 w 494328"/>
              <a:gd name="connsiteY63" fmla="*/ 177911 h 324036"/>
              <a:gd name="connsiteX64" fmla="*/ 277525 w 494328"/>
              <a:gd name="connsiteY64" fmla="*/ 146125 h 324036"/>
              <a:gd name="connsiteX65" fmla="*/ 309311 w 494328"/>
              <a:gd name="connsiteY65" fmla="*/ 146125 h 324036"/>
              <a:gd name="connsiteX66" fmla="*/ 309311 w 494328"/>
              <a:gd name="connsiteY66" fmla="*/ 177911 h 324036"/>
              <a:gd name="connsiteX67" fmla="*/ 277525 w 494328"/>
              <a:gd name="connsiteY67" fmla="*/ 177911 h 324036"/>
              <a:gd name="connsiteX68" fmla="*/ 231271 w 494328"/>
              <a:gd name="connsiteY68" fmla="*/ 146125 h 324036"/>
              <a:gd name="connsiteX69" fmla="*/ 263057 w 494328"/>
              <a:gd name="connsiteY69" fmla="*/ 146125 h 324036"/>
              <a:gd name="connsiteX70" fmla="*/ 263057 w 494328"/>
              <a:gd name="connsiteY70" fmla="*/ 177911 h 324036"/>
              <a:gd name="connsiteX71" fmla="*/ 231271 w 494328"/>
              <a:gd name="connsiteY71" fmla="*/ 177911 h 324036"/>
              <a:gd name="connsiteX72" fmla="*/ 185016 w 494328"/>
              <a:gd name="connsiteY72" fmla="*/ 146125 h 324036"/>
              <a:gd name="connsiteX73" fmla="*/ 216803 w 494328"/>
              <a:gd name="connsiteY73" fmla="*/ 146125 h 324036"/>
              <a:gd name="connsiteX74" fmla="*/ 216803 w 494328"/>
              <a:gd name="connsiteY74" fmla="*/ 177911 h 324036"/>
              <a:gd name="connsiteX75" fmla="*/ 185016 w 494328"/>
              <a:gd name="connsiteY75" fmla="*/ 177911 h 324036"/>
              <a:gd name="connsiteX76" fmla="*/ 138762 w 494328"/>
              <a:gd name="connsiteY76" fmla="*/ 146125 h 324036"/>
              <a:gd name="connsiteX77" fmla="*/ 170549 w 494328"/>
              <a:gd name="connsiteY77" fmla="*/ 146125 h 324036"/>
              <a:gd name="connsiteX78" fmla="*/ 170549 w 494328"/>
              <a:gd name="connsiteY78" fmla="*/ 177911 h 324036"/>
              <a:gd name="connsiteX79" fmla="*/ 138762 w 494328"/>
              <a:gd name="connsiteY79" fmla="*/ 177911 h 324036"/>
              <a:gd name="connsiteX80" fmla="*/ 92508 w 494328"/>
              <a:gd name="connsiteY80" fmla="*/ 146125 h 324036"/>
              <a:gd name="connsiteX81" fmla="*/ 124294 w 494328"/>
              <a:gd name="connsiteY81" fmla="*/ 146125 h 324036"/>
              <a:gd name="connsiteX82" fmla="*/ 124294 w 494328"/>
              <a:gd name="connsiteY82" fmla="*/ 177911 h 324036"/>
              <a:gd name="connsiteX83" fmla="*/ 92508 w 494328"/>
              <a:gd name="connsiteY83" fmla="*/ 177911 h 324036"/>
              <a:gd name="connsiteX84" fmla="*/ 46254 w 494328"/>
              <a:gd name="connsiteY84" fmla="*/ 146125 h 324036"/>
              <a:gd name="connsiteX85" fmla="*/ 78040 w 494328"/>
              <a:gd name="connsiteY85" fmla="*/ 146125 h 324036"/>
              <a:gd name="connsiteX86" fmla="*/ 78040 w 494328"/>
              <a:gd name="connsiteY86" fmla="*/ 177911 h 324036"/>
              <a:gd name="connsiteX87" fmla="*/ 46254 w 494328"/>
              <a:gd name="connsiteY87" fmla="*/ 177911 h 324036"/>
              <a:gd name="connsiteX88" fmla="*/ 0 w 494328"/>
              <a:gd name="connsiteY88" fmla="*/ 146125 h 324036"/>
              <a:gd name="connsiteX89" fmla="*/ 31787 w 494328"/>
              <a:gd name="connsiteY89" fmla="*/ 146125 h 324036"/>
              <a:gd name="connsiteX90" fmla="*/ 31787 w 494328"/>
              <a:gd name="connsiteY90" fmla="*/ 177911 h 324036"/>
              <a:gd name="connsiteX91" fmla="*/ 0 w 494328"/>
              <a:gd name="connsiteY91" fmla="*/ 177911 h 324036"/>
              <a:gd name="connsiteX92" fmla="*/ 416287 w 494328"/>
              <a:gd name="connsiteY92" fmla="*/ 121771 h 324036"/>
              <a:gd name="connsiteX93" fmla="*/ 448074 w 494328"/>
              <a:gd name="connsiteY93" fmla="*/ 121771 h 324036"/>
              <a:gd name="connsiteX94" fmla="*/ 448074 w 494328"/>
              <a:gd name="connsiteY94" fmla="*/ 153557 h 324036"/>
              <a:gd name="connsiteX95" fmla="*/ 416287 w 494328"/>
              <a:gd name="connsiteY95" fmla="*/ 153557 h 324036"/>
              <a:gd name="connsiteX96" fmla="*/ 370033 w 494328"/>
              <a:gd name="connsiteY96" fmla="*/ 97417 h 324036"/>
              <a:gd name="connsiteX97" fmla="*/ 401820 w 494328"/>
              <a:gd name="connsiteY97" fmla="*/ 97417 h 324036"/>
              <a:gd name="connsiteX98" fmla="*/ 401820 w 494328"/>
              <a:gd name="connsiteY98" fmla="*/ 129203 h 324036"/>
              <a:gd name="connsiteX99" fmla="*/ 370033 w 494328"/>
              <a:gd name="connsiteY99" fmla="*/ 129203 h 324036"/>
              <a:gd name="connsiteX100" fmla="*/ 323779 w 494328"/>
              <a:gd name="connsiteY100" fmla="*/ 97417 h 324036"/>
              <a:gd name="connsiteX101" fmla="*/ 355565 w 494328"/>
              <a:gd name="connsiteY101" fmla="*/ 97417 h 324036"/>
              <a:gd name="connsiteX102" fmla="*/ 355565 w 494328"/>
              <a:gd name="connsiteY102" fmla="*/ 129203 h 324036"/>
              <a:gd name="connsiteX103" fmla="*/ 323779 w 494328"/>
              <a:gd name="connsiteY103" fmla="*/ 129203 h 324036"/>
              <a:gd name="connsiteX104" fmla="*/ 277525 w 494328"/>
              <a:gd name="connsiteY104" fmla="*/ 97417 h 324036"/>
              <a:gd name="connsiteX105" fmla="*/ 309311 w 494328"/>
              <a:gd name="connsiteY105" fmla="*/ 97417 h 324036"/>
              <a:gd name="connsiteX106" fmla="*/ 309311 w 494328"/>
              <a:gd name="connsiteY106" fmla="*/ 129203 h 324036"/>
              <a:gd name="connsiteX107" fmla="*/ 277525 w 494328"/>
              <a:gd name="connsiteY107" fmla="*/ 129203 h 324036"/>
              <a:gd name="connsiteX108" fmla="*/ 231271 w 494328"/>
              <a:gd name="connsiteY108" fmla="*/ 97417 h 324036"/>
              <a:gd name="connsiteX109" fmla="*/ 263057 w 494328"/>
              <a:gd name="connsiteY109" fmla="*/ 97417 h 324036"/>
              <a:gd name="connsiteX110" fmla="*/ 263057 w 494328"/>
              <a:gd name="connsiteY110" fmla="*/ 129203 h 324036"/>
              <a:gd name="connsiteX111" fmla="*/ 231271 w 494328"/>
              <a:gd name="connsiteY111" fmla="*/ 129203 h 324036"/>
              <a:gd name="connsiteX112" fmla="*/ 185016 w 494328"/>
              <a:gd name="connsiteY112" fmla="*/ 97417 h 324036"/>
              <a:gd name="connsiteX113" fmla="*/ 216803 w 494328"/>
              <a:gd name="connsiteY113" fmla="*/ 97417 h 324036"/>
              <a:gd name="connsiteX114" fmla="*/ 216803 w 494328"/>
              <a:gd name="connsiteY114" fmla="*/ 129203 h 324036"/>
              <a:gd name="connsiteX115" fmla="*/ 185016 w 494328"/>
              <a:gd name="connsiteY115" fmla="*/ 129203 h 324036"/>
              <a:gd name="connsiteX116" fmla="*/ 138762 w 494328"/>
              <a:gd name="connsiteY116" fmla="*/ 97417 h 324036"/>
              <a:gd name="connsiteX117" fmla="*/ 170549 w 494328"/>
              <a:gd name="connsiteY117" fmla="*/ 97417 h 324036"/>
              <a:gd name="connsiteX118" fmla="*/ 170549 w 494328"/>
              <a:gd name="connsiteY118" fmla="*/ 129203 h 324036"/>
              <a:gd name="connsiteX119" fmla="*/ 138762 w 494328"/>
              <a:gd name="connsiteY119" fmla="*/ 129203 h 324036"/>
              <a:gd name="connsiteX120" fmla="*/ 92508 w 494328"/>
              <a:gd name="connsiteY120" fmla="*/ 97417 h 324036"/>
              <a:gd name="connsiteX121" fmla="*/ 124294 w 494328"/>
              <a:gd name="connsiteY121" fmla="*/ 97417 h 324036"/>
              <a:gd name="connsiteX122" fmla="*/ 124294 w 494328"/>
              <a:gd name="connsiteY122" fmla="*/ 129203 h 324036"/>
              <a:gd name="connsiteX123" fmla="*/ 92508 w 494328"/>
              <a:gd name="connsiteY123" fmla="*/ 129203 h 324036"/>
              <a:gd name="connsiteX124" fmla="*/ 46254 w 494328"/>
              <a:gd name="connsiteY124" fmla="*/ 97417 h 324036"/>
              <a:gd name="connsiteX125" fmla="*/ 78040 w 494328"/>
              <a:gd name="connsiteY125" fmla="*/ 97417 h 324036"/>
              <a:gd name="connsiteX126" fmla="*/ 78040 w 494328"/>
              <a:gd name="connsiteY126" fmla="*/ 129203 h 324036"/>
              <a:gd name="connsiteX127" fmla="*/ 46254 w 494328"/>
              <a:gd name="connsiteY127" fmla="*/ 129203 h 324036"/>
              <a:gd name="connsiteX128" fmla="*/ 0 w 494328"/>
              <a:gd name="connsiteY128" fmla="*/ 97417 h 324036"/>
              <a:gd name="connsiteX129" fmla="*/ 31787 w 494328"/>
              <a:gd name="connsiteY129" fmla="*/ 97417 h 324036"/>
              <a:gd name="connsiteX130" fmla="*/ 31787 w 494328"/>
              <a:gd name="connsiteY130" fmla="*/ 129203 h 324036"/>
              <a:gd name="connsiteX131" fmla="*/ 0 w 494328"/>
              <a:gd name="connsiteY131" fmla="*/ 129203 h 324036"/>
              <a:gd name="connsiteX132" fmla="*/ 323779 w 494328"/>
              <a:gd name="connsiteY132" fmla="*/ 48708 h 324036"/>
              <a:gd name="connsiteX133" fmla="*/ 355565 w 494328"/>
              <a:gd name="connsiteY133" fmla="*/ 48708 h 324036"/>
              <a:gd name="connsiteX134" fmla="*/ 355565 w 494328"/>
              <a:gd name="connsiteY134" fmla="*/ 80495 h 324036"/>
              <a:gd name="connsiteX135" fmla="*/ 323779 w 494328"/>
              <a:gd name="connsiteY135" fmla="*/ 80495 h 324036"/>
              <a:gd name="connsiteX136" fmla="*/ 277525 w 494328"/>
              <a:gd name="connsiteY136" fmla="*/ 48708 h 324036"/>
              <a:gd name="connsiteX137" fmla="*/ 309311 w 494328"/>
              <a:gd name="connsiteY137" fmla="*/ 48708 h 324036"/>
              <a:gd name="connsiteX138" fmla="*/ 309311 w 494328"/>
              <a:gd name="connsiteY138" fmla="*/ 80495 h 324036"/>
              <a:gd name="connsiteX139" fmla="*/ 277525 w 494328"/>
              <a:gd name="connsiteY139" fmla="*/ 80495 h 324036"/>
              <a:gd name="connsiteX140" fmla="*/ 277525 w 494328"/>
              <a:gd name="connsiteY140" fmla="*/ 0 h 324036"/>
              <a:gd name="connsiteX141" fmla="*/ 309311 w 494328"/>
              <a:gd name="connsiteY141" fmla="*/ 0 h 324036"/>
              <a:gd name="connsiteX142" fmla="*/ 309311 w 494328"/>
              <a:gd name="connsiteY142" fmla="*/ 31787 h 324036"/>
              <a:gd name="connsiteX143" fmla="*/ 277525 w 494328"/>
              <a:gd name="connsiteY143" fmla="*/ 31787 h 3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94328" h="324036">
                <a:moveTo>
                  <a:pt x="277525" y="292250"/>
                </a:moveTo>
                <a:lnTo>
                  <a:pt x="309311" y="292250"/>
                </a:lnTo>
                <a:lnTo>
                  <a:pt x="309311" y="324036"/>
                </a:lnTo>
                <a:lnTo>
                  <a:pt x="277525" y="324036"/>
                </a:lnTo>
                <a:close/>
                <a:moveTo>
                  <a:pt x="323779" y="243541"/>
                </a:moveTo>
                <a:lnTo>
                  <a:pt x="355565" y="243541"/>
                </a:lnTo>
                <a:lnTo>
                  <a:pt x="355565" y="275328"/>
                </a:lnTo>
                <a:lnTo>
                  <a:pt x="323779" y="275328"/>
                </a:lnTo>
                <a:close/>
                <a:moveTo>
                  <a:pt x="277525" y="243541"/>
                </a:moveTo>
                <a:lnTo>
                  <a:pt x="309311" y="243541"/>
                </a:lnTo>
                <a:lnTo>
                  <a:pt x="309311" y="275328"/>
                </a:lnTo>
                <a:lnTo>
                  <a:pt x="277525" y="275328"/>
                </a:lnTo>
                <a:close/>
                <a:moveTo>
                  <a:pt x="370033" y="194833"/>
                </a:moveTo>
                <a:lnTo>
                  <a:pt x="401820" y="194833"/>
                </a:lnTo>
                <a:lnTo>
                  <a:pt x="401820" y="226620"/>
                </a:lnTo>
                <a:lnTo>
                  <a:pt x="370033" y="226620"/>
                </a:lnTo>
                <a:close/>
                <a:moveTo>
                  <a:pt x="323779" y="194833"/>
                </a:moveTo>
                <a:lnTo>
                  <a:pt x="355565" y="194833"/>
                </a:lnTo>
                <a:lnTo>
                  <a:pt x="355565" y="226620"/>
                </a:lnTo>
                <a:lnTo>
                  <a:pt x="323779" y="226620"/>
                </a:lnTo>
                <a:close/>
                <a:moveTo>
                  <a:pt x="277525" y="194833"/>
                </a:moveTo>
                <a:lnTo>
                  <a:pt x="309311" y="194833"/>
                </a:lnTo>
                <a:lnTo>
                  <a:pt x="309311" y="226620"/>
                </a:lnTo>
                <a:lnTo>
                  <a:pt x="277525" y="226620"/>
                </a:lnTo>
                <a:close/>
                <a:moveTo>
                  <a:pt x="231271" y="194833"/>
                </a:moveTo>
                <a:lnTo>
                  <a:pt x="263057" y="194833"/>
                </a:lnTo>
                <a:lnTo>
                  <a:pt x="263057" y="226620"/>
                </a:lnTo>
                <a:lnTo>
                  <a:pt x="231271" y="226620"/>
                </a:lnTo>
                <a:close/>
                <a:moveTo>
                  <a:pt x="185016" y="194833"/>
                </a:moveTo>
                <a:lnTo>
                  <a:pt x="216803" y="194833"/>
                </a:lnTo>
                <a:lnTo>
                  <a:pt x="216803" y="226620"/>
                </a:lnTo>
                <a:lnTo>
                  <a:pt x="185016" y="226620"/>
                </a:lnTo>
                <a:close/>
                <a:moveTo>
                  <a:pt x="138762" y="194833"/>
                </a:moveTo>
                <a:lnTo>
                  <a:pt x="170549" y="194833"/>
                </a:lnTo>
                <a:lnTo>
                  <a:pt x="170549" y="226620"/>
                </a:lnTo>
                <a:lnTo>
                  <a:pt x="138762" y="226620"/>
                </a:lnTo>
                <a:close/>
                <a:moveTo>
                  <a:pt x="92508" y="194833"/>
                </a:moveTo>
                <a:lnTo>
                  <a:pt x="124294" y="194833"/>
                </a:lnTo>
                <a:lnTo>
                  <a:pt x="124294" y="226620"/>
                </a:lnTo>
                <a:lnTo>
                  <a:pt x="92508" y="226620"/>
                </a:lnTo>
                <a:close/>
                <a:moveTo>
                  <a:pt x="46254" y="194833"/>
                </a:moveTo>
                <a:lnTo>
                  <a:pt x="78040" y="194833"/>
                </a:lnTo>
                <a:lnTo>
                  <a:pt x="78040" y="226620"/>
                </a:lnTo>
                <a:lnTo>
                  <a:pt x="46254" y="226620"/>
                </a:lnTo>
                <a:close/>
                <a:moveTo>
                  <a:pt x="0" y="194833"/>
                </a:moveTo>
                <a:lnTo>
                  <a:pt x="31787" y="194833"/>
                </a:lnTo>
                <a:lnTo>
                  <a:pt x="31787" y="226620"/>
                </a:lnTo>
                <a:lnTo>
                  <a:pt x="0" y="226620"/>
                </a:lnTo>
                <a:close/>
                <a:moveTo>
                  <a:pt x="416287" y="170479"/>
                </a:moveTo>
                <a:lnTo>
                  <a:pt x="448074" y="170479"/>
                </a:lnTo>
                <a:lnTo>
                  <a:pt x="448074" y="202266"/>
                </a:lnTo>
                <a:lnTo>
                  <a:pt x="416287" y="202266"/>
                </a:lnTo>
                <a:close/>
                <a:moveTo>
                  <a:pt x="462542" y="146125"/>
                </a:moveTo>
                <a:lnTo>
                  <a:pt x="494328" y="146125"/>
                </a:lnTo>
                <a:lnTo>
                  <a:pt x="494328" y="177911"/>
                </a:lnTo>
                <a:lnTo>
                  <a:pt x="462542" y="177911"/>
                </a:lnTo>
                <a:close/>
                <a:moveTo>
                  <a:pt x="370033" y="146125"/>
                </a:moveTo>
                <a:lnTo>
                  <a:pt x="401820" y="146125"/>
                </a:lnTo>
                <a:lnTo>
                  <a:pt x="401820" y="177911"/>
                </a:lnTo>
                <a:lnTo>
                  <a:pt x="370033" y="177911"/>
                </a:lnTo>
                <a:close/>
                <a:moveTo>
                  <a:pt x="323779" y="146125"/>
                </a:moveTo>
                <a:lnTo>
                  <a:pt x="355565" y="146125"/>
                </a:lnTo>
                <a:lnTo>
                  <a:pt x="355565" y="177911"/>
                </a:lnTo>
                <a:lnTo>
                  <a:pt x="323779" y="177911"/>
                </a:lnTo>
                <a:close/>
                <a:moveTo>
                  <a:pt x="277525" y="146125"/>
                </a:moveTo>
                <a:lnTo>
                  <a:pt x="309311" y="146125"/>
                </a:lnTo>
                <a:lnTo>
                  <a:pt x="309311" y="177911"/>
                </a:lnTo>
                <a:lnTo>
                  <a:pt x="277525" y="177911"/>
                </a:lnTo>
                <a:close/>
                <a:moveTo>
                  <a:pt x="231271" y="146125"/>
                </a:moveTo>
                <a:lnTo>
                  <a:pt x="263057" y="146125"/>
                </a:lnTo>
                <a:lnTo>
                  <a:pt x="263057" y="177911"/>
                </a:lnTo>
                <a:lnTo>
                  <a:pt x="231271" y="177911"/>
                </a:lnTo>
                <a:close/>
                <a:moveTo>
                  <a:pt x="185016" y="146125"/>
                </a:moveTo>
                <a:lnTo>
                  <a:pt x="216803" y="146125"/>
                </a:lnTo>
                <a:lnTo>
                  <a:pt x="216803" y="177911"/>
                </a:lnTo>
                <a:lnTo>
                  <a:pt x="185016" y="177911"/>
                </a:lnTo>
                <a:close/>
                <a:moveTo>
                  <a:pt x="138762" y="146125"/>
                </a:moveTo>
                <a:lnTo>
                  <a:pt x="170549" y="146125"/>
                </a:lnTo>
                <a:lnTo>
                  <a:pt x="170549" y="177911"/>
                </a:lnTo>
                <a:lnTo>
                  <a:pt x="138762" y="177911"/>
                </a:lnTo>
                <a:close/>
                <a:moveTo>
                  <a:pt x="92508" y="146125"/>
                </a:moveTo>
                <a:lnTo>
                  <a:pt x="124294" y="146125"/>
                </a:lnTo>
                <a:lnTo>
                  <a:pt x="124294" y="177911"/>
                </a:lnTo>
                <a:lnTo>
                  <a:pt x="92508" y="177911"/>
                </a:lnTo>
                <a:close/>
                <a:moveTo>
                  <a:pt x="46254" y="146125"/>
                </a:moveTo>
                <a:lnTo>
                  <a:pt x="78040" y="146125"/>
                </a:lnTo>
                <a:lnTo>
                  <a:pt x="78040" y="177911"/>
                </a:lnTo>
                <a:lnTo>
                  <a:pt x="46254" y="177911"/>
                </a:lnTo>
                <a:close/>
                <a:moveTo>
                  <a:pt x="0" y="146125"/>
                </a:moveTo>
                <a:lnTo>
                  <a:pt x="31787" y="146125"/>
                </a:lnTo>
                <a:lnTo>
                  <a:pt x="31787" y="177911"/>
                </a:lnTo>
                <a:lnTo>
                  <a:pt x="0" y="177911"/>
                </a:lnTo>
                <a:close/>
                <a:moveTo>
                  <a:pt x="416287" y="121771"/>
                </a:moveTo>
                <a:lnTo>
                  <a:pt x="448074" y="121771"/>
                </a:lnTo>
                <a:lnTo>
                  <a:pt x="448074" y="153557"/>
                </a:lnTo>
                <a:lnTo>
                  <a:pt x="416287" y="153557"/>
                </a:lnTo>
                <a:close/>
                <a:moveTo>
                  <a:pt x="370033" y="97417"/>
                </a:moveTo>
                <a:lnTo>
                  <a:pt x="401820" y="97417"/>
                </a:lnTo>
                <a:lnTo>
                  <a:pt x="401820" y="129203"/>
                </a:lnTo>
                <a:lnTo>
                  <a:pt x="370033" y="129203"/>
                </a:lnTo>
                <a:close/>
                <a:moveTo>
                  <a:pt x="323779" y="97417"/>
                </a:moveTo>
                <a:lnTo>
                  <a:pt x="355565" y="97417"/>
                </a:lnTo>
                <a:lnTo>
                  <a:pt x="355565" y="129203"/>
                </a:lnTo>
                <a:lnTo>
                  <a:pt x="323779" y="129203"/>
                </a:lnTo>
                <a:close/>
                <a:moveTo>
                  <a:pt x="277525" y="97417"/>
                </a:moveTo>
                <a:lnTo>
                  <a:pt x="309311" y="97417"/>
                </a:lnTo>
                <a:lnTo>
                  <a:pt x="309311" y="129203"/>
                </a:lnTo>
                <a:lnTo>
                  <a:pt x="277525" y="129203"/>
                </a:lnTo>
                <a:close/>
                <a:moveTo>
                  <a:pt x="231271" y="97417"/>
                </a:moveTo>
                <a:lnTo>
                  <a:pt x="263057" y="97417"/>
                </a:lnTo>
                <a:lnTo>
                  <a:pt x="263057" y="129203"/>
                </a:lnTo>
                <a:lnTo>
                  <a:pt x="231271" y="129203"/>
                </a:lnTo>
                <a:close/>
                <a:moveTo>
                  <a:pt x="185016" y="97417"/>
                </a:moveTo>
                <a:lnTo>
                  <a:pt x="216803" y="97417"/>
                </a:lnTo>
                <a:lnTo>
                  <a:pt x="216803" y="129203"/>
                </a:lnTo>
                <a:lnTo>
                  <a:pt x="185016" y="129203"/>
                </a:lnTo>
                <a:close/>
                <a:moveTo>
                  <a:pt x="138762" y="97417"/>
                </a:moveTo>
                <a:lnTo>
                  <a:pt x="170549" y="97417"/>
                </a:lnTo>
                <a:lnTo>
                  <a:pt x="170549" y="129203"/>
                </a:lnTo>
                <a:lnTo>
                  <a:pt x="138762" y="129203"/>
                </a:lnTo>
                <a:close/>
                <a:moveTo>
                  <a:pt x="92508" y="97417"/>
                </a:moveTo>
                <a:lnTo>
                  <a:pt x="124294" y="97417"/>
                </a:lnTo>
                <a:lnTo>
                  <a:pt x="124294" y="129203"/>
                </a:lnTo>
                <a:lnTo>
                  <a:pt x="92508" y="129203"/>
                </a:lnTo>
                <a:close/>
                <a:moveTo>
                  <a:pt x="46254" y="97417"/>
                </a:moveTo>
                <a:lnTo>
                  <a:pt x="78040" y="97417"/>
                </a:lnTo>
                <a:lnTo>
                  <a:pt x="78040" y="129203"/>
                </a:lnTo>
                <a:lnTo>
                  <a:pt x="46254" y="129203"/>
                </a:lnTo>
                <a:close/>
                <a:moveTo>
                  <a:pt x="0" y="97417"/>
                </a:moveTo>
                <a:lnTo>
                  <a:pt x="31787" y="97417"/>
                </a:lnTo>
                <a:lnTo>
                  <a:pt x="31787" y="129203"/>
                </a:lnTo>
                <a:lnTo>
                  <a:pt x="0" y="129203"/>
                </a:lnTo>
                <a:close/>
                <a:moveTo>
                  <a:pt x="323779" y="48708"/>
                </a:moveTo>
                <a:lnTo>
                  <a:pt x="355565" y="48708"/>
                </a:lnTo>
                <a:lnTo>
                  <a:pt x="355565" y="80495"/>
                </a:lnTo>
                <a:lnTo>
                  <a:pt x="323779" y="80495"/>
                </a:lnTo>
                <a:close/>
                <a:moveTo>
                  <a:pt x="277525" y="48708"/>
                </a:moveTo>
                <a:lnTo>
                  <a:pt x="309311" y="48708"/>
                </a:lnTo>
                <a:lnTo>
                  <a:pt x="309311" y="80495"/>
                </a:lnTo>
                <a:lnTo>
                  <a:pt x="277525" y="80495"/>
                </a:lnTo>
                <a:close/>
                <a:moveTo>
                  <a:pt x="277525" y="0"/>
                </a:moveTo>
                <a:lnTo>
                  <a:pt x="309311" y="0"/>
                </a:lnTo>
                <a:lnTo>
                  <a:pt x="309311" y="31787"/>
                </a:lnTo>
                <a:lnTo>
                  <a:pt x="277525" y="317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85540" y="1356995"/>
            <a:ext cx="3099435" cy="54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55" dirty="0" smtClean="0">
                <a:solidFill>
                  <a:schemeClr val="tx1"/>
                </a:solidFill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11" name="虚箭头"/>
          <p:cNvSpPr/>
          <p:nvPr/>
        </p:nvSpPr>
        <p:spPr>
          <a:xfrm>
            <a:off x="2785665" y="2555729"/>
            <a:ext cx="594685" cy="482177"/>
          </a:xfrm>
          <a:custGeom>
            <a:avLst/>
            <a:gdLst>
              <a:gd name="connsiteX0" fmla="*/ 277525 w 494328"/>
              <a:gd name="connsiteY0" fmla="*/ 292250 h 324036"/>
              <a:gd name="connsiteX1" fmla="*/ 309311 w 494328"/>
              <a:gd name="connsiteY1" fmla="*/ 292250 h 324036"/>
              <a:gd name="connsiteX2" fmla="*/ 309311 w 494328"/>
              <a:gd name="connsiteY2" fmla="*/ 324036 h 324036"/>
              <a:gd name="connsiteX3" fmla="*/ 277525 w 494328"/>
              <a:gd name="connsiteY3" fmla="*/ 324036 h 324036"/>
              <a:gd name="connsiteX4" fmla="*/ 323779 w 494328"/>
              <a:gd name="connsiteY4" fmla="*/ 243541 h 324036"/>
              <a:gd name="connsiteX5" fmla="*/ 355565 w 494328"/>
              <a:gd name="connsiteY5" fmla="*/ 243541 h 324036"/>
              <a:gd name="connsiteX6" fmla="*/ 355565 w 494328"/>
              <a:gd name="connsiteY6" fmla="*/ 275328 h 324036"/>
              <a:gd name="connsiteX7" fmla="*/ 323779 w 494328"/>
              <a:gd name="connsiteY7" fmla="*/ 275328 h 324036"/>
              <a:gd name="connsiteX8" fmla="*/ 277525 w 494328"/>
              <a:gd name="connsiteY8" fmla="*/ 243541 h 324036"/>
              <a:gd name="connsiteX9" fmla="*/ 309311 w 494328"/>
              <a:gd name="connsiteY9" fmla="*/ 243541 h 324036"/>
              <a:gd name="connsiteX10" fmla="*/ 309311 w 494328"/>
              <a:gd name="connsiteY10" fmla="*/ 275328 h 324036"/>
              <a:gd name="connsiteX11" fmla="*/ 277525 w 494328"/>
              <a:gd name="connsiteY11" fmla="*/ 275328 h 324036"/>
              <a:gd name="connsiteX12" fmla="*/ 370033 w 494328"/>
              <a:gd name="connsiteY12" fmla="*/ 194833 h 324036"/>
              <a:gd name="connsiteX13" fmla="*/ 401820 w 494328"/>
              <a:gd name="connsiteY13" fmla="*/ 194833 h 324036"/>
              <a:gd name="connsiteX14" fmla="*/ 401820 w 494328"/>
              <a:gd name="connsiteY14" fmla="*/ 226620 h 324036"/>
              <a:gd name="connsiteX15" fmla="*/ 370033 w 494328"/>
              <a:gd name="connsiteY15" fmla="*/ 226620 h 324036"/>
              <a:gd name="connsiteX16" fmla="*/ 323779 w 494328"/>
              <a:gd name="connsiteY16" fmla="*/ 194833 h 324036"/>
              <a:gd name="connsiteX17" fmla="*/ 355565 w 494328"/>
              <a:gd name="connsiteY17" fmla="*/ 194833 h 324036"/>
              <a:gd name="connsiteX18" fmla="*/ 355565 w 494328"/>
              <a:gd name="connsiteY18" fmla="*/ 226620 h 324036"/>
              <a:gd name="connsiteX19" fmla="*/ 323779 w 494328"/>
              <a:gd name="connsiteY19" fmla="*/ 226620 h 324036"/>
              <a:gd name="connsiteX20" fmla="*/ 277525 w 494328"/>
              <a:gd name="connsiteY20" fmla="*/ 194833 h 324036"/>
              <a:gd name="connsiteX21" fmla="*/ 309311 w 494328"/>
              <a:gd name="connsiteY21" fmla="*/ 194833 h 324036"/>
              <a:gd name="connsiteX22" fmla="*/ 309311 w 494328"/>
              <a:gd name="connsiteY22" fmla="*/ 226620 h 324036"/>
              <a:gd name="connsiteX23" fmla="*/ 277525 w 494328"/>
              <a:gd name="connsiteY23" fmla="*/ 226620 h 324036"/>
              <a:gd name="connsiteX24" fmla="*/ 231271 w 494328"/>
              <a:gd name="connsiteY24" fmla="*/ 194833 h 324036"/>
              <a:gd name="connsiteX25" fmla="*/ 263057 w 494328"/>
              <a:gd name="connsiteY25" fmla="*/ 194833 h 324036"/>
              <a:gd name="connsiteX26" fmla="*/ 263057 w 494328"/>
              <a:gd name="connsiteY26" fmla="*/ 226620 h 324036"/>
              <a:gd name="connsiteX27" fmla="*/ 231271 w 494328"/>
              <a:gd name="connsiteY27" fmla="*/ 226620 h 324036"/>
              <a:gd name="connsiteX28" fmla="*/ 185016 w 494328"/>
              <a:gd name="connsiteY28" fmla="*/ 194833 h 324036"/>
              <a:gd name="connsiteX29" fmla="*/ 216803 w 494328"/>
              <a:gd name="connsiteY29" fmla="*/ 194833 h 324036"/>
              <a:gd name="connsiteX30" fmla="*/ 216803 w 494328"/>
              <a:gd name="connsiteY30" fmla="*/ 226620 h 324036"/>
              <a:gd name="connsiteX31" fmla="*/ 185016 w 494328"/>
              <a:gd name="connsiteY31" fmla="*/ 226620 h 324036"/>
              <a:gd name="connsiteX32" fmla="*/ 138762 w 494328"/>
              <a:gd name="connsiteY32" fmla="*/ 194833 h 324036"/>
              <a:gd name="connsiteX33" fmla="*/ 170549 w 494328"/>
              <a:gd name="connsiteY33" fmla="*/ 194833 h 324036"/>
              <a:gd name="connsiteX34" fmla="*/ 170549 w 494328"/>
              <a:gd name="connsiteY34" fmla="*/ 226620 h 324036"/>
              <a:gd name="connsiteX35" fmla="*/ 138762 w 494328"/>
              <a:gd name="connsiteY35" fmla="*/ 226620 h 324036"/>
              <a:gd name="connsiteX36" fmla="*/ 92508 w 494328"/>
              <a:gd name="connsiteY36" fmla="*/ 194833 h 324036"/>
              <a:gd name="connsiteX37" fmla="*/ 124294 w 494328"/>
              <a:gd name="connsiteY37" fmla="*/ 194833 h 324036"/>
              <a:gd name="connsiteX38" fmla="*/ 124294 w 494328"/>
              <a:gd name="connsiteY38" fmla="*/ 226620 h 324036"/>
              <a:gd name="connsiteX39" fmla="*/ 92508 w 494328"/>
              <a:gd name="connsiteY39" fmla="*/ 226620 h 324036"/>
              <a:gd name="connsiteX40" fmla="*/ 46254 w 494328"/>
              <a:gd name="connsiteY40" fmla="*/ 194833 h 324036"/>
              <a:gd name="connsiteX41" fmla="*/ 78040 w 494328"/>
              <a:gd name="connsiteY41" fmla="*/ 194833 h 324036"/>
              <a:gd name="connsiteX42" fmla="*/ 78040 w 494328"/>
              <a:gd name="connsiteY42" fmla="*/ 226620 h 324036"/>
              <a:gd name="connsiteX43" fmla="*/ 46254 w 494328"/>
              <a:gd name="connsiteY43" fmla="*/ 226620 h 324036"/>
              <a:gd name="connsiteX44" fmla="*/ 0 w 494328"/>
              <a:gd name="connsiteY44" fmla="*/ 194833 h 324036"/>
              <a:gd name="connsiteX45" fmla="*/ 31787 w 494328"/>
              <a:gd name="connsiteY45" fmla="*/ 194833 h 324036"/>
              <a:gd name="connsiteX46" fmla="*/ 31787 w 494328"/>
              <a:gd name="connsiteY46" fmla="*/ 226620 h 324036"/>
              <a:gd name="connsiteX47" fmla="*/ 0 w 494328"/>
              <a:gd name="connsiteY47" fmla="*/ 226620 h 324036"/>
              <a:gd name="connsiteX48" fmla="*/ 416287 w 494328"/>
              <a:gd name="connsiteY48" fmla="*/ 170479 h 324036"/>
              <a:gd name="connsiteX49" fmla="*/ 448074 w 494328"/>
              <a:gd name="connsiteY49" fmla="*/ 170479 h 324036"/>
              <a:gd name="connsiteX50" fmla="*/ 448074 w 494328"/>
              <a:gd name="connsiteY50" fmla="*/ 202266 h 324036"/>
              <a:gd name="connsiteX51" fmla="*/ 416287 w 494328"/>
              <a:gd name="connsiteY51" fmla="*/ 202266 h 324036"/>
              <a:gd name="connsiteX52" fmla="*/ 462542 w 494328"/>
              <a:gd name="connsiteY52" fmla="*/ 146125 h 324036"/>
              <a:gd name="connsiteX53" fmla="*/ 494328 w 494328"/>
              <a:gd name="connsiteY53" fmla="*/ 146125 h 324036"/>
              <a:gd name="connsiteX54" fmla="*/ 494328 w 494328"/>
              <a:gd name="connsiteY54" fmla="*/ 177911 h 324036"/>
              <a:gd name="connsiteX55" fmla="*/ 462542 w 494328"/>
              <a:gd name="connsiteY55" fmla="*/ 177911 h 324036"/>
              <a:gd name="connsiteX56" fmla="*/ 370033 w 494328"/>
              <a:gd name="connsiteY56" fmla="*/ 146125 h 324036"/>
              <a:gd name="connsiteX57" fmla="*/ 401820 w 494328"/>
              <a:gd name="connsiteY57" fmla="*/ 146125 h 324036"/>
              <a:gd name="connsiteX58" fmla="*/ 401820 w 494328"/>
              <a:gd name="connsiteY58" fmla="*/ 177911 h 324036"/>
              <a:gd name="connsiteX59" fmla="*/ 370033 w 494328"/>
              <a:gd name="connsiteY59" fmla="*/ 177911 h 324036"/>
              <a:gd name="connsiteX60" fmla="*/ 323779 w 494328"/>
              <a:gd name="connsiteY60" fmla="*/ 146125 h 324036"/>
              <a:gd name="connsiteX61" fmla="*/ 355565 w 494328"/>
              <a:gd name="connsiteY61" fmla="*/ 146125 h 324036"/>
              <a:gd name="connsiteX62" fmla="*/ 355565 w 494328"/>
              <a:gd name="connsiteY62" fmla="*/ 177911 h 324036"/>
              <a:gd name="connsiteX63" fmla="*/ 323779 w 494328"/>
              <a:gd name="connsiteY63" fmla="*/ 177911 h 324036"/>
              <a:gd name="connsiteX64" fmla="*/ 277525 w 494328"/>
              <a:gd name="connsiteY64" fmla="*/ 146125 h 324036"/>
              <a:gd name="connsiteX65" fmla="*/ 309311 w 494328"/>
              <a:gd name="connsiteY65" fmla="*/ 146125 h 324036"/>
              <a:gd name="connsiteX66" fmla="*/ 309311 w 494328"/>
              <a:gd name="connsiteY66" fmla="*/ 177911 h 324036"/>
              <a:gd name="connsiteX67" fmla="*/ 277525 w 494328"/>
              <a:gd name="connsiteY67" fmla="*/ 177911 h 324036"/>
              <a:gd name="connsiteX68" fmla="*/ 231271 w 494328"/>
              <a:gd name="connsiteY68" fmla="*/ 146125 h 324036"/>
              <a:gd name="connsiteX69" fmla="*/ 263057 w 494328"/>
              <a:gd name="connsiteY69" fmla="*/ 146125 h 324036"/>
              <a:gd name="connsiteX70" fmla="*/ 263057 w 494328"/>
              <a:gd name="connsiteY70" fmla="*/ 177911 h 324036"/>
              <a:gd name="connsiteX71" fmla="*/ 231271 w 494328"/>
              <a:gd name="connsiteY71" fmla="*/ 177911 h 324036"/>
              <a:gd name="connsiteX72" fmla="*/ 185016 w 494328"/>
              <a:gd name="connsiteY72" fmla="*/ 146125 h 324036"/>
              <a:gd name="connsiteX73" fmla="*/ 216803 w 494328"/>
              <a:gd name="connsiteY73" fmla="*/ 146125 h 324036"/>
              <a:gd name="connsiteX74" fmla="*/ 216803 w 494328"/>
              <a:gd name="connsiteY74" fmla="*/ 177911 h 324036"/>
              <a:gd name="connsiteX75" fmla="*/ 185016 w 494328"/>
              <a:gd name="connsiteY75" fmla="*/ 177911 h 324036"/>
              <a:gd name="connsiteX76" fmla="*/ 138762 w 494328"/>
              <a:gd name="connsiteY76" fmla="*/ 146125 h 324036"/>
              <a:gd name="connsiteX77" fmla="*/ 170549 w 494328"/>
              <a:gd name="connsiteY77" fmla="*/ 146125 h 324036"/>
              <a:gd name="connsiteX78" fmla="*/ 170549 w 494328"/>
              <a:gd name="connsiteY78" fmla="*/ 177911 h 324036"/>
              <a:gd name="connsiteX79" fmla="*/ 138762 w 494328"/>
              <a:gd name="connsiteY79" fmla="*/ 177911 h 324036"/>
              <a:gd name="connsiteX80" fmla="*/ 92508 w 494328"/>
              <a:gd name="connsiteY80" fmla="*/ 146125 h 324036"/>
              <a:gd name="connsiteX81" fmla="*/ 124294 w 494328"/>
              <a:gd name="connsiteY81" fmla="*/ 146125 h 324036"/>
              <a:gd name="connsiteX82" fmla="*/ 124294 w 494328"/>
              <a:gd name="connsiteY82" fmla="*/ 177911 h 324036"/>
              <a:gd name="connsiteX83" fmla="*/ 92508 w 494328"/>
              <a:gd name="connsiteY83" fmla="*/ 177911 h 324036"/>
              <a:gd name="connsiteX84" fmla="*/ 46254 w 494328"/>
              <a:gd name="connsiteY84" fmla="*/ 146125 h 324036"/>
              <a:gd name="connsiteX85" fmla="*/ 78040 w 494328"/>
              <a:gd name="connsiteY85" fmla="*/ 146125 h 324036"/>
              <a:gd name="connsiteX86" fmla="*/ 78040 w 494328"/>
              <a:gd name="connsiteY86" fmla="*/ 177911 h 324036"/>
              <a:gd name="connsiteX87" fmla="*/ 46254 w 494328"/>
              <a:gd name="connsiteY87" fmla="*/ 177911 h 324036"/>
              <a:gd name="connsiteX88" fmla="*/ 0 w 494328"/>
              <a:gd name="connsiteY88" fmla="*/ 146125 h 324036"/>
              <a:gd name="connsiteX89" fmla="*/ 31787 w 494328"/>
              <a:gd name="connsiteY89" fmla="*/ 146125 h 324036"/>
              <a:gd name="connsiteX90" fmla="*/ 31787 w 494328"/>
              <a:gd name="connsiteY90" fmla="*/ 177911 h 324036"/>
              <a:gd name="connsiteX91" fmla="*/ 0 w 494328"/>
              <a:gd name="connsiteY91" fmla="*/ 177911 h 324036"/>
              <a:gd name="connsiteX92" fmla="*/ 416287 w 494328"/>
              <a:gd name="connsiteY92" fmla="*/ 121771 h 324036"/>
              <a:gd name="connsiteX93" fmla="*/ 448074 w 494328"/>
              <a:gd name="connsiteY93" fmla="*/ 121771 h 324036"/>
              <a:gd name="connsiteX94" fmla="*/ 448074 w 494328"/>
              <a:gd name="connsiteY94" fmla="*/ 153557 h 324036"/>
              <a:gd name="connsiteX95" fmla="*/ 416287 w 494328"/>
              <a:gd name="connsiteY95" fmla="*/ 153557 h 324036"/>
              <a:gd name="connsiteX96" fmla="*/ 370033 w 494328"/>
              <a:gd name="connsiteY96" fmla="*/ 97417 h 324036"/>
              <a:gd name="connsiteX97" fmla="*/ 401820 w 494328"/>
              <a:gd name="connsiteY97" fmla="*/ 97417 h 324036"/>
              <a:gd name="connsiteX98" fmla="*/ 401820 w 494328"/>
              <a:gd name="connsiteY98" fmla="*/ 129203 h 324036"/>
              <a:gd name="connsiteX99" fmla="*/ 370033 w 494328"/>
              <a:gd name="connsiteY99" fmla="*/ 129203 h 324036"/>
              <a:gd name="connsiteX100" fmla="*/ 323779 w 494328"/>
              <a:gd name="connsiteY100" fmla="*/ 97417 h 324036"/>
              <a:gd name="connsiteX101" fmla="*/ 355565 w 494328"/>
              <a:gd name="connsiteY101" fmla="*/ 97417 h 324036"/>
              <a:gd name="connsiteX102" fmla="*/ 355565 w 494328"/>
              <a:gd name="connsiteY102" fmla="*/ 129203 h 324036"/>
              <a:gd name="connsiteX103" fmla="*/ 323779 w 494328"/>
              <a:gd name="connsiteY103" fmla="*/ 129203 h 324036"/>
              <a:gd name="connsiteX104" fmla="*/ 277525 w 494328"/>
              <a:gd name="connsiteY104" fmla="*/ 97417 h 324036"/>
              <a:gd name="connsiteX105" fmla="*/ 309311 w 494328"/>
              <a:gd name="connsiteY105" fmla="*/ 97417 h 324036"/>
              <a:gd name="connsiteX106" fmla="*/ 309311 w 494328"/>
              <a:gd name="connsiteY106" fmla="*/ 129203 h 324036"/>
              <a:gd name="connsiteX107" fmla="*/ 277525 w 494328"/>
              <a:gd name="connsiteY107" fmla="*/ 129203 h 324036"/>
              <a:gd name="connsiteX108" fmla="*/ 231271 w 494328"/>
              <a:gd name="connsiteY108" fmla="*/ 97417 h 324036"/>
              <a:gd name="connsiteX109" fmla="*/ 263057 w 494328"/>
              <a:gd name="connsiteY109" fmla="*/ 97417 h 324036"/>
              <a:gd name="connsiteX110" fmla="*/ 263057 w 494328"/>
              <a:gd name="connsiteY110" fmla="*/ 129203 h 324036"/>
              <a:gd name="connsiteX111" fmla="*/ 231271 w 494328"/>
              <a:gd name="connsiteY111" fmla="*/ 129203 h 324036"/>
              <a:gd name="connsiteX112" fmla="*/ 185016 w 494328"/>
              <a:gd name="connsiteY112" fmla="*/ 97417 h 324036"/>
              <a:gd name="connsiteX113" fmla="*/ 216803 w 494328"/>
              <a:gd name="connsiteY113" fmla="*/ 97417 h 324036"/>
              <a:gd name="connsiteX114" fmla="*/ 216803 w 494328"/>
              <a:gd name="connsiteY114" fmla="*/ 129203 h 324036"/>
              <a:gd name="connsiteX115" fmla="*/ 185016 w 494328"/>
              <a:gd name="connsiteY115" fmla="*/ 129203 h 324036"/>
              <a:gd name="connsiteX116" fmla="*/ 138762 w 494328"/>
              <a:gd name="connsiteY116" fmla="*/ 97417 h 324036"/>
              <a:gd name="connsiteX117" fmla="*/ 170549 w 494328"/>
              <a:gd name="connsiteY117" fmla="*/ 97417 h 324036"/>
              <a:gd name="connsiteX118" fmla="*/ 170549 w 494328"/>
              <a:gd name="connsiteY118" fmla="*/ 129203 h 324036"/>
              <a:gd name="connsiteX119" fmla="*/ 138762 w 494328"/>
              <a:gd name="connsiteY119" fmla="*/ 129203 h 324036"/>
              <a:gd name="connsiteX120" fmla="*/ 92508 w 494328"/>
              <a:gd name="connsiteY120" fmla="*/ 97417 h 324036"/>
              <a:gd name="connsiteX121" fmla="*/ 124294 w 494328"/>
              <a:gd name="connsiteY121" fmla="*/ 97417 h 324036"/>
              <a:gd name="connsiteX122" fmla="*/ 124294 w 494328"/>
              <a:gd name="connsiteY122" fmla="*/ 129203 h 324036"/>
              <a:gd name="connsiteX123" fmla="*/ 92508 w 494328"/>
              <a:gd name="connsiteY123" fmla="*/ 129203 h 324036"/>
              <a:gd name="connsiteX124" fmla="*/ 46254 w 494328"/>
              <a:gd name="connsiteY124" fmla="*/ 97417 h 324036"/>
              <a:gd name="connsiteX125" fmla="*/ 78040 w 494328"/>
              <a:gd name="connsiteY125" fmla="*/ 97417 h 324036"/>
              <a:gd name="connsiteX126" fmla="*/ 78040 w 494328"/>
              <a:gd name="connsiteY126" fmla="*/ 129203 h 324036"/>
              <a:gd name="connsiteX127" fmla="*/ 46254 w 494328"/>
              <a:gd name="connsiteY127" fmla="*/ 129203 h 324036"/>
              <a:gd name="connsiteX128" fmla="*/ 0 w 494328"/>
              <a:gd name="connsiteY128" fmla="*/ 97417 h 324036"/>
              <a:gd name="connsiteX129" fmla="*/ 31787 w 494328"/>
              <a:gd name="connsiteY129" fmla="*/ 97417 h 324036"/>
              <a:gd name="connsiteX130" fmla="*/ 31787 w 494328"/>
              <a:gd name="connsiteY130" fmla="*/ 129203 h 324036"/>
              <a:gd name="connsiteX131" fmla="*/ 0 w 494328"/>
              <a:gd name="connsiteY131" fmla="*/ 129203 h 324036"/>
              <a:gd name="connsiteX132" fmla="*/ 323779 w 494328"/>
              <a:gd name="connsiteY132" fmla="*/ 48708 h 324036"/>
              <a:gd name="connsiteX133" fmla="*/ 355565 w 494328"/>
              <a:gd name="connsiteY133" fmla="*/ 48708 h 324036"/>
              <a:gd name="connsiteX134" fmla="*/ 355565 w 494328"/>
              <a:gd name="connsiteY134" fmla="*/ 80495 h 324036"/>
              <a:gd name="connsiteX135" fmla="*/ 323779 w 494328"/>
              <a:gd name="connsiteY135" fmla="*/ 80495 h 324036"/>
              <a:gd name="connsiteX136" fmla="*/ 277525 w 494328"/>
              <a:gd name="connsiteY136" fmla="*/ 48708 h 324036"/>
              <a:gd name="connsiteX137" fmla="*/ 309311 w 494328"/>
              <a:gd name="connsiteY137" fmla="*/ 48708 h 324036"/>
              <a:gd name="connsiteX138" fmla="*/ 309311 w 494328"/>
              <a:gd name="connsiteY138" fmla="*/ 80495 h 324036"/>
              <a:gd name="connsiteX139" fmla="*/ 277525 w 494328"/>
              <a:gd name="connsiteY139" fmla="*/ 80495 h 324036"/>
              <a:gd name="connsiteX140" fmla="*/ 277525 w 494328"/>
              <a:gd name="connsiteY140" fmla="*/ 0 h 324036"/>
              <a:gd name="connsiteX141" fmla="*/ 309311 w 494328"/>
              <a:gd name="connsiteY141" fmla="*/ 0 h 324036"/>
              <a:gd name="connsiteX142" fmla="*/ 309311 w 494328"/>
              <a:gd name="connsiteY142" fmla="*/ 31787 h 324036"/>
              <a:gd name="connsiteX143" fmla="*/ 277525 w 494328"/>
              <a:gd name="connsiteY143" fmla="*/ 31787 h 3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94328" h="324036">
                <a:moveTo>
                  <a:pt x="277525" y="292250"/>
                </a:moveTo>
                <a:lnTo>
                  <a:pt x="309311" y="292250"/>
                </a:lnTo>
                <a:lnTo>
                  <a:pt x="309311" y="324036"/>
                </a:lnTo>
                <a:lnTo>
                  <a:pt x="277525" y="324036"/>
                </a:lnTo>
                <a:close/>
                <a:moveTo>
                  <a:pt x="323779" y="243541"/>
                </a:moveTo>
                <a:lnTo>
                  <a:pt x="355565" y="243541"/>
                </a:lnTo>
                <a:lnTo>
                  <a:pt x="355565" y="275328"/>
                </a:lnTo>
                <a:lnTo>
                  <a:pt x="323779" y="275328"/>
                </a:lnTo>
                <a:close/>
                <a:moveTo>
                  <a:pt x="277525" y="243541"/>
                </a:moveTo>
                <a:lnTo>
                  <a:pt x="309311" y="243541"/>
                </a:lnTo>
                <a:lnTo>
                  <a:pt x="309311" y="275328"/>
                </a:lnTo>
                <a:lnTo>
                  <a:pt x="277525" y="275328"/>
                </a:lnTo>
                <a:close/>
                <a:moveTo>
                  <a:pt x="370033" y="194833"/>
                </a:moveTo>
                <a:lnTo>
                  <a:pt x="401820" y="194833"/>
                </a:lnTo>
                <a:lnTo>
                  <a:pt x="401820" y="226620"/>
                </a:lnTo>
                <a:lnTo>
                  <a:pt x="370033" y="226620"/>
                </a:lnTo>
                <a:close/>
                <a:moveTo>
                  <a:pt x="323779" y="194833"/>
                </a:moveTo>
                <a:lnTo>
                  <a:pt x="355565" y="194833"/>
                </a:lnTo>
                <a:lnTo>
                  <a:pt x="355565" y="226620"/>
                </a:lnTo>
                <a:lnTo>
                  <a:pt x="323779" y="226620"/>
                </a:lnTo>
                <a:close/>
                <a:moveTo>
                  <a:pt x="277525" y="194833"/>
                </a:moveTo>
                <a:lnTo>
                  <a:pt x="309311" y="194833"/>
                </a:lnTo>
                <a:lnTo>
                  <a:pt x="309311" y="226620"/>
                </a:lnTo>
                <a:lnTo>
                  <a:pt x="277525" y="226620"/>
                </a:lnTo>
                <a:close/>
                <a:moveTo>
                  <a:pt x="231271" y="194833"/>
                </a:moveTo>
                <a:lnTo>
                  <a:pt x="263057" y="194833"/>
                </a:lnTo>
                <a:lnTo>
                  <a:pt x="263057" y="226620"/>
                </a:lnTo>
                <a:lnTo>
                  <a:pt x="231271" y="226620"/>
                </a:lnTo>
                <a:close/>
                <a:moveTo>
                  <a:pt x="185016" y="194833"/>
                </a:moveTo>
                <a:lnTo>
                  <a:pt x="216803" y="194833"/>
                </a:lnTo>
                <a:lnTo>
                  <a:pt x="216803" y="226620"/>
                </a:lnTo>
                <a:lnTo>
                  <a:pt x="185016" y="226620"/>
                </a:lnTo>
                <a:close/>
                <a:moveTo>
                  <a:pt x="138762" y="194833"/>
                </a:moveTo>
                <a:lnTo>
                  <a:pt x="170549" y="194833"/>
                </a:lnTo>
                <a:lnTo>
                  <a:pt x="170549" y="226620"/>
                </a:lnTo>
                <a:lnTo>
                  <a:pt x="138762" y="226620"/>
                </a:lnTo>
                <a:close/>
                <a:moveTo>
                  <a:pt x="92508" y="194833"/>
                </a:moveTo>
                <a:lnTo>
                  <a:pt x="124294" y="194833"/>
                </a:lnTo>
                <a:lnTo>
                  <a:pt x="124294" y="226620"/>
                </a:lnTo>
                <a:lnTo>
                  <a:pt x="92508" y="226620"/>
                </a:lnTo>
                <a:close/>
                <a:moveTo>
                  <a:pt x="46254" y="194833"/>
                </a:moveTo>
                <a:lnTo>
                  <a:pt x="78040" y="194833"/>
                </a:lnTo>
                <a:lnTo>
                  <a:pt x="78040" y="226620"/>
                </a:lnTo>
                <a:lnTo>
                  <a:pt x="46254" y="226620"/>
                </a:lnTo>
                <a:close/>
                <a:moveTo>
                  <a:pt x="0" y="194833"/>
                </a:moveTo>
                <a:lnTo>
                  <a:pt x="31787" y="194833"/>
                </a:lnTo>
                <a:lnTo>
                  <a:pt x="31787" y="226620"/>
                </a:lnTo>
                <a:lnTo>
                  <a:pt x="0" y="226620"/>
                </a:lnTo>
                <a:close/>
                <a:moveTo>
                  <a:pt x="416287" y="170479"/>
                </a:moveTo>
                <a:lnTo>
                  <a:pt x="448074" y="170479"/>
                </a:lnTo>
                <a:lnTo>
                  <a:pt x="448074" y="202266"/>
                </a:lnTo>
                <a:lnTo>
                  <a:pt x="416287" y="202266"/>
                </a:lnTo>
                <a:close/>
                <a:moveTo>
                  <a:pt x="462542" y="146125"/>
                </a:moveTo>
                <a:lnTo>
                  <a:pt x="494328" y="146125"/>
                </a:lnTo>
                <a:lnTo>
                  <a:pt x="494328" y="177911"/>
                </a:lnTo>
                <a:lnTo>
                  <a:pt x="462542" y="177911"/>
                </a:lnTo>
                <a:close/>
                <a:moveTo>
                  <a:pt x="370033" y="146125"/>
                </a:moveTo>
                <a:lnTo>
                  <a:pt x="401820" y="146125"/>
                </a:lnTo>
                <a:lnTo>
                  <a:pt x="401820" y="177911"/>
                </a:lnTo>
                <a:lnTo>
                  <a:pt x="370033" y="177911"/>
                </a:lnTo>
                <a:close/>
                <a:moveTo>
                  <a:pt x="323779" y="146125"/>
                </a:moveTo>
                <a:lnTo>
                  <a:pt x="355565" y="146125"/>
                </a:lnTo>
                <a:lnTo>
                  <a:pt x="355565" y="177911"/>
                </a:lnTo>
                <a:lnTo>
                  <a:pt x="323779" y="177911"/>
                </a:lnTo>
                <a:close/>
                <a:moveTo>
                  <a:pt x="277525" y="146125"/>
                </a:moveTo>
                <a:lnTo>
                  <a:pt x="309311" y="146125"/>
                </a:lnTo>
                <a:lnTo>
                  <a:pt x="309311" y="177911"/>
                </a:lnTo>
                <a:lnTo>
                  <a:pt x="277525" y="177911"/>
                </a:lnTo>
                <a:close/>
                <a:moveTo>
                  <a:pt x="231271" y="146125"/>
                </a:moveTo>
                <a:lnTo>
                  <a:pt x="263057" y="146125"/>
                </a:lnTo>
                <a:lnTo>
                  <a:pt x="263057" y="177911"/>
                </a:lnTo>
                <a:lnTo>
                  <a:pt x="231271" y="177911"/>
                </a:lnTo>
                <a:close/>
                <a:moveTo>
                  <a:pt x="185016" y="146125"/>
                </a:moveTo>
                <a:lnTo>
                  <a:pt x="216803" y="146125"/>
                </a:lnTo>
                <a:lnTo>
                  <a:pt x="216803" y="177911"/>
                </a:lnTo>
                <a:lnTo>
                  <a:pt x="185016" y="177911"/>
                </a:lnTo>
                <a:close/>
                <a:moveTo>
                  <a:pt x="138762" y="146125"/>
                </a:moveTo>
                <a:lnTo>
                  <a:pt x="170549" y="146125"/>
                </a:lnTo>
                <a:lnTo>
                  <a:pt x="170549" y="177911"/>
                </a:lnTo>
                <a:lnTo>
                  <a:pt x="138762" y="177911"/>
                </a:lnTo>
                <a:close/>
                <a:moveTo>
                  <a:pt x="92508" y="146125"/>
                </a:moveTo>
                <a:lnTo>
                  <a:pt x="124294" y="146125"/>
                </a:lnTo>
                <a:lnTo>
                  <a:pt x="124294" y="177911"/>
                </a:lnTo>
                <a:lnTo>
                  <a:pt x="92508" y="177911"/>
                </a:lnTo>
                <a:close/>
                <a:moveTo>
                  <a:pt x="46254" y="146125"/>
                </a:moveTo>
                <a:lnTo>
                  <a:pt x="78040" y="146125"/>
                </a:lnTo>
                <a:lnTo>
                  <a:pt x="78040" y="177911"/>
                </a:lnTo>
                <a:lnTo>
                  <a:pt x="46254" y="177911"/>
                </a:lnTo>
                <a:close/>
                <a:moveTo>
                  <a:pt x="0" y="146125"/>
                </a:moveTo>
                <a:lnTo>
                  <a:pt x="31787" y="146125"/>
                </a:lnTo>
                <a:lnTo>
                  <a:pt x="31787" y="177911"/>
                </a:lnTo>
                <a:lnTo>
                  <a:pt x="0" y="177911"/>
                </a:lnTo>
                <a:close/>
                <a:moveTo>
                  <a:pt x="416287" y="121771"/>
                </a:moveTo>
                <a:lnTo>
                  <a:pt x="448074" y="121771"/>
                </a:lnTo>
                <a:lnTo>
                  <a:pt x="448074" y="153557"/>
                </a:lnTo>
                <a:lnTo>
                  <a:pt x="416287" y="153557"/>
                </a:lnTo>
                <a:close/>
                <a:moveTo>
                  <a:pt x="370033" y="97417"/>
                </a:moveTo>
                <a:lnTo>
                  <a:pt x="401820" y="97417"/>
                </a:lnTo>
                <a:lnTo>
                  <a:pt x="401820" y="129203"/>
                </a:lnTo>
                <a:lnTo>
                  <a:pt x="370033" y="129203"/>
                </a:lnTo>
                <a:close/>
                <a:moveTo>
                  <a:pt x="323779" y="97417"/>
                </a:moveTo>
                <a:lnTo>
                  <a:pt x="355565" y="97417"/>
                </a:lnTo>
                <a:lnTo>
                  <a:pt x="355565" y="129203"/>
                </a:lnTo>
                <a:lnTo>
                  <a:pt x="323779" y="129203"/>
                </a:lnTo>
                <a:close/>
                <a:moveTo>
                  <a:pt x="277525" y="97417"/>
                </a:moveTo>
                <a:lnTo>
                  <a:pt x="309311" y="97417"/>
                </a:lnTo>
                <a:lnTo>
                  <a:pt x="309311" y="129203"/>
                </a:lnTo>
                <a:lnTo>
                  <a:pt x="277525" y="129203"/>
                </a:lnTo>
                <a:close/>
                <a:moveTo>
                  <a:pt x="231271" y="97417"/>
                </a:moveTo>
                <a:lnTo>
                  <a:pt x="263057" y="97417"/>
                </a:lnTo>
                <a:lnTo>
                  <a:pt x="263057" y="129203"/>
                </a:lnTo>
                <a:lnTo>
                  <a:pt x="231271" y="129203"/>
                </a:lnTo>
                <a:close/>
                <a:moveTo>
                  <a:pt x="185016" y="97417"/>
                </a:moveTo>
                <a:lnTo>
                  <a:pt x="216803" y="97417"/>
                </a:lnTo>
                <a:lnTo>
                  <a:pt x="216803" y="129203"/>
                </a:lnTo>
                <a:lnTo>
                  <a:pt x="185016" y="129203"/>
                </a:lnTo>
                <a:close/>
                <a:moveTo>
                  <a:pt x="138762" y="97417"/>
                </a:moveTo>
                <a:lnTo>
                  <a:pt x="170549" y="97417"/>
                </a:lnTo>
                <a:lnTo>
                  <a:pt x="170549" y="129203"/>
                </a:lnTo>
                <a:lnTo>
                  <a:pt x="138762" y="129203"/>
                </a:lnTo>
                <a:close/>
                <a:moveTo>
                  <a:pt x="92508" y="97417"/>
                </a:moveTo>
                <a:lnTo>
                  <a:pt x="124294" y="97417"/>
                </a:lnTo>
                <a:lnTo>
                  <a:pt x="124294" y="129203"/>
                </a:lnTo>
                <a:lnTo>
                  <a:pt x="92508" y="129203"/>
                </a:lnTo>
                <a:close/>
                <a:moveTo>
                  <a:pt x="46254" y="97417"/>
                </a:moveTo>
                <a:lnTo>
                  <a:pt x="78040" y="97417"/>
                </a:lnTo>
                <a:lnTo>
                  <a:pt x="78040" y="129203"/>
                </a:lnTo>
                <a:lnTo>
                  <a:pt x="46254" y="129203"/>
                </a:lnTo>
                <a:close/>
                <a:moveTo>
                  <a:pt x="0" y="97417"/>
                </a:moveTo>
                <a:lnTo>
                  <a:pt x="31787" y="97417"/>
                </a:lnTo>
                <a:lnTo>
                  <a:pt x="31787" y="129203"/>
                </a:lnTo>
                <a:lnTo>
                  <a:pt x="0" y="129203"/>
                </a:lnTo>
                <a:close/>
                <a:moveTo>
                  <a:pt x="323779" y="48708"/>
                </a:moveTo>
                <a:lnTo>
                  <a:pt x="355565" y="48708"/>
                </a:lnTo>
                <a:lnTo>
                  <a:pt x="355565" y="80495"/>
                </a:lnTo>
                <a:lnTo>
                  <a:pt x="323779" y="80495"/>
                </a:lnTo>
                <a:close/>
                <a:moveTo>
                  <a:pt x="277525" y="48708"/>
                </a:moveTo>
                <a:lnTo>
                  <a:pt x="309311" y="48708"/>
                </a:lnTo>
                <a:lnTo>
                  <a:pt x="309311" y="80495"/>
                </a:lnTo>
                <a:lnTo>
                  <a:pt x="277525" y="80495"/>
                </a:lnTo>
                <a:close/>
                <a:moveTo>
                  <a:pt x="277525" y="0"/>
                </a:moveTo>
                <a:lnTo>
                  <a:pt x="309311" y="0"/>
                </a:lnTo>
                <a:lnTo>
                  <a:pt x="309311" y="31787"/>
                </a:lnTo>
                <a:lnTo>
                  <a:pt x="277525" y="317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85540" y="2507615"/>
            <a:ext cx="2879090" cy="54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55" dirty="0">
                <a:solidFill>
                  <a:schemeClr val="tx1"/>
                </a:solidFill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3" name="虚箭头"/>
          <p:cNvSpPr/>
          <p:nvPr/>
        </p:nvSpPr>
        <p:spPr>
          <a:xfrm>
            <a:off x="7814865" y="1420982"/>
            <a:ext cx="594685" cy="482177"/>
          </a:xfrm>
          <a:custGeom>
            <a:avLst/>
            <a:gdLst>
              <a:gd name="connsiteX0" fmla="*/ 277525 w 494328"/>
              <a:gd name="connsiteY0" fmla="*/ 292250 h 324036"/>
              <a:gd name="connsiteX1" fmla="*/ 309311 w 494328"/>
              <a:gd name="connsiteY1" fmla="*/ 292250 h 324036"/>
              <a:gd name="connsiteX2" fmla="*/ 309311 w 494328"/>
              <a:gd name="connsiteY2" fmla="*/ 324036 h 324036"/>
              <a:gd name="connsiteX3" fmla="*/ 277525 w 494328"/>
              <a:gd name="connsiteY3" fmla="*/ 324036 h 324036"/>
              <a:gd name="connsiteX4" fmla="*/ 323779 w 494328"/>
              <a:gd name="connsiteY4" fmla="*/ 243541 h 324036"/>
              <a:gd name="connsiteX5" fmla="*/ 355565 w 494328"/>
              <a:gd name="connsiteY5" fmla="*/ 243541 h 324036"/>
              <a:gd name="connsiteX6" fmla="*/ 355565 w 494328"/>
              <a:gd name="connsiteY6" fmla="*/ 275328 h 324036"/>
              <a:gd name="connsiteX7" fmla="*/ 323779 w 494328"/>
              <a:gd name="connsiteY7" fmla="*/ 275328 h 324036"/>
              <a:gd name="connsiteX8" fmla="*/ 277525 w 494328"/>
              <a:gd name="connsiteY8" fmla="*/ 243541 h 324036"/>
              <a:gd name="connsiteX9" fmla="*/ 309311 w 494328"/>
              <a:gd name="connsiteY9" fmla="*/ 243541 h 324036"/>
              <a:gd name="connsiteX10" fmla="*/ 309311 w 494328"/>
              <a:gd name="connsiteY10" fmla="*/ 275328 h 324036"/>
              <a:gd name="connsiteX11" fmla="*/ 277525 w 494328"/>
              <a:gd name="connsiteY11" fmla="*/ 275328 h 324036"/>
              <a:gd name="connsiteX12" fmla="*/ 370033 w 494328"/>
              <a:gd name="connsiteY12" fmla="*/ 194833 h 324036"/>
              <a:gd name="connsiteX13" fmla="*/ 401820 w 494328"/>
              <a:gd name="connsiteY13" fmla="*/ 194833 h 324036"/>
              <a:gd name="connsiteX14" fmla="*/ 401820 w 494328"/>
              <a:gd name="connsiteY14" fmla="*/ 226620 h 324036"/>
              <a:gd name="connsiteX15" fmla="*/ 370033 w 494328"/>
              <a:gd name="connsiteY15" fmla="*/ 226620 h 324036"/>
              <a:gd name="connsiteX16" fmla="*/ 323779 w 494328"/>
              <a:gd name="connsiteY16" fmla="*/ 194833 h 324036"/>
              <a:gd name="connsiteX17" fmla="*/ 355565 w 494328"/>
              <a:gd name="connsiteY17" fmla="*/ 194833 h 324036"/>
              <a:gd name="connsiteX18" fmla="*/ 355565 w 494328"/>
              <a:gd name="connsiteY18" fmla="*/ 226620 h 324036"/>
              <a:gd name="connsiteX19" fmla="*/ 323779 w 494328"/>
              <a:gd name="connsiteY19" fmla="*/ 226620 h 324036"/>
              <a:gd name="connsiteX20" fmla="*/ 277525 w 494328"/>
              <a:gd name="connsiteY20" fmla="*/ 194833 h 324036"/>
              <a:gd name="connsiteX21" fmla="*/ 309311 w 494328"/>
              <a:gd name="connsiteY21" fmla="*/ 194833 h 324036"/>
              <a:gd name="connsiteX22" fmla="*/ 309311 w 494328"/>
              <a:gd name="connsiteY22" fmla="*/ 226620 h 324036"/>
              <a:gd name="connsiteX23" fmla="*/ 277525 w 494328"/>
              <a:gd name="connsiteY23" fmla="*/ 226620 h 324036"/>
              <a:gd name="connsiteX24" fmla="*/ 231271 w 494328"/>
              <a:gd name="connsiteY24" fmla="*/ 194833 h 324036"/>
              <a:gd name="connsiteX25" fmla="*/ 263057 w 494328"/>
              <a:gd name="connsiteY25" fmla="*/ 194833 h 324036"/>
              <a:gd name="connsiteX26" fmla="*/ 263057 w 494328"/>
              <a:gd name="connsiteY26" fmla="*/ 226620 h 324036"/>
              <a:gd name="connsiteX27" fmla="*/ 231271 w 494328"/>
              <a:gd name="connsiteY27" fmla="*/ 226620 h 324036"/>
              <a:gd name="connsiteX28" fmla="*/ 185016 w 494328"/>
              <a:gd name="connsiteY28" fmla="*/ 194833 h 324036"/>
              <a:gd name="connsiteX29" fmla="*/ 216803 w 494328"/>
              <a:gd name="connsiteY29" fmla="*/ 194833 h 324036"/>
              <a:gd name="connsiteX30" fmla="*/ 216803 w 494328"/>
              <a:gd name="connsiteY30" fmla="*/ 226620 h 324036"/>
              <a:gd name="connsiteX31" fmla="*/ 185016 w 494328"/>
              <a:gd name="connsiteY31" fmla="*/ 226620 h 324036"/>
              <a:gd name="connsiteX32" fmla="*/ 138762 w 494328"/>
              <a:gd name="connsiteY32" fmla="*/ 194833 h 324036"/>
              <a:gd name="connsiteX33" fmla="*/ 170549 w 494328"/>
              <a:gd name="connsiteY33" fmla="*/ 194833 h 324036"/>
              <a:gd name="connsiteX34" fmla="*/ 170549 w 494328"/>
              <a:gd name="connsiteY34" fmla="*/ 226620 h 324036"/>
              <a:gd name="connsiteX35" fmla="*/ 138762 w 494328"/>
              <a:gd name="connsiteY35" fmla="*/ 226620 h 324036"/>
              <a:gd name="connsiteX36" fmla="*/ 92508 w 494328"/>
              <a:gd name="connsiteY36" fmla="*/ 194833 h 324036"/>
              <a:gd name="connsiteX37" fmla="*/ 124294 w 494328"/>
              <a:gd name="connsiteY37" fmla="*/ 194833 h 324036"/>
              <a:gd name="connsiteX38" fmla="*/ 124294 w 494328"/>
              <a:gd name="connsiteY38" fmla="*/ 226620 h 324036"/>
              <a:gd name="connsiteX39" fmla="*/ 92508 w 494328"/>
              <a:gd name="connsiteY39" fmla="*/ 226620 h 324036"/>
              <a:gd name="connsiteX40" fmla="*/ 46254 w 494328"/>
              <a:gd name="connsiteY40" fmla="*/ 194833 h 324036"/>
              <a:gd name="connsiteX41" fmla="*/ 78040 w 494328"/>
              <a:gd name="connsiteY41" fmla="*/ 194833 h 324036"/>
              <a:gd name="connsiteX42" fmla="*/ 78040 w 494328"/>
              <a:gd name="connsiteY42" fmla="*/ 226620 h 324036"/>
              <a:gd name="connsiteX43" fmla="*/ 46254 w 494328"/>
              <a:gd name="connsiteY43" fmla="*/ 226620 h 324036"/>
              <a:gd name="connsiteX44" fmla="*/ 0 w 494328"/>
              <a:gd name="connsiteY44" fmla="*/ 194833 h 324036"/>
              <a:gd name="connsiteX45" fmla="*/ 31787 w 494328"/>
              <a:gd name="connsiteY45" fmla="*/ 194833 h 324036"/>
              <a:gd name="connsiteX46" fmla="*/ 31787 w 494328"/>
              <a:gd name="connsiteY46" fmla="*/ 226620 h 324036"/>
              <a:gd name="connsiteX47" fmla="*/ 0 w 494328"/>
              <a:gd name="connsiteY47" fmla="*/ 226620 h 324036"/>
              <a:gd name="connsiteX48" fmla="*/ 416287 w 494328"/>
              <a:gd name="connsiteY48" fmla="*/ 170479 h 324036"/>
              <a:gd name="connsiteX49" fmla="*/ 448074 w 494328"/>
              <a:gd name="connsiteY49" fmla="*/ 170479 h 324036"/>
              <a:gd name="connsiteX50" fmla="*/ 448074 w 494328"/>
              <a:gd name="connsiteY50" fmla="*/ 202266 h 324036"/>
              <a:gd name="connsiteX51" fmla="*/ 416287 w 494328"/>
              <a:gd name="connsiteY51" fmla="*/ 202266 h 324036"/>
              <a:gd name="connsiteX52" fmla="*/ 462542 w 494328"/>
              <a:gd name="connsiteY52" fmla="*/ 146125 h 324036"/>
              <a:gd name="connsiteX53" fmla="*/ 494328 w 494328"/>
              <a:gd name="connsiteY53" fmla="*/ 146125 h 324036"/>
              <a:gd name="connsiteX54" fmla="*/ 494328 w 494328"/>
              <a:gd name="connsiteY54" fmla="*/ 177911 h 324036"/>
              <a:gd name="connsiteX55" fmla="*/ 462542 w 494328"/>
              <a:gd name="connsiteY55" fmla="*/ 177911 h 324036"/>
              <a:gd name="connsiteX56" fmla="*/ 370033 w 494328"/>
              <a:gd name="connsiteY56" fmla="*/ 146125 h 324036"/>
              <a:gd name="connsiteX57" fmla="*/ 401820 w 494328"/>
              <a:gd name="connsiteY57" fmla="*/ 146125 h 324036"/>
              <a:gd name="connsiteX58" fmla="*/ 401820 w 494328"/>
              <a:gd name="connsiteY58" fmla="*/ 177911 h 324036"/>
              <a:gd name="connsiteX59" fmla="*/ 370033 w 494328"/>
              <a:gd name="connsiteY59" fmla="*/ 177911 h 324036"/>
              <a:gd name="connsiteX60" fmla="*/ 323779 w 494328"/>
              <a:gd name="connsiteY60" fmla="*/ 146125 h 324036"/>
              <a:gd name="connsiteX61" fmla="*/ 355565 w 494328"/>
              <a:gd name="connsiteY61" fmla="*/ 146125 h 324036"/>
              <a:gd name="connsiteX62" fmla="*/ 355565 w 494328"/>
              <a:gd name="connsiteY62" fmla="*/ 177911 h 324036"/>
              <a:gd name="connsiteX63" fmla="*/ 323779 w 494328"/>
              <a:gd name="connsiteY63" fmla="*/ 177911 h 324036"/>
              <a:gd name="connsiteX64" fmla="*/ 277525 w 494328"/>
              <a:gd name="connsiteY64" fmla="*/ 146125 h 324036"/>
              <a:gd name="connsiteX65" fmla="*/ 309311 w 494328"/>
              <a:gd name="connsiteY65" fmla="*/ 146125 h 324036"/>
              <a:gd name="connsiteX66" fmla="*/ 309311 w 494328"/>
              <a:gd name="connsiteY66" fmla="*/ 177911 h 324036"/>
              <a:gd name="connsiteX67" fmla="*/ 277525 w 494328"/>
              <a:gd name="connsiteY67" fmla="*/ 177911 h 324036"/>
              <a:gd name="connsiteX68" fmla="*/ 231271 w 494328"/>
              <a:gd name="connsiteY68" fmla="*/ 146125 h 324036"/>
              <a:gd name="connsiteX69" fmla="*/ 263057 w 494328"/>
              <a:gd name="connsiteY69" fmla="*/ 146125 h 324036"/>
              <a:gd name="connsiteX70" fmla="*/ 263057 w 494328"/>
              <a:gd name="connsiteY70" fmla="*/ 177911 h 324036"/>
              <a:gd name="connsiteX71" fmla="*/ 231271 w 494328"/>
              <a:gd name="connsiteY71" fmla="*/ 177911 h 324036"/>
              <a:gd name="connsiteX72" fmla="*/ 185016 w 494328"/>
              <a:gd name="connsiteY72" fmla="*/ 146125 h 324036"/>
              <a:gd name="connsiteX73" fmla="*/ 216803 w 494328"/>
              <a:gd name="connsiteY73" fmla="*/ 146125 h 324036"/>
              <a:gd name="connsiteX74" fmla="*/ 216803 w 494328"/>
              <a:gd name="connsiteY74" fmla="*/ 177911 h 324036"/>
              <a:gd name="connsiteX75" fmla="*/ 185016 w 494328"/>
              <a:gd name="connsiteY75" fmla="*/ 177911 h 324036"/>
              <a:gd name="connsiteX76" fmla="*/ 138762 w 494328"/>
              <a:gd name="connsiteY76" fmla="*/ 146125 h 324036"/>
              <a:gd name="connsiteX77" fmla="*/ 170549 w 494328"/>
              <a:gd name="connsiteY77" fmla="*/ 146125 h 324036"/>
              <a:gd name="connsiteX78" fmla="*/ 170549 w 494328"/>
              <a:gd name="connsiteY78" fmla="*/ 177911 h 324036"/>
              <a:gd name="connsiteX79" fmla="*/ 138762 w 494328"/>
              <a:gd name="connsiteY79" fmla="*/ 177911 h 324036"/>
              <a:gd name="connsiteX80" fmla="*/ 92508 w 494328"/>
              <a:gd name="connsiteY80" fmla="*/ 146125 h 324036"/>
              <a:gd name="connsiteX81" fmla="*/ 124294 w 494328"/>
              <a:gd name="connsiteY81" fmla="*/ 146125 h 324036"/>
              <a:gd name="connsiteX82" fmla="*/ 124294 w 494328"/>
              <a:gd name="connsiteY82" fmla="*/ 177911 h 324036"/>
              <a:gd name="connsiteX83" fmla="*/ 92508 w 494328"/>
              <a:gd name="connsiteY83" fmla="*/ 177911 h 324036"/>
              <a:gd name="connsiteX84" fmla="*/ 46254 w 494328"/>
              <a:gd name="connsiteY84" fmla="*/ 146125 h 324036"/>
              <a:gd name="connsiteX85" fmla="*/ 78040 w 494328"/>
              <a:gd name="connsiteY85" fmla="*/ 146125 h 324036"/>
              <a:gd name="connsiteX86" fmla="*/ 78040 w 494328"/>
              <a:gd name="connsiteY86" fmla="*/ 177911 h 324036"/>
              <a:gd name="connsiteX87" fmla="*/ 46254 w 494328"/>
              <a:gd name="connsiteY87" fmla="*/ 177911 h 324036"/>
              <a:gd name="connsiteX88" fmla="*/ 0 w 494328"/>
              <a:gd name="connsiteY88" fmla="*/ 146125 h 324036"/>
              <a:gd name="connsiteX89" fmla="*/ 31787 w 494328"/>
              <a:gd name="connsiteY89" fmla="*/ 146125 h 324036"/>
              <a:gd name="connsiteX90" fmla="*/ 31787 w 494328"/>
              <a:gd name="connsiteY90" fmla="*/ 177911 h 324036"/>
              <a:gd name="connsiteX91" fmla="*/ 0 w 494328"/>
              <a:gd name="connsiteY91" fmla="*/ 177911 h 324036"/>
              <a:gd name="connsiteX92" fmla="*/ 416287 w 494328"/>
              <a:gd name="connsiteY92" fmla="*/ 121771 h 324036"/>
              <a:gd name="connsiteX93" fmla="*/ 448074 w 494328"/>
              <a:gd name="connsiteY93" fmla="*/ 121771 h 324036"/>
              <a:gd name="connsiteX94" fmla="*/ 448074 w 494328"/>
              <a:gd name="connsiteY94" fmla="*/ 153557 h 324036"/>
              <a:gd name="connsiteX95" fmla="*/ 416287 w 494328"/>
              <a:gd name="connsiteY95" fmla="*/ 153557 h 324036"/>
              <a:gd name="connsiteX96" fmla="*/ 370033 w 494328"/>
              <a:gd name="connsiteY96" fmla="*/ 97417 h 324036"/>
              <a:gd name="connsiteX97" fmla="*/ 401820 w 494328"/>
              <a:gd name="connsiteY97" fmla="*/ 97417 h 324036"/>
              <a:gd name="connsiteX98" fmla="*/ 401820 w 494328"/>
              <a:gd name="connsiteY98" fmla="*/ 129203 h 324036"/>
              <a:gd name="connsiteX99" fmla="*/ 370033 w 494328"/>
              <a:gd name="connsiteY99" fmla="*/ 129203 h 324036"/>
              <a:gd name="connsiteX100" fmla="*/ 323779 w 494328"/>
              <a:gd name="connsiteY100" fmla="*/ 97417 h 324036"/>
              <a:gd name="connsiteX101" fmla="*/ 355565 w 494328"/>
              <a:gd name="connsiteY101" fmla="*/ 97417 h 324036"/>
              <a:gd name="connsiteX102" fmla="*/ 355565 w 494328"/>
              <a:gd name="connsiteY102" fmla="*/ 129203 h 324036"/>
              <a:gd name="connsiteX103" fmla="*/ 323779 w 494328"/>
              <a:gd name="connsiteY103" fmla="*/ 129203 h 324036"/>
              <a:gd name="connsiteX104" fmla="*/ 277525 w 494328"/>
              <a:gd name="connsiteY104" fmla="*/ 97417 h 324036"/>
              <a:gd name="connsiteX105" fmla="*/ 309311 w 494328"/>
              <a:gd name="connsiteY105" fmla="*/ 97417 h 324036"/>
              <a:gd name="connsiteX106" fmla="*/ 309311 w 494328"/>
              <a:gd name="connsiteY106" fmla="*/ 129203 h 324036"/>
              <a:gd name="connsiteX107" fmla="*/ 277525 w 494328"/>
              <a:gd name="connsiteY107" fmla="*/ 129203 h 324036"/>
              <a:gd name="connsiteX108" fmla="*/ 231271 w 494328"/>
              <a:gd name="connsiteY108" fmla="*/ 97417 h 324036"/>
              <a:gd name="connsiteX109" fmla="*/ 263057 w 494328"/>
              <a:gd name="connsiteY109" fmla="*/ 97417 h 324036"/>
              <a:gd name="connsiteX110" fmla="*/ 263057 w 494328"/>
              <a:gd name="connsiteY110" fmla="*/ 129203 h 324036"/>
              <a:gd name="connsiteX111" fmla="*/ 231271 w 494328"/>
              <a:gd name="connsiteY111" fmla="*/ 129203 h 324036"/>
              <a:gd name="connsiteX112" fmla="*/ 185016 w 494328"/>
              <a:gd name="connsiteY112" fmla="*/ 97417 h 324036"/>
              <a:gd name="connsiteX113" fmla="*/ 216803 w 494328"/>
              <a:gd name="connsiteY113" fmla="*/ 97417 h 324036"/>
              <a:gd name="connsiteX114" fmla="*/ 216803 w 494328"/>
              <a:gd name="connsiteY114" fmla="*/ 129203 h 324036"/>
              <a:gd name="connsiteX115" fmla="*/ 185016 w 494328"/>
              <a:gd name="connsiteY115" fmla="*/ 129203 h 324036"/>
              <a:gd name="connsiteX116" fmla="*/ 138762 w 494328"/>
              <a:gd name="connsiteY116" fmla="*/ 97417 h 324036"/>
              <a:gd name="connsiteX117" fmla="*/ 170549 w 494328"/>
              <a:gd name="connsiteY117" fmla="*/ 97417 h 324036"/>
              <a:gd name="connsiteX118" fmla="*/ 170549 w 494328"/>
              <a:gd name="connsiteY118" fmla="*/ 129203 h 324036"/>
              <a:gd name="connsiteX119" fmla="*/ 138762 w 494328"/>
              <a:gd name="connsiteY119" fmla="*/ 129203 h 324036"/>
              <a:gd name="connsiteX120" fmla="*/ 92508 w 494328"/>
              <a:gd name="connsiteY120" fmla="*/ 97417 h 324036"/>
              <a:gd name="connsiteX121" fmla="*/ 124294 w 494328"/>
              <a:gd name="connsiteY121" fmla="*/ 97417 h 324036"/>
              <a:gd name="connsiteX122" fmla="*/ 124294 w 494328"/>
              <a:gd name="connsiteY122" fmla="*/ 129203 h 324036"/>
              <a:gd name="connsiteX123" fmla="*/ 92508 w 494328"/>
              <a:gd name="connsiteY123" fmla="*/ 129203 h 324036"/>
              <a:gd name="connsiteX124" fmla="*/ 46254 w 494328"/>
              <a:gd name="connsiteY124" fmla="*/ 97417 h 324036"/>
              <a:gd name="connsiteX125" fmla="*/ 78040 w 494328"/>
              <a:gd name="connsiteY125" fmla="*/ 97417 h 324036"/>
              <a:gd name="connsiteX126" fmla="*/ 78040 w 494328"/>
              <a:gd name="connsiteY126" fmla="*/ 129203 h 324036"/>
              <a:gd name="connsiteX127" fmla="*/ 46254 w 494328"/>
              <a:gd name="connsiteY127" fmla="*/ 129203 h 324036"/>
              <a:gd name="connsiteX128" fmla="*/ 0 w 494328"/>
              <a:gd name="connsiteY128" fmla="*/ 97417 h 324036"/>
              <a:gd name="connsiteX129" fmla="*/ 31787 w 494328"/>
              <a:gd name="connsiteY129" fmla="*/ 97417 h 324036"/>
              <a:gd name="connsiteX130" fmla="*/ 31787 w 494328"/>
              <a:gd name="connsiteY130" fmla="*/ 129203 h 324036"/>
              <a:gd name="connsiteX131" fmla="*/ 0 w 494328"/>
              <a:gd name="connsiteY131" fmla="*/ 129203 h 324036"/>
              <a:gd name="connsiteX132" fmla="*/ 323779 w 494328"/>
              <a:gd name="connsiteY132" fmla="*/ 48708 h 324036"/>
              <a:gd name="connsiteX133" fmla="*/ 355565 w 494328"/>
              <a:gd name="connsiteY133" fmla="*/ 48708 h 324036"/>
              <a:gd name="connsiteX134" fmla="*/ 355565 w 494328"/>
              <a:gd name="connsiteY134" fmla="*/ 80495 h 324036"/>
              <a:gd name="connsiteX135" fmla="*/ 323779 w 494328"/>
              <a:gd name="connsiteY135" fmla="*/ 80495 h 324036"/>
              <a:gd name="connsiteX136" fmla="*/ 277525 w 494328"/>
              <a:gd name="connsiteY136" fmla="*/ 48708 h 324036"/>
              <a:gd name="connsiteX137" fmla="*/ 309311 w 494328"/>
              <a:gd name="connsiteY137" fmla="*/ 48708 h 324036"/>
              <a:gd name="connsiteX138" fmla="*/ 309311 w 494328"/>
              <a:gd name="connsiteY138" fmla="*/ 80495 h 324036"/>
              <a:gd name="connsiteX139" fmla="*/ 277525 w 494328"/>
              <a:gd name="connsiteY139" fmla="*/ 80495 h 324036"/>
              <a:gd name="connsiteX140" fmla="*/ 277525 w 494328"/>
              <a:gd name="connsiteY140" fmla="*/ 0 h 324036"/>
              <a:gd name="connsiteX141" fmla="*/ 309311 w 494328"/>
              <a:gd name="connsiteY141" fmla="*/ 0 h 324036"/>
              <a:gd name="connsiteX142" fmla="*/ 309311 w 494328"/>
              <a:gd name="connsiteY142" fmla="*/ 31787 h 324036"/>
              <a:gd name="connsiteX143" fmla="*/ 277525 w 494328"/>
              <a:gd name="connsiteY143" fmla="*/ 31787 h 3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94328" h="324036">
                <a:moveTo>
                  <a:pt x="277525" y="292250"/>
                </a:moveTo>
                <a:lnTo>
                  <a:pt x="309311" y="292250"/>
                </a:lnTo>
                <a:lnTo>
                  <a:pt x="309311" y="324036"/>
                </a:lnTo>
                <a:lnTo>
                  <a:pt x="277525" y="324036"/>
                </a:lnTo>
                <a:close/>
                <a:moveTo>
                  <a:pt x="323779" y="243541"/>
                </a:moveTo>
                <a:lnTo>
                  <a:pt x="355565" y="243541"/>
                </a:lnTo>
                <a:lnTo>
                  <a:pt x="355565" y="275328"/>
                </a:lnTo>
                <a:lnTo>
                  <a:pt x="323779" y="275328"/>
                </a:lnTo>
                <a:close/>
                <a:moveTo>
                  <a:pt x="277525" y="243541"/>
                </a:moveTo>
                <a:lnTo>
                  <a:pt x="309311" y="243541"/>
                </a:lnTo>
                <a:lnTo>
                  <a:pt x="309311" y="275328"/>
                </a:lnTo>
                <a:lnTo>
                  <a:pt x="277525" y="275328"/>
                </a:lnTo>
                <a:close/>
                <a:moveTo>
                  <a:pt x="370033" y="194833"/>
                </a:moveTo>
                <a:lnTo>
                  <a:pt x="401820" y="194833"/>
                </a:lnTo>
                <a:lnTo>
                  <a:pt x="401820" y="226620"/>
                </a:lnTo>
                <a:lnTo>
                  <a:pt x="370033" y="226620"/>
                </a:lnTo>
                <a:close/>
                <a:moveTo>
                  <a:pt x="323779" y="194833"/>
                </a:moveTo>
                <a:lnTo>
                  <a:pt x="355565" y="194833"/>
                </a:lnTo>
                <a:lnTo>
                  <a:pt x="355565" y="226620"/>
                </a:lnTo>
                <a:lnTo>
                  <a:pt x="323779" y="226620"/>
                </a:lnTo>
                <a:close/>
                <a:moveTo>
                  <a:pt x="277525" y="194833"/>
                </a:moveTo>
                <a:lnTo>
                  <a:pt x="309311" y="194833"/>
                </a:lnTo>
                <a:lnTo>
                  <a:pt x="309311" y="226620"/>
                </a:lnTo>
                <a:lnTo>
                  <a:pt x="277525" y="226620"/>
                </a:lnTo>
                <a:close/>
                <a:moveTo>
                  <a:pt x="231271" y="194833"/>
                </a:moveTo>
                <a:lnTo>
                  <a:pt x="263057" y="194833"/>
                </a:lnTo>
                <a:lnTo>
                  <a:pt x="263057" y="226620"/>
                </a:lnTo>
                <a:lnTo>
                  <a:pt x="231271" y="226620"/>
                </a:lnTo>
                <a:close/>
                <a:moveTo>
                  <a:pt x="185016" y="194833"/>
                </a:moveTo>
                <a:lnTo>
                  <a:pt x="216803" y="194833"/>
                </a:lnTo>
                <a:lnTo>
                  <a:pt x="216803" y="226620"/>
                </a:lnTo>
                <a:lnTo>
                  <a:pt x="185016" y="226620"/>
                </a:lnTo>
                <a:close/>
                <a:moveTo>
                  <a:pt x="138762" y="194833"/>
                </a:moveTo>
                <a:lnTo>
                  <a:pt x="170549" y="194833"/>
                </a:lnTo>
                <a:lnTo>
                  <a:pt x="170549" y="226620"/>
                </a:lnTo>
                <a:lnTo>
                  <a:pt x="138762" y="226620"/>
                </a:lnTo>
                <a:close/>
                <a:moveTo>
                  <a:pt x="92508" y="194833"/>
                </a:moveTo>
                <a:lnTo>
                  <a:pt x="124294" y="194833"/>
                </a:lnTo>
                <a:lnTo>
                  <a:pt x="124294" y="226620"/>
                </a:lnTo>
                <a:lnTo>
                  <a:pt x="92508" y="226620"/>
                </a:lnTo>
                <a:close/>
                <a:moveTo>
                  <a:pt x="46254" y="194833"/>
                </a:moveTo>
                <a:lnTo>
                  <a:pt x="78040" y="194833"/>
                </a:lnTo>
                <a:lnTo>
                  <a:pt x="78040" y="226620"/>
                </a:lnTo>
                <a:lnTo>
                  <a:pt x="46254" y="226620"/>
                </a:lnTo>
                <a:close/>
                <a:moveTo>
                  <a:pt x="0" y="194833"/>
                </a:moveTo>
                <a:lnTo>
                  <a:pt x="31787" y="194833"/>
                </a:lnTo>
                <a:lnTo>
                  <a:pt x="31787" y="226620"/>
                </a:lnTo>
                <a:lnTo>
                  <a:pt x="0" y="226620"/>
                </a:lnTo>
                <a:close/>
                <a:moveTo>
                  <a:pt x="416287" y="170479"/>
                </a:moveTo>
                <a:lnTo>
                  <a:pt x="448074" y="170479"/>
                </a:lnTo>
                <a:lnTo>
                  <a:pt x="448074" y="202266"/>
                </a:lnTo>
                <a:lnTo>
                  <a:pt x="416287" y="202266"/>
                </a:lnTo>
                <a:close/>
                <a:moveTo>
                  <a:pt x="462542" y="146125"/>
                </a:moveTo>
                <a:lnTo>
                  <a:pt x="494328" y="146125"/>
                </a:lnTo>
                <a:lnTo>
                  <a:pt x="494328" y="177911"/>
                </a:lnTo>
                <a:lnTo>
                  <a:pt x="462542" y="177911"/>
                </a:lnTo>
                <a:close/>
                <a:moveTo>
                  <a:pt x="370033" y="146125"/>
                </a:moveTo>
                <a:lnTo>
                  <a:pt x="401820" y="146125"/>
                </a:lnTo>
                <a:lnTo>
                  <a:pt x="401820" y="177911"/>
                </a:lnTo>
                <a:lnTo>
                  <a:pt x="370033" y="177911"/>
                </a:lnTo>
                <a:close/>
                <a:moveTo>
                  <a:pt x="323779" y="146125"/>
                </a:moveTo>
                <a:lnTo>
                  <a:pt x="355565" y="146125"/>
                </a:lnTo>
                <a:lnTo>
                  <a:pt x="355565" y="177911"/>
                </a:lnTo>
                <a:lnTo>
                  <a:pt x="323779" y="177911"/>
                </a:lnTo>
                <a:close/>
                <a:moveTo>
                  <a:pt x="277525" y="146125"/>
                </a:moveTo>
                <a:lnTo>
                  <a:pt x="309311" y="146125"/>
                </a:lnTo>
                <a:lnTo>
                  <a:pt x="309311" y="177911"/>
                </a:lnTo>
                <a:lnTo>
                  <a:pt x="277525" y="177911"/>
                </a:lnTo>
                <a:close/>
                <a:moveTo>
                  <a:pt x="231271" y="146125"/>
                </a:moveTo>
                <a:lnTo>
                  <a:pt x="263057" y="146125"/>
                </a:lnTo>
                <a:lnTo>
                  <a:pt x="263057" y="177911"/>
                </a:lnTo>
                <a:lnTo>
                  <a:pt x="231271" y="177911"/>
                </a:lnTo>
                <a:close/>
                <a:moveTo>
                  <a:pt x="185016" y="146125"/>
                </a:moveTo>
                <a:lnTo>
                  <a:pt x="216803" y="146125"/>
                </a:lnTo>
                <a:lnTo>
                  <a:pt x="216803" y="177911"/>
                </a:lnTo>
                <a:lnTo>
                  <a:pt x="185016" y="177911"/>
                </a:lnTo>
                <a:close/>
                <a:moveTo>
                  <a:pt x="138762" y="146125"/>
                </a:moveTo>
                <a:lnTo>
                  <a:pt x="170549" y="146125"/>
                </a:lnTo>
                <a:lnTo>
                  <a:pt x="170549" y="177911"/>
                </a:lnTo>
                <a:lnTo>
                  <a:pt x="138762" y="177911"/>
                </a:lnTo>
                <a:close/>
                <a:moveTo>
                  <a:pt x="92508" y="146125"/>
                </a:moveTo>
                <a:lnTo>
                  <a:pt x="124294" y="146125"/>
                </a:lnTo>
                <a:lnTo>
                  <a:pt x="124294" y="177911"/>
                </a:lnTo>
                <a:lnTo>
                  <a:pt x="92508" y="177911"/>
                </a:lnTo>
                <a:close/>
                <a:moveTo>
                  <a:pt x="46254" y="146125"/>
                </a:moveTo>
                <a:lnTo>
                  <a:pt x="78040" y="146125"/>
                </a:lnTo>
                <a:lnTo>
                  <a:pt x="78040" y="177911"/>
                </a:lnTo>
                <a:lnTo>
                  <a:pt x="46254" y="177911"/>
                </a:lnTo>
                <a:close/>
                <a:moveTo>
                  <a:pt x="0" y="146125"/>
                </a:moveTo>
                <a:lnTo>
                  <a:pt x="31787" y="146125"/>
                </a:lnTo>
                <a:lnTo>
                  <a:pt x="31787" y="177911"/>
                </a:lnTo>
                <a:lnTo>
                  <a:pt x="0" y="177911"/>
                </a:lnTo>
                <a:close/>
                <a:moveTo>
                  <a:pt x="416287" y="121771"/>
                </a:moveTo>
                <a:lnTo>
                  <a:pt x="448074" y="121771"/>
                </a:lnTo>
                <a:lnTo>
                  <a:pt x="448074" y="153557"/>
                </a:lnTo>
                <a:lnTo>
                  <a:pt x="416287" y="153557"/>
                </a:lnTo>
                <a:close/>
                <a:moveTo>
                  <a:pt x="370033" y="97417"/>
                </a:moveTo>
                <a:lnTo>
                  <a:pt x="401820" y="97417"/>
                </a:lnTo>
                <a:lnTo>
                  <a:pt x="401820" y="129203"/>
                </a:lnTo>
                <a:lnTo>
                  <a:pt x="370033" y="129203"/>
                </a:lnTo>
                <a:close/>
                <a:moveTo>
                  <a:pt x="323779" y="97417"/>
                </a:moveTo>
                <a:lnTo>
                  <a:pt x="355565" y="97417"/>
                </a:lnTo>
                <a:lnTo>
                  <a:pt x="355565" y="129203"/>
                </a:lnTo>
                <a:lnTo>
                  <a:pt x="323779" y="129203"/>
                </a:lnTo>
                <a:close/>
                <a:moveTo>
                  <a:pt x="277525" y="97417"/>
                </a:moveTo>
                <a:lnTo>
                  <a:pt x="309311" y="97417"/>
                </a:lnTo>
                <a:lnTo>
                  <a:pt x="309311" y="129203"/>
                </a:lnTo>
                <a:lnTo>
                  <a:pt x="277525" y="129203"/>
                </a:lnTo>
                <a:close/>
                <a:moveTo>
                  <a:pt x="231271" y="97417"/>
                </a:moveTo>
                <a:lnTo>
                  <a:pt x="263057" y="97417"/>
                </a:lnTo>
                <a:lnTo>
                  <a:pt x="263057" y="129203"/>
                </a:lnTo>
                <a:lnTo>
                  <a:pt x="231271" y="129203"/>
                </a:lnTo>
                <a:close/>
                <a:moveTo>
                  <a:pt x="185016" y="97417"/>
                </a:moveTo>
                <a:lnTo>
                  <a:pt x="216803" y="97417"/>
                </a:lnTo>
                <a:lnTo>
                  <a:pt x="216803" y="129203"/>
                </a:lnTo>
                <a:lnTo>
                  <a:pt x="185016" y="129203"/>
                </a:lnTo>
                <a:close/>
                <a:moveTo>
                  <a:pt x="138762" y="97417"/>
                </a:moveTo>
                <a:lnTo>
                  <a:pt x="170549" y="97417"/>
                </a:lnTo>
                <a:lnTo>
                  <a:pt x="170549" y="129203"/>
                </a:lnTo>
                <a:lnTo>
                  <a:pt x="138762" y="129203"/>
                </a:lnTo>
                <a:close/>
                <a:moveTo>
                  <a:pt x="92508" y="97417"/>
                </a:moveTo>
                <a:lnTo>
                  <a:pt x="124294" y="97417"/>
                </a:lnTo>
                <a:lnTo>
                  <a:pt x="124294" y="129203"/>
                </a:lnTo>
                <a:lnTo>
                  <a:pt x="92508" y="129203"/>
                </a:lnTo>
                <a:close/>
                <a:moveTo>
                  <a:pt x="46254" y="97417"/>
                </a:moveTo>
                <a:lnTo>
                  <a:pt x="78040" y="97417"/>
                </a:lnTo>
                <a:lnTo>
                  <a:pt x="78040" y="129203"/>
                </a:lnTo>
                <a:lnTo>
                  <a:pt x="46254" y="129203"/>
                </a:lnTo>
                <a:close/>
                <a:moveTo>
                  <a:pt x="0" y="97417"/>
                </a:moveTo>
                <a:lnTo>
                  <a:pt x="31787" y="97417"/>
                </a:lnTo>
                <a:lnTo>
                  <a:pt x="31787" y="129203"/>
                </a:lnTo>
                <a:lnTo>
                  <a:pt x="0" y="129203"/>
                </a:lnTo>
                <a:close/>
                <a:moveTo>
                  <a:pt x="323779" y="48708"/>
                </a:moveTo>
                <a:lnTo>
                  <a:pt x="355565" y="48708"/>
                </a:lnTo>
                <a:lnTo>
                  <a:pt x="355565" y="80495"/>
                </a:lnTo>
                <a:lnTo>
                  <a:pt x="323779" y="80495"/>
                </a:lnTo>
                <a:close/>
                <a:moveTo>
                  <a:pt x="277525" y="48708"/>
                </a:moveTo>
                <a:lnTo>
                  <a:pt x="309311" y="48708"/>
                </a:lnTo>
                <a:lnTo>
                  <a:pt x="309311" y="80495"/>
                </a:lnTo>
                <a:lnTo>
                  <a:pt x="277525" y="80495"/>
                </a:lnTo>
                <a:close/>
                <a:moveTo>
                  <a:pt x="277525" y="0"/>
                </a:moveTo>
                <a:lnTo>
                  <a:pt x="309311" y="0"/>
                </a:lnTo>
                <a:lnTo>
                  <a:pt x="309311" y="31787"/>
                </a:lnTo>
                <a:lnTo>
                  <a:pt x="277525" y="317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14740" y="1372870"/>
            <a:ext cx="3107690" cy="54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55" dirty="0">
                <a:solidFill>
                  <a:schemeClr val="tx1"/>
                </a:solidFill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17" name="虚箭头"/>
          <p:cNvSpPr/>
          <p:nvPr/>
        </p:nvSpPr>
        <p:spPr>
          <a:xfrm>
            <a:off x="7838974" y="2555436"/>
            <a:ext cx="594685" cy="482177"/>
          </a:xfrm>
          <a:custGeom>
            <a:avLst/>
            <a:gdLst>
              <a:gd name="connsiteX0" fmla="*/ 277525 w 494328"/>
              <a:gd name="connsiteY0" fmla="*/ 292250 h 324036"/>
              <a:gd name="connsiteX1" fmla="*/ 309311 w 494328"/>
              <a:gd name="connsiteY1" fmla="*/ 292250 h 324036"/>
              <a:gd name="connsiteX2" fmla="*/ 309311 w 494328"/>
              <a:gd name="connsiteY2" fmla="*/ 324036 h 324036"/>
              <a:gd name="connsiteX3" fmla="*/ 277525 w 494328"/>
              <a:gd name="connsiteY3" fmla="*/ 324036 h 324036"/>
              <a:gd name="connsiteX4" fmla="*/ 323779 w 494328"/>
              <a:gd name="connsiteY4" fmla="*/ 243541 h 324036"/>
              <a:gd name="connsiteX5" fmla="*/ 355565 w 494328"/>
              <a:gd name="connsiteY5" fmla="*/ 243541 h 324036"/>
              <a:gd name="connsiteX6" fmla="*/ 355565 w 494328"/>
              <a:gd name="connsiteY6" fmla="*/ 275328 h 324036"/>
              <a:gd name="connsiteX7" fmla="*/ 323779 w 494328"/>
              <a:gd name="connsiteY7" fmla="*/ 275328 h 324036"/>
              <a:gd name="connsiteX8" fmla="*/ 277525 w 494328"/>
              <a:gd name="connsiteY8" fmla="*/ 243541 h 324036"/>
              <a:gd name="connsiteX9" fmla="*/ 309311 w 494328"/>
              <a:gd name="connsiteY9" fmla="*/ 243541 h 324036"/>
              <a:gd name="connsiteX10" fmla="*/ 309311 w 494328"/>
              <a:gd name="connsiteY10" fmla="*/ 275328 h 324036"/>
              <a:gd name="connsiteX11" fmla="*/ 277525 w 494328"/>
              <a:gd name="connsiteY11" fmla="*/ 275328 h 324036"/>
              <a:gd name="connsiteX12" fmla="*/ 370033 w 494328"/>
              <a:gd name="connsiteY12" fmla="*/ 194833 h 324036"/>
              <a:gd name="connsiteX13" fmla="*/ 401820 w 494328"/>
              <a:gd name="connsiteY13" fmla="*/ 194833 h 324036"/>
              <a:gd name="connsiteX14" fmla="*/ 401820 w 494328"/>
              <a:gd name="connsiteY14" fmla="*/ 226620 h 324036"/>
              <a:gd name="connsiteX15" fmla="*/ 370033 w 494328"/>
              <a:gd name="connsiteY15" fmla="*/ 226620 h 324036"/>
              <a:gd name="connsiteX16" fmla="*/ 323779 w 494328"/>
              <a:gd name="connsiteY16" fmla="*/ 194833 h 324036"/>
              <a:gd name="connsiteX17" fmla="*/ 355565 w 494328"/>
              <a:gd name="connsiteY17" fmla="*/ 194833 h 324036"/>
              <a:gd name="connsiteX18" fmla="*/ 355565 w 494328"/>
              <a:gd name="connsiteY18" fmla="*/ 226620 h 324036"/>
              <a:gd name="connsiteX19" fmla="*/ 323779 w 494328"/>
              <a:gd name="connsiteY19" fmla="*/ 226620 h 324036"/>
              <a:gd name="connsiteX20" fmla="*/ 277525 w 494328"/>
              <a:gd name="connsiteY20" fmla="*/ 194833 h 324036"/>
              <a:gd name="connsiteX21" fmla="*/ 309311 w 494328"/>
              <a:gd name="connsiteY21" fmla="*/ 194833 h 324036"/>
              <a:gd name="connsiteX22" fmla="*/ 309311 w 494328"/>
              <a:gd name="connsiteY22" fmla="*/ 226620 h 324036"/>
              <a:gd name="connsiteX23" fmla="*/ 277525 w 494328"/>
              <a:gd name="connsiteY23" fmla="*/ 226620 h 324036"/>
              <a:gd name="connsiteX24" fmla="*/ 231271 w 494328"/>
              <a:gd name="connsiteY24" fmla="*/ 194833 h 324036"/>
              <a:gd name="connsiteX25" fmla="*/ 263057 w 494328"/>
              <a:gd name="connsiteY25" fmla="*/ 194833 h 324036"/>
              <a:gd name="connsiteX26" fmla="*/ 263057 w 494328"/>
              <a:gd name="connsiteY26" fmla="*/ 226620 h 324036"/>
              <a:gd name="connsiteX27" fmla="*/ 231271 w 494328"/>
              <a:gd name="connsiteY27" fmla="*/ 226620 h 324036"/>
              <a:gd name="connsiteX28" fmla="*/ 185016 w 494328"/>
              <a:gd name="connsiteY28" fmla="*/ 194833 h 324036"/>
              <a:gd name="connsiteX29" fmla="*/ 216803 w 494328"/>
              <a:gd name="connsiteY29" fmla="*/ 194833 h 324036"/>
              <a:gd name="connsiteX30" fmla="*/ 216803 w 494328"/>
              <a:gd name="connsiteY30" fmla="*/ 226620 h 324036"/>
              <a:gd name="connsiteX31" fmla="*/ 185016 w 494328"/>
              <a:gd name="connsiteY31" fmla="*/ 226620 h 324036"/>
              <a:gd name="connsiteX32" fmla="*/ 138762 w 494328"/>
              <a:gd name="connsiteY32" fmla="*/ 194833 h 324036"/>
              <a:gd name="connsiteX33" fmla="*/ 170549 w 494328"/>
              <a:gd name="connsiteY33" fmla="*/ 194833 h 324036"/>
              <a:gd name="connsiteX34" fmla="*/ 170549 w 494328"/>
              <a:gd name="connsiteY34" fmla="*/ 226620 h 324036"/>
              <a:gd name="connsiteX35" fmla="*/ 138762 w 494328"/>
              <a:gd name="connsiteY35" fmla="*/ 226620 h 324036"/>
              <a:gd name="connsiteX36" fmla="*/ 92508 w 494328"/>
              <a:gd name="connsiteY36" fmla="*/ 194833 h 324036"/>
              <a:gd name="connsiteX37" fmla="*/ 124294 w 494328"/>
              <a:gd name="connsiteY37" fmla="*/ 194833 h 324036"/>
              <a:gd name="connsiteX38" fmla="*/ 124294 w 494328"/>
              <a:gd name="connsiteY38" fmla="*/ 226620 h 324036"/>
              <a:gd name="connsiteX39" fmla="*/ 92508 w 494328"/>
              <a:gd name="connsiteY39" fmla="*/ 226620 h 324036"/>
              <a:gd name="connsiteX40" fmla="*/ 46254 w 494328"/>
              <a:gd name="connsiteY40" fmla="*/ 194833 h 324036"/>
              <a:gd name="connsiteX41" fmla="*/ 78040 w 494328"/>
              <a:gd name="connsiteY41" fmla="*/ 194833 h 324036"/>
              <a:gd name="connsiteX42" fmla="*/ 78040 w 494328"/>
              <a:gd name="connsiteY42" fmla="*/ 226620 h 324036"/>
              <a:gd name="connsiteX43" fmla="*/ 46254 w 494328"/>
              <a:gd name="connsiteY43" fmla="*/ 226620 h 324036"/>
              <a:gd name="connsiteX44" fmla="*/ 0 w 494328"/>
              <a:gd name="connsiteY44" fmla="*/ 194833 h 324036"/>
              <a:gd name="connsiteX45" fmla="*/ 31787 w 494328"/>
              <a:gd name="connsiteY45" fmla="*/ 194833 h 324036"/>
              <a:gd name="connsiteX46" fmla="*/ 31787 w 494328"/>
              <a:gd name="connsiteY46" fmla="*/ 226620 h 324036"/>
              <a:gd name="connsiteX47" fmla="*/ 0 w 494328"/>
              <a:gd name="connsiteY47" fmla="*/ 226620 h 324036"/>
              <a:gd name="connsiteX48" fmla="*/ 416287 w 494328"/>
              <a:gd name="connsiteY48" fmla="*/ 170479 h 324036"/>
              <a:gd name="connsiteX49" fmla="*/ 448074 w 494328"/>
              <a:gd name="connsiteY49" fmla="*/ 170479 h 324036"/>
              <a:gd name="connsiteX50" fmla="*/ 448074 w 494328"/>
              <a:gd name="connsiteY50" fmla="*/ 202266 h 324036"/>
              <a:gd name="connsiteX51" fmla="*/ 416287 w 494328"/>
              <a:gd name="connsiteY51" fmla="*/ 202266 h 324036"/>
              <a:gd name="connsiteX52" fmla="*/ 462542 w 494328"/>
              <a:gd name="connsiteY52" fmla="*/ 146125 h 324036"/>
              <a:gd name="connsiteX53" fmla="*/ 494328 w 494328"/>
              <a:gd name="connsiteY53" fmla="*/ 146125 h 324036"/>
              <a:gd name="connsiteX54" fmla="*/ 494328 w 494328"/>
              <a:gd name="connsiteY54" fmla="*/ 177911 h 324036"/>
              <a:gd name="connsiteX55" fmla="*/ 462542 w 494328"/>
              <a:gd name="connsiteY55" fmla="*/ 177911 h 324036"/>
              <a:gd name="connsiteX56" fmla="*/ 370033 w 494328"/>
              <a:gd name="connsiteY56" fmla="*/ 146125 h 324036"/>
              <a:gd name="connsiteX57" fmla="*/ 401820 w 494328"/>
              <a:gd name="connsiteY57" fmla="*/ 146125 h 324036"/>
              <a:gd name="connsiteX58" fmla="*/ 401820 w 494328"/>
              <a:gd name="connsiteY58" fmla="*/ 177911 h 324036"/>
              <a:gd name="connsiteX59" fmla="*/ 370033 w 494328"/>
              <a:gd name="connsiteY59" fmla="*/ 177911 h 324036"/>
              <a:gd name="connsiteX60" fmla="*/ 323779 w 494328"/>
              <a:gd name="connsiteY60" fmla="*/ 146125 h 324036"/>
              <a:gd name="connsiteX61" fmla="*/ 355565 w 494328"/>
              <a:gd name="connsiteY61" fmla="*/ 146125 h 324036"/>
              <a:gd name="connsiteX62" fmla="*/ 355565 w 494328"/>
              <a:gd name="connsiteY62" fmla="*/ 177911 h 324036"/>
              <a:gd name="connsiteX63" fmla="*/ 323779 w 494328"/>
              <a:gd name="connsiteY63" fmla="*/ 177911 h 324036"/>
              <a:gd name="connsiteX64" fmla="*/ 277525 w 494328"/>
              <a:gd name="connsiteY64" fmla="*/ 146125 h 324036"/>
              <a:gd name="connsiteX65" fmla="*/ 309311 w 494328"/>
              <a:gd name="connsiteY65" fmla="*/ 146125 h 324036"/>
              <a:gd name="connsiteX66" fmla="*/ 309311 w 494328"/>
              <a:gd name="connsiteY66" fmla="*/ 177911 h 324036"/>
              <a:gd name="connsiteX67" fmla="*/ 277525 w 494328"/>
              <a:gd name="connsiteY67" fmla="*/ 177911 h 324036"/>
              <a:gd name="connsiteX68" fmla="*/ 231271 w 494328"/>
              <a:gd name="connsiteY68" fmla="*/ 146125 h 324036"/>
              <a:gd name="connsiteX69" fmla="*/ 263057 w 494328"/>
              <a:gd name="connsiteY69" fmla="*/ 146125 h 324036"/>
              <a:gd name="connsiteX70" fmla="*/ 263057 w 494328"/>
              <a:gd name="connsiteY70" fmla="*/ 177911 h 324036"/>
              <a:gd name="connsiteX71" fmla="*/ 231271 w 494328"/>
              <a:gd name="connsiteY71" fmla="*/ 177911 h 324036"/>
              <a:gd name="connsiteX72" fmla="*/ 185016 w 494328"/>
              <a:gd name="connsiteY72" fmla="*/ 146125 h 324036"/>
              <a:gd name="connsiteX73" fmla="*/ 216803 w 494328"/>
              <a:gd name="connsiteY73" fmla="*/ 146125 h 324036"/>
              <a:gd name="connsiteX74" fmla="*/ 216803 w 494328"/>
              <a:gd name="connsiteY74" fmla="*/ 177911 h 324036"/>
              <a:gd name="connsiteX75" fmla="*/ 185016 w 494328"/>
              <a:gd name="connsiteY75" fmla="*/ 177911 h 324036"/>
              <a:gd name="connsiteX76" fmla="*/ 138762 w 494328"/>
              <a:gd name="connsiteY76" fmla="*/ 146125 h 324036"/>
              <a:gd name="connsiteX77" fmla="*/ 170549 w 494328"/>
              <a:gd name="connsiteY77" fmla="*/ 146125 h 324036"/>
              <a:gd name="connsiteX78" fmla="*/ 170549 w 494328"/>
              <a:gd name="connsiteY78" fmla="*/ 177911 h 324036"/>
              <a:gd name="connsiteX79" fmla="*/ 138762 w 494328"/>
              <a:gd name="connsiteY79" fmla="*/ 177911 h 324036"/>
              <a:gd name="connsiteX80" fmla="*/ 92508 w 494328"/>
              <a:gd name="connsiteY80" fmla="*/ 146125 h 324036"/>
              <a:gd name="connsiteX81" fmla="*/ 124294 w 494328"/>
              <a:gd name="connsiteY81" fmla="*/ 146125 h 324036"/>
              <a:gd name="connsiteX82" fmla="*/ 124294 w 494328"/>
              <a:gd name="connsiteY82" fmla="*/ 177911 h 324036"/>
              <a:gd name="connsiteX83" fmla="*/ 92508 w 494328"/>
              <a:gd name="connsiteY83" fmla="*/ 177911 h 324036"/>
              <a:gd name="connsiteX84" fmla="*/ 46254 w 494328"/>
              <a:gd name="connsiteY84" fmla="*/ 146125 h 324036"/>
              <a:gd name="connsiteX85" fmla="*/ 78040 w 494328"/>
              <a:gd name="connsiteY85" fmla="*/ 146125 h 324036"/>
              <a:gd name="connsiteX86" fmla="*/ 78040 w 494328"/>
              <a:gd name="connsiteY86" fmla="*/ 177911 h 324036"/>
              <a:gd name="connsiteX87" fmla="*/ 46254 w 494328"/>
              <a:gd name="connsiteY87" fmla="*/ 177911 h 324036"/>
              <a:gd name="connsiteX88" fmla="*/ 0 w 494328"/>
              <a:gd name="connsiteY88" fmla="*/ 146125 h 324036"/>
              <a:gd name="connsiteX89" fmla="*/ 31787 w 494328"/>
              <a:gd name="connsiteY89" fmla="*/ 146125 h 324036"/>
              <a:gd name="connsiteX90" fmla="*/ 31787 w 494328"/>
              <a:gd name="connsiteY90" fmla="*/ 177911 h 324036"/>
              <a:gd name="connsiteX91" fmla="*/ 0 w 494328"/>
              <a:gd name="connsiteY91" fmla="*/ 177911 h 324036"/>
              <a:gd name="connsiteX92" fmla="*/ 416287 w 494328"/>
              <a:gd name="connsiteY92" fmla="*/ 121771 h 324036"/>
              <a:gd name="connsiteX93" fmla="*/ 448074 w 494328"/>
              <a:gd name="connsiteY93" fmla="*/ 121771 h 324036"/>
              <a:gd name="connsiteX94" fmla="*/ 448074 w 494328"/>
              <a:gd name="connsiteY94" fmla="*/ 153557 h 324036"/>
              <a:gd name="connsiteX95" fmla="*/ 416287 w 494328"/>
              <a:gd name="connsiteY95" fmla="*/ 153557 h 324036"/>
              <a:gd name="connsiteX96" fmla="*/ 370033 w 494328"/>
              <a:gd name="connsiteY96" fmla="*/ 97417 h 324036"/>
              <a:gd name="connsiteX97" fmla="*/ 401820 w 494328"/>
              <a:gd name="connsiteY97" fmla="*/ 97417 h 324036"/>
              <a:gd name="connsiteX98" fmla="*/ 401820 w 494328"/>
              <a:gd name="connsiteY98" fmla="*/ 129203 h 324036"/>
              <a:gd name="connsiteX99" fmla="*/ 370033 w 494328"/>
              <a:gd name="connsiteY99" fmla="*/ 129203 h 324036"/>
              <a:gd name="connsiteX100" fmla="*/ 323779 w 494328"/>
              <a:gd name="connsiteY100" fmla="*/ 97417 h 324036"/>
              <a:gd name="connsiteX101" fmla="*/ 355565 w 494328"/>
              <a:gd name="connsiteY101" fmla="*/ 97417 h 324036"/>
              <a:gd name="connsiteX102" fmla="*/ 355565 w 494328"/>
              <a:gd name="connsiteY102" fmla="*/ 129203 h 324036"/>
              <a:gd name="connsiteX103" fmla="*/ 323779 w 494328"/>
              <a:gd name="connsiteY103" fmla="*/ 129203 h 324036"/>
              <a:gd name="connsiteX104" fmla="*/ 277525 w 494328"/>
              <a:gd name="connsiteY104" fmla="*/ 97417 h 324036"/>
              <a:gd name="connsiteX105" fmla="*/ 309311 w 494328"/>
              <a:gd name="connsiteY105" fmla="*/ 97417 h 324036"/>
              <a:gd name="connsiteX106" fmla="*/ 309311 w 494328"/>
              <a:gd name="connsiteY106" fmla="*/ 129203 h 324036"/>
              <a:gd name="connsiteX107" fmla="*/ 277525 w 494328"/>
              <a:gd name="connsiteY107" fmla="*/ 129203 h 324036"/>
              <a:gd name="connsiteX108" fmla="*/ 231271 w 494328"/>
              <a:gd name="connsiteY108" fmla="*/ 97417 h 324036"/>
              <a:gd name="connsiteX109" fmla="*/ 263057 w 494328"/>
              <a:gd name="connsiteY109" fmla="*/ 97417 h 324036"/>
              <a:gd name="connsiteX110" fmla="*/ 263057 w 494328"/>
              <a:gd name="connsiteY110" fmla="*/ 129203 h 324036"/>
              <a:gd name="connsiteX111" fmla="*/ 231271 w 494328"/>
              <a:gd name="connsiteY111" fmla="*/ 129203 h 324036"/>
              <a:gd name="connsiteX112" fmla="*/ 185016 w 494328"/>
              <a:gd name="connsiteY112" fmla="*/ 97417 h 324036"/>
              <a:gd name="connsiteX113" fmla="*/ 216803 w 494328"/>
              <a:gd name="connsiteY113" fmla="*/ 97417 h 324036"/>
              <a:gd name="connsiteX114" fmla="*/ 216803 w 494328"/>
              <a:gd name="connsiteY114" fmla="*/ 129203 h 324036"/>
              <a:gd name="connsiteX115" fmla="*/ 185016 w 494328"/>
              <a:gd name="connsiteY115" fmla="*/ 129203 h 324036"/>
              <a:gd name="connsiteX116" fmla="*/ 138762 w 494328"/>
              <a:gd name="connsiteY116" fmla="*/ 97417 h 324036"/>
              <a:gd name="connsiteX117" fmla="*/ 170549 w 494328"/>
              <a:gd name="connsiteY117" fmla="*/ 97417 h 324036"/>
              <a:gd name="connsiteX118" fmla="*/ 170549 w 494328"/>
              <a:gd name="connsiteY118" fmla="*/ 129203 h 324036"/>
              <a:gd name="connsiteX119" fmla="*/ 138762 w 494328"/>
              <a:gd name="connsiteY119" fmla="*/ 129203 h 324036"/>
              <a:gd name="connsiteX120" fmla="*/ 92508 w 494328"/>
              <a:gd name="connsiteY120" fmla="*/ 97417 h 324036"/>
              <a:gd name="connsiteX121" fmla="*/ 124294 w 494328"/>
              <a:gd name="connsiteY121" fmla="*/ 97417 h 324036"/>
              <a:gd name="connsiteX122" fmla="*/ 124294 w 494328"/>
              <a:gd name="connsiteY122" fmla="*/ 129203 h 324036"/>
              <a:gd name="connsiteX123" fmla="*/ 92508 w 494328"/>
              <a:gd name="connsiteY123" fmla="*/ 129203 h 324036"/>
              <a:gd name="connsiteX124" fmla="*/ 46254 w 494328"/>
              <a:gd name="connsiteY124" fmla="*/ 97417 h 324036"/>
              <a:gd name="connsiteX125" fmla="*/ 78040 w 494328"/>
              <a:gd name="connsiteY125" fmla="*/ 97417 h 324036"/>
              <a:gd name="connsiteX126" fmla="*/ 78040 w 494328"/>
              <a:gd name="connsiteY126" fmla="*/ 129203 h 324036"/>
              <a:gd name="connsiteX127" fmla="*/ 46254 w 494328"/>
              <a:gd name="connsiteY127" fmla="*/ 129203 h 324036"/>
              <a:gd name="connsiteX128" fmla="*/ 0 w 494328"/>
              <a:gd name="connsiteY128" fmla="*/ 97417 h 324036"/>
              <a:gd name="connsiteX129" fmla="*/ 31787 w 494328"/>
              <a:gd name="connsiteY129" fmla="*/ 97417 h 324036"/>
              <a:gd name="connsiteX130" fmla="*/ 31787 w 494328"/>
              <a:gd name="connsiteY130" fmla="*/ 129203 h 324036"/>
              <a:gd name="connsiteX131" fmla="*/ 0 w 494328"/>
              <a:gd name="connsiteY131" fmla="*/ 129203 h 324036"/>
              <a:gd name="connsiteX132" fmla="*/ 323779 w 494328"/>
              <a:gd name="connsiteY132" fmla="*/ 48708 h 324036"/>
              <a:gd name="connsiteX133" fmla="*/ 355565 w 494328"/>
              <a:gd name="connsiteY133" fmla="*/ 48708 h 324036"/>
              <a:gd name="connsiteX134" fmla="*/ 355565 w 494328"/>
              <a:gd name="connsiteY134" fmla="*/ 80495 h 324036"/>
              <a:gd name="connsiteX135" fmla="*/ 323779 w 494328"/>
              <a:gd name="connsiteY135" fmla="*/ 80495 h 324036"/>
              <a:gd name="connsiteX136" fmla="*/ 277525 w 494328"/>
              <a:gd name="connsiteY136" fmla="*/ 48708 h 324036"/>
              <a:gd name="connsiteX137" fmla="*/ 309311 w 494328"/>
              <a:gd name="connsiteY137" fmla="*/ 48708 h 324036"/>
              <a:gd name="connsiteX138" fmla="*/ 309311 w 494328"/>
              <a:gd name="connsiteY138" fmla="*/ 80495 h 324036"/>
              <a:gd name="connsiteX139" fmla="*/ 277525 w 494328"/>
              <a:gd name="connsiteY139" fmla="*/ 80495 h 324036"/>
              <a:gd name="connsiteX140" fmla="*/ 277525 w 494328"/>
              <a:gd name="connsiteY140" fmla="*/ 0 h 324036"/>
              <a:gd name="connsiteX141" fmla="*/ 309311 w 494328"/>
              <a:gd name="connsiteY141" fmla="*/ 0 h 324036"/>
              <a:gd name="connsiteX142" fmla="*/ 309311 w 494328"/>
              <a:gd name="connsiteY142" fmla="*/ 31787 h 324036"/>
              <a:gd name="connsiteX143" fmla="*/ 277525 w 494328"/>
              <a:gd name="connsiteY143" fmla="*/ 31787 h 3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94328" h="324036">
                <a:moveTo>
                  <a:pt x="277525" y="292250"/>
                </a:moveTo>
                <a:lnTo>
                  <a:pt x="309311" y="292250"/>
                </a:lnTo>
                <a:lnTo>
                  <a:pt x="309311" y="324036"/>
                </a:lnTo>
                <a:lnTo>
                  <a:pt x="277525" y="324036"/>
                </a:lnTo>
                <a:close/>
                <a:moveTo>
                  <a:pt x="323779" y="243541"/>
                </a:moveTo>
                <a:lnTo>
                  <a:pt x="355565" y="243541"/>
                </a:lnTo>
                <a:lnTo>
                  <a:pt x="355565" y="275328"/>
                </a:lnTo>
                <a:lnTo>
                  <a:pt x="323779" y="275328"/>
                </a:lnTo>
                <a:close/>
                <a:moveTo>
                  <a:pt x="277525" y="243541"/>
                </a:moveTo>
                <a:lnTo>
                  <a:pt x="309311" y="243541"/>
                </a:lnTo>
                <a:lnTo>
                  <a:pt x="309311" y="275328"/>
                </a:lnTo>
                <a:lnTo>
                  <a:pt x="277525" y="275328"/>
                </a:lnTo>
                <a:close/>
                <a:moveTo>
                  <a:pt x="370033" y="194833"/>
                </a:moveTo>
                <a:lnTo>
                  <a:pt x="401820" y="194833"/>
                </a:lnTo>
                <a:lnTo>
                  <a:pt x="401820" y="226620"/>
                </a:lnTo>
                <a:lnTo>
                  <a:pt x="370033" y="226620"/>
                </a:lnTo>
                <a:close/>
                <a:moveTo>
                  <a:pt x="323779" y="194833"/>
                </a:moveTo>
                <a:lnTo>
                  <a:pt x="355565" y="194833"/>
                </a:lnTo>
                <a:lnTo>
                  <a:pt x="355565" y="226620"/>
                </a:lnTo>
                <a:lnTo>
                  <a:pt x="323779" y="226620"/>
                </a:lnTo>
                <a:close/>
                <a:moveTo>
                  <a:pt x="277525" y="194833"/>
                </a:moveTo>
                <a:lnTo>
                  <a:pt x="309311" y="194833"/>
                </a:lnTo>
                <a:lnTo>
                  <a:pt x="309311" y="226620"/>
                </a:lnTo>
                <a:lnTo>
                  <a:pt x="277525" y="226620"/>
                </a:lnTo>
                <a:close/>
                <a:moveTo>
                  <a:pt x="231271" y="194833"/>
                </a:moveTo>
                <a:lnTo>
                  <a:pt x="263057" y="194833"/>
                </a:lnTo>
                <a:lnTo>
                  <a:pt x="263057" y="226620"/>
                </a:lnTo>
                <a:lnTo>
                  <a:pt x="231271" y="226620"/>
                </a:lnTo>
                <a:close/>
                <a:moveTo>
                  <a:pt x="185016" y="194833"/>
                </a:moveTo>
                <a:lnTo>
                  <a:pt x="216803" y="194833"/>
                </a:lnTo>
                <a:lnTo>
                  <a:pt x="216803" y="226620"/>
                </a:lnTo>
                <a:lnTo>
                  <a:pt x="185016" y="226620"/>
                </a:lnTo>
                <a:close/>
                <a:moveTo>
                  <a:pt x="138762" y="194833"/>
                </a:moveTo>
                <a:lnTo>
                  <a:pt x="170549" y="194833"/>
                </a:lnTo>
                <a:lnTo>
                  <a:pt x="170549" y="226620"/>
                </a:lnTo>
                <a:lnTo>
                  <a:pt x="138762" y="226620"/>
                </a:lnTo>
                <a:close/>
                <a:moveTo>
                  <a:pt x="92508" y="194833"/>
                </a:moveTo>
                <a:lnTo>
                  <a:pt x="124294" y="194833"/>
                </a:lnTo>
                <a:lnTo>
                  <a:pt x="124294" y="226620"/>
                </a:lnTo>
                <a:lnTo>
                  <a:pt x="92508" y="226620"/>
                </a:lnTo>
                <a:close/>
                <a:moveTo>
                  <a:pt x="46254" y="194833"/>
                </a:moveTo>
                <a:lnTo>
                  <a:pt x="78040" y="194833"/>
                </a:lnTo>
                <a:lnTo>
                  <a:pt x="78040" y="226620"/>
                </a:lnTo>
                <a:lnTo>
                  <a:pt x="46254" y="226620"/>
                </a:lnTo>
                <a:close/>
                <a:moveTo>
                  <a:pt x="0" y="194833"/>
                </a:moveTo>
                <a:lnTo>
                  <a:pt x="31787" y="194833"/>
                </a:lnTo>
                <a:lnTo>
                  <a:pt x="31787" y="226620"/>
                </a:lnTo>
                <a:lnTo>
                  <a:pt x="0" y="226620"/>
                </a:lnTo>
                <a:close/>
                <a:moveTo>
                  <a:pt x="416287" y="170479"/>
                </a:moveTo>
                <a:lnTo>
                  <a:pt x="448074" y="170479"/>
                </a:lnTo>
                <a:lnTo>
                  <a:pt x="448074" y="202266"/>
                </a:lnTo>
                <a:lnTo>
                  <a:pt x="416287" y="202266"/>
                </a:lnTo>
                <a:close/>
                <a:moveTo>
                  <a:pt x="462542" y="146125"/>
                </a:moveTo>
                <a:lnTo>
                  <a:pt x="494328" y="146125"/>
                </a:lnTo>
                <a:lnTo>
                  <a:pt x="494328" y="177911"/>
                </a:lnTo>
                <a:lnTo>
                  <a:pt x="462542" y="177911"/>
                </a:lnTo>
                <a:close/>
                <a:moveTo>
                  <a:pt x="370033" y="146125"/>
                </a:moveTo>
                <a:lnTo>
                  <a:pt x="401820" y="146125"/>
                </a:lnTo>
                <a:lnTo>
                  <a:pt x="401820" y="177911"/>
                </a:lnTo>
                <a:lnTo>
                  <a:pt x="370033" y="177911"/>
                </a:lnTo>
                <a:close/>
                <a:moveTo>
                  <a:pt x="323779" y="146125"/>
                </a:moveTo>
                <a:lnTo>
                  <a:pt x="355565" y="146125"/>
                </a:lnTo>
                <a:lnTo>
                  <a:pt x="355565" y="177911"/>
                </a:lnTo>
                <a:lnTo>
                  <a:pt x="323779" y="177911"/>
                </a:lnTo>
                <a:close/>
                <a:moveTo>
                  <a:pt x="277525" y="146125"/>
                </a:moveTo>
                <a:lnTo>
                  <a:pt x="309311" y="146125"/>
                </a:lnTo>
                <a:lnTo>
                  <a:pt x="309311" y="177911"/>
                </a:lnTo>
                <a:lnTo>
                  <a:pt x="277525" y="177911"/>
                </a:lnTo>
                <a:close/>
                <a:moveTo>
                  <a:pt x="231271" y="146125"/>
                </a:moveTo>
                <a:lnTo>
                  <a:pt x="263057" y="146125"/>
                </a:lnTo>
                <a:lnTo>
                  <a:pt x="263057" y="177911"/>
                </a:lnTo>
                <a:lnTo>
                  <a:pt x="231271" y="177911"/>
                </a:lnTo>
                <a:close/>
                <a:moveTo>
                  <a:pt x="185016" y="146125"/>
                </a:moveTo>
                <a:lnTo>
                  <a:pt x="216803" y="146125"/>
                </a:lnTo>
                <a:lnTo>
                  <a:pt x="216803" y="177911"/>
                </a:lnTo>
                <a:lnTo>
                  <a:pt x="185016" y="177911"/>
                </a:lnTo>
                <a:close/>
                <a:moveTo>
                  <a:pt x="138762" y="146125"/>
                </a:moveTo>
                <a:lnTo>
                  <a:pt x="170549" y="146125"/>
                </a:lnTo>
                <a:lnTo>
                  <a:pt x="170549" y="177911"/>
                </a:lnTo>
                <a:lnTo>
                  <a:pt x="138762" y="177911"/>
                </a:lnTo>
                <a:close/>
                <a:moveTo>
                  <a:pt x="92508" y="146125"/>
                </a:moveTo>
                <a:lnTo>
                  <a:pt x="124294" y="146125"/>
                </a:lnTo>
                <a:lnTo>
                  <a:pt x="124294" y="177911"/>
                </a:lnTo>
                <a:lnTo>
                  <a:pt x="92508" y="177911"/>
                </a:lnTo>
                <a:close/>
                <a:moveTo>
                  <a:pt x="46254" y="146125"/>
                </a:moveTo>
                <a:lnTo>
                  <a:pt x="78040" y="146125"/>
                </a:lnTo>
                <a:lnTo>
                  <a:pt x="78040" y="177911"/>
                </a:lnTo>
                <a:lnTo>
                  <a:pt x="46254" y="177911"/>
                </a:lnTo>
                <a:close/>
                <a:moveTo>
                  <a:pt x="0" y="146125"/>
                </a:moveTo>
                <a:lnTo>
                  <a:pt x="31787" y="146125"/>
                </a:lnTo>
                <a:lnTo>
                  <a:pt x="31787" y="177911"/>
                </a:lnTo>
                <a:lnTo>
                  <a:pt x="0" y="177911"/>
                </a:lnTo>
                <a:close/>
                <a:moveTo>
                  <a:pt x="416287" y="121771"/>
                </a:moveTo>
                <a:lnTo>
                  <a:pt x="448074" y="121771"/>
                </a:lnTo>
                <a:lnTo>
                  <a:pt x="448074" y="153557"/>
                </a:lnTo>
                <a:lnTo>
                  <a:pt x="416287" y="153557"/>
                </a:lnTo>
                <a:close/>
                <a:moveTo>
                  <a:pt x="370033" y="97417"/>
                </a:moveTo>
                <a:lnTo>
                  <a:pt x="401820" y="97417"/>
                </a:lnTo>
                <a:lnTo>
                  <a:pt x="401820" y="129203"/>
                </a:lnTo>
                <a:lnTo>
                  <a:pt x="370033" y="129203"/>
                </a:lnTo>
                <a:close/>
                <a:moveTo>
                  <a:pt x="323779" y="97417"/>
                </a:moveTo>
                <a:lnTo>
                  <a:pt x="355565" y="97417"/>
                </a:lnTo>
                <a:lnTo>
                  <a:pt x="355565" y="129203"/>
                </a:lnTo>
                <a:lnTo>
                  <a:pt x="323779" y="129203"/>
                </a:lnTo>
                <a:close/>
                <a:moveTo>
                  <a:pt x="277525" y="97417"/>
                </a:moveTo>
                <a:lnTo>
                  <a:pt x="309311" y="97417"/>
                </a:lnTo>
                <a:lnTo>
                  <a:pt x="309311" y="129203"/>
                </a:lnTo>
                <a:lnTo>
                  <a:pt x="277525" y="129203"/>
                </a:lnTo>
                <a:close/>
                <a:moveTo>
                  <a:pt x="231271" y="97417"/>
                </a:moveTo>
                <a:lnTo>
                  <a:pt x="263057" y="97417"/>
                </a:lnTo>
                <a:lnTo>
                  <a:pt x="263057" y="129203"/>
                </a:lnTo>
                <a:lnTo>
                  <a:pt x="231271" y="129203"/>
                </a:lnTo>
                <a:close/>
                <a:moveTo>
                  <a:pt x="185016" y="97417"/>
                </a:moveTo>
                <a:lnTo>
                  <a:pt x="216803" y="97417"/>
                </a:lnTo>
                <a:lnTo>
                  <a:pt x="216803" y="129203"/>
                </a:lnTo>
                <a:lnTo>
                  <a:pt x="185016" y="129203"/>
                </a:lnTo>
                <a:close/>
                <a:moveTo>
                  <a:pt x="138762" y="97417"/>
                </a:moveTo>
                <a:lnTo>
                  <a:pt x="170549" y="97417"/>
                </a:lnTo>
                <a:lnTo>
                  <a:pt x="170549" y="129203"/>
                </a:lnTo>
                <a:lnTo>
                  <a:pt x="138762" y="129203"/>
                </a:lnTo>
                <a:close/>
                <a:moveTo>
                  <a:pt x="92508" y="97417"/>
                </a:moveTo>
                <a:lnTo>
                  <a:pt x="124294" y="97417"/>
                </a:lnTo>
                <a:lnTo>
                  <a:pt x="124294" y="129203"/>
                </a:lnTo>
                <a:lnTo>
                  <a:pt x="92508" y="129203"/>
                </a:lnTo>
                <a:close/>
                <a:moveTo>
                  <a:pt x="46254" y="97417"/>
                </a:moveTo>
                <a:lnTo>
                  <a:pt x="78040" y="97417"/>
                </a:lnTo>
                <a:lnTo>
                  <a:pt x="78040" y="129203"/>
                </a:lnTo>
                <a:lnTo>
                  <a:pt x="46254" y="129203"/>
                </a:lnTo>
                <a:close/>
                <a:moveTo>
                  <a:pt x="0" y="97417"/>
                </a:moveTo>
                <a:lnTo>
                  <a:pt x="31787" y="97417"/>
                </a:lnTo>
                <a:lnTo>
                  <a:pt x="31787" y="129203"/>
                </a:lnTo>
                <a:lnTo>
                  <a:pt x="0" y="129203"/>
                </a:lnTo>
                <a:close/>
                <a:moveTo>
                  <a:pt x="323779" y="48708"/>
                </a:moveTo>
                <a:lnTo>
                  <a:pt x="355565" y="48708"/>
                </a:lnTo>
                <a:lnTo>
                  <a:pt x="355565" y="80495"/>
                </a:lnTo>
                <a:lnTo>
                  <a:pt x="323779" y="80495"/>
                </a:lnTo>
                <a:close/>
                <a:moveTo>
                  <a:pt x="277525" y="48708"/>
                </a:moveTo>
                <a:lnTo>
                  <a:pt x="309311" y="48708"/>
                </a:lnTo>
                <a:lnTo>
                  <a:pt x="309311" y="80495"/>
                </a:lnTo>
                <a:lnTo>
                  <a:pt x="277525" y="80495"/>
                </a:lnTo>
                <a:close/>
                <a:moveTo>
                  <a:pt x="277525" y="0"/>
                </a:moveTo>
                <a:lnTo>
                  <a:pt x="309311" y="0"/>
                </a:lnTo>
                <a:lnTo>
                  <a:pt x="309311" y="31787"/>
                </a:lnTo>
                <a:lnTo>
                  <a:pt x="277525" y="317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738870" y="2506980"/>
            <a:ext cx="3316605" cy="54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55" dirty="0">
                <a:solidFill>
                  <a:schemeClr val="tx1"/>
                </a:solidFill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29" name="TextBox 67"/>
          <p:cNvSpPr txBox="1"/>
          <p:nvPr/>
        </p:nvSpPr>
        <p:spPr>
          <a:xfrm>
            <a:off x="-16512" y="333811"/>
            <a:ext cx="1415772" cy="22211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8000" spc="300" dirty="0">
                <a:solidFill>
                  <a:schemeClr val="tx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30" name="TextBox 68"/>
          <p:cNvSpPr txBox="1"/>
          <p:nvPr/>
        </p:nvSpPr>
        <p:spPr>
          <a:xfrm>
            <a:off x="922877" y="850086"/>
            <a:ext cx="800219" cy="25192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4000" b="1" spc="600" dirty="0">
                <a:solidFill>
                  <a:schemeClr val="tx1"/>
                </a:solidFill>
                <a:cs typeface="+mn-ea"/>
                <a:sym typeface="+mn-lt"/>
              </a:rPr>
              <a:t>CONTENTS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8870" y="5869305"/>
            <a:ext cx="784860" cy="776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99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99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99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99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99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99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99"/>
                            </p:stCondLst>
                            <p:childTnLst>
                              <p:par>
                                <p:cTn id="6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  <p:bldP spid="11" grpId="0" bldLvl="0" animBg="1"/>
      <p:bldP spid="2" grpId="0"/>
      <p:bldP spid="3" grpId="0" bldLvl="0" animBg="1"/>
      <p:bldP spid="14" grpId="0"/>
      <p:bldP spid="17" grpId="0" bldLvl="0" animBg="1"/>
      <p:bldP spid="1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资源 7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" y="4859655"/>
            <a:ext cx="11996420" cy="2129155"/>
          </a:xfrm>
          <a:prstGeom prst="rect">
            <a:avLst/>
          </a:prstGeom>
        </p:spPr>
      </p:pic>
      <p:pic>
        <p:nvPicPr>
          <p:cNvPr id="4" name="图片 3" descr="资源 8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940" y="3628390"/>
            <a:ext cx="4262120" cy="2689860"/>
          </a:xfrm>
          <a:prstGeom prst="rect">
            <a:avLst/>
          </a:prstGeom>
        </p:spPr>
      </p:pic>
      <p:pic>
        <p:nvPicPr>
          <p:cNvPr id="12" name="图片 11" descr="资源 6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195" y="3346450"/>
            <a:ext cx="1393825" cy="67627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750882" y="950516"/>
            <a:ext cx="1370965" cy="1101263"/>
          </a:xfrm>
          <a:prstGeom prst="rect">
            <a:avLst/>
          </a:prstGeom>
          <a:noFill/>
        </p:spPr>
        <p:txBody>
          <a:bodyPr wrap="square" lIns="72327" tIns="36163" rIns="72327" bIns="36163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5695" dirty="0" smtClean="0">
                <a:solidFill>
                  <a:schemeClr val="tx1"/>
                </a:solidFill>
                <a:cs typeface="+mn-ea"/>
                <a:sym typeface="+mn-lt"/>
              </a:rPr>
              <a:t>04</a:t>
            </a:r>
            <a:endParaRPr lang="en-US" altLang="zh-CN" sz="569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64260" y="2481333"/>
            <a:ext cx="5649011" cy="848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695" dirty="0">
                <a:solidFill>
                  <a:schemeClr val="tx1"/>
                </a:solidFill>
                <a:cs typeface="+mn-ea"/>
                <a:sym typeface="+mn-lt"/>
              </a:rPr>
              <a:t>请输入您的标题</a:t>
            </a:r>
          </a:p>
        </p:txBody>
      </p:sp>
      <p:pic>
        <p:nvPicPr>
          <p:cNvPr id="33" name="图片 32" descr="99996a24e38dda36a7ff1275d7cf95cc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9320000">
            <a:off x="763270" y="414020"/>
            <a:ext cx="1718310" cy="17214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8380" y="5850255"/>
            <a:ext cx="784860" cy="776605"/>
          </a:xfrm>
          <a:prstGeom prst="rect">
            <a:avLst/>
          </a:prstGeom>
        </p:spPr>
      </p:pic>
      <p:grpSp>
        <p:nvGrpSpPr>
          <p:cNvPr id="661" name="Group 15"/>
          <p:cNvGrpSpPr>
            <a:grpSpLocks noChangeAspect="1"/>
          </p:cNvGrpSpPr>
          <p:nvPr/>
        </p:nvGrpSpPr>
        <p:grpSpPr bwMode="auto">
          <a:xfrm>
            <a:off x="1191512" y="5960861"/>
            <a:ext cx="1761835" cy="882912"/>
            <a:chOff x="5549" y="3722"/>
            <a:chExt cx="1325" cy="664"/>
          </a:xfrm>
        </p:grpSpPr>
        <p:sp>
          <p:nvSpPr>
            <p:cNvPr id="662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556" y="3727"/>
              <a:ext cx="1318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3" name="Freeform 16"/>
            <p:cNvSpPr/>
            <p:nvPr/>
          </p:nvSpPr>
          <p:spPr bwMode="auto">
            <a:xfrm>
              <a:off x="5706" y="4090"/>
              <a:ext cx="83" cy="76"/>
            </a:xfrm>
            <a:custGeom>
              <a:avLst/>
              <a:gdLst>
                <a:gd name="T0" fmla="*/ 0 w 35"/>
                <a:gd name="T1" fmla="*/ 23 h 32"/>
                <a:gd name="T2" fmla="*/ 0 w 35"/>
                <a:gd name="T3" fmla="*/ 20 h 32"/>
                <a:gd name="T4" fmla="*/ 35 w 35"/>
                <a:gd name="T5" fmla="*/ 1 h 32"/>
                <a:gd name="T6" fmla="*/ 33 w 35"/>
                <a:gd name="T7" fmla="*/ 13 h 32"/>
                <a:gd name="T8" fmla="*/ 28 w 35"/>
                <a:gd name="T9" fmla="*/ 26 h 32"/>
                <a:gd name="T10" fmla="*/ 20 w 35"/>
                <a:gd name="T11" fmla="*/ 31 h 32"/>
                <a:gd name="T12" fmla="*/ 11 w 35"/>
                <a:gd name="T13" fmla="*/ 30 h 32"/>
                <a:gd name="T14" fmla="*/ 2 w 35"/>
                <a:gd name="T15" fmla="*/ 29 h 32"/>
                <a:gd name="T16" fmla="*/ 0 w 35"/>
                <a:gd name="T17" fmla="*/ 26 h 32"/>
                <a:gd name="T18" fmla="*/ 0 w 35"/>
                <a:gd name="T1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2">
                  <a:moveTo>
                    <a:pt x="0" y="23"/>
                  </a:moveTo>
                  <a:cubicBezTo>
                    <a:pt x="0" y="22"/>
                    <a:pt x="0" y="20"/>
                    <a:pt x="0" y="20"/>
                  </a:cubicBezTo>
                  <a:cubicBezTo>
                    <a:pt x="11" y="0"/>
                    <a:pt x="35" y="1"/>
                    <a:pt x="35" y="1"/>
                  </a:cubicBezTo>
                  <a:cubicBezTo>
                    <a:pt x="35" y="1"/>
                    <a:pt x="34" y="5"/>
                    <a:pt x="33" y="13"/>
                  </a:cubicBezTo>
                  <a:cubicBezTo>
                    <a:pt x="33" y="21"/>
                    <a:pt x="30" y="25"/>
                    <a:pt x="28" y="26"/>
                  </a:cubicBezTo>
                  <a:cubicBezTo>
                    <a:pt x="27" y="28"/>
                    <a:pt x="22" y="32"/>
                    <a:pt x="20" y="31"/>
                  </a:cubicBezTo>
                  <a:cubicBezTo>
                    <a:pt x="19" y="29"/>
                    <a:pt x="12" y="30"/>
                    <a:pt x="11" y="30"/>
                  </a:cubicBezTo>
                  <a:cubicBezTo>
                    <a:pt x="10" y="31"/>
                    <a:pt x="7" y="32"/>
                    <a:pt x="2" y="29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5"/>
                    <a:pt x="0" y="24"/>
                    <a:pt x="0" y="23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4" name="Freeform 17"/>
            <p:cNvSpPr/>
            <p:nvPr/>
          </p:nvSpPr>
          <p:spPr bwMode="auto">
            <a:xfrm>
              <a:off x="5703" y="4140"/>
              <a:ext cx="131" cy="108"/>
            </a:xfrm>
            <a:custGeom>
              <a:avLst/>
              <a:gdLst>
                <a:gd name="T0" fmla="*/ 5 w 55"/>
                <a:gd name="T1" fmla="*/ 20 h 45"/>
                <a:gd name="T2" fmla="*/ 12 w 55"/>
                <a:gd name="T3" fmla="*/ 37 h 45"/>
                <a:gd name="T4" fmla="*/ 55 w 55"/>
                <a:gd name="T5" fmla="*/ 26 h 45"/>
                <a:gd name="T6" fmla="*/ 45 w 55"/>
                <a:gd name="T7" fmla="*/ 16 h 45"/>
                <a:gd name="T8" fmla="*/ 16 w 55"/>
                <a:gd name="T9" fmla="*/ 4 h 45"/>
                <a:gd name="T10" fmla="*/ 5 w 55"/>
                <a:gd name="T11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5">
                  <a:moveTo>
                    <a:pt x="5" y="20"/>
                  </a:moveTo>
                  <a:cubicBezTo>
                    <a:pt x="5" y="20"/>
                    <a:pt x="2" y="31"/>
                    <a:pt x="12" y="37"/>
                  </a:cubicBezTo>
                  <a:cubicBezTo>
                    <a:pt x="21" y="43"/>
                    <a:pt x="34" y="45"/>
                    <a:pt x="55" y="26"/>
                  </a:cubicBezTo>
                  <a:cubicBezTo>
                    <a:pt x="55" y="26"/>
                    <a:pt x="49" y="21"/>
                    <a:pt x="45" y="16"/>
                  </a:cubicBezTo>
                  <a:cubicBezTo>
                    <a:pt x="40" y="12"/>
                    <a:pt x="25" y="0"/>
                    <a:pt x="16" y="4"/>
                  </a:cubicBezTo>
                  <a:cubicBezTo>
                    <a:pt x="7" y="9"/>
                    <a:pt x="0" y="15"/>
                    <a:pt x="5" y="20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5" name="Freeform 18"/>
            <p:cNvSpPr/>
            <p:nvPr/>
          </p:nvSpPr>
          <p:spPr bwMode="auto">
            <a:xfrm>
              <a:off x="5703" y="4183"/>
              <a:ext cx="143" cy="24"/>
            </a:xfrm>
            <a:custGeom>
              <a:avLst/>
              <a:gdLst>
                <a:gd name="T0" fmla="*/ 2 w 60"/>
                <a:gd name="T1" fmla="*/ 3 h 10"/>
                <a:gd name="T2" fmla="*/ 57 w 60"/>
                <a:gd name="T3" fmla="*/ 10 h 10"/>
                <a:gd name="T4" fmla="*/ 58 w 60"/>
                <a:gd name="T5" fmla="*/ 7 h 10"/>
                <a:gd name="T6" fmla="*/ 2 w 60"/>
                <a:gd name="T7" fmla="*/ 0 h 10"/>
                <a:gd name="T8" fmla="*/ 2 w 60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0">
                  <a:moveTo>
                    <a:pt x="2" y="3"/>
                  </a:moveTo>
                  <a:cubicBezTo>
                    <a:pt x="20" y="3"/>
                    <a:pt x="39" y="7"/>
                    <a:pt x="57" y="10"/>
                  </a:cubicBezTo>
                  <a:cubicBezTo>
                    <a:pt x="59" y="10"/>
                    <a:pt x="60" y="7"/>
                    <a:pt x="58" y="7"/>
                  </a:cubicBezTo>
                  <a:cubicBezTo>
                    <a:pt x="39" y="4"/>
                    <a:pt x="21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6" name="Freeform 19"/>
            <p:cNvSpPr/>
            <p:nvPr/>
          </p:nvSpPr>
          <p:spPr bwMode="auto">
            <a:xfrm>
              <a:off x="5691" y="4135"/>
              <a:ext cx="155" cy="113"/>
            </a:xfrm>
            <a:custGeom>
              <a:avLst/>
              <a:gdLst>
                <a:gd name="T0" fmla="*/ 8 w 65"/>
                <a:gd name="T1" fmla="*/ 21 h 47"/>
                <a:gd name="T2" fmla="*/ 27 w 65"/>
                <a:gd name="T3" fmla="*/ 47 h 47"/>
                <a:gd name="T4" fmla="*/ 64 w 65"/>
                <a:gd name="T5" fmla="*/ 28 h 47"/>
                <a:gd name="T6" fmla="*/ 64 w 65"/>
                <a:gd name="T7" fmla="*/ 26 h 47"/>
                <a:gd name="T8" fmla="*/ 24 w 65"/>
                <a:gd name="T9" fmla="*/ 4 h 47"/>
                <a:gd name="T10" fmla="*/ 9 w 65"/>
                <a:gd name="T11" fmla="*/ 23 h 47"/>
                <a:gd name="T12" fmla="*/ 11 w 65"/>
                <a:gd name="T13" fmla="*/ 21 h 47"/>
                <a:gd name="T14" fmla="*/ 27 w 65"/>
                <a:gd name="T15" fmla="*/ 7 h 47"/>
                <a:gd name="T16" fmla="*/ 48 w 65"/>
                <a:gd name="T17" fmla="*/ 17 h 47"/>
                <a:gd name="T18" fmla="*/ 59 w 65"/>
                <a:gd name="T19" fmla="*/ 26 h 47"/>
                <a:gd name="T20" fmla="*/ 62 w 65"/>
                <a:gd name="T21" fmla="*/ 26 h 47"/>
                <a:gd name="T22" fmla="*/ 44 w 65"/>
                <a:gd name="T23" fmla="*/ 39 h 47"/>
                <a:gd name="T24" fmla="*/ 25 w 65"/>
                <a:gd name="T25" fmla="*/ 43 h 47"/>
                <a:gd name="T26" fmla="*/ 11 w 65"/>
                <a:gd name="T27" fmla="*/ 23 h 47"/>
                <a:gd name="T28" fmla="*/ 8 w 65"/>
                <a:gd name="T29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47">
                  <a:moveTo>
                    <a:pt x="8" y="21"/>
                  </a:moveTo>
                  <a:cubicBezTo>
                    <a:pt x="2" y="34"/>
                    <a:pt x="15" y="46"/>
                    <a:pt x="27" y="47"/>
                  </a:cubicBezTo>
                  <a:cubicBezTo>
                    <a:pt x="42" y="47"/>
                    <a:pt x="54" y="38"/>
                    <a:pt x="64" y="28"/>
                  </a:cubicBezTo>
                  <a:cubicBezTo>
                    <a:pt x="65" y="28"/>
                    <a:pt x="65" y="27"/>
                    <a:pt x="64" y="26"/>
                  </a:cubicBezTo>
                  <a:cubicBezTo>
                    <a:pt x="52" y="18"/>
                    <a:pt x="41" y="0"/>
                    <a:pt x="24" y="4"/>
                  </a:cubicBezTo>
                  <a:cubicBezTo>
                    <a:pt x="19" y="6"/>
                    <a:pt x="0" y="16"/>
                    <a:pt x="9" y="23"/>
                  </a:cubicBezTo>
                  <a:cubicBezTo>
                    <a:pt x="10" y="24"/>
                    <a:pt x="12" y="22"/>
                    <a:pt x="11" y="21"/>
                  </a:cubicBezTo>
                  <a:cubicBezTo>
                    <a:pt x="4" y="15"/>
                    <a:pt x="25" y="7"/>
                    <a:pt x="27" y="7"/>
                  </a:cubicBezTo>
                  <a:cubicBezTo>
                    <a:pt x="35" y="6"/>
                    <a:pt x="43" y="12"/>
                    <a:pt x="48" y="17"/>
                  </a:cubicBezTo>
                  <a:cubicBezTo>
                    <a:pt x="52" y="20"/>
                    <a:pt x="55" y="23"/>
                    <a:pt x="59" y="26"/>
                  </a:cubicBezTo>
                  <a:cubicBezTo>
                    <a:pt x="63" y="29"/>
                    <a:pt x="61" y="28"/>
                    <a:pt x="62" y="26"/>
                  </a:cubicBezTo>
                  <a:cubicBezTo>
                    <a:pt x="57" y="31"/>
                    <a:pt x="51" y="35"/>
                    <a:pt x="44" y="39"/>
                  </a:cubicBezTo>
                  <a:cubicBezTo>
                    <a:pt x="38" y="43"/>
                    <a:pt x="32" y="44"/>
                    <a:pt x="25" y="43"/>
                  </a:cubicBezTo>
                  <a:cubicBezTo>
                    <a:pt x="16" y="42"/>
                    <a:pt x="7" y="32"/>
                    <a:pt x="11" y="23"/>
                  </a:cubicBezTo>
                  <a:cubicBezTo>
                    <a:pt x="12" y="21"/>
                    <a:pt x="9" y="20"/>
                    <a:pt x="8" y="21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7" name="Freeform 20"/>
            <p:cNvSpPr/>
            <p:nvPr/>
          </p:nvSpPr>
          <p:spPr bwMode="auto">
            <a:xfrm>
              <a:off x="5703" y="4078"/>
              <a:ext cx="98" cy="93"/>
            </a:xfrm>
            <a:custGeom>
              <a:avLst/>
              <a:gdLst>
                <a:gd name="T0" fmla="*/ 3 w 41"/>
                <a:gd name="T1" fmla="*/ 38 h 39"/>
                <a:gd name="T2" fmla="*/ 19 w 41"/>
                <a:gd name="T3" fmla="*/ 22 h 39"/>
                <a:gd name="T4" fmla="*/ 39 w 41"/>
                <a:gd name="T5" fmla="*/ 4 h 39"/>
                <a:gd name="T6" fmla="*/ 38 w 41"/>
                <a:gd name="T7" fmla="*/ 1 h 39"/>
                <a:gd name="T8" fmla="*/ 20 w 41"/>
                <a:gd name="T9" fmla="*/ 17 h 39"/>
                <a:gd name="T10" fmla="*/ 2 w 41"/>
                <a:gd name="T11" fmla="*/ 36 h 39"/>
                <a:gd name="T12" fmla="*/ 3 w 41"/>
                <a:gd name="T13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9">
                  <a:moveTo>
                    <a:pt x="3" y="38"/>
                  </a:moveTo>
                  <a:cubicBezTo>
                    <a:pt x="10" y="34"/>
                    <a:pt x="13" y="28"/>
                    <a:pt x="19" y="22"/>
                  </a:cubicBezTo>
                  <a:cubicBezTo>
                    <a:pt x="25" y="16"/>
                    <a:pt x="32" y="9"/>
                    <a:pt x="39" y="4"/>
                  </a:cubicBezTo>
                  <a:cubicBezTo>
                    <a:pt x="41" y="3"/>
                    <a:pt x="40" y="0"/>
                    <a:pt x="38" y="1"/>
                  </a:cubicBezTo>
                  <a:cubicBezTo>
                    <a:pt x="31" y="6"/>
                    <a:pt x="26" y="11"/>
                    <a:pt x="20" y="17"/>
                  </a:cubicBezTo>
                  <a:cubicBezTo>
                    <a:pt x="14" y="23"/>
                    <a:pt x="9" y="31"/>
                    <a:pt x="2" y="36"/>
                  </a:cubicBezTo>
                  <a:cubicBezTo>
                    <a:pt x="0" y="37"/>
                    <a:pt x="2" y="39"/>
                    <a:pt x="3" y="38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8" name="Freeform 21"/>
            <p:cNvSpPr/>
            <p:nvPr/>
          </p:nvSpPr>
          <p:spPr bwMode="auto">
            <a:xfrm>
              <a:off x="5703" y="4078"/>
              <a:ext cx="100" cy="84"/>
            </a:xfrm>
            <a:custGeom>
              <a:avLst/>
              <a:gdLst>
                <a:gd name="T0" fmla="*/ 24 w 42"/>
                <a:gd name="T1" fmla="*/ 34 h 35"/>
                <a:gd name="T2" fmla="*/ 41 w 42"/>
                <a:gd name="T3" fmla="*/ 2 h 35"/>
                <a:gd name="T4" fmla="*/ 40 w 42"/>
                <a:gd name="T5" fmla="*/ 0 h 35"/>
                <a:gd name="T6" fmla="*/ 1 w 42"/>
                <a:gd name="T7" fmla="*/ 21 h 35"/>
                <a:gd name="T8" fmla="*/ 4 w 42"/>
                <a:gd name="T9" fmla="*/ 22 h 35"/>
                <a:gd name="T10" fmla="*/ 40 w 42"/>
                <a:gd name="T11" fmla="*/ 3 h 35"/>
                <a:gd name="T12" fmla="*/ 39 w 42"/>
                <a:gd name="T13" fmla="*/ 1 h 35"/>
                <a:gd name="T14" fmla="*/ 23 w 42"/>
                <a:gd name="T15" fmla="*/ 32 h 35"/>
                <a:gd name="T16" fmla="*/ 24 w 42"/>
                <a:gd name="T17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5">
                  <a:moveTo>
                    <a:pt x="24" y="34"/>
                  </a:moveTo>
                  <a:cubicBezTo>
                    <a:pt x="38" y="29"/>
                    <a:pt x="36" y="14"/>
                    <a:pt x="41" y="2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24" y="3"/>
                    <a:pt x="7" y="5"/>
                    <a:pt x="1" y="21"/>
                  </a:cubicBezTo>
                  <a:cubicBezTo>
                    <a:pt x="0" y="23"/>
                    <a:pt x="3" y="24"/>
                    <a:pt x="4" y="22"/>
                  </a:cubicBezTo>
                  <a:cubicBezTo>
                    <a:pt x="10" y="7"/>
                    <a:pt x="26" y="6"/>
                    <a:pt x="40" y="3"/>
                  </a:cubicBezTo>
                  <a:cubicBezTo>
                    <a:pt x="40" y="2"/>
                    <a:pt x="39" y="2"/>
                    <a:pt x="39" y="1"/>
                  </a:cubicBezTo>
                  <a:cubicBezTo>
                    <a:pt x="34" y="11"/>
                    <a:pt x="35" y="26"/>
                    <a:pt x="23" y="32"/>
                  </a:cubicBezTo>
                  <a:cubicBezTo>
                    <a:pt x="21" y="32"/>
                    <a:pt x="22" y="35"/>
                    <a:pt x="24" y="34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9" name="Freeform 22"/>
            <p:cNvSpPr/>
            <p:nvPr/>
          </p:nvSpPr>
          <p:spPr bwMode="auto">
            <a:xfrm>
              <a:off x="5907" y="4157"/>
              <a:ext cx="91" cy="79"/>
            </a:xfrm>
            <a:custGeom>
              <a:avLst/>
              <a:gdLst>
                <a:gd name="T0" fmla="*/ 34 w 38"/>
                <a:gd name="T1" fmla="*/ 12 h 33"/>
                <a:gd name="T2" fmla="*/ 0 w 38"/>
                <a:gd name="T3" fmla="*/ 13 h 33"/>
                <a:gd name="T4" fmla="*/ 14 w 38"/>
                <a:gd name="T5" fmla="*/ 21 h 33"/>
                <a:gd name="T6" fmla="*/ 38 w 38"/>
                <a:gd name="T7" fmla="*/ 23 h 33"/>
                <a:gd name="T8" fmla="*/ 34 w 38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">
                  <a:moveTo>
                    <a:pt x="34" y="12"/>
                  </a:moveTo>
                  <a:cubicBezTo>
                    <a:pt x="34" y="12"/>
                    <a:pt x="21" y="0"/>
                    <a:pt x="0" y="13"/>
                  </a:cubicBezTo>
                  <a:cubicBezTo>
                    <a:pt x="0" y="13"/>
                    <a:pt x="7" y="16"/>
                    <a:pt x="14" y="21"/>
                  </a:cubicBezTo>
                  <a:cubicBezTo>
                    <a:pt x="20" y="26"/>
                    <a:pt x="32" y="33"/>
                    <a:pt x="38" y="23"/>
                  </a:cubicBezTo>
                  <a:cubicBezTo>
                    <a:pt x="38" y="23"/>
                    <a:pt x="34" y="17"/>
                    <a:pt x="34" y="12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0" name="Freeform 23"/>
            <p:cNvSpPr/>
            <p:nvPr/>
          </p:nvSpPr>
          <p:spPr bwMode="auto">
            <a:xfrm>
              <a:off x="5891" y="4155"/>
              <a:ext cx="107" cy="90"/>
            </a:xfrm>
            <a:custGeom>
              <a:avLst/>
              <a:gdLst>
                <a:gd name="T0" fmla="*/ 42 w 45"/>
                <a:gd name="T1" fmla="*/ 10 h 38"/>
                <a:gd name="T2" fmla="*/ 1 w 45"/>
                <a:gd name="T3" fmla="*/ 15 h 38"/>
                <a:gd name="T4" fmla="*/ 2 w 45"/>
                <a:gd name="T5" fmla="*/ 17 h 38"/>
                <a:gd name="T6" fmla="*/ 44 w 45"/>
                <a:gd name="T7" fmla="*/ 24 h 38"/>
                <a:gd name="T8" fmla="*/ 42 w 45"/>
                <a:gd name="T9" fmla="*/ 21 h 38"/>
                <a:gd name="T10" fmla="*/ 2 w 45"/>
                <a:gd name="T11" fmla="*/ 14 h 38"/>
                <a:gd name="T12" fmla="*/ 3 w 45"/>
                <a:gd name="T13" fmla="*/ 17 h 38"/>
                <a:gd name="T14" fmla="*/ 40 w 45"/>
                <a:gd name="T15" fmla="*/ 12 h 38"/>
                <a:gd name="T16" fmla="*/ 42 w 45"/>
                <a:gd name="T1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38">
                  <a:moveTo>
                    <a:pt x="42" y="10"/>
                  </a:moveTo>
                  <a:cubicBezTo>
                    <a:pt x="29" y="0"/>
                    <a:pt x="12" y="5"/>
                    <a:pt x="1" y="15"/>
                  </a:cubicBezTo>
                  <a:cubicBezTo>
                    <a:pt x="0" y="16"/>
                    <a:pt x="0" y="17"/>
                    <a:pt x="2" y="17"/>
                  </a:cubicBezTo>
                  <a:cubicBezTo>
                    <a:pt x="17" y="20"/>
                    <a:pt x="29" y="38"/>
                    <a:pt x="44" y="24"/>
                  </a:cubicBezTo>
                  <a:cubicBezTo>
                    <a:pt x="45" y="22"/>
                    <a:pt x="43" y="20"/>
                    <a:pt x="42" y="21"/>
                  </a:cubicBezTo>
                  <a:cubicBezTo>
                    <a:pt x="29" y="34"/>
                    <a:pt x="16" y="17"/>
                    <a:pt x="2" y="14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13" y="8"/>
                    <a:pt x="29" y="3"/>
                    <a:pt x="40" y="12"/>
                  </a:cubicBezTo>
                  <a:cubicBezTo>
                    <a:pt x="42" y="14"/>
                    <a:pt x="44" y="12"/>
                    <a:pt x="42" y="10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1" name="Freeform 24"/>
            <p:cNvSpPr/>
            <p:nvPr/>
          </p:nvSpPr>
          <p:spPr bwMode="auto">
            <a:xfrm>
              <a:off x="5912" y="4171"/>
              <a:ext cx="83" cy="31"/>
            </a:xfrm>
            <a:custGeom>
              <a:avLst/>
              <a:gdLst>
                <a:gd name="T0" fmla="*/ 34 w 35"/>
                <a:gd name="T1" fmla="*/ 10 h 13"/>
                <a:gd name="T2" fmla="*/ 1 w 35"/>
                <a:gd name="T3" fmla="*/ 7 h 13"/>
                <a:gd name="T4" fmla="*/ 3 w 35"/>
                <a:gd name="T5" fmla="*/ 9 h 13"/>
                <a:gd name="T6" fmla="*/ 32 w 35"/>
                <a:gd name="T7" fmla="*/ 12 h 13"/>
                <a:gd name="T8" fmla="*/ 34 w 35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3">
                  <a:moveTo>
                    <a:pt x="34" y="10"/>
                  </a:moveTo>
                  <a:cubicBezTo>
                    <a:pt x="24" y="3"/>
                    <a:pt x="12" y="0"/>
                    <a:pt x="1" y="7"/>
                  </a:cubicBezTo>
                  <a:cubicBezTo>
                    <a:pt x="0" y="8"/>
                    <a:pt x="1" y="10"/>
                    <a:pt x="3" y="9"/>
                  </a:cubicBezTo>
                  <a:cubicBezTo>
                    <a:pt x="12" y="4"/>
                    <a:pt x="24" y="6"/>
                    <a:pt x="32" y="12"/>
                  </a:cubicBezTo>
                  <a:cubicBezTo>
                    <a:pt x="34" y="13"/>
                    <a:pt x="35" y="11"/>
                    <a:pt x="34" y="10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2" name="Freeform 25"/>
            <p:cNvSpPr/>
            <p:nvPr/>
          </p:nvSpPr>
          <p:spPr bwMode="auto">
            <a:xfrm>
              <a:off x="6000" y="4229"/>
              <a:ext cx="100" cy="66"/>
            </a:xfrm>
            <a:custGeom>
              <a:avLst/>
              <a:gdLst>
                <a:gd name="T0" fmla="*/ 0 w 42"/>
                <a:gd name="T1" fmla="*/ 6 h 28"/>
                <a:gd name="T2" fmla="*/ 24 w 42"/>
                <a:gd name="T3" fmla="*/ 2 h 28"/>
                <a:gd name="T4" fmla="*/ 42 w 42"/>
                <a:gd name="T5" fmla="*/ 3 h 28"/>
                <a:gd name="T6" fmla="*/ 7 w 42"/>
                <a:gd name="T7" fmla="*/ 22 h 28"/>
                <a:gd name="T8" fmla="*/ 2 w 42"/>
                <a:gd name="T9" fmla="*/ 16 h 28"/>
                <a:gd name="T10" fmla="*/ 1 w 42"/>
                <a:gd name="T11" fmla="*/ 13 h 28"/>
                <a:gd name="T12" fmla="*/ 0 w 42"/>
                <a:gd name="T13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">
                  <a:moveTo>
                    <a:pt x="0" y="6"/>
                  </a:moveTo>
                  <a:cubicBezTo>
                    <a:pt x="5" y="0"/>
                    <a:pt x="16" y="1"/>
                    <a:pt x="24" y="2"/>
                  </a:cubicBezTo>
                  <a:cubicBezTo>
                    <a:pt x="33" y="4"/>
                    <a:pt x="42" y="3"/>
                    <a:pt x="42" y="3"/>
                  </a:cubicBezTo>
                  <a:cubicBezTo>
                    <a:pt x="26" y="28"/>
                    <a:pt x="7" y="22"/>
                    <a:pt x="7" y="22"/>
                  </a:cubicBezTo>
                  <a:cubicBezTo>
                    <a:pt x="6" y="20"/>
                    <a:pt x="4" y="18"/>
                    <a:pt x="2" y="16"/>
                  </a:cubicBezTo>
                  <a:cubicBezTo>
                    <a:pt x="2" y="15"/>
                    <a:pt x="2" y="14"/>
                    <a:pt x="1" y="13"/>
                  </a:cubicBezTo>
                  <a:cubicBezTo>
                    <a:pt x="1" y="11"/>
                    <a:pt x="1" y="8"/>
                    <a:pt x="0" y="6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3" name="Freeform 26"/>
            <p:cNvSpPr/>
            <p:nvPr/>
          </p:nvSpPr>
          <p:spPr bwMode="auto">
            <a:xfrm>
              <a:off x="6000" y="4207"/>
              <a:ext cx="114" cy="88"/>
            </a:xfrm>
            <a:custGeom>
              <a:avLst/>
              <a:gdLst>
                <a:gd name="T0" fmla="*/ 7 w 48"/>
                <a:gd name="T1" fmla="*/ 34 h 37"/>
                <a:gd name="T2" fmla="*/ 47 w 48"/>
                <a:gd name="T3" fmla="*/ 9 h 37"/>
                <a:gd name="T4" fmla="*/ 46 w 48"/>
                <a:gd name="T5" fmla="*/ 6 h 37"/>
                <a:gd name="T6" fmla="*/ 0 w 48"/>
                <a:gd name="T7" fmla="*/ 17 h 37"/>
                <a:gd name="T8" fmla="*/ 3 w 48"/>
                <a:gd name="T9" fmla="*/ 19 h 37"/>
                <a:gd name="T10" fmla="*/ 46 w 48"/>
                <a:gd name="T11" fmla="*/ 9 h 37"/>
                <a:gd name="T12" fmla="*/ 45 w 48"/>
                <a:gd name="T13" fmla="*/ 7 h 37"/>
                <a:gd name="T14" fmla="*/ 8 w 48"/>
                <a:gd name="T15" fmla="*/ 31 h 37"/>
                <a:gd name="T16" fmla="*/ 7 w 48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7">
                  <a:moveTo>
                    <a:pt x="7" y="34"/>
                  </a:moveTo>
                  <a:cubicBezTo>
                    <a:pt x="26" y="37"/>
                    <a:pt x="40" y="25"/>
                    <a:pt x="47" y="9"/>
                  </a:cubicBezTo>
                  <a:cubicBezTo>
                    <a:pt x="48" y="8"/>
                    <a:pt x="47" y="6"/>
                    <a:pt x="46" y="6"/>
                  </a:cubicBezTo>
                  <a:cubicBezTo>
                    <a:pt x="31" y="10"/>
                    <a:pt x="9" y="0"/>
                    <a:pt x="0" y="17"/>
                  </a:cubicBezTo>
                  <a:cubicBezTo>
                    <a:pt x="0" y="19"/>
                    <a:pt x="2" y="20"/>
                    <a:pt x="3" y="19"/>
                  </a:cubicBezTo>
                  <a:cubicBezTo>
                    <a:pt x="11" y="3"/>
                    <a:pt x="33" y="13"/>
                    <a:pt x="46" y="9"/>
                  </a:cubicBezTo>
                  <a:cubicBezTo>
                    <a:pt x="46" y="9"/>
                    <a:pt x="45" y="8"/>
                    <a:pt x="45" y="7"/>
                  </a:cubicBezTo>
                  <a:cubicBezTo>
                    <a:pt x="38" y="22"/>
                    <a:pt x="25" y="34"/>
                    <a:pt x="8" y="31"/>
                  </a:cubicBezTo>
                  <a:cubicBezTo>
                    <a:pt x="6" y="31"/>
                    <a:pt x="5" y="34"/>
                    <a:pt x="7" y="34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4" name="Freeform 27"/>
            <p:cNvSpPr/>
            <p:nvPr/>
          </p:nvSpPr>
          <p:spPr bwMode="auto">
            <a:xfrm>
              <a:off x="6002" y="4233"/>
              <a:ext cx="91" cy="46"/>
            </a:xfrm>
            <a:custGeom>
              <a:avLst/>
              <a:gdLst>
                <a:gd name="T0" fmla="*/ 2 w 38"/>
                <a:gd name="T1" fmla="*/ 17 h 19"/>
                <a:gd name="T2" fmla="*/ 37 w 38"/>
                <a:gd name="T3" fmla="*/ 4 h 19"/>
                <a:gd name="T4" fmla="*/ 35 w 38"/>
                <a:gd name="T5" fmla="*/ 2 h 19"/>
                <a:gd name="T6" fmla="*/ 3 w 38"/>
                <a:gd name="T7" fmla="*/ 14 h 19"/>
                <a:gd name="T8" fmla="*/ 2 w 38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9">
                  <a:moveTo>
                    <a:pt x="2" y="17"/>
                  </a:moveTo>
                  <a:cubicBezTo>
                    <a:pt x="15" y="19"/>
                    <a:pt x="30" y="15"/>
                    <a:pt x="37" y="4"/>
                  </a:cubicBezTo>
                  <a:cubicBezTo>
                    <a:pt x="38" y="2"/>
                    <a:pt x="36" y="0"/>
                    <a:pt x="35" y="2"/>
                  </a:cubicBezTo>
                  <a:cubicBezTo>
                    <a:pt x="28" y="13"/>
                    <a:pt x="14" y="16"/>
                    <a:pt x="3" y="14"/>
                  </a:cubicBezTo>
                  <a:cubicBezTo>
                    <a:pt x="1" y="14"/>
                    <a:pt x="0" y="16"/>
                    <a:pt x="2" y="17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5" name="Freeform 28"/>
            <p:cNvSpPr/>
            <p:nvPr/>
          </p:nvSpPr>
          <p:spPr bwMode="auto">
            <a:xfrm>
              <a:off x="5983" y="4119"/>
              <a:ext cx="48" cy="258"/>
            </a:xfrm>
            <a:custGeom>
              <a:avLst/>
              <a:gdLst>
                <a:gd name="T0" fmla="*/ 9 w 20"/>
                <a:gd name="T1" fmla="*/ 78 h 108"/>
                <a:gd name="T2" fmla="*/ 5 w 20"/>
                <a:gd name="T3" fmla="*/ 39 h 108"/>
                <a:gd name="T4" fmla="*/ 0 w 20"/>
                <a:gd name="T5" fmla="*/ 2 h 108"/>
                <a:gd name="T6" fmla="*/ 0 w 20"/>
                <a:gd name="T7" fmla="*/ 1 h 108"/>
                <a:gd name="T8" fmla="*/ 4 w 20"/>
                <a:gd name="T9" fmla="*/ 0 h 108"/>
                <a:gd name="T10" fmla="*/ 5 w 20"/>
                <a:gd name="T11" fmla="*/ 7 h 108"/>
                <a:gd name="T12" fmla="*/ 16 w 20"/>
                <a:gd name="T13" fmla="*/ 75 h 108"/>
                <a:gd name="T14" fmla="*/ 19 w 20"/>
                <a:gd name="T15" fmla="*/ 108 h 108"/>
                <a:gd name="T16" fmla="*/ 15 w 20"/>
                <a:gd name="T17" fmla="*/ 104 h 108"/>
                <a:gd name="T18" fmla="*/ 12 w 20"/>
                <a:gd name="T19" fmla="*/ 96 h 108"/>
                <a:gd name="T20" fmla="*/ 9 w 20"/>
                <a:gd name="T21" fmla="*/ 7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08">
                  <a:moveTo>
                    <a:pt x="9" y="78"/>
                  </a:moveTo>
                  <a:cubicBezTo>
                    <a:pt x="8" y="65"/>
                    <a:pt x="6" y="52"/>
                    <a:pt x="5" y="39"/>
                  </a:cubicBezTo>
                  <a:cubicBezTo>
                    <a:pt x="4" y="27"/>
                    <a:pt x="2" y="15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ubicBezTo>
                    <a:pt x="5" y="3"/>
                    <a:pt x="5" y="5"/>
                    <a:pt x="5" y="7"/>
                  </a:cubicBezTo>
                  <a:cubicBezTo>
                    <a:pt x="9" y="30"/>
                    <a:pt x="12" y="53"/>
                    <a:pt x="16" y="75"/>
                  </a:cubicBezTo>
                  <a:cubicBezTo>
                    <a:pt x="17" y="86"/>
                    <a:pt x="20" y="97"/>
                    <a:pt x="19" y="108"/>
                  </a:cubicBezTo>
                  <a:cubicBezTo>
                    <a:pt x="18" y="107"/>
                    <a:pt x="17" y="105"/>
                    <a:pt x="15" y="104"/>
                  </a:cubicBezTo>
                  <a:cubicBezTo>
                    <a:pt x="12" y="100"/>
                    <a:pt x="12" y="101"/>
                    <a:pt x="12" y="96"/>
                  </a:cubicBezTo>
                  <a:cubicBezTo>
                    <a:pt x="11" y="90"/>
                    <a:pt x="9" y="84"/>
                    <a:pt x="9" y="78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6" name="Freeform 29"/>
            <p:cNvSpPr/>
            <p:nvPr/>
          </p:nvSpPr>
          <p:spPr bwMode="auto">
            <a:xfrm>
              <a:off x="5979" y="4121"/>
              <a:ext cx="38" cy="251"/>
            </a:xfrm>
            <a:custGeom>
              <a:avLst/>
              <a:gdLst>
                <a:gd name="T0" fmla="*/ 11 w 16"/>
                <a:gd name="T1" fmla="*/ 68 h 105"/>
                <a:gd name="T2" fmla="*/ 0 w 16"/>
                <a:gd name="T3" fmla="*/ 0 h 105"/>
                <a:gd name="T4" fmla="*/ 2 w 16"/>
                <a:gd name="T5" fmla="*/ 0 h 105"/>
                <a:gd name="T6" fmla="*/ 12 w 16"/>
                <a:gd name="T7" fmla="*/ 68 h 105"/>
                <a:gd name="T8" fmla="*/ 13 w 16"/>
                <a:gd name="T9" fmla="*/ 79 h 105"/>
                <a:gd name="T10" fmla="*/ 16 w 16"/>
                <a:gd name="T11" fmla="*/ 105 h 105"/>
                <a:gd name="T12" fmla="*/ 14 w 16"/>
                <a:gd name="T13" fmla="*/ 104 h 105"/>
                <a:gd name="T14" fmla="*/ 12 w 16"/>
                <a:gd name="T15" fmla="*/ 79 h 105"/>
                <a:gd name="T16" fmla="*/ 11 w 16"/>
                <a:gd name="T17" fmla="*/ 6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5">
                  <a:moveTo>
                    <a:pt x="11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2" y="79"/>
                    <a:pt x="12" y="79"/>
                    <a:pt x="12" y="79"/>
                  </a:cubicBezTo>
                  <a:lnTo>
                    <a:pt x="11" y="68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7" name="Freeform 30"/>
            <p:cNvSpPr/>
            <p:nvPr/>
          </p:nvSpPr>
          <p:spPr bwMode="auto">
            <a:xfrm>
              <a:off x="5993" y="4119"/>
              <a:ext cx="33" cy="267"/>
            </a:xfrm>
            <a:custGeom>
              <a:avLst/>
              <a:gdLst>
                <a:gd name="T0" fmla="*/ 9 w 14"/>
                <a:gd name="T1" fmla="*/ 76 h 112"/>
                <a:gd name="T2" fmla="*/ 5 w 14"/>
                <a:gd name="T3" fmla="*/ 43 h 112"/>
                <a:gd name="T4" fmla="*/ 0 w 14"/>
                <a:gd name="T5" fmla="*/ 0 h 112"/>
                <a:gd name="T6" fmla="*/ 1 w 14"/>
                <a:gd name="T7" fmla="*/ 0 h 112"/>
                <a:gd name="T8" fmla="*/ 6 w 14"/>
                <a:gd name="T9" fmla="*/ 42 h 112"/>
                <a:gd name="T10" fmla="*/ 9 w 14"/>
                <a:gd name="T11" fmla="*/ 72 h 112"/>
                <a:gd name="T12" fmla="*/ 10 w 14"/>
                <a:gd name="T13" fmla="*/ 80 h 112"/>
                <a:gd name="T14" fmla="*/ 14 w 14"/>
                <a:gd name="T15" fmla="*/ 112 h 112"/>
                <a:gd name="T16" fmla="*/ 11 w 14"/>
                <a:gd name="T17" fmla="*/ 112 h 112"/>
                <a:gd name="T18" fmla="*/ 9 w 14"/>
                <a:gd name="T19" fmla="*/ 81 h 112"/>
                <a:gd name="T20" fmla="*/ 9 w 14"/>
                <a:gd name="T21" fmla="*/ 7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12">
                  <a:moveTo>
                    <a:pt x="9" y="76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3" y="28"/>
                    <a:pt x="2" y="14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14"/>
                    <a:pt x="4" y="27"/>
                    <a:pt x="6" y="4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9" y="81"/>
                    <a:pt x="9" y="81"/>
                    <a:pt x="9" y="81"/>
                  </a:cubicBezTo>
                  <a:lnTo>
                    <a:pt x="9" y="76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8" name="Freeform 31"/>
            <p:cNvSpPr/>
            <p:nvPr/>
          </p:nvSpPr>
          <p:spPr bwMode="auto">
            <a:xfrm>
              <a:off x="5957" y="3956"/>
              <a:ext cx="95" cy="62"/>
            </a:xfrm>
            <a:custGeom>
              <a:avLst/>
              <a:gdLst>
                <a:gd name="T0" fmla="*/ 0 w 40"/>
                <a:gd name="T1" fmla="*/ 8 h 26"/>
                <a:gd name="T2" fmla="*/ 5 w 40"/>
                <a:gd name="T3" fmla="*/ 0 h 26"/>
                <a:gd name="T4" fmla="*/ 9 w 40"/>
                <a:gd name="T5" fmla="*/ 5 h 26"/>
                <a:gd name="T6" fmla="*/ 15 w 40"/>
                <a:gd name="T7" fmla="*/ 11 h 26"/>
                <a:gd name="T8" fmla="*/ 18 w 40"/>
                <a:gd name="T9" fmla="*/ 14 h 26"/>
                <a:gd name="T10" fmla="*/ 20 w 40"/>
                <a:gd name="T11" fmla="*/ 16 h 26"/>
                <a:gd name="T12" fmla="*/ 25 w 40"/>
                <a:gd name="T13" fmla="*/ 20 h 26"/>
                <a:gd name="T14" fmla="*/ 29 w 40"/>
                <a:gd name="T15" fmla="*/ 16 h 26"/>
                <a:gd name="T16" fmla="*/ 31 w 40"/>
                <a:gd name="T17" fmla="*/ 13 h 26"/>
                <a:gd name="T18" fmla="*/ 33 w 40"/>
                <a:gd name="T19" fmla="*/ 11 h 26"/>
                <a:gd name="T20" fmla="*/ 39 w 40"/>
                <a:gd name="T21" fmla="*/ 4 h 26"/>
                <a:gd name="T22" fmla="*/ 40 w 40"/>
                <a:gd name="T23" fmla="*/ 18 h 26"/>
                <a:gd name="T24" fmla="*/ 0 w 40"/>
                <a:gd name="T25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6">
                  <a:moveTo>
                    <a:pt x="0" y="8"/>
                  </a:moveTo>
                  <a:cubicBezTo>
                    <a:pt x="1" y="5"/>
                    <a:pt x="2" y="2"/>
                    <a:pt x="5" y="0"/>
                  </a:cubicBezTo>
                  <a:cubicBezTo>
                    <a:pt x="6" y="1"/>
                    <a:pt x="7" y="3"/>
                    <a:pt x="9" y="5"/>
                  </a:cubicBezTo>
                  <a:cubicBezTo>
                    <a:pt x="11" y="7"/>
                    <a:pt x="13" y="9"/>
                    <a:pt x="15" y="11"/>
                  </a:cubicBezTo>
                  <a:cubicBezTo>
                    <a:pt x="16" y="12"/>
                    <a:pt x="17" y="13"/>
                    <a:pt x="18" y="14"/>
                  </a:cubicBezTo>
                  <a:cubicBezTo>
                    <a:pt x="18" y="15"/>
                    <a:pt x="19" y="15"/>
                    <a:pt x="20" y="16"/>
                  </a:cubicBezTo>
                  <a:cubicBezTo>
                    <a:pt x="22" y="17"/>
                    <a:pt x="23" y="19"/>
                    <a:pt x="25" y="20"/>
                  </a:cubicBezTo>
                  <a:cubicBezTo>
                    <a:pt x="26" y="19"/>
                    <a:pt x="28" y="18"/>
                    <a:pt x="29" y="16"/>
                  </a:cubicBezTo>
                  <a:cubicBezTo>
                    <a:pt x="29" y="15"/>
                    <a:pt x="30" y="14"/>
                    <a:pt x="31" y="13"/>
                  </a:cubicBezTo>
                  <a:cubicBezTo>
                    <a:pt x="32" y="12"/>
                    <a:pt x="32" y="11"/>
                    <a:pt x="33" y="11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9"/>
                    <a:pt x="40" y="13"/>
                    <a:pt x="40" y="18"/>
                  </a:cubicBezTo>
                  <a:cubicBezTo>
                    <a:pt x="28" y="26"/>
                    <a:pt x="14" y="19"/>
                    <a:pt x="0" y="8"/>
                  </a:cubicBezTo>
                  <a:close/>
                </a:path>
              </a:pathLst>
            </a:custGeom>
            <a:solidFill>
              <a:srgbClr val="D48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9" name="Freeform 32"/>
            <p:cNvSpPr/>
            <p:nvPr/>
          </p:nvSpPr>
          <p:spPr bwMode="auto">
            <a:xfrm>
              <a:off x="5881" y="3975"/>
              <a:ext cx="174" cy="170"/>
            </a:xfrm>
            <a:custGeom>
              <a:avLst/>
              <a:gdLst>
                <a:gd name="T0" fmla="*/ 9 w 73"/>
                <a:gd name="T1" fmla="*/ 21 h 71"/>
                <a:gd name="T2" fmla="*/ 18 w 73"/>
                <a:gd name="T3" fmla="*/ 24 h 71"/>
                <a:gd name="T4" fmla="*/ 22 w 73"/>
                <a:gd name="T5" fmla="*/ 19 h 71"/>
                <a:gd name="T6" fmla="*/ 25 w 73"/>
                <a:gd name="T7" fmla="*/ 13 h 71"/>
                <a:gd name="T8" fmla="*/ 31 w 73"/>
                <a:gd name="T9" fmla="*/ 1 h 71"/>
                <a:gd name="T10" fmla="*/ 32 w 73"/>
                <a:gd name="T11" fmla="*/ 0 h 71"/>
                <a:gd name="T12" fmla="*/ 72 w 73"/>
                <a:gd name="T13" fmla="*/ 10 h 71"/>
                <a:gd name="T14" fmla="*/ 71 w 73"/>
                <a:gd name="T15" fmla="*/ 33 h 71"/>
                <a:gd name="T16" fmla="*/ 56 w 73"/>
                <a:gd name="T17" fmla="*/ 62 h 71"/>
                <a:gd name="T18" fmla="*/ 32 w 73"/>
                <a:gd name="T19" fmla="*/ 66 h 71"/>
                <a:gd name="T20" fmla="*/ 7 w 73"/>
                <a:gd name="T21" fmla="*/ 43 h 71"/>
                <a:gd name="T22" fmla="*/ 0 w 73"/>
                <a:gd name="T23" fmla="*/ 14 h 71"/>
                <a:gd name="T24" fmla="*/ 9 w 73"/>
                <a:gd name="T25" fmla="*/ 2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1">
                  <a:moveTo>
                    <a:pt x="9" y="21"/>
                  </a:moveTo>
                  <a:cubicBezTo>
                    <a:pt x="11" y="22"/>
                    <a:pt x="16" y="25"/>
                    <a:pt x="18" y="24"/>
                  </a:cubicBezTo>
                  <a:cubicBezTo>
                    <a:pt x="20" y="23"/>
                    <a:pt x="21" y="21"/>
                    <a:pt x="22" y="19"/>
                  </a:cubicBezTo>
                  <a:cubicBezTo>
                    <a:pt x="23" y="17"/>
                    <a:pt x="24" y="15"/>
                    <a:pt x="25" y="13"/>
                  </a:cubicBezTo>
                  <a:cubicBezTo>
                    <a:pt x="27" y="9"/>
                    <a:pt x="29" y="5"/>
                    <a:pt x="31" y="1"/>
                  </a:cubicBezTo>
                  <a:cubicBezTo>
                    <a:pt x="32" y="1"/>
                    <a:pt x="32" y="0"/>
                    <a:pt x="32" y="0"/>
                  </a:cubicBezTo>
                  <a:cubicBezTo>
                    <a:pt x="46" y="11"/>
                    <a:pt x="60" y="18"/>
                    <a:pt x="72" y="10"/>
                  </a:cubicBezTo>
                  <a:cubicBezTo>
                    <a:pt x="73" y="18"/>
                    <a:pt x="72" y="25"/>
                    <a:pt x="71" y="33"/>
                  </a:cubicBezTo>
                  <a:cubicBezTo>
                    <a:pt x="69" y="44"/>
                    <a:pt x="65" y="54"/>
                    <a:pt x="56" y="62"/>
                  </a:cubicBezTo>
                  <a:cubicBezTo>
                    <a:pt x="49" y="68"/>
                    <a:pt x="41" y="71"/>
                    <a:pt x="32" y="66"/>
                  </a:cubicBezTo>
                  <a:cubicBezTo>
                    <a:pt x="22" y="61"/>
                    <a:pt x="13" y="52"/>
                    <a:pt x="7" y="43"/>
                  </a:cubicBezTo>
                  <a:cubicBezTo>
                    <a:pt x="2" y="34"/>
                    <a:pt x="1" y="24"/>
                    <a:pt x="0" y="14"/>
                  </a:cubicBezTo>
                  <a:cubicBezTo>
                    <a:pt x="3" y="17"/>
                    <a:pt x="6" y="20"/>
                    <a:pt x="9" y="21"/>
                  </a:cubicBezTo>
                  <a:close/>
                </a:path>
              </a:pathLst>
            </a:custGeom>
            <a:solidFill>
              <a:srgbClr val="D48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0" name="Freeform 33"/>
            <p:cNvSpPr/>
            <p:nvPr/>
          </p:nvSpPr>
          <p:spPr bwMode="auto">
            <a:xfrm>
              <a:off x="5884" y="3954"/>
              <a:ext cx="175" cy="181"/>
            </a:xfrm>
            <a:custGeom>
              <a:avLst/>
              <a:gdLst>
                <a:gd name="T0" fmla="*/ 67 w 74"/>
                <a:gd name="T1" fmla="*/ 10 h 76"/>
                <a:gd name="T2" fmla="*/ 62 w 74"/>
                <a:gd name="T3" fmla="*/ 17 h 76"/>
                <a:gd name="T4" fmla="*/ 59 w 74"/>
                <a:gd name="T5" fmla="*/ 20 h 76"/>
                <a:gd name="T6" fmla="*/ 55 w 74"/>
                <a:gd name="T7" fmla="*/ 24 h 76"/>
                <a:gd name="T8" fmla="*/ 47 w 74"/>
                <a:gd name="T9" fmla="*/ 16 h 76"/>
                <a:gd name="T10" fmla="*/ 45 w 74"/>
                <a:gd name="T11" fmla="*/ 13 h 76"/>
                <a:gd name="T12" fmla="*/ 40 w 74"/>
                <a:gd name="T13" fmla="*/ 8 h 76"/>
                <a:gd name="T14" fmla="*/ 37 w 74"/>
                <a:gd name="T15" fmla="*/ 4 h 76"/>
                <a:gd name="T16" fmla="*/ 35 w 74"/>
                <a:gd name="T17" fmla="*/ 1 h 76"/>
                <a:gd name="T18" fmla="*/ 33 w 74"/>
                <a:gd name="T19" fmla="*/ 1 h 76"/>
                <a:gd name="T20" fmla="*/ 23 w 74"/>
                <a:gd name="T21" fmla="*/ 27 h 76"/>
                <a:gd name="T22" fmla="*/ 22 w 74"/>
                <a:gd name="T23" fmla="*/ 32 h 76"/>
                <a:gd name="T24" fmla="*/ 1 w 74"/>
                <a:gd name="T25" fmla="*/ 22 h 76"/>
                <a:gd name="T26" fmla="*/ 1 w 74"/>
                <a:gd name="T27" fmla="*/ 21 h 76"/>
                <a:gd name="T28" fmla="*/ 1 w 74"/>
                <a:gd name="T29" fmla="*/ 21 h 76"/>
                <a:gd name="T30" fmla="*/ 0 w 74"/>
                <a:gd name="T31" fmla="*/ 22 h 76"/>
                <a:gd name="T32" fmla="*/ 1 w 74"/>
                <a:gd name="T33" fmla="*/ 23 h 76"/>
                <a:gd name="T34" fmla="*/ 1 w 74"/>
                <a:gd name="T35" fmla="*/ 24 h 76"/>
                <a:gd name="T36" fmla="*/ 1 w 74"/>
                <a:gd name="T37" fmla="*/ 26 h 76"/>
                <a:gd name="T38" fmla="*/ 4 w 74"/>
                <a:gd name="T39" fmla="*/ 39 h 76"/>
                <a:gd name="T40" fmla="*/ 22 w 74"/>
                <a:gd name="T41" fmla="*/ 67 h 76"/>
                <a:gd name="T42" fmla="*/ 42 w 74"/>
                <a:gd name="T43" fmla="*/ 75 h 76"/>
                <a:gd name="T44" fmla="*/ 70 w 74"/>
                <a:gd name="T45" fmla="*/ 47 h 76"/>
                <a:gd name="T46" fmla="*/ 71 w 74"/>
                <a:gd name="T47" fmla="*/ 9 h 76"/>
                <a:gd name="T48" fmla="*/ 70 w 74"/>
                <a:gd name="T49" fmla="*/ 10 h 76"/>
                <a:gd name="T50" fmla="*/ 69 w 74"/>
                <a:gd name="T51" fmla="*/ 48 h 76"/>
                <a:gd name="T52" fmla="*/ 41 w 74"/>
                <a:gd name="T53" fmla="*/ 74 h 76"/>
                <a:gd name="T54" fmla="*/ 22 w 74"/>
                <a:gd name="T55" fmla="*/ 67 h 76"/>
                <a:gd name="T56" fmla="*/ 5 w 74"/>
                <a:gd name="T57" fmla="*/ 40 h 76"/>
                <a:gd name="T58" fmla="*/ 2 w 74"/>
                <a:gd name="T59" fmla="*/ 24 h 76"/>
                <a:gd name="T60" fmla="*/ 22 w 74"/>
                <a:gd name="T61" fmla="*/ 32 h 76"/>
                <a:gd name="T62" fmla="*/ 24 w 74"/>
                <a:gd name="T63" fmla="*/ 28 h 76"/>
                <a:gd name="T64" fmla="*/ 34 w 74"/>
                <a:gd name="T65" fmla="*/ 1 h 76"/>
                <a:gd name="T66" fmla="*/ 34 w 74"/>
                <a:gd name="T67" fmla="*/ 2 h 76"/>
                <a:gd name="T68" fmla="*/ 36 w 74"/>
                <a:gd name="T69" fmla="*/ 3 h 76"/>
                <a:gd name="T70" fmla="*/ 39 w 74"/>
                <a:gd name="T71" fmla="*/ 8 h 76"/>
                <a:gd name="T72" fmla="*/ 44 w 74"/>
                <a:gd name="T73" fmla="*/ 14 h 76"/>
                <a:gd name="T74" fmla="*/ 46 w 74"/>
                <a:gd name="T75" fmla="*/ 16 h 76"/>
                <a:gd name="T76" fmla="*/ 55 w 74"/>
                <a:gd name="T77" fmla="*/ 25 h 76"/>
                <a:gd name="T78" fmla="*/ 56 w 74"/>
                <a:gd name="T79" fmla="*/ 25 h 76"/>
                <a:gd name="T80" fmla="*/ 56 w 74"/>
                <a:gd name="T81" fmla="*/ 25 h 76"/>
                <a:gd name="T82" fmla="*/ 59 w 74"/>
                <a:gd name="T83" fmla="*/ 21 h 76"/>
                <a:gd name="T84" fmla="*/ 62 w 74"/>
                <a:gd name="T85" fmla="*/ 18 h 76"/>
                <a:gd name="T86" fmla="*/ 67 w 74"/>
                <a:gd name="T87" fmla="*/ 11 h 76"/>
                <a:gd name="T88" fmla="*/ 70 w 74"/>
                <a:gd name="T89" fmla="*/ 7 h 76"/>
                <a:gd name="T90" fmla="*/ 69 w 74"/>
                <a:gd name="T91" fmla="*/ 7 h 76"/>
                <a:gd name="T92" fmla="*/ 67 w 74"/>
                <a:gd name="T9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" h="76">
                  <a:moveTo>
                    <a:pt x="67" y="10"/>
                  </a:moveTo>
                  <a:cubicBezTo>
                    <a:pt x="62" y="17"/>
                    <a:pt x="62" y="17"/>
                    <a:pt x="62" y="17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6" y="23"/>
                    <a:pt x="55" y="24"/>
                  </a:cubicBezTo>
                  <a:cubicBezTo>
                    <a:pt x="54" y="23"/>
                    <a:pt x="47" y="16"/>
                    <a:pt x="47" y="16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5" y="1"/>
                    <a:pt x="35" y="1"/>
                  </a:cubicBezTo>
                  <a:cubicBezTo>
                    <a:pt x="34" y="0"/>
                    <a:pt x="34" y="0"/>
                    <a:pt x="33" y="1"/>
                  </a:cubicBezTo>
                  <a:cubicBezTo>
                    <a:pt x="29" y="2"/>
                    <a:pt x="26" y="13"/>
                    <a:pt x="23" y="27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18" y="31"/>
                    <a:pt x="2" y="26"/>
                    <a:pt x="1" y="22"/>
                  </a:cubicBezTo>
                  <a:cubicBezTo>
                    <a:pt x="1" y="22"/>
                    <a:pt x="2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32"/>
                    <a:pt x="2" y="33"/>
                    <a:pt x="4" y="39"/>
                  </a:cubicBezTo>
                  <a:cubicBezTo>
                    <a:pt x="8" y="47"/>
                    <a:pt x="15" y="61"/>
                    <a:pt x="22" y="67"/>
                  </a:cubicBezTo>
                  <a:cubicBezTo>
                    <a:pt x="28" y="73"/>
                    <a:pt x="34" y="76"/>
                    <a:pt x="42" y="75"/>
                  </a:cubicBezTo>
                  <a:cubicBezTo>
                    <a:pt x="56" y="72"/>
                    <a:pt x="66" y="58"/>
                    <a:pt x="70" y="47"/>
                  </a:cubicBezTo>
                  <a:cubicBezTo>
                    <a:pt x="74" y="38"/>
                    <a:pt x="74" y="20"/>
                    <a:pt x="71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3" y="20"/>
                    <a:pt x="73" y="39"/>
                    <a:pt x="69" y="48"/>
                  </a:cubicBezTo>
                  <a:cubicBezTo>
                    <a:pt x="65" y="59"/>
                    <a:pt x="54" y="71"/>
                    <a:pt x="41" y="74"/>
                  </a:cubicBezTo>
                  <a:cubicBezTo>
                    <a:pt x="34" y="75"/>
                    <a:pt x="28" y="73"/>
                    <a:pt x="22" y="67"/>
                  </a:cubicBezTo>
                  <a:cubicBezTo>
                    <a:pt x="16" y="61"/>
                    <a:pt x="9" y="47"/>
                    <a:pt x="5" y="40"/>
                  </a:cubicBezTo>
                  <a:cubicBezTo>
                    <a:pt x="3" y="35"/>
                    <a:pt x="2" y="29"/>
                    <a:pt x="2" y="24"/>
                  </a:cubicBezTo>
                  <a:cubicBezTo>
                    <a:pt x="7" y="29"/>
                    <a:pt x="19" y="32"/>
                    <a:pt x="22" y="32"/>
                  </a:cubicBezTo>
                  <a:cubicBezTo>
                    <a:pt x="23" y="32"/>
                    <a:pt x="23" y="32"/>
                    <a:pt x="24" y="28"/>
                  </a:cubicBezTo>
                  <a:cubicBezTo>
                    <a:pt x="25" y="22"/>
                    <a:pt x="30" y="3"/>
                    <a:pt x="34" y="1"/>
                  </a:cubicBezTo>
                  <a:cubicBezTo>
                    <a:pt x="34" y="1"/>
                    <a:pt x="34" y="1"/>
                    <a:pt x="34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4"/>
                    <a:pt x="39" y="8"/>
                    <a:pt x="39" y="8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9" y="7"/>
                    <a:pt x="69" y="7"/>
                    <a:pt x="69" y="7"/>
                  </a:cubicBezTo>
                  <a:lnTo>
                    <a:pt x="67" y="10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1" name="Freeform 34"/>
            <p:cNvSpPr/>
            <p:nvPr/>
          </p:nvSpPr>
          <p:spPr bwMode="auto">
            <a:xfrm>
              <a:off x="6014" y="4014"/>
              <a:ext cx="41" cy="88"/>
            </a:xfrm>
            <a:custGeom>
              <a:avLst/>
              <a:gdLst>
                <a:gd name="T0" fmla="*/ 4 w 17"/>
                <a:gd name="T1" fmla="*/ 34 h 37"/>
                <a:gd name="T2" fmla="*/ 13 w 17"/>
                <a:gd name="T3" fmla="*/ 0 h 37"/>
                <a:gd name="T4" fmla="*/ 10 w 17"/>
                <a:gd name="T5" fmla="*/ 8 h 37"/>
                <a:gd name="T6" fmla="*/ 6 w 17"/>
                <a:gd name="T7" fmla="*/ 21 h 37"/>
                <a:gd name="T8" fmla="*/ 3 w 17"/>
                <a:gd name="T9" fmla="*/ 30 h 37"/>
                <a:gd name="T10" fmla="*/ 0 w 17"/>
                <a:gd name="T11" fmla="*/ 37 h 37"/>
                <a:gd name="T12" fmla="*/ 0 w 17"/>
                <a:gd name="T13" fmla="*/ 36 h 37"/>
                <a:gd name="T14" fmla="*/ 4 w 17"/>
                <a:gd name="T15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7">
                  <a:moveTo>
                    <a:pt x="4" y="34"/>
                  </a:moveTo>
                  <a:cubicBezTo>
                    <a:pt x="11" y="24"/>
                    <a:pt x="17" y="4"/>
                    <a:pt x="13" y="0"/>
                  </a:cubicBezTo>
                  <a:cubicBezTo>
                    <a:pt x="11" y="1"/>
                    <a:pt x="10" y="6"/>
                    <a:pt x="10" y="8"/>
                  </a:cubicBezTo>
                  <a:cubicBezTo>
                    <a:pt x="8" y="12"/>
                    <a:pt x="7" y="17"/>
                    <a:pt x="6" y="21"/>
                  </a:cubicBezTo>
                  <a:cubicBezTo>
                    <a:pt x="5" y="24"/>
                    <a:pt x="4" y="27"/>
                    <a:pt x="3" y="30"/>
                  </a:cubicBezTo>
                  <a:cubicBezTo>
                    <a:pt x="2" y="32"/>
                    <a:pt x="1" y="35"/>
                    <a:pt x="0" y="37"/>
                  </a:cubicBezTo>
                  <a:cubicBezTo>
                    <a:pt x="0" y="37"/>
                    <a:pt x="0" y="37"/>
                    <a:pt x="0" y="36"/>
                  </a:cubicBezTo>
                  <a:lnTo>
                    <a:pt x="4" y="34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2" name="Freeform 35"/>
            <p:cNvSpPr/>
            <p:nvPr/>
          </p:nvSpPr>
          <p:spPr bwMode="auto">
            <a:xfrm>
              <a:off x="6428" y="4052"/>
              <a:ext cx="116" cy="86"/>
            </a:xfrm>
            <a:custGeom>
              <a:avLst/>
              <a:gdLst>
                <a:gd name="T0" fmla="*/ 8 w 49"/>
                <a:gd name="T1" fmla="*/ 10 h 36"/>
                <a:gd name="T2" fmla="*/ 49 w 49"/>
                <a:gd name="T3" fmla="*/ 23 h 36"/>
                <a:gd name="T4" fmla="*/ 30 w 49"/>
                <a:gd name="T5" fmla="*/ 28 h 36"/>
                <a:gd name="T6" fmla="*/ 0 w 49"/>
                <a:gd name="T7" fmla="*/ 21 h 36"/>
                <a:gd name="T8" fmla="*/ 8 w 49"/>
                <a:gd name="T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6">
                  <a:moveTo>
                    <a:pt x="8" y="10"/>
                  </a:moveTo>
                  <a:cubicBezTo>
                    <a:pt x="8" y="10"/>
                    <a:pt x="28" y="0"/>
                    <a:pt x="49" y="23"/>
                  </a:cubicBezTo>
                  <a:cubicBezTo>
                    <a:pt x="49" y="23"/>
                    <a:pt x="40" y="24"/>
                    <a:pt x="30" y="28"/>
                  </a:cubicBezTo>
                  <a:cubicBezTo>
                    <a:pt x="20" y="32"/>
                    <a:pt x="3" y="36"/>
                    <a:pt x="0" y="21"/>
                  </a:cubicBezTo>
                  <a:cubicBezTo>
                    <a:pt x="0" y="21"/>
                    <a:pt x="6" y="16"/>
                    <a:pt x="8" y="10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3" name="Freeform 36"/>
            <p:cNvSpPr/>
            <p:nvPr/>
          </p:nvSpPr>
          <p:spPr bwMode="auto">
            <a:xfrm>
              <a:off x="6430" y="4047"/>
              <a:ext cx="133" cy="110"/>
            </a:xfrm>
            <a:custGeom>
              <a:avLst/>
              <a:gdLst>
                <a:gd name="T0" fmla="*/ 8 w 56"/>
                <a:gd name="T1" fmla="*/ 11 h 46"/>
                <a:gd name="T2" fmla="*/ 53 w 56"/>
                <a:gd name="T3" fmla="*/ 29 h 46"/>
                <a:gd name="T4" fmla="*/ 54 w 56"/>
                <a:gd name="T5" fmla="*/ 27 h 46"/>
                <a:gd name="T6" fmla="*/ 3 w 56"/>
                <a:gd name="T7" fmla="*/ 22 h 46"/>
                <a:gd name="T8" fmla="*/ 1 w 56"/>
                <a:gd name="T9" fmla="*/ 24 h 46"/>
                <a:gd name="T10" fmla="*/ 54 w 56"/>
                <a:gd name="T11" fmla="*/ 30 h 46"/>
                <a:gd name="T12" fmla="*/ 55 w 56"/>
                <a:gd name="T13" fmla="*/ 28 h 46"/>
                <a:gd name="T14" fmla="*/ 6 w 56"/>
                <a:gd name="T15" fmla="*/ 9 h 46"/>
                <a:gd name="T16" fmla="*/ 8 w 56"/>
                <a:gd name="T17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6">
                  <a:moveTo>
                    <a:pt x="8" y="11"/>
                  </a:moveTo>
                  <a:cubicBezTo>
                    <a:pt x="26" y="4"/>
                    <a:pt x="43" y="15"/>
                    <a:pt x="53" y="29"/>
                  </a:cubicBezTo>
                  <a:cubicBezTo>
                    <a:pt x="53" y="29"/>
                    <a:pt x="54" y="28"/>
                    <a:pt x="54" y="27"/>
                  </a:cubicBezTo>
                  <a:cubicBezTo>
                    <a:pt x="37" y="25"/>
                    <a:pt x="15" y="43"/>
                    <a:pt x="3" y="22"/>
                  </a:cubicBezTo>
                  <a:cubicBezTo>
                    <a:pt x="2" y="21"/>
                    <a:pt x="0" y="22"/>
                    <a:pt x="1" y="24"/>
                  </a:cubicBezTo>
                  <a:cubicBezTo>
                    <a:pt x="13" y="46"/>
                    <a:pt x="35" y="28"/>
                    <a:pt x="54" y="30"/>
                  </a:cubicBezTo>
                  <a:cubicBezTo>
                    <a:pt x="55" y="30"/>
                    <a:pt x="56" y="29"/>
                    <a:pt x="55" y="28"/>
                  </a:cubicBezTo>
                  <a:cubicBezTo>
                    <a:pt x="45" y="12"/>
                    <a:pt x="26" y="0"/>
                    <a:pt x="6" y="9"/>
                  </a:cubicBezTo>
                  <a:cubicBezTo>
                    <a:pt x="5" y="9"/>
                    <a:pt x="6" y="12"/>
                    <a:pt x="8" y="11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4" name="Freeform 37"/>
            <p:cNvSpPr/>
            <p:nvPr/>
          </p:nvSpPr>
          <p:spPr bwMode="auto">
            <a:xfrm>
              <a:off x="6435" y="4073"/>
              <a:ext cx="102" cy="39"/>
            </a:xfrm>
            <a:custGeom>
              <a:avLst/>
              <a:gdLst>
                <a:gd name="T0" fmla="*/ 3 w 43"/>
                <a:gd name="T1" fmla="*/ 8 h 16"/>
                <a:gd name="T2" fmla="*/ 40 w 43"/>
                <a:gd name="T3" fmla="*/ 14 h 16"/>
                <a:gd name="T4" fmla="*/ 42 w 43"/>
                <a:gd name="T5" fmla="*/ 12 h 16"/>
                <a:gd name="T6" fmla="*/ 2 w 43"/>
                <a:gd name="T7" fmla="*/ 5 h 16"/>
                <a:gd name="T8" fmla="*/ 3 w 43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">
                  <a:moveTo>
                    <a:pt x="3" y="8"/>
                  </a:moveTo>
                  <a:cubicBezTo>
                    <a:pt x="15" y="3"/>
                    <a:pt x="30" y="4"/>
                    <a:pt x="40" y="14"/>
                  </a:cubicBezTo>
                  <a:cubicBezTo>
                    <a:pt x="41" y="16"/>
                    <a:pt x="43" y="13"/>
                    <a:pt x="42" y="12"/>
                  </a:cubicBezTo>
                  <a:cubicBezTo>
                    <a:pt x="32" y="1"/>
                    <a:pt x="15" y="0"/>
                    <a:pt x="2" y="5"/>
                  </a:cubicBezTo>
                  <a:cubicBezTo>
                    <a:pt x="0" y="6"/>
                    <a:pt x="1" y="9"/>
                    <a:pt x="3" y="8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5" name="Freeform 38"/>
            <p:cNvSpPr/>
            <p:nvPr/>
          </p:nvSpPr>
          <p:spPr bwMode="auto">
            <a:xfrm>
              <a:off x="6323" y="4112"/>
              <a:ext cx="112" cy="71"/>
            </a:xfrm>
            <a:custGeom>
              <a:avLst/>
              <a:gdLst>
                <a:gd name="T0" fmla="*/ 47 w 47"/>
                <a:gd name="T1" fmla="*/ 8 h 30"/>
                <a:gd name="T2" fmla="*/ 20 w 47"/>
                <a:gd name="T3" fmla="*/ 1 h 30"/>
                <a:gd name="T4" fmla="*/ 0 w 47"/>
                <a:gd name="T5" fmla="*/ 0 h 30"/>
                <a:gd name="T6" fmla="*/ 37 w 47"/>
                <a:gd name="T7" fmla="*/ 25 h 30"/>
                <a:gd name="T8" fmla="*/ 43 w 47"/>
                <a:gd name="T9" fmla="*/ 20 h 30"/>
                <a:gd name="T10" fmla="*/ 44 w 47"/>
                <a:gd name="T11" fmla="*/ 16 h 30"/>
                <a:gd name="T12" fmla="*/ 47 w 47"/>
                <a:gd name="T13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0">
                  <a:moveTo>
                    <a:pt x="47" y="8"/>
                  </a:moveTo>
                  <a:cubicBezTo>
                    <a:pt x="42" y="0"/>
                    <a:pt x="29" y="0"/>
                    <a:pt x="20" y="1"/>
                  </a:cubicBezTo>
                  <a:cubicBezTo>
                    <a:pt x="9" y="2"/>
                    <a:pt x="0" y="0"/>
                    <a:pt x="0" y="0"/>
                  </a:cubicBezTo>
                  <a:cubicBezTo>
                    <a:pt x="14" y="30"/>
                    <a:pt x="37" y="25"/>
                    <a:pt x="37" y="25"/>
                  </a:cubicBezTo>
                  <a:cubicBezTo>
                    <a:pt x="39" y="23"/>
                    <a:pt x="41" y="21"/>
                    <a:pt x="43" y="20"/>
                  </a:cubicBezTo>
                  <a:cubicBezTo>
                    <a:pt x="43" y="18"/>
                    <a:pt x="44" y="17"/>
                    <a:pt x="44" y="16"/>
                  </a:cubicBezTo>
                  <a:cubicBezTo>
                    <a:pt x="45" y="13"/>
                    <a:pt x="46" y="10"/>
                    <a:pt x="47" y="8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6" name="Freeform 39"/>
            <p:cNvSpPr/>
            <p:nvPr/>
          </p:nvSpPr>
          <p:spPr bwMode="auto">
            <a:xfrm>
              <a:off x="6306" y="4088"/>
              <a:ext cx="129" cy="95"/>
            </a:xfrm>
            <a:custGeom>
              <a:avLst/>
              <a:gdLst>
                <a:gd name="T0" fmla="*/ 44 w 54"/>
                <a:gd name="T1" fmla="*/ 36 h 40"/>
                <a:gd name="T2" fmla="*/ 3 w 54"/>
                <a:gd name="T3" fmla="*/ 5 h 40"/>
                <a:gd name="T4" fmla="*/ 1 w 54"/>
                <a:gd name="T5" fmla="*/ 7 h 40"/>
                <a:gd name="T6" fmla="*/ 50 w 54"/>
                <a:gd name="T7" fmla="*/ 21 h 40"/>
                <a:gd name="T8" fmla="*/ 53 w 54"/>
                <a:gd name="T9" fmla="*/ 21 h 40"/>
                <a:gd name="T10" fmla="*/ 2 w 54"/>
                <a:gd name="T11" fmla="*/ 4 h 40"/>
                <a:gd name="T12" fmla="*/ 0 w 54"/>
                <a:gd name="T13" fmla="*/ 6 h 40"/>
                <a:gd name="T14" fmla="*/ 44 w 54"/>
                <a:gd name="T15" fmla="*/ 39 h 40"/>
                <a:gd name="T16" fmla="*/ 44 w 54"/>
                <a:gd name="T1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0">
                  <a:moveTo>
                    <a:pt x="44" y="36"/>
                  </a:moveTo>
                  <a:cubicBezTo>
                    <a:pt x="23" y="37"/>
                    <a:pt x="9" y="23"/>
                    <a:pt x="3" y="5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7" y="12"/>
                    <a:pt x="42" y="3"/>
                    <a:pt x="50" y="21"/>
                  </a:cubicBezTo>
                  <a:cubicBezTo>
                    <a:pt x="51" y="23"/>
                    <a:pt x="54" y="22"/>
                    <a:pt x="53" y="21"/>
                  </a:cubicBezTo>
                  <a:cubicBezTo>
                    <a:pt x="44" y="0"/>
                    <a:pt x="19" y="9"/>
                    <a:pt x="2" y="4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7" y="25"/>
                    <a:pt x="22" y="40"/>
                    <a:pt x="44" y="39"/>
                  </a:cubicBezTo>
                  <a:cubicBezTo>
                    <a:pt x="45" y="39"/>
                    <a:pt x="45" y="36"/>
                    <a:pt x="44" y="36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7" name="Freeform 40"/>
            <p:cNvSpPr/>
            <p:nvPr/>
          </p:nvSpPr>
          <p:spPr bwMode="auto">
            <a:xfrm>
              <a:off x="6330" y="4112"/>
              <a:ext cx="98" cy="54"/>
            </a:xfrm>
            <a:custGeom>
              <a:avLst/>
              <a:gdLst>
                <a:gd name="T0" fmla="*/ 39 w 41"/>
                <a:gd name="T1" fmla="*/ 19 h 23"/>
                <a:gd name="T2" fmla="*/ 3 w 41"/>
                <a:gd name="T3" fmla="*/ 2 h 23"/>
                <a:gd name="T4" fmla="*/ 0 w 41"/>
                <a:gd name="T5" fmla="*/ 3 h 23"/>
                <a:gd name="T6" fmla="*/ 39 w 41"/>
                <a:gd name="T7" fmla="*/ 22 h 23"/>
                <a:gd name="T8" fmla="*/ 39 w 41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3">
                  <a:moveTo>
                    <a:pt x="39" y="19"/>
                  </a:moveTo>
                  <a:cubicBezTo>
                    <a:pt x="25" y="20"/>
                    <a:pt x="10" y="15"/>
                    <a:pt x="3" y="2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8" y="17"/>
                    <a:pt x="24" y="23"/>
                    <a:pt x="39" y="22"/>
                  </a:cubicBezTo>
                  <a:cubicBezTo>
                    <a:pt x="41" y="22"/>
                    <a:pt x="41" y="19"/>
                    <a:pt x="39" y="19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8" name="Freeform 41"/>
            <p:cNvSpPr/>
            <p:nvPr/>
          </p:nvSpPr>
          <p:spPr bwMode="auto">
            <a:xfrm>
              <a:off x="6390" y="4002"/>
              <a:ext cx="73" cy="272"/>
            </a:xfrm>
            <a:custGeom>
              <a:avLst/>
              <a:gdLst>
                <a:gd name="T0" fmla="*/ 14 w 31"/>
                <a:gd name="T1" fmla="*/ 83 h 114"/>
                <a:gd name="T2" fmla="*/ 22 w 31"/>
                <a:gd name="T3" fmla="*/ 42 h 114"/>
                <a:gd name="T4" fmla="*/ 31 w 31"/>
                <a:gd name="T5" fmla="*/ 2 h 114"/>
                <a:gd name="T6" fmla="*/ 31 w 31"/>
                <a:gd name="T7" fmla="*/ 0 h 114"/>
                <a:gd name="T8" fmla="*/ 27 w 31"/>
                <a:gd name="T9" fmla="*/ 0 h 114"/>
                <a:gd name="T10" fmla="*/ 25 w 31"/>
                <a:gd name="T11" fmla="*/ 7 h 114"/>
                <a:gd name="T12" fmla="*/ 7 w 31"/>
                <a:gd name="T13" fmla="*/ 79 h 114"/>
                <a:gd name="T14" fmla="*/ 0 w 31"/>
                <a:gd name="T15" fmla="*/ 114 h 114"/>
                <a:gd name="T16" fmla="*/ 5 w 31"/>
                <a:gd name="T17" fmla="*/ 110 h 114"/>
                <a:gd name="T18" fmla="*/ 10 w 31"/>
                <a:gd name="T19" fmla="*/ 102 h 114"/>
                <a:gd name="T20" fmla="*/ 14 w 31"/>
                <a:gd name="T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14">
                  <a:moveTo>
                    <a:pt x="14" y="83"/>
                  </a:moveTo>
                  <a:cubicBezTo>
                    <a:pt x="16" y="69"/>
                    <a:pt x="19" y="56"/>
                    <a:pt x="22" y="42"/>
                  </a:cubicBezTo>
                  <a:cubicBezTo>
                    <a:pt x="25" y="28"/>
                    <a:pt x="28" y="15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  <a:cubicBezTo>
                    <a:pt x="26" y="2"/>
                    <a:pt x="25" y="4"/>
                    <a:pt x="25" y="7"/>
                  </a:cubicBezTo>
                  <a:cubicBezTo>
                    <a:pt x="19" y="31"/>
                    <a:pt x="14" y="55"/>
                    <a:pt x="7" y="79"/>
                  </a:cubicBezTo>
                  <a:cubicBezTo>
                    <a:pt x="4" y="91"/>
                    <a:pt x="0" y="102"/>
                    <a:pt x="0" y="114"/>
                  </a:cubicBezTo>
                  <a:cubicBezTo>
                    <a:pt x="2" y="113"/>
                    <a:pt x="3" y="111"/>
                    <a:pt x="5" y="110"/>
                  </a:cubicBezTo>
                  <a:cubicBezTo>
                    <a:pt x="9" y="107"/>
                    <a:pt x="8" y="107"/>
                    <a:pt x="10" y="102"/>
                  </a:cubicBezTo>
                  <a:cubicBezTo>
                    <a:pt x="11" y="96"/>
                    <a:pt x="14" y="90"/>
                    <a:pt x="14" y="83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9" name="Freeform 42"/>
            <p:cNvSpPr/>
            <p:nvPr/>
          </p:nvSpPr>
          <p:spPr bwMode="auto">
            <a:xfrm>
              <a:off x="6404" y="4002"/>
              <a:ext cx="64" cy="270"/>
            </a:xfrm>
            <a:custGeom>
              <a:avLst/>
              <a:gdLst>
                <a:gd name="T0" fmla="*/ 9 w 27"/>
                <a:gd name="T1" fmla="*/ 74 h 113"/>
                <a:gd name="T2" fmla="*/ 27 w 27"/>
                <a:gd name="T3" fmla="*/ 1 h 113"/>
                <a:gd name="T4" fmla="*/ 26 w 27"/>
                <a:gd name="T5" fmla="*/ 0 h 113"/>
                <a:gd name="T6" fmla="*/ 8 w 27"/>
                <a:gd name="T7" fmla="*/ 73 h 113"/>
                <a:gd name="T8" fmla="*/ 6 w 27"/>
                <a:gd name="T9" fmla="*/ 84 h 113"/>
                <a:gd name="T10" fmla="*/ 0 w 27"/>
                <a:gd name="T11" fmla="*/ 113 h 113"/>
                <a:gd name="T12" fmla="*/ 2 w 27"/>
                <a:gd name="T13" fmla="*/ 111 h 113"/>
                <a:gd name="T14" fmla="*/ 7 w 27"/>
                <a:gd name="T15" fmla="*/ 85 h 113"/>
                <a:gd name="T16" fmla="*/ 9 w 27"/>
                <a:gd name="T17" fmla="*/ 7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13">
                  <a:moveTo>
                    <a:pt x="9" y="74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6" y="0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7" y="85"/>
                    <a:pt x="7" y="85"/>
                    <a:pt x="7" y="85"/>
                  </a:cubicBezTo>
                  <a:lnTo>
                    <a:pt x="9" y="7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0" name="Freeform 43"/>
            <p:cNvSpPr/>
            <p:nvPr/>
          </p:nvSpPr>
          <p:spPr bwMode="auto">
            <a:xfrm>
              <a:off x="6392" y="4002"/>
              <a:ext cx="62" cy="284"/>
            </a:xfrm>
            <a:custGeom>
              <a:avLst/>
              <a:gdLst>
                <a:gd name="T0" fmla="*/ 9 w 26"/>
                <a:gd name="T1" fmla="*/ 81 h 119"/>
                <a:gd name="T2" fmla="*/ 16 w 26"/>
                <a:gd name="T3" fmla="*/ 45 h 119"/>
                <a:gd name="T4" fmla="*/ 26 w 26"/>
                <a:gd name="T5" fmla="*/ 0 h 119"/>
                <a:gd name="T6" fmla="*/ 25 w 26"/>
                <a:gd name="T7" fmla="*/ 0 h 119"/>
                <a:gd name="T8" fmla="*/ 16 w 26"/>
                <a:gd name="T9" fmla="*/ 44 h 119"/>
                <a:gd name="T10" fmla="*/ 9 w 26"/>
                <a:gd name="T11" fmla="*/ 76 h 119"/>
                <a:gd name="T12" fmla="*/ 8 w 26"/>
                <a:gd name="T13" fmla="*/ 84 h 119"/>
                <a:gd name="T14" fmla="*/ 0 w 26"/>
                <a:gd name="T15" fmla="*/ 119 h 119"/>
                <a:gd name="T16" fmla="*/ 3 w 26"/>
                <a:gd name="T17" fmla="*/ 119 h 119"/>
                <a:gd name="T18" fmla="*/ 8 w 26"/>
                <a:gd name="T19" fmla="*/ 85 h 119"/>
                <a:gd name="T20" fmla="*/ 9 w 26"/>
                <a:gd name="T21" fmla="*/ 8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9">
                  <a:moveTo>
                    <a:pt x="9" y="81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0" y="29"/>
                    <a:pt x="23" y="14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2" y="14"/>
                    <a:pt x="19" y="28"/>
                    <a:pt x="16" y="44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8" y="85"/>
                    <a:pt x="8" y="85"/>
                    <a:pt x="8" y="85"/>
                  </a:cubicBezTo>
                  <a:lnTo>
                    <a:pt x="9" y="81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1" name="Freeform 44"/>
            <p:cNvSpPr/>
            <p:nvPr/>
          </p:nvSpPr>
          <p:spPr bwMode="auto">
            <a:xfrm>
              <a:off x="6401" y="3827"/>
              <a:ext cx="105" cy="62"/>
            </a:xfrm>
            <a:custGeom>
              <a:avLst/>
              <a:gdLst>
                <a:gd name="T0" fmla="*/ 44 w 44"/>
                <a:gd name="T1" fmla="*/ 9 h 26"/>
                <a:gd name="T2" fmla="*/ 40 w 44"/>
                <a:gd name="T3" fmla="*/ 0 h 26"/>
                <a:gd name="T4" fmla="*/ 34 w 44"/>
                <a:gd name="T5" fmla="*/ 5 h 26"/>
                <a:gd name="T6" fmla="*/ 27 w 44"/>
                <a:gd name="T7" fmla="*/ 11 h 26"/>
                <a:gd name="T8" fmla="*/ 24 w 44"/>
                <a:gd name="T9" fmla="*/ 14 h 26"/>
                <a:gd name="T10" fmla="*/ 21 w 44"/>
                <a:gd name="T11" fmla="*/ 16 h 26"/>
                <a:gd name="T12" fmla="*/ 16 w 44"/>
                <a:gd name="T13" fmla="*/ 20 h 26"/>
                <a:gd name="T14" fmla="*/ 12 w 44"/>
                <a:gd name="T15" fmla="*/ 15 h 26"/>
                <a:gd name="T16" fmla="*/ 10 w 44"/>
                <a:gd name="T17" fmla="*/ 12 h 26"/>
                <a:gd name="T18" fmla="*/ 8 w 44"/>
                <a:gd name="T19" fmla="*/ 9 h 26"/>
                <a:gd name="T20" fmla="*/ 3 w 44"/>
                <a:gd name="T21" fmla="*/ 1 h 26"/>
                <a:gd name="T22" fmla="*/ 0 w 44"/>
                <a:gd name="T23" fmla="*/ 16 h 26"/>
                <a:gd name="T24" fmla="*/ 44 w 44"/>
                <a:gd name="T2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26">
                  <a:moveTo>
                    <a:pt x="44" y="9"/>
                  </a:moveTo>
                  <a:cubicBezTo>
                    <a:pt x="43" y="6"/>
                    <a:pt x="42" y="3"/>
                    <a:pt x="40" y="0"/>
                  </a:cubicBezTo>
                  <a:cubicBezTo>
                    <a:pt x="38" y="1"/>
                    <a:pt x="36" y="4"/>
                    <a:pt x="34" y="5"/>
                  </a:cubicBezTo>
                  <a:cubicBezTo>
                    <a:pt x="32" y="7"/>
                    <a:pt x="30" y="9"/>
                    <a:pt x="27" y="11"/>
                  </a:cubicBezTo>
                  <a:cubicBezTo>
                    <a:pt x="26" y="12"/>
                    <a:pt x="25" y="13"/>
                    <a:pt x="24" y="14"/>
                  </a:cubicBezTo>
                  <a:cubicBezTo>
                    <a:pt x="23" y="14"/>
                    <a:pt x="22" y="15"/>
                    <a:pt x="21" y="16"/>
                  </a:cubicBezTo>
                  <a:cubicBezTo>
                    <a:pt x="20" y="17"/>
                    <a:pt x="18" y="19"/>
                    <a:pt x="16" y="20"/>
                  </a:cubicBezTo>
                  <a:cubicBezTo>
                    <a:pt x="15" y="18"/>
                    <a:pt x="13" y="17"/>
                    <a:pt x="12" y="15"/>
                  </a:cubicBezTo>
                  <a:cubicBezTo>
                    <a:pt x="11" y="14"/>
                    <a:pt x="11" y="13"/>
                    <a:pt x="10" y="12"/>
                  </a:cubicBezTo>
                  <a:cubicBezTo>
                    <a:pt x="9" y="11"/>
                    <a:pt x="9" y="9"/>
                    <a:pt x="8" y="9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6"/>
                    <a:pt x="0" y="11"/>
                    <a:pt x="0" y="16"/>
                  </a:cubicBezTo>
                  <a:cubicBezTo>
                    <a:pt x="12" y="26"/>
                    <a:pt x="28" y="20"/>
                    <a:pt x="44" y="9"/>
                  </a:cubicBezTo>
                  <a:close/>
                </a:path>
              </a:pathLst>
            </a:custGeom>
            <a:solidFill>
              <a:srgbClr val="FFA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2" name="Freeform 45"/>
            <p:cNvSpPr/>
            <p:nvPr/>
          </p:nvSpPr>
          <p:spPr bwMode="auto">
            <a:xfrm>
              <a:off x="6397" y="3849"/>
              <a:ext cx="185" cy="181"/>
            </a:xfrm>
            <a:custGeom>
              <a:avLst/>
              <a:gdLst>
                <a:gd name="T0" fmla="*/ 68 w 78"/>
                <a:gd name="T1" fmla="*/ 25 h 76"/>
                <a:gd name="T2" fmla="*/ 58 w 78"/>
                <a:gd name="T3" fmla="*/ 27 h 76"/>
                <a:gd name="T4" fmla="*/ 55 w 78"/>
                <a:gd name="T5" fmla="*/ 22 h 76"/>
                <a:gd name="T6" fmla="*/ 52 w 78"/>
                <a:gd name="T7" fmla="*/ 15 h 76"/>
                <a:gd name="T8" fmla="*/ 46 w 78"/>
                <a:gd name="T9" fmla="*/ 1 h 76"/>
                <a:gd name="T10" fmla="*/ 46 w 78"/>
                <a:gd name="T11" fmla="*/ 0 h 76"/>
                <a:gd name="T12" fmla="*/ 2 w 78"/>
                <a:gd name="T13" fmla="*/ 7 h 76"/>
                <a:gd name="T14" fmla="*/ 1 w 78"/>
                <a:gd name="T15" fmla="*/ 32 h 76"/>
                <a:gd name="T16" fmla="*/ 14 w 78"/>
                <a:gd name="T17" fmla="*/ 64 h 76"/>
                <a:gd name="T18" fmla="*/ 39 w 78"/>
                <a:gd name="T19" fmla="*/ 71 h 76"/>
                <a:gd name="T20" fmla="*/ 68 w 78"/>
                <a:gd name="T21" fmla="*/ 49 h 76"/>
                <a:gd name="T22" fmla="*/ 78 w 78"/>
                <a:gd name="T23" fmla="*/ 18 h 76"/>
                <a:gd name="T24" fmla="*/ 68 w 78"/>
                <a:gd name="T25" fmla="*/ 2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6">
                  <a:moveTo>
                    <a:pt x="68" y="25"/>
                  </a:moveTo>
                  <a:cubicBezTo>
                    <a:pt x="66" y="26"/>
                    <a:pt x="60" y="29"/>
                    <a:pt x="58" y="27"/>
                  </a:cubicBezTo>
                  <a:cubicBezTo>
                    <a:pt x="57" y="26"/>
                    <a:pt x="56" y="24"/>
                    <a:pt x="55" y="22"/>
                  </a:cubicBezTo>
                  <a:cubicBezTo>
                    <a:pt x="54" y="19"/>
                    <a:pt x="53" y="17"/>
                    <a:pt x="52" y="15"/>
                  </a:cubicBezTo>
                  <a:cubicBezTo>
                    <a:pt x="50" y="10"/>
                    <a:pt x="48" y="6"/>
                    <a:pt x="46" y="1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30" y="11"/>
                    <a:pt x="14" y="17"/>
                    <a:pt x="2" y="7"/>
                  </a:cubicBezTo>
                  <a:cubicBezTo>
                    <a:pt x="0" y="15"/>
                    <a:pt x="0" y="23"/>
                    <a:pt x="1" y="32"/>
                  </a:cubicBezTo>
                  <a:cubicBezTo>
                    <a:pt x="2" y="44"/>
                    <a:pt x="5" y="55"/>
                    <a:pt x="14" y="64"/>
                  </a:cubicBezTo>
                  <a:cubicBezTo>
                    <a:pt x="21" y="72"/>
                    <a:pt x="30" y="76"/>
                    <a:pt x="39" y="71"/>
                  </a:cubicBezTo>
                  <a:cubicBezTo>
                    <a:pt x="50" y="66"/>
                    <a:pt x="61" y="59"/>
                    <a:pt x="68" y="49"/>
                  </a:cubicBezTo>
                  <a:cubicBezTo>
                    <a:pt x="75" y="40"/>
                    <a:pt x="77" y="29"/>
                    <a:pt x="78" y="18"/>
                  </a:cubicBezTo>
                  <a:cubicBezTo>
                    <a:pt x="75" y="21"/>
                    <a:pt x="72" y="24"/>
                    <a:pt x="68" y="25"/>
                  </a:cubicBezTo>
                  <a:close/>
                </a:path>
              </a:pathLst>
            </a:custGeom>
            <a:solidFill>
              <a:srgbClr val="FFA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3" name="Freeform 46"/>
            <p:cNvSpPr/>
            <p:nvPr/>
          </p:nvSpPr>
          <p:spPr bwMode="auto">
            <a:xfrm>
              <a:off x="6390" y="3827"/>
              <a:ext cx="192" cy="194"/>
            </a:xfrm>
            <a:custGeom>
              <a:avLst/>
              <a:gdLst>
                <a:gd name="T0" fmla="*/ 10 w 81"/>
                <a:gd name="T1" fmla="*/ 7 h 81"/>
                <a:gd name="T2" fmla="*/ 15 w 81"/>
                <a:gd name="T3" fmla="*/ 15 h 81"/>
                <a:gd name="T4" fmla="*/ 18 w 81"/>
                <a:gd name="T5" fmla="*/ 19 h 81"/>
                <a:gd name="T6" fmla="*/ 21 w 81"/>
                <a:gd name="T7" fmla="*/ 23 h 81"/>
                <a:gd name="T8" fmla="*/ 31 w 81"/>
                <a:gd name="T9" fmla="*/ 15 h 81"/>
                <a:gd name="T10" fmla="*/ 34 w 81"/>
                <a:gd name="T11" fmla="*/ 12 h 81"/>
                <a:gd name="T12" fmla="*/ 39 w 81"/>
                <a:gd name="T13" fmla="*/ 7 h 81"/>
                <a:gd name="T14" fmla="*/ 42 w 81"/>
                <a:gd name="T15" fmla="*/ 3 h 81"/>
                <a:gd name="T16" fmla="*/ 45 w 81"/>
                <a:gd name="T17" fmla="*/ 0 h 81"/>
                <a:gd name="T18" fmla="*/ 48 w 81"/>
                <a:gd name="T19" fmla="*/ 0 h 81"/>
                <a:gd name="T20" fmla="*/ 55 w 81"/>
                <a:gd name="T21" fmla="*/ 29 h 81"/>
                <a:gd name="T22" fmla="*/ 57 w 81"/>
                <a:gd name="T23" fmla="*/ 34 h 81"/>
                <a:gd name="T24" fmla="*/ 79 w 81"/>
                <a:gd name="T25" fmla="*/ 26 h 81"/>
                <a:gd name="T26" fmla="*/ 80 w 81"/>
                <a:gd name="T27" fmla="*/ 25 h 81"/>
                <a:gd name="T28" fmla="*/ 80 w 81"/>
                <a:gd name="T29" fmla="*/ 25 h 81"/>
                <a:gd name="T30" fmla="*/ 80 w 81"/>
                <a:gd name="T31" fmla="*/ 26 h 81"/>
                <a:gd name="T32" fmla="*/ 80 w 81"/>
                <a:gd name="T33" fmla="*/ 27 h 81"/>
                <a:gd name="T34" fmla="*/ 80 w 81"/>
                <a:gd name="T35" fmla="*/ 28 h 81"/>
                <a:gd name="T36" fmla="*/ 79 w 81"/>
                <a:gd name="T37" fmla="*/ 30 h 81"/>
                <a:gd name="T38" fmla="*/ 75 w 81"/>
                <a:gd name="T39" fmla="*/ 45 h 81"/>
                <a:gd name="T40" fmla="*/ 53 w 81"/>
                <a:gd name="T41" fmla="*/ 73 h 81"/>
                <a:gd name="T42" fmla="*/ 31 w 81"/>
                <a:gd name="T43" fmla="*/ 79 h 81"/>
                <a:gd name="T44" fmla="*/ 3 w 81"/>
                <a:gd name="T45" fmla="*/ 47 h 81"/>
                <a:gd name="T46" fmla="*/ 6 w 81"/>
                <a:gd name="T47" fmla="*/ 5 h 81"/>
                <a:gd name="T48" fmla="*/ 6 w 81"/>
                <a:gd name="T49" fmla="*/ 6 h 81"/>
                <a:gd name="T50" fmla="*/ 4 w 81"/>
                <a:gd name="T51" fmla="*/ 48 h 81"/>
                <a:gd name="T52" fmla="*/ 32 w 81"/>
                <a:gd name="T53" fmla="*/ 78 h 81"/>
                <a:gd name="T54" fmla="*/ 53 w 81"/>
                <a:gd name="T55" fmla="*/ 72 h 81"/>
                <a:gd name="T56" fmla="*/ 73 w 81"/>
                <a:gd name="T57" fmla="*/ 45 h 81"/>
                <a:gd name="T58" fmla="*/ 79 w 81"/>
                <a:gd name="T59" fmla="*/ 29 h 81"/>
                <a:gd name="T60" fmla="*/ 56 w 81"/>
                <a:gd name="T61" fmla="*/ 35 h 81"/>
                <a:gd name="T62" fmla="*/ 55 w 81"/>
                <a:gd name="T63" fmla="*/ 31 h 81"/>
                <a:gd name="T64" fmla="*/ 47 w 81"/>
                <a:gd name="T65" fmla="*/ 1 h 81"/>
                <a:gd name="T66" fmla="*/ 46 w 81"/>
                <a:gd name="T67" fmla="*/ 1 h 81"/>
                <a:gd name="T68" fmla="*/ 44 w 81"/>
                <a:gd name="T69" fmla="*/ 3 h 81"/>
                <a:gd name="T70" fmla="*/ 40 w 81"/>
                <a:gd name="T71" fmla="*/ 8 h 81"/>
                <a:gd name="T72" fmla="*/ 35 w 81"/>
                <a:gd name="T73" fmla="*/ 13 h 81"/>
                <a:gd name="T74" fmla="*/ 32 w 81"/>
                <a:gd name="T75" fmla="*/ 15 h 81"/>
                <a:gd name="T76" fmla="*/ 22 w 81"/>
                <a:gd name="T77" fmla="*/ 24 h 81"/>
                <a:gd name="T78" fmla="*/ 21 w 81"/>
                <a:gd name="T79" fmla="*/ 24 h 81"/>
                <a:gd name="T80" fmla="*/ 20 w 81"/>
                <a:gd name="T81" fmla="*/ 24 h 81"/>
                <a:gd name="T82" fmla="*/ 17 w 81"/>
                <a:gd name="T83" fmla="*/ 19 h 81"/>
                <a:gd name="T84" fmla="*/ 14 w 81"/>
                <a:gd name="T85" fmla="*/ 16 h 81"/>
                <a:gd name="T86" fmla="*/ 9 w 81"/>
                <a:gd name="T87" fmla="*/ 7 h 81"/>
                <a:gd name="T88" fmla="*/ 7 w 81"/>
                <a:gd name="T89" fmla="*/ 4 h 81"/>
                <a:gd name="T90" fmla="*/ 8 w 81"/>
                <a:gd name="T91" fmla="*/ 3 h 81"/>
                <a:gd name="T92" fmla="*/ 10 w 81"/>
                <a:gd name="T93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81">
                  <a:moveTo>
                    <a:pt x="10" y="7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20" y="22"/>
                    <a:pt x="21" y="23"/>
                  </a:cubicBezTo>
                  <a:cubicBezTo>
                    <a:pt x="22" y="22"/>
                    <a:pt x="31" y="15"/>
                    <a:pt x="31" y="1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2"/>
                    <a:pt x="45" y="0"/>
                    <a:pt x="45" y="0"/>
                  </a:cubicBezTo>
                  <a:cubicBezTo>
                    <a:pt x="46" y="0"/>
                    <a:pt x="47" y="0"/>
                    <a:pt x="48" y="0"/>
                  </a:cubicBezTo>
                  <a:cubicBezTo>
                    <a:pt x="52" y="2"/>
                    <a:pt x="53" y="14"/>
                    <a:pt x="55" y="29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60" y="34"/>
                    <a:pt x="79" y="30"/>
                    <a:pt x="79" y="26"/>
                  </a:cubicBezTo>
                  <a:cubicBezTo>
                    <a:pt x="79" y="26"/>
                    <a:pt x="79" y="25"/>
                    <a:pt x="80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1" y="25"/>
                    <a:pt x="81" y="25"/>
                    <a:pt x="80" y="26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8" y="37"/>
                    <a:pt x="78" y="38"/>
                    <a:pt x="75" y="45"/>
                  </a:cubicBezTo>
                  <a:cubicBezTo>
                    <a:pt x="70" y="53"/>
                    <a:pt x="61" y="67"/>
                    <a:pt x="53" y="73"/>
                  </a:cubicBezTo>
                  <a:cubicBezTo>
                    <a:pt x="46" y="78"/>
                    <a:pt x="40" y="81"/>
                    <a:pt x="31" y="79"/>
                  </a:cubicBezTo>
                  <a:cubicBezTo>
                    <a:pt x="15" y="74"/>
                    <a:pt x="7" y="59"/>
                    <a:pt x="3" y="47"/>
                  </a:cubicBezTo>
                  <a:cubicBezTo>
                    <a:pt x="0" y="36"/>
                    <a:pt x="1" y="17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17"/>
                    <a:pt x="1" y="37"/>
                    <a:pt x="4" y="48"/>
                  </a:cubicBezTo>
                  <a:cubicBezTo>
                    <a:pt x="8" y="60"/>
                    <a:pt x="18" y="74"/>
                    <a:pt x="32" y="78"/>
                  </a:cubicBezTo>
                  <a:cubicBezTo>
                    <a:pt x="40" y="81"/>
                    <a:pt x="45" y="78"/>
                    <a:pt x="53" y="72"/>
                  </a:cubicBezTo>
                  <a:cubicBezTo>
                    <a:pt x="60" y="67"/>
                    <a:pt x="69" y="53"/>
                    <a:pt x="73" y="45"/>
                  </a:cubicBezTo>
                  <a:cubicBezTo>
                    <a:pt x="76" y="39"/>
                    <a:pt x="78" y="34"/>
                    <a:pt x="79" y="29"/>
                  </a:cubicBezTo>
                  <a:cubicBezTo>
                    <a:pt x="73" y="33"/>
                    <a:pt x="59" y="36"/>
                    <a:pt x="56" y="35"/>
                  </a:cubicBezTo>
                  <a:cubicBezTo>
                    <a:pt x="55" y="35"/>
                    <a:pt x="55" y="35"/>
                    <a:pt x="55" y="31"/>
                  </a:cubicBezTo>
                  <a:cubicBezTo>
                    <a:pt x="54" y="24"/>
                    <a:pt x="51" y="3"/>
                    <a:pt x="47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0" y="8"/>
                    <a:pt x="40" y="8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4"/>
                    <a:pt x="20" y="24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4" name="Freeform 47"/>
            <p:cNvSpPr/>
            <p:nvPr/>
          </p:nvSpPr>
          <p:spPr bwMode="auto">
            <a:xfrm>
              <a:off x="6397" y="3882"/>
              <a:ext cx="35" cy="98"/>
            </a:xfrm>
            <a:custGeom>
              <a:avLst/>
              <a:gdLst>
                <a:gd name="T0" fmla="*/ 11 w 15"/>
                <a:gd name="T1" fmla="*/ 37 h 41"/>
                <a:gd name="T2" fmla="*/ 5 w 15"/>
                <a:gd name="T3" fmla="*/ 0 h 41"/>
                <a:gd name="T4" fmla="*/ 7 w 15"/>
                <a:gd name="T5" fmla="*/ 9 h 41"/>
                <a:gd name="T6" fmla="*/ 10 w 15"/>
                <a:gd name="T7" fmla="*/ 23 h 41"/>
                <a:gd name="T8" fmla="*/ 13 w 15"/>
                <a:gd name="T9" fmla="*/ 33 h 41"/>
                <a:gd name="T10" fmla="*/ 15 w 15"/>
                <a:gd name="T11" fmla="*/ 40 h 41"/>
                <a:gd name="T12" fmla="*/ 15 w 15"/>
                <a:gd name="T13" fmla="*/ 40 h 41"/>
                <a:gd name="T14" fmla="*/ 11 w 15"/>
                <a:gd name="T1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1">
                  <a:moveTo>
                    <a:pt x="11" y="37"/>
                  </a:moveTo>
                  <a:cubicBezTo>
                    <a:pt x="4" y="26"/>
                    <a:pt x="0" y="4"/>
                    <a:pt x="5" y="0"/>
                  </a:cubicBezTo>
                  <a:cubicBezTo>
                    <a:pt x="6" y="1"/>
                    <a:pt x="7" y="7"/>
                    <a:pt x="7" y="9"/>
                  </a:cubicBezTo>
                  <a:cubicBezTo>
                    <a:pt x="8" y="14"/>
                    <a:pt x="9" y="19"/>
                    <a:pt x="10" y="23"/>
                  </a:cubicBezTo>
                  <a:cubicBezTo>
                    <a:pt x="11" y="27"/>
                    <a:pt x="12" y="29"/>
                    <a:pt x="13" y="33"/>
                  </a:cubicBezTo>
                  <a:cubicBezTo>
                    <a:pt x="13" y="35"/>
                    <a:pt x="14" y="38"/>
                    <a:pt x="15" y="40"/>
                  </a:cubicBezTo>
                  <a:cubicBezTo>
                    <a:pt x="15" y="41"/>
                    <a:pt x="15" y="41"/>
                    <a:pt x="15" y="40"/>
                  </a:cubicBezTo>
                  <a:lnTo>
                    <a:pt x="11" y="37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5" name="Freeform 48"/>
            <p:cNvSpPr/>
            <p:nvPr/>
          </p:nvSpPr>
          <p:spPr bwMode="auto">
            <a:xfrm>
              <a:off x="6675" y="4095"/>
              <a:ext cx="99" cy="69"/>
            </a:xfrm>
            <a:custGeom>
              <a:avLst/>
              <a:gdLst>
                <a:gd name="T0" fmla="*/ 34 w 42"/>
                <a:gd name="T1" fmla="*/ 8 h 29"/>
                <a:gd name="T2" fmla="*/ 0 w 42"/>
                <a:gd name="T3" fmla="*/ 21 h 29"/>
                <a:gd name="T4" fmla="*/ 17 w 42"/>
                <a:gd name="T5" fmla="*/ 24 h 29"/>
                <a:gd name="T6" fmla="*/ 42 w 42"/>
                <a:gd name="T7" fmla="*/ 17 h 29"/>
                <a:gd name="T8" fmla="*/ 34 w 42"/>
                <a:gd name="T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9">
                  <a:moveTo>
                    <a:pt x="34" y="8"/>
                  </a:moveTo>
                  <a:cubicBezTo>
                    <a:pt x="34" y="8"/>
                    <a:pt x="17" y="0"/>
                    <a:pt x="0" y="21"/>
                  </a:cubicBezTo>
                  <a:cubicBezTo>
                    <a:pt x="0" y="21"/>
                    <a:pt x="8" y="22"/>
                    <a:pt x="17" y="24"/>
                  </a:cubicBezTo>
                  <a:cubicBezTo>
                    <a:pt x="25" y="27"/>
                    <a:pt x="40" y="29"/>
                    <a:pt x="42" y="17"/>
                  </a:cubicBezTo>
                  <a:cubicBezTo>
                    <a:pt x="42" y="17"/>
                    <a:pt x="36" y="13"/>
                    <a:pt x="34" y="8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6" name="Freeform 49"/>
            <p:cNvSpPr/>
            <p:nvPr/>
          </p:nvSpPr>
          <p:spPr bwMode="auto">
            <a:xfrm>
              <a:off x="6660" y="4092"/>
              <a:ext cx="112" cy="91"/>
            </a:xfrm>
            <a:custGeom>
              <a:avLst/>
              <a:gdLst>
                <a:gd name="T0" fmla="*/ 40 w 47"/>
                <a:gd name="T1" fmla="*/ 5 h 38"/>
                <a:gd name="T2" fmla="*/ 1 w 47"/>
                <a:gd name="T3" fmla="*/ 25 h 38"/>
                <a:gd name="T4" fmla="*/ 2 w 47"/>
                <a:gd name="T5" fmla="*/ 27 h 38"/>
                <a:gd name="T6" fmla="*/ 46 w 47"/>
                <a:gd name="T7" fmla="*/ 18 h 38"/>
                <a:gd name="T8" fmla="*/ 44 w 47"/>
                <a:gd name="T9" fmla="*/ 17 h 38"/>
                <a:gd name="T10" fmla="*/ 2 w 47"/>
                <a:gd name="T11" fmla="*/ 24 h 38"/>
                <a:gd name="T12" fmla="*/ 3 w 47"/>
                <a:gd name="T13" fmla="*/ 26 h 38"/>
                <a:gd name="T14" fmla="*/ 39 w 47"/>
                <a:gd name="T15" fmla="*/ 8 h 38"/>
                <a:gd name="T16" fmla="*/ 40 w 47"/>
                <a:gd name="T17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8">
                  <a:moveTo>
                    <a:pt x="40" y="5"/>
                  </a:moveTo>
                  <a:cubicBezTo>
                    <a:pt x="24" y="0"/>
                    <a:pt x="8" y="11"/>
                    <a:pt x="1" y="25"/>
                  </a:cubicBezTo>
                  <a:cubicBezTo>
                    <a:pt x="0" y="26"/>
                    <a:pt x="1" y="27"/>
                    <a:pt x="2" y="27"/>
                  </a:cubicBezTo>
                  <a:cubicBezTo>
                    <a:pt x="18" y="24"/>
                    <a:pt x="38" y="38"/>
                    <a:pt x="46" y="18"/>
                  </a:cubicBezTo>
                  <a:cubicBezTo>
                    <a:pt x="47" y="17"/>
                    <a:pt x="45" y="15"/>
                    <a:pt x="44" y="17"/>
                  </a:cubicBezTo>
                  <a:cubicBezTo>
                    <a:pt x="36" y="34"/>
                    <a:pt x="16" y="21"/>
                    <a:pt x="2" y="24"/>
                  </a:cubicBezTo>
                  <a:cubicBezTo>
                    <a:pt x="2" y="25"/>
                    <a:pt x="3" y="26"/>
                    <a:pt x="3" y="26"/>
                  </a:cubicBezTo>
                  <a:cubicBezTo>
                    <a:pt x="10" y="14"/>
                    <a:pt x="24" y="3"/>
                    <a:pt x="39" y="8"/>
                  </a:cubicBezTo>
                  <a:cubicBezTo>
                    <a:pt x="41" y="9"/>
                    <a:pt x="42" y="6"/>
                    <a:pt x="40" y="5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7" name="Freeform 50"/>
            <p:cNvSpPr/>
            <p:nvPr/>
          </p:nvSpPr>
          <p:spPr bwMode="auto">
            <a:xfrm>
              <a:off x="6682" y="4112"/>
              <a:ext cx="85" cy="38"/>
            </a:xfrm>
            <a:custGeom>
              <a:avLst/>
              <a:gdLst>
                <a:gd name="T0" fmla="*/ 34 w 36"/>
                <a:gd name="T1" fmla="*/ 4 h 16"/>
                <a:gd name="T2" fmla="*/ 1 w 36"/>
                <a:gd name="T3" fmla="*/ 12 h 16"/>
                <a:gd name="T4" fmla="*/ 3 w 36"/>
                <a:gd name="T5" fmla="*/ 14 h 16"/>
                <a:gd name="T6" fmla="*/ 34 w 36"/>
                <a:gd name="T7" fmla="*/ 7 h 16"/>
                <a:gd name="T8" fmla="*/ 34 w 36"/>
                <a:gd name="T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4" y="4"/>
                  </a:moveTo>
                  <a:cubicBezTo>
                    <a:pt x="23" y="0"/>
                    <a:pt x="9" y="2"/>
                    <a:pt x="1" y="12"/>
                  </a:cubicBezTo>
                  <a:cubicBezTo>
                    <a:pt x="0" y="14"/>
                    <a:pt x="2" y="16"/>
                    <a:pt x="3" y="14"/>
                  </a:cubicBezTo>
                  <a:cubicBezTo>
                    <a:pt x="10" y="5"/>
                    <a:pt x="23" y="4"/>
                    <a:pt x="34" y="7"/>
                  </a:cubicBezTo>
                  <a:cubicBezTo>
                    <a:pt x="35" y="7"/>
                    <a:pt x="36" y="4"/>
                    <a:pt x="34" y="4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8" name="Freeform 51"/>
            <p:cNvSpPr/>
            <p:nvPr/>
          </p:nvSpPr>
          <p:spPr bwMode="auto">
            <a:xfrm>
              <a:off x="6770" y="4135"/>
              <a:ext cx="92" cy="62"/>
            </a:xfrm>
            <a:custGeom>
              <a:avLst/>
              <a:gdLst>
                <a:gd name="T0" fmla="*/ 0 w 39"/>
                <a:gd name="T1" fmla="*/ 9 h 26"/>
                <a:gd name="T2" fmla="*/ 22 w 39"/>
                <a:gd name="T3" fmla="*/ 2 h 26"/>
                <a:gd name="T4" fmla="*/ 39 w 39"/>
                <a:gd name="T5" fmla="*/ 0 h 26"/>
                <a:gd name="T6" fmla="*/ 9 w 39"/>
                <a:gd name="T7" fmla="*/ 23 h 26"/>
                <a:gd name="T8" fmla="*/ 4 w 39"/>
                <a:gd name="T9" fmla="*/ 19 h 26"/>
                <a:gd name="T10" fmla="*/ 3 w 39"/>
                <a:gd name="T11" fmla="*/ 16 h 26"/>
                <a:gd name="T12" fmla="*/ 0 w 39"/>
                <a:gd name="T13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6">
                  <a:moveTo>
                    <a:pt x="0" y="9"/>
                  </a:moveTo>
                  <a:cubicBezTo>
                    <a:pt x="4" y="3"/>
                    <a:pt x="15" y="2"/>
                    <a:pt x="22" y="2"/>
                  </a:cubicBezTo>
                  <a:cubicBezTo>
                    <a:pt x="31" y="2"/>
                    <a:pt x="39" y="0"/>
                    <a:pt x="39" y="0"/>
                  </a:cubicBezTo>
                  <a:cubicBezTo>
                    <a:pt x="29" y="26"/>
                    <a:pt x="9" y="23"/>
                    <a:pt x="9" y="23"/>
                  </a:cubicBezTo>
                  <a:cubicBezTo>
                    <a:pt x="8" y="22"/>
                    <a:pt x="6" y="20"/>
                    <a:pt x="4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2" y="14"/>
                    <a:pt x="1" y="11"/>
                    <a:pt x="0" y="9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9" name="Freeform 52"/>
            <p:cNvSpPr/>
            <p:nvPr/>
          </p:nvSpPr>
          <p:spPr bwMode="auto">
            <a:xfrm>
              <a:off x="6770" y="4119"/>
              <a:ext cx="104" cy="78"/>
            </a:xfrm>
            <a:custGeom>
              <a:avLst/>
              <a:gdLst>
                <a:gd name="T0" fmla="*/ 10 w 44"/>
                <a:gd name="T1" fmla="*/ 33 h 33"/>
                <a:gd name="T2" fmla="*/ 44 w 44"/>
                <a:gd name="T3" fmla="*/ 3 h 33"/>
                <a:gd name="T4" fmla="*/ 42 w 44"/>
                <a:gd name="T5" fmla="*/ 1 h 33"/>
                <a:gd name="T6" fmla="*/ 1 w 44"/>
                <a:gd name="T7" fmla="*/ 19 h 33"/>
                <a:gd name="T8" fmla="*/ 4 w 44"/>
                <a:gd name="T9" fmla="*/ 19 h 33"/>
                <a:gd name="T10" fmla="*/ 43 w 44"/>
                <a:gd name="T11" fmla="*/ 4 h 33"/>
                <a:gd name="T12" fmla="*/ 41 w 44"/>
                <a:gd name="T13" fmla="*/ 2 h 33"/>
                <a:gd name="T14" fmla="*/ 10 w 44"/>
                <a:gd name="T15" fmla="*/ 30 h 33"/>
                <a:gd name="T16" fmla="*/ 10 w 4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3">
                  <a:moveTo>
                    <a:pt x="10" y="33"/>
                  </a:moveTo>
                  <a:cubicBezTo>
                    <a:pt x="28" y="33"/>
                    <a:pt x="40" y="19"/>
                    <a:pt x="44" y="3"/>
                  </a:cubicBezTo>
                  <a:cubicBezTo>
                    <a:pt x="44" y="1"/>
                    <a:pt x="43" y="0"/>
                    <a:pt x="42" y="1"/>
                  </a:cubicBezTo>
                  <a:cubicBezTo>
                    <a:pt x="28" y="7"/>
                    <a:pt x="6" y="1"/>
                    <a:pt x="1" y="19"/>
                  </a:cubicBezTo>
                  <a:cubicBezTo>
                    <a:pt x="0" y="20"/>
                    <a:pt x="3" y="21"/>
                    <a:pt x="4" y="19"/>
                  </a:cubicBezTo>
                  <a:cubicBezTo>
                    <a:pt x="9" y="4"/>
                    <a:pt x="31" y="9"/>
                    <a:pt x="43" y="4"/>
                  </a:cubicBezTo>
                  <a:cubicBezTo>
                    <a:pt x="43" y="3"/>
                    <a:pt x="42" y="2"/>
                    <a:pt x="41" y="2"/>
                  </a:cubicBezTo>
                  <a:cubicBezTo>
                    <a:pt x="37" y="17"/>
                    <a:pt x="27" y="30"/>
                    <a:pt x="10" y="30"/>
                  </a:cubicBezTo>
                  <a:cubicBezTo>
                    <a:pt x="8" y="30"/>
                    <a:pt x="8" y="33"/>
                    <a:pt x="10" y="33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0" name="Freeform 53"/>
            <p:cNvSpPr/>
            <p:nvPr/>
          </p:nvSpPr>
          <p:spPr bwMode="auto">
            <a:xfrm>
              <a:off x="6777" y="4135"/>
              <a:ext cx="80" cy="51"/>
            </a:xfrm>
            <a:custGeom>
              <a:avLst/>
              <a:gdLst>
                <a:gd name="T0" fmla="*/ 2 w 34"/>
                <a:gd name="T1" fmla="*/ 21 h 21"/>
                <a:gd name="T2" fmla="*/ 33 w 34"/>
                <a:gd name="T3" fmla="*/ 3 h 21"/>
                <a:gd name="T4" fmla="*/ 30 w 34"/>
                <a:gd name="T5" fmla="*/ 2 h 21"/>
                <a:gd name="T6" fmla="*/ 2 w 34"/>
                <a:gd name="T7" fmla="*/ 18 h 21"/>
                <a:gd name="T8" fmla="*/ 2 w 34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1">
                  <a:moveTo>
                    <a:pt x="2" y="21"/>
                  </a:moveTo>
                  <a:cubicBezTo>
                    <a:pt x="15" y="21"/>
                    <a:pt x="28" y="15"/>
                    <a:pt x="33" y="3"/>
                  </a:cubicBezTo>
                  <a:cubicBezTo>
                    <a:pt x="34" y="1"/>
                    <a:pt x="31" y="0"/>
                    <a:pt x="30" y="2"/>
                  </a:cubicBezTo>
                  <a:cubicBezTo>
                    <a:pt x="26" y="13"/>
                    <a:pt x="13" y="18"/>
                    <a:pt x="2" y="18"/>
                  </a:cubicBezTo>
                  <a:cubicBezTo>
                    <a:pt x="0" y="18"/>
                    <a:pt x="0" y="21"/>
                    <a:pt x="2" y="21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1" name="Freeform 54"/>
            <p:cNvSpPr/>
            <p:nvPr/>
          </p:nvSpPr>
          <p:spPr bwMode="auto">
            <a:xfrm>
              <a:off x="6736" y="4052"/>
              <a:ext cx="81" cy="222"/>
            </a:xfrm>
            <a:custGeom>
              <a:avLst/>
              <a:gdLst>
                <a:gd name="T0" fmla="*/ 20 w 34"/>
                <a:gd name="T1" fmla="*/ 69 h 93"/>
                <a:gd name="T2" fmla="*/ 10 w 34"/>
                <a:gd name="T3" fmla="*/ 34 h 93"/>
                <a:gd name="T4" fmla="*/ 0 w 34"/>
                <a:gd name="T5" fmla="*/ 2 h 93"/>
                <a:gd name="T6" fmla="*/ 0 w 34"/>
                <a:gd name="T7" fmla="*/ 1 h 93"/>
                <a:gd name="T8" fmla="*/ 4 w 34"/>
                <a:gd name="T9" fmla="*/ 0 h 93"/>
                <a:gd name="T10" fmla="*/ 6 w 34"/>
                <a:gd name="T11" fmla="*/ 6 h 93"/>
                <a:gd name="T12" fmla="*/ 25 w 34"/>
                <a:gd name="T13" fmla="*/ 65 h 93"/>
                <a:gd name="T14" fmla="*/ 34 w 34"/>
                <a:gd name="T15" fmla="*/ 93 h 93"/>
                <a:gd name="T16" fmla="*/ 30 w 34"/>
                <a:gd name="T17" fmla="*/ 90 h 93"/>
                <a:gd name="T18" fmla="*/ 25 w 34"/>
                <a:gd name="T19" fmla="*/ 84 h 93"/>
                <a:gd name="T20" fmla="*/ 20 w 34"/>
                <a:gd name="T2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93">
                  <a:moveTo>
                    <a:pt x="20" y="69"/>
                  </a:moveTo>
                  <a:cubicBezTo>
                    <a:pt x="17" y="57"/>
                    <a:pt x="14" y="46"/>
                    <a:pt x="10" y="34"/>
                  </a:cubicBezTo>
                  <a:cubicBezTo>
                    <a:pt x="7" y="24"/>
                    <a:pt x="4" y="1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2"/>
                    <a:pt x="5" y="4"/>
                    <a:pt x="6" y="6"/>
                  </a:cubicBezTo>
                  <a:cubicBezTo>
                    <a:pt x="13" y="25"/>
                    <a:pt x="19" y="45"/>
                    <a:pt x="25" y="65"/>
                  </a:cubicBezTo>
                  <a:cubicBezTo>
                    <a:pt x="29" y="74"/>
                    <a:pt x="33" y="84"/>
                    <a:pt x="34" y="93"/>
                  </a:cubicBezTo>
                  <a:cubicBezTo>
                    <a:pt x="32" y="93"/>
                    <a:pt x="31" y="91"/>
                    <a:pt x="30" y="90"/>
                  </a:cubicBezTo>
                  <a:cubicBezTo>
                    <a:pt x="26" y="88"/>
                    <a:pt x="27" y="88"/>
                    <a:pt x="25" y="84"/>
                  </a:cubicBezTo>
                  <a:cubicBezTo>
                    <a:pt x="23" y="79"/>
                    <a:pt x="21" y="74"/>
                    <a:pt x="20" y="69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2" name="Freeform 55"/>
            <p:cNvSpPr/>
            <p:nvPr/>
          </p:nvSpPr>
          <p:spPr bwMode="auto">
            <a:xfrm>
              <a:off x="6734" y="4054"/>
              <a:ext cx="71" cy="220"/>
            </a:xfrm>
            <a:custGeom>
              <a:avLst/>
              <a:gdLst>
                <a:gd name="T0" fmla="*/ 19 w 30"/>
                <a:gd name="T1" fmla="*/ 60 h 92"/>
                <a:gd name="T2" fmla="*/ 0 w 30"/>
                <a:gd name="T3" fmla="*/ 0 h 92"/>
                <a:gd name="T4" fmla="*/ 1 w 30"/>
                <a:gd name="T5" fmla="*/ 0 h 92"/>
                <a:gd name="T6" fmla="*/ 20 w 30"/>
                <a:gd name="T7" fmla="*/ 59 h 92"/>
                <a:gd name="T8" fmla="*/ 23 w 30"/>
                <a:gd name="T9" fmla="*/ 68 h 92"/>
                <a:gd name="T10" fmla="*/ 30 w 30"/>
                <a:gd name="T11" fmla="*/ 92 h 92"/>
                <a:gd name="T12" fmla="*/ 28 w 30"/>
                <a:gd name="T13" fmla="*/ 91 h 92"/>
                <a:gd name="T14" fmla="*/ 22 w 30"/>
                <a:gd name="T15" fmla="*/ 69 h 92"/>
                <a:gd name="T16" fmla="*/ 19 w 30"/>
                <a:gd name="T17" fmla="*/ 6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92">
                  <a:moveTo>
                    <a:pt x="19" y="6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2" y="69"/>
                    <a:pt x="22" y="69"/>
                    <a:pt x="22" y="69"/>
                  </a:cubicBezTo>
                  <a:lnTo>
                    <a:pt x="19" y="60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3" name="Freeform 56"/>
            <p:cNvSpPr/>
            <p:nvPr/>
          </p:nvSpPr>
          <p:spPr bwMode="auto">
            <a:xfrm>
              <a:off x="6743" y="4052"/>
              <a:ext cx="72" cy="234"/>
            </a:xfrm>
            <a:custGeom>
              <a:avLst/>
              <a:gdLst>
                <a:gd name="T0" fmla="*/ 20 w 30"/>
                <a:gd name="T1" fmla="*/ 66 h 98"/>
                <a:gd name="T2" fmla="*/ 12 w 30"/>
                <a:gd name="T3" fmla="*/ 37 h 98"/>
                <a:gd name="T4" fmla="*/ 0 w 30"/>
                <a:gd name="T5" fmla="*/ 0 h 98"/>
                <a:gd name="T6" fmla="*/ 1 w 30"/>
                <a:gd name="T7" fmla="*/ 0 h 98"/>
                <a:gd name="T8" fmla="*/ 12 w 30"/>
                <a:gd name="T9" fmla="*/ 36 h 98"/>
                <a:gd name="T10" fmla="*/ 20 w 30"/>
                <a:gd name="T11" fmla="*/ 63 h 98"/>
                <a:gd name="T12" fmla="*/ 22 w 30"/>
                <a:gd name="T13" fmla="*/ 69 h 98"/>
                <a:gd name="T14" fmla="*/ 30 w 30"/>
                <a:gd name="T15" fmla="*/ 98 h 98"/>
                <a:gd name="T16" fmla="*/ 28 w 30"/>
                <a:gd name="T17" fmla="*/ 97 h 98"/>
                <a:gd name="T18" fmla="*/ 21 w 30"/>
                <a:gd name="T19" fmla="*/ 70 h 98"/>
                <a:gd name="T20" fmla="*/ 20 w 30"/>
                <a:gd name="T2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98">
                  <a:moveTo>
                    <a:pt x="20" y="66"/>
                  </a:moveTo>
                  <a:cubicBezTo>
                    <a:pt x="12" y="37"/>
                    <a:pt x="12" y="37"/>
                    <a:pt x="12" y="37"/>
                  </a:cubicBezTo>
                  <a:cubicBezTo>
                    <a:pt x="8" y="24"/>
                    <a:pt x="4" y="1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11"/>
                    <a:pt x="8" y="23"/>
                    <a:pt x="12" y="3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1" y="70"/>
                    <a:pt x="21" y="70"/>
                    <a:pt x="21" y="70"/>
                  </a:cubicBezTo>
                  <a:lnTo>
                    <a:pt x="20" y="66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4" name="Freeform 57"/>
            <p:cNvSpPr/>
            <p:nvPr/>
          </p:nvSpPr>
          <p:spPr bwMode="auto">
            <a:xfrm>
              <a:off x="6691" y="3906"/>
              <a:ext cx="88" cy="50"/>
            </a:xfrm>
            <a:custGeom>
              <a:avLst/>
              <a:gdLst>
                <a:gd name="T0" fmla="*/ 0 w 37"/>
                <a:gd name="T1" fmla="*/ 9 h 21"/>
                <a:gd name="T2" fmla="*/ 3 w 37"/>
                <a:gd name="T3" fmla="*/ 1 h 21"/>
                <a:gd name="T4" fmla="*/ 8 w 37"/>
                <a:gd name="T5" fmla="*/ 5 h 21"/>
                <a:gd name="T6" fmla="*/ 14 w 37"/>
                <a:gd name="T7" fmla="*/ 9 h 21"/>
                <a:gd name="T8" fmla="*/ 17 w 37"/>
                <a:gd name="T9" fmla="*/ 12 h 21"/>
                <a:gd name="T10" fmla="*/ 19 w 37"/>
                <a:gd name="T11" fmla="*/ 13 h 21"/>
                <a:gd name="T12" fmla="*/ 24 w 37"/>
                <a:gd name="T13" fmla="*/ 16 h 21"/>
                <a:gd name="T14" fmla="*/ 27 w 37"/>
                <a:gd name="T15" fmla="*/ 12 h 21"/>
                <a:gd name="T16" fmla="*/ 29 w 37"/>
                <a:gd name="T17" fmla="*/ 9 h 21"/>
                <a:gd name="T18" fmla="*/ 30 w 37"/>
                <a:gd name="T19" fmla="*/ 7 h 21"/>
                <a:gd name="T20" fmla="*/ 34 w 37"/>
                <a:gd name="T21" fmla="*/ 0 h 21"/>
                <a:gd name="T22" fmla="*/ 37 w 37"/>
                <a:gd name="T23" fmla="*/ 12 h 21"/>
                <a:gd name="T24" fmla="*/ 0 w 37"/>
                <a:gd name="T25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1">
                  <a:moveTo>
                    <a:pt x="0" y="9"/>
                  </a:moveTo>
                  <a:cubicBezTo>
                    <a:pt x="1" y="6"/>
                    <a:pt x="1" y="4"/>
                    <a:pt x="3" y="1"/>
                  </a:cubicBezTo>
                  <a:cubicBezTo>
                    <a:pt x="5" y="2"/>
                    <a:pt x="6" y="4"/>
                    <a:pt x="8" y="5"/>
                  </a:cubicBezTo>
                  <a:cubicBezTo>
                    <a:pt x="10" y="7"/>
                    <a:pt x="12" y="8"/>
                    <a:pt x="14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8" y="12"/>
                    <a:pt x="18" y="12"/>
                    <a:pt x="19" y="13"/>
                  </a:cubicBezTo>
                  <a:cubicBezTo>
                    <a:pt x="21" y="14"/>
                    <a:pt x="22" y="16"/>
                    <a:pt x="24" y="16"/>
                  </a:cubicBezTo>
                  <a:cubicBezTo>
                    <a:pt x="25" y="15"/>
                    <a:pt x="26" y="14"/>
                    <a:pt x="27" y="12"/>
                  </a:cubicBezTo>
                  <a:cubicBezTo>
                    <a:pt x="27" y="11"/>
                    <a:pt x="28" y="10"/>
                    <a:pt x="29" y="9"/>
                  </a:cubicBezTo>
                  <a:cubicBezTo>
                    <a:pt x="29" y="8"/>
                    <a:pt x="29" y="7"/>
                    <a:pt x="30" y="7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4"/>
                    <a:pt x="37" y="8"/>
                    <a:pt x="37" y="12"/>
                  </a:cubicBezTo>
                  <a:cubicBezTo>
                    <a:pt x="28" y="21"/>
                    <a:pt x="14" y="17"/>
                    <a:pt x="0" y="9"/>
                  </a:cubicBezTo>
                  <a:close/>
                </a:path>
              </a:pathLst>
            </a:custGeom>
            <a:solidFill>
              <a:srgbClr val="FF8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5" name="Freeform 58"/>
            <p:cNvSpPr/>
            <p:nvPr/>
          </p:nvSpPr>
          <p:spPr bwMode="auto">
            <a:xfrm>
              <a:off x="6629" y="3928"/>
              <a:ext cx="157" cy="148"/>
            </a:xfrm>
            <a:custGeom>
              <a:avLst/>
              <a:gdLst>
                <a:gd name="T0" fmla="*/ 9 w 66"/>
                <a:gd name="T1" fmla="*/ 23 h 62"/>
                <a:gd name="T2" fmla="*/ 18 w 66"/>
                <a:gd name="T3" fmla="*/ 24 h 62"/>
                <a:gd name="T4" fmla="*/ 20 w 66"/>
                <a:gd name="T5" fmla="*/ 19 h 62"/>
                <a:gd name="T6" fmla="*/ 22 w 66"/>
                <a:gd name="T7" fmla="*/ 13 h 62"/>
                <a:gd name="T8" fmla="*/ 26 w 66"/>
                <a:gd name="T9" fmla="*/ 1 h 62"/>
                <a:gd name="T10" fmla="*/ 26 w 66"/>
                <a:gd name="T11" fmla="*/ 0 h 62"/>
                <a:gd name="T12" fmla="*/ 63 w 66"/>
                <a:gd name="T13" fmla="*/ 3 h 62"/>
                <a:gd name="T14" fmla="*/ 66 w 66"/>
                <a:gd name="T15" fmla="*/ 24 h 62"/>
                <a:gd name="T16" fmla="*/ 57 w 66"/>
                <a:gd name="T17" fmla="*/ 51 h 62"/>
                <a:gd name="T18" fmla="*/ 36 w 66"/>
                <a:gd name="T19" fmla="*/ 59 h 62"/>
                <a:gd name="T20" fmla="*/ 11 w 66"/>
                <a:gd name="T21" fmla="*/ 42 h 62"/>
                <a:gd name="T22" fmla="*/ 0 w 66"/>
                <a:gd name="T23" fmla="*/ 17 h 62"/>
                <a:gd name="T24" fmla="*/ 9 w 66"/>
                <a:gd name="T25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62">
                  <a:moveTo>
                    <a:pt x="9" y="23"/>
                  </a:moveTo>
                  <a:cubicBezTo>
                    <a:pt x="11" y="23"/>
                    <a:pt x="16" y="25"/>
                    <a:pt x="18" y="24"/>
                  </a:cubicBezTo>
                  <a:cubicBezTo>
                    <a:pt x="19" y="23"/>
                    <a:pt x="19" y="20"/>
                    <a:pt x="20" y="19"/>
                  </a:cubicBezTo>
                  <a:cubicBezTo>
                    <a:pt x="20" y="17"/>
                    <a:pt x="21" y="15"/>
                    <a:pt x="22" y="13"/>
                  </a:cubicBezTo>
                  <a:cubicBezTo>
                    <a:pt x="23" y="9"/>
                    <a:pt x="24" y="5"/>
                    <a:pt x="26" y="1"/>
                  </a:cubicBezTo>
                  <a:cubicBezTo>
                    <a:pt x="26" y="1"/>
                    <a:pt x="26" y="1"/>
                    <a:pt x="26" y="0"/>
                  </a:cubicBezTo>
                  <a:cubicBezTo>
                    <a:pt x="40" y="8"/>
                    <a:pt x="54" y="12"/>
                    <a:pt x="63" y="3"/>
                  </a:cubicBezTo>
                  <a:cubicBezTo>
                    <a:pt x="65" y="10"/>
                    <a:pt x="66" y="16"/>
                    <a:pt x="66" y="24"/>
                  </a:cubicBezTo>
                  <a:cubicBezTo>
                    <a:pt x="66" y="34"/>
                    <a:pt x="64" y="44"/>
                    <a:pt x="57" y="51"/>
                  </a:cubicBezTo>
                  <a:cubicBezTo>
                    <a:pt x="52" y="58"/>
                    <a:pt x="45" y="62"/>
                    <a:pt x="36" y="59"/>
                  </a:cubicBezTo>
                  <a:cubicBezTo>
                    <a:pt x="27" y="56"/>
                    <a:pt x="17" y="50"/>
                    <a:pt x="11" y="42"/>
                  </a:cubicBezTo>
                  <a:cubicBezTo>
                    <a:pt x="5" y="35"/>
                    <a:pt x="2" y="26"/>
                    <a:pt x="0" y="17"/>
                  </a:cubicBezTo>
                  <a:cubicBezTo>
                    <a:pt x="3" y="20"/>
                    <a:pt x="6" y="22"/>
                    <a:pt x="9" y="23"/>
                  </a:cubicBezTo>
                  <a:close/>
                </a:path>
              </a:pathLst>
            </a:custGeom>
            <a:solidFill>
              <a:srgbClr val="FF8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6" name="Freeform 59"/>
            <p:cNvSpPr/>
            <p:nvPr/>
          </p:nvSpPr>
          <p:spPr bwMode="auto">
            <a:xfrm>
              <a:off x="6632" y="3909"/>
              <a:ext cx="161" cy="162"/>
            </a:xfrm>
            <a:custGeom>
              <a:avLst/>
              <a:gdLst>
                <a:gd name="T0" fmla="*/ 57 w 68"/>
                <a:gd name="T1" fmla="*/ 4 h 68"/>
                <a:gd name="T2" fmla="*/ 54 w 68"/>
                <a:gd name="T3" fmla="*/ 11 h 68"/>
                <a:gd name="T4" fmla="*/ 52 w 68"/>
                <a:gd name="T5" fmla="*/ 14 h 68"/>
                <a:gd name="T6" fmla="*/ 49 w 68"/>
                <a:gd name="T7" fmla="*/ 18 h 68"/>
                <a:gd name="T8" fmla="*/ 41 w 68"/>
                <a:gd name="T9" fmla="*/ 12 h 68"/>
                <a:gd name="T10" fmla="*/ 38 w 68"/>
                <a:gd name="T11" fmla="*/ 10 h 68"/>
                <a:gd name="T12" fmla="*/ 33 w 68"/>
                <a:gd name="T13" fmla="*/ 6 h 68"/>
                <a:gd name="T14" fmla="*/ 30 w 68"/>
                <a:gd name="T15" fmla="*/ 3 h 68"/>
                <a:gd name="T16" fmla="*/ 27 w 68"/>
                <a:gd name="T17" fmla="*/ 0 h 68"/>
                <a:gd name="T18" fmla="*/ 25 w 68"/>
                <a:gd name="T19" fmla="*/ 1 h 68"/>
                <a:gd name="T20" fmla="*/ 21 w 68"/>
                <a:gd name="T21" fmla="*/ 25 h 68"/>
                <a:gd name="T22" fmla="*/ 20 w 68"/>
                <a:gd name="T23" fmla="*/ 30 h 68"/>
                <a:gd name="T24" fmla="*/ 1 w 68"/>
                <a:gd name="T25" fmla="*/ 25 h 68"/>
                <a:gd name="T26" fmla="*/ 0 w 68"/>
                <a:gd name="T27" fmla="*/ 23 h 68"/>
                <a:gd name="T28" fmla="*/ 0 w 68"/>
                <a:gd name="T29" fmla="*/ 24 h 68"/>
                <a:gd name="T30" fmla="*/ 0 w 68"/>
                <a:gd name="T31" fmla="*/ 24 h 68"/>
                <a:gd name="T32" fmla="*/ 0 w 68"/>
                <a:gd name="T33" fmla="*/ 25 h 68"/>
                <a:gd name="T34" fmla="*/ 1 w 68"/>
                <a:gd name="T35" fmla="*/ 26 h 68"/>
                <a:gd name="T36" fmla="*/ 1 w 68"/>
                <a:gd name="T37" fmla="*/ 28 h 68"/>
                <a:gd name="T38" fmla="*/ 6 w 68"/>
                <a:gd name="T39" fmla="*/ 39 h 68"/>
                <a:gd name="T40" fmla="*/ 26 w 68"/>
                <a:gd name="T41" fmla="*/ 61 h 68"/>
                <a:gd name="T42" fmla="*/ 45 w 68"/>
                <a:gd name="T43" fmla="*/ 65 h 68"/>
                <a:gd name="T44" fmla="*/ 66 w 68"/>
                <a:gd name="T45" fmla="*/ 37 h 68"/>
                <a:gd name="T46" fmla="*/ 61 w 68"/>
                <a:gd name="T47" fmla="*/ 2 h 68"/>
                <a:gd name="T48" fmla="*/ 60 w 68"/>
                <a:gd name="T49" fmla="*/ 3 h 68"/>
                <a:gd name="T50" fmla="*/ 65 w 68"/>
                <a:gd name="T51" fmla="*/ 37 h 68"/>
                <a:gd name="T52" fmla="*/ 44 w 68"/>
                <a:gd name="T53" fmla="*/ 65 h 68"/>
                <a:gd name="T54" fmla="*/ 26 w 68"/>
                <a:gd name="T55" fmla="*/ 61 h 68"/>
                <a:gd name="T56" fmla="*/ 7 w 68"/>
                <a:gd name="T57" fmla="*/ 40 h 68"/>
                <a:gd name="T58" fmla="*/ 1 w 68"/>
                <a:gd name="T59" fmla="*/ 26 h 68"/>
                <a:gd name="T60" fmla="*/ 21 w 68"/>
                <a:gd name="T61" fmla="*/ 30 h 68"/>
                <a:gd name="T62" fmla="*/ 22 w 68"/>
                <a:gd name="T63" fmla="*/ 26 h 68"/>
                <a:gd name="T64" fmla="*/ 26 w 68"/>
                <a:gd name="T65" fmla="*/ 1 h 68"/>
                <a:gd name="T66" fmla="*/ 27 w 68"/>
                <a:gd name="T67" fmla="*/ 1 h 68"/>
                <a:gd name="T68" fmla="*/ 28 w 68"/>
                <a:gd name="T69" fmla="*/ 2 h 68"/>
                <a:gd name="T70" fmla="*/ 32 w 68"/>
                <a:gd name="T71" fmla="*/ 6 h 68"/>
                <a:gd name="T72" fmla="*/ 37 w 68"/>
                <a:gd name="T73" fmla="*/ 10 h 68"/>
                <a:gd name="T74" fmla="*/ 39 w 68"/>
                <a:gd name="T75" fmla="*/ 12 h 68"/>
                <a:gd name="T76" fmla="*/ 49 w 68"/>
                <a:gd name="T77" fmla="*/ 19 h 68"/>
                <a:gd name="T78" fmla="*/ 49 w 68"/>
                <a:gd name="T79" fmla="*/ 19 h 68"/>
                <a:gd name="T80" fmla="*/ 50 w 68"/>
                <a:gd name="T81" fmla="*/ 18 h 68"/>
                <a:gd name="T82" fmla="*/ 52 w 68"/>
                <a:gd name="T83" fmla="*/ 15 h 68"/>
                <a:gd name="T84" fmla="*/ 54 w 68"/>
                <a:gd name="T85" fmla="*/ 11 h 68"/>
                <a:gd name="T86" fmla="*/ 58 w 68"/>
                <a:gd name="T87" fmla="*/ 4 h 68"/>
                <a:gd name="T88" fmla="*/ 59 w 68"/>
                <a:gd name="T89" fmla="*/ 1 h 68"/>
                <a:gd name="T90" fmla="*/ 59 w 68"/>
                <a:gd name="T91" fmla="*/ 0 h 68"/>
                <a:gd name="T92" fmla="*/ 57 w 68"/>
                <a:gd name="T93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57" y="4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0" y="17"/>
                    <a:pt x="49" y="18"/>
                  </a:cubicBezTo>
                  <a:cubicBezTo>
                    <a:pt x="48" y="17"/>
                    <a:pt x="41" y="12"/>
                    <a:pt x="41" y="12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27" y="0"/>
                    <a:pt x="27" y="0"/>
                  </a:cubicBezTo>
                  <a:cubicBezTo>
                    <a:pt x="27" y="0"/>
                    <a:pt x="26" y="0"/>
                    <a:pt x="25" y="1"/>
                  </a:cubicBezTo>
                  <a:cubicBezTo>
                    <a:pt x="22" y="3"/>
                    <a:pt x="21" y="13"/>
                    <a:pt x="21" y="25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7" y="30"/>
                    <a:pt x="2" y="28"/>
                    <a:pt x="1" y="25"/>
                  </a:cubicBezTo>
                  <a:cubicBezTo>
                    <a:pt x="1" y="24"/>
                    <a:pt x="1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33"/>
                    <a:pt x="3" y="34"/>
                    <a:pt x="6" y="39"/>
                  </a:cubicBezTo>
                  <a:cubicBezTo>
                    <a:pt x="10" y="46"/>
                    <a:pt x="19" y="57"/>
                    <a:pt x="26" y="61"/>
                  </a:cubicBezTo>
                  <a:cubicBezTo>
                    <a:pt x="32" y="66"/>
                    <a:pt x="38" y="68"/>
                    <a:pt x="45" y="65"/>
                  </a:cubicBezTo>
                  <a:cubicBezTo>
                    <a:pt x="57" y="60"/>
                    <a:pt x="64" y="47"/>
                    <a:pt x="66" y="37"/>
                  </a:cubicBezTo>
                  <a:cubicBezTo>
                    <a:pt x="68" y="27"/>
                    <a:pt x="65" y="11"/>
                    <a:pt x="61" y="2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5" y="12"/>
                    <a:pt x="67" y="28"/>
                    <a:pt x="65" y="37"/>
                  </a:cubicBezTo>
                  <a:cubicBezTo>
                    <a:pt x="63" y="48"/>
                    <a:pt x="55" y="60"/>
                    <a:pt x="44" y="65"/>
                  </a:cubicBezTo>
                  <a:cubicBezTo>
                    <a:pt x="37" y="67"/>
                    <a:pt x="32" y="65"/>
                    <a:pt x="26" y="61"/>
                  </a:cubicBezTo>
                  <a:cubicBezTo>
                    <a:pt x="20" y="57"/>
                    <a:pt x="11" y="46"/>
                    <a:pt x="7" y="40"/>
                  </a:cubicBezTo>
                  <a:cubicBezTo>
                    <a:pt x="4" y="35"/>
                    <a:pt x="3" y="31"/>
                    <a:pt x="1" y="26"/>
                  </a:cubicBezTo>
                  <a:cubicBezTo>
                    <a:pt x="6" y="30"/>
                    <a:pt x="18" y="31"/>
                    <a:pt x="21" y="30"/>
                  </a:cubicBezTo>
                  <a:cubicBezTo>
                    <a:pt x="21" y="30"/>
                    <a:pt x="21" y="30"/>
                    <a:pt x="22" y="26"/>
                  </a:cubicBezTo>
                  <a:cubicBezTo>
                    <a:pt x="22" y="21"/>
                    <a:pt x="23" y="3"/>
                    <a:pt x="26" y="1"/>
                  </a:cubicBezTo>
                  <a:cubicBezTo>
                    <a:pt x="26" y="1"/>
                    <a:pt x="27" y="1"/>
                    <a:pt x="27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3"/>
                    <a:pt x="32" y="6"/>
                    <a:pt x="32" y="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9"/>
                    <a:pt x="50" y="18"/>
                    <a:pt x="50" y="18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7" y="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7" name="Freeform 60"/>
            <p:cNvSpPr/>
            <p:nvPr/>
          </p:nvSpPr>
          <p:spPr bwMode="auto">
            <a:xfrm>
              <a:off x="6760" y="3949"/>
              <a:ext cx="26" cy="84"/>
            </a:xfrm>
            <a:custGeom>
              <a:avLst/>
              <a:gdLst>
                <a:gd name="T0" fmla="*/ 4 w 11"/>
                <a:gd name="T1" fmla="*/ 31 h 35"/>
                <a:gd name="T2" fmla="*/ 6 w 11"/>
                <a:gd name="T3" fmla="*/ 0 h 35"/>
                <a:gd name="T4" fmla="*/ 5 w 11"/>
                <a:gd name="T5" fmla="*/ 7 h 35"/>
                <a:gd name="T6" fmla="*/ 3 w 11"/>
                <a:gd name="T7" fmla="*/ 20 h 35"/>
                <a:gd name="T8" fmla="*/ 2 w 11"/>
                <a:gd name="T9" fmla="*/ 28 h 35"/>
                <a:gd name="T10" fmla="*/ 1 w 11"/>
                <a:gd name="T11" fmla="*/ 34 h 35"/>
                <a:gd name="T12" fmla="*/ 1 w 11"/>
                <a:gd name="T13" fmla="*/ 34 h 35"/>
                <a:gd name="T14" fmla="*/ 4 w 11"/>
                <a:gd name="T1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35">
                  <a:moveTo>
                    <a:pt x="4" y="31"/>
                  </a:moveTo>
                  <a:cubicBezTo>
                    <a:pt x="9" y="22"/>
                    <a:pt x="11" y="3"/>
                    <a:pt x="6" y="0"/>
                  </a:cubicBezTo>
                  <a:cubicBezTo>
                    <a:pt x="5" y="1"/>
                    <a:pt x="5" y="6"/>
                    <a:pt x="5" y="7"/>
                  </a:cubicBezTo>
                  <a:cubicBezTo>
                    <a:pt x="4" y="12"/>
                    <a:pt x="4" y="16"/>
                    <a:pt x="3" y="20"/>
                  </a:cubicBezTo>
                  <a:cubicBezTo>
                    <a:pt x="3" y="23"/>
                    <a:pt x="2" y="25"/>
                    <a:pt x="2" y="28"/>
                  </a:cubicBezTo>
                  <a:cubicBezTo>
                    <a:pt x="2" y="30"/>
                    <a:pt x="1" y="32"/>
                    <a:pt x="1" y="34"/>
                  </a:cubicBezTo>
                  <a:cubicBezTo>
                    <a:pt x="0" y="35"/>
                    <a:pt x="0" y="35"/>
                    <a:pt x="1" y="34"/>
                  </a:cubicBezTo>
                  <a:lnTo>
                    <a:pt x="4" y="31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8" name="Freeform 61"/>
            <p:cNvSpPr/>
            <p:nvPr/>
          </p:nvSpPr>
          <p:spPr bwMode="auto">
            <a:xfrm>
              <a:off x="6207" y="4131"/>
              <a:ext cx="73" cy="59"/>
            </a:xfrm>
            <a:custGeom>
              <a:avLst/>
              <a:gdLst>
                <a:gd name="T0" fmla="*/ 4 w 31"/>
                <a:gd name="T1" fmla="*/ 9 h 25"/>
                <a:gd name="T2" fmla="*/ 31 w 31"/>
                <a:gd name="T3" fmla="*/ 11 h 25"/>
                <a:gd name="T4" fmla="*/ 20 w 31"/>
                <a:gd name="T5" fmla="*/ 17 h 25"/>
                <a:gd name="T6" fmla="*/ 0 w 31"/>
                <a:gd name="T7" fmla="*/ 17 h 25"/>
                <a:gd name="T8" fmla="*/ 4 w 31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4" y="9"/>
                  </a:moveTo>
                  <a:cubicBezTo>
                    <a:pt x="4" y="9"/>
                    <a:pt x="14" y="0"/>
                    <a:pt x="31" y="11"/>
                  </a:cubicBezTo>
                  <a:cubicBezTo>
                    <a:pt x="31" y="11"/>
                    <a:pt x="25" y="13"/>
                    <a:pt x="20" y="17"/>
                  </a:cubicBezTo>
                  <a:cubicBezTo>
                    <a:pt x="14" y="20"/>
                    <a:pt x="4" y="25"/>
                    <a:pt x="0" y="17"/>
                  </a:cubicBezTo>
                  <a:cubicBezTo>
                    <a:pt x="0" y="17"/>
                    <a:pt x="3" y="13"/>
                    <a:pt x="4" y="9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9" name="Freeform 62"/>
            <p:cNvSpPr/>
            <p:nvPr/>
          </p:nvSpPr>
          <p:spPr bwMode="auto">
            <a:xfrm>
              <a:off x="6207" y="4126"/>
              <a:ext cx="88" cy="74"/>
            </a:xfrm>
            <a:custGeom>
              <a:avLst/>
              <a:gdLst>
                <a:gd name="T0" fmla="*/ 4 w 37"/>
                <a:gd name="T1" fmla="*/ 11 h 31"/>
                <a:gd name="T2" fmla="*/ 34 w 37"/>
                <a:gd name="T3" fmla="*/ 15 h 31"/>
                <a:gd name="T4" fmla="*/ 35 w 37"/>
                <a:gd name="T5" fmla="*/ 13 h 31"/>
                <a:gd name="T6" fmla="*/ 3 w 37"/>
                <a:gd name="T7" fmla="*/ 17 h 31"/>
                <a:gd name="T8" fmla="*/ 1 w 37"/>
                <a:gd name="T9" fmla="*/ 19 h 31"/>
                <a:gd name="T10" fmla="*/ 35 w 37"/>
                <a:gd name="T11" fmla="*/ 16 h 31"/>
                <a:gd name="T12" fmla="*/ 36 w 37"/>
                <a:gd name="T13" fmla="*/ 13 h 31"/>
                <a:gd name="T14" fmla="*/ 3 w 37"/>
                <a:gd name="T15" fmla="*/ 8 h 31"/>
                <a:gd name="T16" fmla="*/ 4 w 37"/>
                <a:gd name="T17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1">
                  <a:moveTo>
                    <a:pt x="4" y="11"/>
                  </a:moveTo>
                  <a:cubicBezTo>
                    <a:pt x="14" y="4"/>
                    <a:pt x="26" y="8"/>
                    <a:pt x="34" y="15"/>
                  </a:cubicBezTo>
                  <a:cubicBezTo>
                    <a:pt x="34" y="15"/>
                    <a:pt x="34" y="14"/>
                    <a:pt x="35" y="13"/>
                  </a:cubicBezTo>
                  <a:cubicBezTo>
                    <a:pt x="24" y="14"/>
                    <a:pt x="13" y="28"/>
                    <a:pt x="3" y="17"/>
                  </a:cubicBezTo>
                  <a:cubicBezTo>
                    <a:pt x="2" y="16"/>
                    <a:pt x="0" y="18"/>
                    <a:pt x="1" y="19"/>
                  </a:cubicBezTo>
                  <a:cubicBezTo>
                    <a:pt x="12" y="31"/>
                    <a:pt x="23" y="17"/>
                    <a:pt x="35" y="16"/>
                  </a:cubicBezTo>
                  <a:cubicBezTo>
                    <a:pt x="36" y="16"/>
                    <a:pt x="37" y="14"/>
                    <a:pt x="36" y="13"/>
                  </a:cubicBezTo>
                  <a:cubicBezTo>
                    <a:pt x="27" y="5"/>
                    <a:pt x="14" y="0"/>
                    <a:pt x="3" y="8"/>
                  </a:cubicBezTo>
                  <a:cubicBezTo>
                    <a:pt x="1" y="9"/>
                    <a:pt x="3" y="12"/>
                    <a:pt x="4" y="11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0" name="Freeform 63"/>
            <p:cNvSpPr/>
            <p:nvPr/>
          </p:nvSpPr>
          <p:spPr bwMode="auto">
            <a:xfrm>
              <a:off x="6207" y="4143"/>
              <a:ext cx="71" cy="23"/>
            </a:xfrm>
            <a:custGeom>
              <a:avLst/>
              <a:gdLst>
                <a:gd name="T0" fmla="*/ 3 w 30"/>
                <a:gd name="T1" fmla="*/ 9 h 10"/>
                <a:gd name="T2" fmla="*/ 27 w 30"/>
                <a:gd name="T3" fmla="*/ 8 h 10"/>
                <a:gd name="T4" fmla="*/ 28 w 30"/>
                <a:gd name="T5" fmla="*/ 5 h 10"/>
                <a:gd name="T6" fmla="*/ 2 w 30"/>
                <a:gd name="T7" fmla="*/ 6 h 10"/>
                <a:gd name="T8" fmla="*/ 3 w 30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3" y="9"/>
                  </a:moveTo>
                  <a:cubicBezTo>
                    <a:pt x="10" y="4"/>
                    <a:pt x="19" y="3"/>
                    <a:pt x="27" y="8"/>
                  </a:cubicBezTo>
                  <a:cubicBezTo>
                    <a:pt x="28" y="9"/>
                    <a:pt x="30" y="6"/>
                    <a:pt x="28" y="5"/>
                  </a:cubicBezTo>
                  <a:cubicBezTo>
                    <a:pt x="20" y="0"/>
                    <a:pt x="10" y="1"/>
                    <a:pt x="2" y="6"/>
                  </a:cubicBezTo>
                  <a:cubicBezTo>
                    <a:pt x="0" y="7"/>
                    <a:pt x="2" y="10"/>
                    <a:pt x="3" y="9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1" name="Freeform 64"/>
            <p:cNvSpPr/>
            <p:nvPr/>
          </p:nvSpPr>
          <p:spPr bwMode="auto">
            <a:xfrm>
              <a:off x="6143" y="4152"/>
              <a:ext cx="64" cy="65"/>
            </a:xfrm>
            <a:custGeom>
              <a:avLst/>
              <a:gdLst>
                <a:gd name="T0" fmla="*/ 27 w 27"/>
                <a:gd name="T1" fmla="*/ 19 h 27"/>
                <a:gd name="T2" fmla="*/ 12 w 27"/>
                <a:gd name="T3" fmla="*/ 7 h 27"/>
                <a:gd name="T4" fmla="*/ 0 w 27"/>
                <a:gd name="T5" fmla="*/ 0 h 27"/>
                <a:gd name="T6" fmla="*/ 16 w 27"/>
                <a:gd name="T7" fmla="*/ 27 h 27"/>
                <a:gd name="T8" fmla="*/ 21 w 27"/>
                <a:gd name="T9" fmla="*/ 25 h 27"/>
                <a:gd name="T10" fmla="*/ 23 w 27"/>
                <a:gd name="T11" fmla="*/ 23 h 27"/>
                <a:gd name="T12" fmla="*/ 27 w 27"/>
                <a:gd name="T1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27" y="19"/>
                  </a:moveTo>
                  <a:cubicBezTo>
                    <a:pt x="27" y="13"/>
                    <a:pt x="18" y="9"/>
                    <a:pt x="12" y="7"/>
                  </a:cubicBezTo>
                  <a:cubicBezTo>
                    <a:pt x="5" y="4"/>
                    <a:pt x="0" y="0"/>
                    <a:pt x="0" y="0"/>
                  </a:cubicBezTo>
                  <a:cubicBezTo>
                    <a:pt x="0" y="23"/>
                    <a:pt x="16" y="27"/>
                    <a:pt x="16" y="27"/>
                  </a:cubicBezTo>
                  <a:cubicBezTo>
                    <a:pt x="18" y="26"/>
                    <a:pt x="20" y="26"/>
                    <a:pt x="21" y="25"/>
                  </a:cubicBezTo>
                  <a:cubicBezTo>
                    <a:pt x="22" y="25"/>
                    <a:pt x="23" y="24"/>
                    <a:pt x="23" y="23"/>
                  </a:cubicBezTo>
                  <a:cubicBezTo>
                    <a:pt x="25" y="22"/>
                    <a:pt x="26" y="20"/>
                    <a:pt x="27" y="19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2" name="Freeform 65"/>
            <p:cNvSpPr/>
            <p:nvPr/>
          </p:nvSpPr>
          <p:spPr bwMode="auto">
            <a:xfrm>
              <a:off x="6131" y="4138"/>
              <a:ext cx="76" cy="86"/>
            </a:xfrm>
            <a:custGeom>
              <a:avLst/>
              <a:gdLst>
                <a:gd name="T0" fmla="*/ 21 w 32"/>
                <a:gd name="T1" fmla="*/ 33 h 36"/>
                <a:gd name="T2" fmla="*/ 5 w 32"/>
                <a:gd name="T3" fmla="*/ 2 h 36"/>
                <a:gd name="T4" fmla="*/ 2 w 32"/>
                <a:gd name="T5" fmla="*/ 3 h 36"/>
                <a:gd name="T6" fmla="*/ 28 w 32"/>
                <a:gd name="T7" fmla="*/ 26 h 36"/>
                <a:gd name="T8" fmla="*/ 31 w 32"/>
                <a:gd name="T9" fmla="*/ 26 h 36"/>
                <a:gd name="T10" fmla="*/ 4 w 32"/>
                <a:gd name="T11" fmla="*/ 1 h 36"/>
                <a:gd name="T12" fmla="*/ 2 w 32"/>
                <a:gd name="T13" fmla="*/ 2 h 36"/>
                <a:gd name="T14" fmla="*/ 20 w 32"/>
                <a:gd name="T15" fmla="*/ 36 h 36"/>
                <a:gd name="T16" fmla="*/ 21 w 32"/>
                <a:gd name="T17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6">
                  <a:moveTo>
                    <a:pt x="21" y="33"/>
                  </a:moveTo>
                  <a:cubicBezTo>
                    <a:pt x="8" y="28"/>
                    <a:pt x="3" y="15"/>
                    <a:pt x="5" y="2"/>
                  </a:cubicBezTo>
                  <a:cubicBezTo>
                    <a:pt x="4" y="2"/>
                    <a:pt x="3" y="2"/>
                    <a:pt x="2" y="3"/>
                  </a:cubicBezTo>
                  <a:cubicBezTo>
                    <a:pt x="10" y="10"/>
                    <a:pt x="29" y="13"/>
                    <a:pt x="28" y="26"/>
                  </a:cubicBezTo>
                  <a:cubicBezTo>
                    <a:pt x="28" y="28"/>
                    <a:pt x="31" y="28"/>
                    <a:pt x="31" y="26"/>
                  </a:cubicBezTo>
                  <a:cubicBezTo>
                    <a:pt x="32" y="11"/>
                    <a:pt x="13" y="9"/>
                    <a:pt x="4" y="1"/>
                  </a:cubicBezTo>
                  <a:cubicBezTo>
                    <a:pt x="3" y="0"/>
                    <a:pt x="2" y="0"/>
                    <a:pt x="2" y="2"/>
                  </a:cubicBezTo>
                  <a:cubicBezTo>
                    <a:pt x="0" y="16"/>
                    <a:pt x="6" y="30"/>
                    <a:pt x="20" y="36"/>
                  </a:cubicBezTo>
                  <a:cubicBezTo>
                    <a:pt x="22" y="36"/>
                    <a:pt x="22" y="33"/>
                    <a:pt x="21" y="33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3" name="Freeform 66"/>
            <p:cNvSpPr/>
            <p:nvPr/>
          </p:nvSpPr>
          <p:spPr bwMode="auto">
            <a:xfrm>
              <a:off x="6145" y="4155"/>
              <a:ext cx="52" cy="64"/>
            </a:xfrm>
            <a:custGeom>
              <a:avLst/>
              <a:gdLst>
                <a:gd name="T0" fmla="*/ 20 w 22"/>
                <a:gd name="T1" fmla="*/ 23 h 27"/>
                <a:gd name="T2" fmla="*/ 3 w 22"/>
                <a:gd name="T3" fmla="*/ 2 h 27"/>
                <a:gd name="T4" fmla="*/ 0 w 22"/>
                <a:gd name="T5" fmla="*/ 2 h 27"/>
                <a:gd name="T6" fmla="*/ 19 w 22"/>
                <a:gd name="T7" fmla="*/ 26 h 27"/>
                <a:gd name="T8" fmla="*/ 20 w 22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20" y="23"/>
                  </a:moveTo>
                  <a:cubicBezTo>
                    <a:pt x="11" y="20"/>
                    <a:pt x="3" y="1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ubicBezTo>
                    <a:pt x="0" y="14"/>
                    <a:pt x="9" y="22"/>
                    <a:pt x="19" y="26"/>
                  </a:cubicBezTo>
                  <a:cubicBezTo>
                    <a:pt x="21" y="27"/>
                    <a:pt x="22" y="24"/>
                    <a:pt x="20" y="23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4" name="Freeform 67"/>
            <p:cNvSpPr/>
            <p:nvPr/>
          </p:nvSpPr>
          <p:spPr bwMode="auto">
            <a:xfrm>
              <a:off x="6173" y="4097"/>
              <a:ext cx="48" cy="206"/>
            </a:xfrm>
            <a:custGeom>
              <a:avLst/>
              <a:gdLst>
                <a:gd name="T0" fmla="*/ 10 w 20"/>
                <a:gd name="T1" fmla="*/ 62 h 86"/>
                <a:gd name="T2" fmla="*/ 15 w 20"/>
                <a:gd name="T3" fmla="*/ 32 h 86"/>
                <a:gd name="T4" fmla="*/ 20 w 20"/>
                <a:gd name="T5" fmla="*/ 2 h 86"/>
                <a:gd name="T6" fmla="*/ 20 w 20"/>
                <a:gd name="T7" fmla="*/ 1 h 86"/>
                <a:gd name="T8" fmla="*/ 17 w 20"/>
                <a:gd name="T9" fmla="*/ 0 h 86"/>
                <a:gd name="T10" fmla="*/ 16 w 20"/>
                <a:gd name="T11" fmla="*/ 6 h 86"/>
                <a:gd name="T12" fmla="*/ 5 w 20"/>
                <a:gd name="T13" fmla="*/ 60 h 86"/>
                <a:gd name="T14" fmla="*/ 1 w 20"/>
                <a:gd name="T15" fmla="*/ 86 h 86"/>
                <a:gd name="T16" fmla="*/ 4 w 20"/>
                <a:gd name="T17" fmla="*/ 83 h 86"/>
                <a:gd name="T18" fmla="*/ 7 w 20"/>
                <a:gd name="T19" fmla="*/ 77 h 86"/>
                <a:gd name="T20" fmla="*/ 10 w 20"/>
                <a:gd name="T21" fmla="*/ 6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86">
                  <a:moveTo>
                    <a:pt x="10" y="62"/>
                  </a:moveTo>
                  <a:cubicBezTo>
                    <a:pt x="11" y="52"/>
                    <a:pt x="13" y="42"/>
                    <a:pt x="15" y="32"/>
                  </a:cubicBezTo>
                  <a:cubicBezTo>
                    <a:pt x="16" y="22"/>
                    <a:pt x="18" y="12"/>
                    <a:pt x="20" y="2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19" y="1"/>
                    <a:pt x="18" y="1"/>
                    <a:pt x="17" y="0"/>
                  </a:cubicBezTo>
                  <a:cubicBezTo>
                    <a:pt x="17" y="2"/>
                    <a:pt x="16" y="4"/>
                    <a:pt x="16" y="6"/>
                  </a:cubicBezTo>
                  <a:cubicBezTo>
                    <a:pt x="12" y="24"/>
                    <a:pt x="9" y="42"/>
                    <a:pt x="5" y="60"/>
                  </a:cubicBezTo>
                  <a:cubicBezTo>
                    <a:pt x="3" y="69"/>
                    <a:pt x="0" y="77"/>
                    <a:pt x="1" y="86"/>
                  </a:cubicBezTo>
                  <a:cubicBezTo>
                    <a:pt x="2" y="85"/>
                    <a:pt x="3" y="84"/>
                    <a:pt x="4" y="83"/>
                  </a:cubicBezTo>
                  <a:cubicBezTo>
                    <a:pt x="7" y="80"/>
                    <a:pt x="6" y="81"/>
                    <a:pt x="7" y="77"/>
                  </a:cubicBezTo>
                  <a:cubicBezTo>
                    <a:pt x="8" y="72"/>
                    <a:pt x="10" y="67"/>
                    <a:pt x="10" y="62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5" name="Freeform 68"/>
            <p:cNvSpPr/>
            <p:nvPr/>
          </p:nvSpPr>
          <p:spPr bwMode="auto">
            <a:xfrm>
              <a:off x="6185" y="4100"/>
              <a:ext cx="41" cy="200"/>
            </a:xfrm>
            <a:custGeom>
              <a:avLst/>
              <a:gdLst>
                <a:gd name="T0" fmla="*/ 6 w 17"/>
                <a:gd name="T1" fmla="*/ 54 h 84"/>
                <a:gd name="T2" fmla="*/ 17 w 17"/>
                <a:gd name="T3" fmla="*/ 0 h 84"/>
                <a:gd name="T4" fmla="*/ 16 w 17"/>
                <a:gd name="T5" fmla="*/ 0 h 84"/>
                <a:gd name="T6" fmla="*/ 5 w 17"/>
                <a:gd name="T7" fmla="*/ 54 h 84"/>
                <a:gd name="T8" fmla="*/ 3 w 17"/>
                <a:gd name="T9" fmla="*/ 62 h 84"/>
                <a:gd name="T10" fmla="*/ 0 w 17"/>
                <a:gd name="T11" fmla="*/ 84 h 84"/>
                <a:gd name="T12" fmla="*/ 2 w 17"/>
                <a:gd name="T13" fmla="*/ 83 h 84"/>
                <a:gd name="T14" fmla="*/ 4 w 17"/>
                <a:gd name="T15" fmla="*/ 63 h 84"/>
                <a:gd name="T16" fmla="*/ 6 w 17"/>
                <a:gd name="T17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4">
                  <a:moveTo>
                    <a:pt x="6" y="54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4" y="63"/>
                    <a:pt x="4" y="63"/>
                    <a:pt x="4" y="63"/>
                  </a:cubicBezTo>
                  <a:lnTo>
                    <a:pt x="6" y="5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6" name="Freeform 69"/>
            <p:cNvSpPr/>
            <p:nvPr/>
          </p:nvSpPr>
          <p:spPr bwMode="auto">
            <a:xfrm>
              <a:off x="6176" y="4097"/>
              <a:ext cx="38" cy="213"/>
            </a:xfrm>
            <a:custGeom>
              <a:avLst/>
              <a:gdLst>
                <a:gd name="T0" fmla="*/ 6 w 16"/>
                <a:gd name="T1" fmla="*/ 61 h 89"/>
                <a:gd name="T2" fmla="*/ 11 w 16"/>
                <a:gd name="T3" fmla="*/ 35 h 89"/>
                <a:gd name="T4" fmla="*/ 16 w 16"/>
                <a:gd name="T5" fmla="*/ 0 h 89"/>
                <a:gd name="T6" fmla="*/ 16 w 16"/>
                <a:gd name="T7" fmla="*/ 0 h 89"/>
                <a:gd name="T8" fmla="*/ 10 w 16"/>
                <a:gd name="T9" fmla="*/ 34 h 89"/>
                <a:gd name="T10" fmla="*/ 6 w 16"/>
                <a:gd name="T11" fmla="*/ 58 h 89"/>
                <a:gd name="T12" fmla="*/ 5 w 16"/>
                <a:gd name="T13" fmla="*/ 64 h 89"/>
                <a:gd name="T14" fmla="*/ 0 w 16"/>
                <a:gd name="T15" fmla="*/ 89 h 89"/>
                <a:gd name="T16" fmla="*/ 3 w 16"/>
                <a:gd name="T17" fmla="*/ 89 h 89"/>
                <a:gd name="T18" fmla="*/ 6 w 16"/>
                <a:gd name="T19" fmla="*/ 64 h 89"/>
                <a:gd name="T20" fmla="*/ 6 w 16"/>
                <a:gd name="T21" fmla="*/ 6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9">
                  <a:moveTo>
                    <a:pt x="6" y="61"/>
                  </a:moveTo>
                  <a:cubicBezTo>
                    <a:pt x="11" y="35"/>
                    <a:pt x="11" y="35"/>
                    <a:pt x="11" y="35"/>
                  </a:cubicBezTo>
                  <a:cubicBezTo>
                    <a:pt x="12" y="22"/>
                    <a:pt x="14" y="11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1"/>
                    <a:pt x="12" y="22"/>
                    <a:pt x="10" y="34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6" y="64"/>
                    <a:pt x="6" y="64"/>
                    <a:pt x="6" y="64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7" name="Freeform 70"/>
            <p:cNvSpPr/>
            <p:nvPr/>
          </p:nvSpPr>
          <p:spPr bwMode="auto">
            <a:xfrm>
              <a:off x="6171" y="3968"/>
              <a:ext cx="78" cy="48"/>
            </a:xfrm>
            <a:custGeom>
              <a:avLst/>
              <a:gdLst>
                <a:gd name="T0" fmla="*/ 33 w 33"/>
                <a:gd name="T1" fmla="*/ 7 h 20"/>
                <a:gd name="T2" fmla="*/ 29 w 33"/>
                <a:gd name="T3" fmla="*/ 0 h 20"/>
                <a:gd name="T4" fmla="*/ 25 w 33"/>
                <a:gd name="T5" fmla="*/ 4 h 20"/>
                <a:gd name="T6" fmla="*/ 20 w 33"/>
                <a:gd name="T7" fmla="*/ 8 h 20"/>
                <a:gd name="T8" fmla="*/ 18 w 33"/>
                <a:gd name="T9" fmla="*/ 11 h 20"/>
                <a:gd name="T10" fmla="*/ 16 w 33"/>
                <a:gd name="T11" fmla="*/ 12 h 20"/>
                <a:gd name="T12" fmla="*/ 12 w 33"/>
                <a:gd name="T13" fmla="*/ 15 h 20"/>
                <a:gd name="T14" fmla="*/ 9 w 33"/>
                <a:gd name="T15" fmla="*/ 12 h 20"/>
                <a:gd name="T16" fmla="*/ 8 w 33"/>
                <a:gd name="T17" fmla="*/ 10 h 20"/>
                <a:gd name="T18" fmla="*/ 6 w 33"/>
                <a:gd name="T19" fmla="*/ 8 h 20"/>
                <a:gd name="T20" fmla="*/ 2 w 33"/>
                <a:gd name="T21" fmla="*/ 2 h 20"/>
                <a:gd name="T22" fmla="*/ 0 w 33"/>
                <a:gd name="T23" fmla="*/ 13 h 20"/>
                <a:gd name="T24" fmla="*/ 33 w 33"/>
                <a:gd name="T2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20">
                  <a:moveTo>
                    <a:pt x="33" y="7"/>
                  </a:moveTo>
                  <a:cubicBezTo>
                    <a:pt x="32" y="4"/>
                    <a:pt x="31" y="2"/>
                    <a:pt x="29" y="0"/>
                  </a:cubicBezTo>
                  <a:cubicBezTo>
                    <a:pt x="28" y="1"/>
                    <a:pt x="27" y="3"/>
                    <a:pt x="25" y="4"/>
                  </a:cubicBezTo>
                  <a:cubicBezTo>
                    <a:pt x="24" y="5"/>
                    <a:pt x="22" y="7"/>
                    <a:pt x="20" y="8"/>
                  </a:cubicBezTo>
                  <a:cubicBezTo>
                    <a:pt x="20" y="9"/>
                    <a:pt x="19" y="10"/>
                    <a:pt x="18" y="11"/>
                  </a:cubicBezTo>
                  <a:cubicBezTo>
                    <a:pt x="17" y="11"/>
                    <a:pt x="17" y="12"/>
                    <a:pt x="16" y="12"/>
                  </a:cubicBezTo>
                  <a:cubicBezTo>
                    <a:pt x="15" y="13"/>
                    <a:pt x="14" y="15"/>
                    <a:pt x="12" y="15"/>
                  </a:cubicBezTo>
                  <a:cubicBezTo>
                    <a:pt x="11" y="14"/>
                    <a:pt x="10" y="13"/>
                    <a:pt x="9" y="12"/>
                  </a:cubicBezTo>
                  <a:cubicBezTo>
                    <a:pt x="9" y="11"/>
                    <a:pt x="8" y="10"/>
                    <a:pt x="8" y="10"/>
                  </a:cubicBezTo>
                  <a:cubicBezTo>
                    <a:pt x="7" y="9"/>
                    <a:pt x="7" y="8"/>
                    <a:pt x="6" y="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10" y="20"/>
                    <a:pt x="21" y="15"/>
                    <a:pt x="33" y="7"/>
                  </a:cubicBezTo>
                  <a:close/>
                </a:path>
              </a:pathLst>
            </a:custGeom>
            <a:solidFill>
              <a:srgbClr val="FFC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8" name="Freeform 71"/>
            <p:cNvSpPr/>
            <p:nvPr/>
          </p:nvSpPr>
          <p:spPr bwMode="auto">
            <a:xfrm>
              <a:off x="6169" y="3985"/>
              <a:ext cx="137" cy="134"/>
            </a:xfrm>
            <a:custGeom>
              <a:avLst/>
              <a:gdLst>
                <a:gd name="T0" fmla="*/ 51 w 58"/>
                <a:gd name="T1" fmla="*/ 18 h 56"/>
                <a:gd name="T2" fmla="*/ 44 w 58"/>
                <a:gd name="T3" fmla="*/ 19 h 56"/>
                <a:gd name="T4" fmla="*/ 41 w 58"/>
                <a:gd name="T5" fmla="*/ 15 h 56"/>
                <a:gd name="T6" fmla="*/ 39 w 58"/>
                <a:gd name="T7" fmla="*/ 10 h 56"/>
                <a:gd name="T8" fmla="*/ 34 w 58"/>
                <a:gd name="T9" fmla="*/ 1 h 56"/>
                <a:gd name="T10" fmla="*/ 34 w 58"/>
                <a:gd name="T11" fmla="*/ 0 h 56"/>
                <a:gd name="T12" fmla="*/ 1 w 58"/>
                <a:gd name="T13" fmla="*/ 6 h 56"/>
                <a:gd name="T14" fmla="*/ 1 w 58"/>
                <a:gd name="T15" fmla="*/ 24 h 56"/>
                <a:gd name="T16" fmla="*/ 12 w 58"/>
                <a:gd name="T17" fmla="*/ 48 h 56"/>
                <a:gd name="T18" fmla="*/ 31 w 58"/>
                <a:gd name="T19" fmla="*/ 53 h 56"/>
                <a:gd name="T20" fmla="*/ 51 w 58"/>
                <a:gd name="T21" fmla="*/ 35 h 56"/>
                <a:gd name="T22" fmla="*/ 58 w 58"/>
                <a:gd name="T23" fmla="*/ 12 h 56"/>
                <a:gd name="T24" fmla="*/ 51 w 58"/>
                <a:gd name="T25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6">
                  <a:moveTo>
                    <a:pt x="51" y="18"/>
                  </a:moveTo>
                  <a:cubicBezTo>
                    <a:pt x="49" y="18"/>
                    <a:pt x="45" y="21"/>
                    <a:pt x="44" y="19"/>
                  </a:cubicBezTo>
                  <a:cubicBezTo>
                    <a:pt x="42" y="19"/>
                    <a:pt x="42" y="17"/>
                    <a:pt x="41" y="15"/>
                  </a:cubicBezTo>
                  <a:cubicBezTo>
                    <a:pt x="40" y="14"/>
                    <a:pt x="39" y="12"/>
                    <a:pt x="39" y="10"/>
                  </a:cubicBezTo>
                  <a:cubicBezTo>
                    <a:pt x="37" y="7"/>
                    <a:pt x="36" y="4"/>
                    <a:pt x="34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2" y="8"/>
                    <a:pt x="11" y="13"/>
                    <a:pt x="1" y="6"/>
                  </a:cubicBezTo>
                  <a:cubicBezTo>
                    <a:pt x="0" y="12"/>
                    <a:pt x="0" y="18"/>
                    <a:pt x="1" y="24"/>
                  </a:cubicBezTo>
                  <a:cubicBezTo>
                    <a:pt x="2" y="33"/>
                    <a:pt x="5" y="42"/>
                    <a:pt x="12" y="48"/>
                  </a:cubicBezTo>
                  <a:cubicBezTo>
                    <a:pt x="17" y="53"/>
                    <a:pt x="24" y="56"/>
                    <a:pt x="31" y="53"/>
                  </a:cubicBezTo>
                  <a:cubicBezTo>
                    <a:pt x="39" y="49"/>
                    <a:pt x="47" y="42"/>
                    <a:pt x="51" y="35"/>
                  </a:cubicBezTo>
                  <a:cubicBezTo>
                    <a:pt x="56" y="28"/>
                    <a:pt x="57" y="20"/>
                    <a:pt x="58" y="12"/>
                  </a:cubicBezTo>
                  <a:cubicBezTo>
                    <a:pt x="56" y="14"/>
                    <a:pt x="54" y="16"/>
                    <a:pt x="51" y="18"/>
                  </a:cubicBezTo>
                  <a:close/>
                </a:path>
              </a:pathLst>
            </a:custGeom>
            <a:solidFill>
              <a:srgbClr val="FFC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9" name="Freeform 72"/>
            <p:cNvSpPr/>
            <p:nvPr/>
          </p:nvSpPr>
          <p:spPr bwMode="auto">
            <a:xfrm>
              <a:off x="6164" y="3968"/>
              <a:ext cx="142" cy="144"/>
            </a:xfrm>
            <a:custGeom>
              <a:avLst/>
              <a:gdLst>
                <a:gd name="T0" fmla="*/ 7 w 60"/>
                <a:gd name="T1" fmla="*/ 6 h 60"/>
                <a:gd name="T2" fmla="*/ 11 w 60"/>
                <a:gd name="T3" fmla="*/ 12 h 60"/>
                <a:gd name="T4" fmla="*/ 13 w 60"/>
                <a:gd name="T5" fmla="*/ 15 h 60"/>
                <a:gd name="T6" fmla="*/ 16 w 60"/>
                <a:gd name="T7" fmla="*/ 18 h 60"/>
                <a:gd name="T8" fmla="*/ 22 w 60"/>
                <a:gd name="T9" fmla="*/ 12 h 60"/>
                <a:gd name="T10" fmla="*/ 24 w 60"/>
                <a:gd name="T11" fmla="*/ 10 h 60"/>
                <a:gd name="T12" fmla="*/ 28 w 60"/>
                <a:gd name="T13" fmla="*/ 6 h 60"/>
                <a:gd name="T14" fmla="*/ 31 w 60"/>
                <a:gd name="T15" fmla="*/ 2 h 60"/>
                <a:gd name="T16" fmla="*/ 33 w 60"/>
                <a:gd name="T17" fmla="*/ 0 h 60"/>
                <a:gd name="T18" fmla="*/ 34 w 60"/>
                <a:gd name="T19" fmla="*/ 0 h 60"/>
                <a:gd name="T20" fmla="*/ 41 w 60"/>
                <a:gd name="T21" fmla="*/ 21 h 60"/>
                <a:gd name="T22" fmla="*/ 42 w 60"/>
                <a:gd name="T23" fmla="*/ 25 h 60"/>
                <a:gd name="T24" fmla="*/ 59 w 60"/>
                <a:gd name="T25" fmla="*/ 19 h 60"/>
                <a:gd name="T26" fmla="*/ 59 w 60"/>
                <a:gd name="T27" fmla="*/ 17 h 60"/>
                <a:gd name="T28" fmla="*/ 59 w 60"/>
                <a:gd name="T29" fmla="*/ 17 h 60"/>
                <a:gd name="T30" fmla="*/ 59 w 60"/>
                <a:gd name="T31" fmla="*/ 18 h 60"/>
                <a:gd name="T32" fmla="*/ 59 w 60"/>
                <a:gd name="T33" fmla="*/ 19 h 60"/>
                <a:gd name="T34" fmla="*/ 59 w 60"/>
                <a:gd name="T35" fmla="*/ 20 h 60"/>
                <a:gd name="T36" fmla="*/ 59 w 60"/>
                <a:gd name="T37" fmla="*/ 22 h 60"/>
                <a:gd name="T38" fmla="*/ 56 w 60"/>
                <a:gd name="T39" fmla="*/ 32 h 60"/>
                <a:gd name="T40" fmla="*/ 41 w 60"/>
                <a:gd name="T41" fmla="*/ 54 h 60"/>
                <a:gd name="T42" fmla="*/ 24 w 60"/>
                <a:gd name="T43" fmla="*/ 59 h 60"/>
                <a:gd name="T44" fmla="*/ 3 w 60"/>
                <a:gd name="T45" fmla="*/ 36 h 60"/>
                <a:gd name="T46" fmla="*/ 4 w 60"/>
                <a:gd name="T47" fmla="*/ 5 h 60"/>
                <a:gd name="T48" fmla="*/ 4 w 60"/>
                <a:gd name="T49" fmla="*/ 6 h 60"/>
                <a:gd name="T50" fmla="*/ 4 w 60"/>
                <a:gd name="T51" fmla="*/ 36 h 60"/>
                <a:gd name="T52" fmla="*/ 25 w 60"/>
                <a:gd name="T53" fmla="*/ 58 h 60"/>
                <a:gd name="T54" fmla="*/ 40 w 60"/>
                <a:gd name="T55" fmla="*/ 53 h 60"/>
                <a:gd name="T56" fmla="*/ 55 w 60"/>
                <a:gd name="T57" fmla="*/ 32 h 60"/>
                <a:gd name="T58" fmla="*/ 58 w 60"/>
                <a:gd name="T59" fmla="*/ 20 h 60"/>
                <a:gd name="T60" fmla="*/ 42 w 60"/>
                <a:gd name="T61" fmla="*/ 26 h 60"/>
                <a:gd name="T62" fmla="*/ 40 w 60"/>
                <a:gd name="T63" fmla="*/ 22 h 60"/>
                <a:gd name="T64" fmla="*/ 34 w 60"/>
                <a:gd name="T65" fmla="*/ 1 h 60"/>
                <a:gd name="T66" fmla="*/ 33 w 60"/>
                <a:gd name="T67" fmla="*/ 1 h 60"/>
                <a:gd name="T68" fmla="*/ 32 w 60"/>
                <a:gd name="T69" fmla="*/ 2 h 60"/>
                <a:gd name="T70" fmla="*/ 29 w 60"/>
                <a:gd name="T71" fmla="*/ 6 h 60"/>
                <a:gd name="T72" fmla="*/ 25 w 60"/>
                <a:gd name="T73" fmla="*/ 10 h 60"/>
                <a:gd name="T74" fmla="*/ 23 w 60"/>
                <a:gd name="T75" fmla="*/ 12 h 60"/>
                <a:gd name="T76" fmla="*/ 16 w 60"/>
                <a:gd name="T77" fmla="*/ 18 h 60"/>
                <a:gd name="T78" fmla="*/ 15 w 60"/>
                <a:gd name="T79" fmla="*/ 18 h 60"/>
                <a:gd name="T80" fmla="*/ 15 w 60"/>
                <a:gd name="T81" fmla="*/ 18 h 60"/>
                <a:gd name="T82" fmla="*/ 12 w 60"/>
                <a:gd name="T83" fmla="*/ 15 h 60"/>
                <a:gd name="T84" fmla="*/ 10 w 60"/>
                <a:gd name="T85" fmla="*/ 13 h 60"/>
                <a:gd name="T86" fmla="*/ 6 w 60"/>
                <a:gd name="T87" fmla="*/ 6 h 60"/>
                <a:gd name="T88" fmla="*/ 5 w 60"/>
                <a:gd name="T89" fmla="*/ 4 h 60"/>
                <a:gd name="T90" fmla="*/ 5 w 60"/>
                <a:gd name="T91" fmla="*/ 3 h 60"/>
                <a:gd name="T92" fmla="*/ 7 w 60"/>
                <a:gd name="T9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60">
                  <a:moveTo>
                    <a:pt x="7" y="6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5" y="17"/>
                    <a:pt x="16" y="18"/>
                  </a:cubicBezTo>
                  <a:cubicBezTo>
                    <a:pt x="16" y="17"/>
                    <a:pt x="22" y="12"/>
                    <a:pt x="22" y="12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3" y="0"/>
                    <a:pt x="33" y="0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8" y="2"/>
                    <a:pt x="39" y="10"/>
                    <a:pt x="41" y="21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5" y="25"/>
                    <a:pt x="58" y="22"/>
                    <a:pt x="59" y="19"/>
                  </a:cubicBezTo>
                  <a:cubicBezTo>
                    <a:pt x="59" y="18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8"/>
                    <a:pt x="60" y="18"/>
                    <a:pt x="59" y="18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8" y="26"/>
                    <a:pt x="58" y="27"/>
                    <a:pt x="56" y="32"/>
                  </a:cubicBezTo>
                  <a:cubicBezTo>
                    <a:pt x="53" y="38"/>
                    <a:pt x="46" y="49"/>
                    <a:pt x="41" y="54"/>
                  </a:cubicBezTo>
                  <a:cubicBezTo>
                    <a:pt x="35" y="58"/>
                    <a:pt x="31" y="60"/>
                    <a:pt x="24" y="59"/>
                  </a:cubicBezTo>
                  <a:cubicBezTo>
                    <a:pt x="13" y="56"/>
                    <a:pt x="6" y="45"/>
                    <a:pt x="3" y="36"/>
                  </a:cubicBezTo>
                  <a:cubicBezTo>
                    <a:pt x="0" y="28"/>
                    <a:pt x="1" y="1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" y="14"/>
                    <a:pt x="1" y="29"/>
                    <a:pt x="4" y="36"/>
                  </a:cubicBezTo>
                  <a:cubicBezTo>
                    <a:pt x="7" y="45"/>
                    <a:pt x="14" y="56"/>
                    <a:pt x="25" y="58"/>
                  </a:cubicBezTo>
                  <a:cubicBezTo>
                    <a:pt x="31" y="60"/>
                    <a:pt x="35" y="58"/>
                    <a:pt x="40" y="53"/>
                  </a:cubicBezTo>
                  <a:cubicBezTo>
                    <a:pt x="45" y="49"/>
                    <a:pt x="52" y="38"/>
                    <a:pt x="55" y="32"/>
                  </a:cubicBezTo>
                  <a:cubicBezTo>
                    <a:pt x="57" y="28"/>
                    <a:pt x="58" y="24"/>
                    <a:pt x="58" y="20"/>
                  </a:cubicBezTo>
                  <a:cubicBezTo>
                    <a:pt x="54" y="23"/>
                    <a:pt x="44" y="26"/>
                    <a:pt x="42" y="26"/>
                  </a:cubicBezTo>
                  <a:cubicBezTo>
                    <a:pt x="41" y="26"/>
                    <a:pt x="41" y="26"/>
                    <a:pt x="40" y="22"/>
                  </a:cubicBezTo>
                  <a:cubicBezTo>
                    <a:pt x="40" y="17"/>
                    <a:pt x="37" y="2"/>
                    <a:pt x="34" y="1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29" y="6"/>
                    <a:pt x="29" y="6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5" y="19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0" name="Freeform 73"/>
            <p:cNvSpPr/>
            <p:nvPr/>
          </p:nvSpPr>
          <p:spPr bwMode="auto">
            <a:xfrm>
              <a:off x="6169" y="4011"/>
              <a:ext cx="28" cy="72"/>
            </a:xfrm>
            <a:custGeom>
              <a:avLst/>
              <a:gdLst>
                <a:gd name="T0" fmla="*/ 9 w 12"/>
                <a:gd name="T1" fmla="*/ 27 h 30"/>
                <a:gd name="T2" fmla="*/ 3 w 12"/>
                <a:gd name="T3" fmla="*/ 0 h 30"/>
                <a:gd name="T4" fmla="*/ 6 w 12"/>
                <a:gd name="T5" fmla="*/ 6 h 30"/>
                <a:gd name="T6" fmla="*/ 8 w 12"/>
                <a:gd name="T7" fmla="*/ 17 h 30"/>
                <a:gd name="T8" fmla="*/ 10 w 12"/>
                <a:gd name="T9" fmla="*/ 24 h 30"/>
                <a:gd name="T10" fmla="*/ 12 w 12"/>
                <a:gd name="T11" fmla="*/ 30 h 30"/>
                <a:gd name="T12" fmla="*/ 12 w 12"/>
                <a:gd name="T13" fmla="*/ 30 h 30"/>
                <a:gd name="T14" fmla="*/ 9 w 12"/>
                <a:gd name="T15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30">
                  <a:moveTo>
                    <a:pt x="9" y="27"/>
                  </a:moveTo>
                  <a:cubicBezTo>
                    <a:pt x="4" y="19"/>
                    <a:pt x="0" y="3"/>
                    <a:pt x="3" y="0"/>
                  </a:cubicBezTo>
                  <a:cubicBezTo>
                    <a:pt x="5" y="1"/>
                    <a:pt x="5" y="5"/>
                    <a:pt x="6" y="6"/>
                  </a:cubicBezTo>
                  <a:cubicBezTo>
                    <a:pt x="7" y="10"/>
                    <a:pt x="7" y="14"/>
                    <a:pt x="8" y="17"/>
                  </a:cubicBezTo>
                  <a:cubicBezTo>
                    <a:pt x="9" y="20"/>
                    <a:pt x="10" y="22"/>
                    <a:pt x="10" y="24"/>
                  </a:cubicBezTo>
                  <a:cubicBezTo>
                    <a:pt x="11" y="26"/>
                    <a:pt x="11" y="28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lnTo>
                    <a:pt x="9" y="27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1" name="Freeform 74"/>
            <p:cNvSpPr/>
            <p:nvPr/>
          </p:nvSpPr>
          <p:spPr bwMode="auto">
            <a:xfrm>
              <a:off x="5577" y="4047"/>
              <a:ext cx="143" cy="127"/>
            </a:xfrm>
            <a:custGeom>
              <a:avLst/>
              <a:gdLst>
                <a:gd name="T0" fmla="*/ 54 w 60"/>
                <a:gd name="T1" fmla="*/ 20 h 53"/>
                <a:gd name="T2" fmla="*/ 0 w 60"/>
                <a:gd name="T3" fmla="*/ 21 h 53"/>
                <a:gd name="T4" fmla="*/ 21 w 60"/>
                <a:gd name="T5" fmla="*/ 34 h 53"/>
                <a:gd name="T6" fmla="*/ 60 w 60"/>
                <a:gd name="T7" fmla="*/ 37 h 53"/>
                <a:gd name="T8" fmla="*/ 54 w 60"/>
                <a:gd name="T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3">
                  <a:moveTo>
                    <a:pt x="54" y="20"/>
                  </a:moveTo>
                  <a:cubicBezTo>
                    <a:pt x="54" y="20"/>
                    <a:pt x="34" y="0"/>
                    <a:pt x="0" y="21"/>
                  </a:cubicBezTo>
                  <a:cubicBezTo>
                    <a:pt x="0" y="21"/>
                    <a:pt x="11" y="26"/>
                    <a:pt x="21" y="34"/>
                  </a:cubicBezTo>
                  <a:cubicBezTo>
                    <a:pt x="32" y="42"/>
                    <a:pt x="51" y="53"/>
                    <a:pt x="60" y="37"/>
                  </a:cubicBezTo>
                  <a:cubicBezTo>
                    <a:pt x="60" y="37"/>
                    <a:pt x="54" y="28"/>
                    <a:pt x="54" y="20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2" name="Freeform 75"/>
            <p:cNvSpPr/>
            <p:nvPr/>
          </p:nvSpPr>
          <p:spPr bwMode="auto">
            <a:xfrm>
              <a:off x="5549" y="4047"/>
              <a:ext cx="168" cy="139"/>
            </a:xfrm>
            <a:custGeom>
              <a:avLst/>
              <a:gdLst>
                <a:gd name="T0" fmla="*/ 68 w 71"/>
                <a:gd name="T1" fmla="*/ 16 h 58"/>
                <a:gd name="T2" fmla="*/ 3 w 71"/>
                <a:gd name="T3" fmla="*/ 22 h 58"/>
                <a:gd name="T4" fmla="*/ 3 w 71"/>
                <a:gd name="T5" fmla="*/ 25 h 58"/>
                <a:gd name="T6" fmla="*/ 70 w 71"/>
                <a:gd name="T7" fmla="*/ 36 h 58"/>
                <a:gd name="T8" fmla="*/ 67 w 71"/>
                <a:gd name="T9" fmla="*/ 34 h 58"/>
                <a:gd name="T10" fmla="*/ 21 w 71"/>
                <a:gd name="T11" fmla="*/ 28 h 58"/>
                <a:gd name="T12" fmla="*/ 9 w 71"/>
                <a:gd name="T13" fmla="*/ 23 h 58"/>
                <a:gd name="T14" fmla="*/ 16 w 71"/>
                <a:gd name="T15" fmla="*/ 17 h 58"/>
                <a:gd name="T16" fmla="*/ 66 w 71"/>
                <a:gd name="T17" fmla="*/ 18 h 58"/>
                <a:gd name="T18" fmla="*/ 68 w 71"/>
                <a:gd name="T19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58">
                  <a:moveTo>
                    <a:pt x="68" y="16"/>
                  </a:moveTo>
                  <a:cubicBezTo>
                    <a:pt x="48" y="0"/>
                    <a:pt x="21" y="7"/>
                    <a:pt x="3" y="22"/>
                  </a:cubicBezTo>
                  <a:cubicBezTo>
                    <a:pt x="2" y="23"/>
                    <a:pt x="2" y="25"/>
                    <a:pt x="3" y="25"/>
                  </a:cubicBezTo>
                  <a:cubicBezTo>
                    <a:pt x="27" y="29"/>
                    <a:pt x="47" y="58"/>
                    <a:pt x="70" y="36"/>
                  </a:cubicBezTo>
                  <a:cubicBezTo>
                    <a:pt x="71" y="35"/>
                    <a:pt x="69" y="33"/>
                    <a:pt x="67" y="34"/>
                  </a:cubicBezTo>
                  <a:cubicBezTo>
                    <a:pt x="51" y="50"/>
                    <a:pt x="37" y="37"/>
                    <a:pt x="21" y="28"/>
                  </a:cubicBezTo>
                  <a:cubicBezTo>
                    <a:pt x="17" y="26"/>
                    <a:pt x="13" y="25"/>
                    <a:pt x="9" y="23"/>
                  </a:cubicBezTo>
                  <a:cubicBezTo>
                    <a:pt x="0" y="20"/>
                    <a:pt x="11" y="20"/>
                    <a:pt x="16" y="17"/>
                  </a:cubicBezTo>
                  <a:cubicBezTo>
                    <a:pt x="30" y="7"/>
                    <a:pt x="52" y="7"/>
                    <a:pt x="66" y="18"/>
                  </a:cubicBezTo>
                  <a:cubicBezTo>
                    <a:pt x="67" y="20"/>
                    <a:pt x="69" y="17"/>
                    <a:pt x="68" y="16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3" name="Freeform 76"/>
            <p:cNvSpPr/>
            <p:nvPr/>
          </p:nvSpPr>
          <p:spPr bwMode="auto">
            <a:xfrm>
              <a:off x="5587" y="4073"/>
              <a:ext cx="128" cy="46"/>
            </a:xfrm>
            <a:custGeom>
              <a:avLst/>
              <a:gdLst>
                <a:gd name="T0" fmla="*/ 52 w 54"/>
                <a:gd name="T1" fmla="*/ 15 h 19"/>
                <a:gd name="T2" fmla="*/ 2 w 54"/>
                <a:gd name="T3" fmla="*/ 10 h 19"/>
                <a:gd name="T4" fmla="*/ 3 w 54"/>
                <a:gd name="T5" fmla="*/ 12 h 19"/>
                <a:gd name="T6" fmla="*/ 51 w 54"/>
                <a:gd name="T7" fmla="*/ 18 h 19"/>
                <a:gd name="T8" fmla="*/ 52 w 54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9">
                  <a:moveTo>
                    <a:pt x="52" y="15"/>
                  </a:moveTo>
                  <a:cubicBezTo>
                    <a:pt x="38" y="5"/>
                    <a:pt x="18" y="0"/>
                    <a:pt x="2" y="10"/>
                  </a:cubicBezTo>
                  <a:cubicBezTo>
                    <a:pt x="0" y="11"/>
                    <a:pt x="2" y="13"/>
                    <a:pt x="3" y="12"/>
                  </a:cubicBezTo>
                  <a:cubicBezTo>
                    <a:pt x="19" y="3"/>
                    <a:pt x="37" y="8"/>
                    <a:pt x="51" y="18"/>
                  </a:cubicBezTo>
                  <a:cubicBezTo>
                    <a:pt x="53" y="19"/>
                    <a:pt x="54" y="17"/>
                    <a:pt x="52" y="15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4" name="Freeform 77"/>
            <p:cNvSpPr/>
            <p:nvPr/>
          </p:nvSpPr>
          <p:spPr bwMode="auto">
            <a:xfrm>
              <a:off x="5687" y="4002"/>
              <a:ext cx="38" cy="351"/>
            </a:xfrm>
            <a:custGeom>
              <a:avLst/>
              <a:gdLst>
                <a:gd name="T0" fmla="*/ 1 w 16"/>
                <a:gd name="T1" fmla="*/ 105 h 147"/>
                <a:gd name="T2" fmla="*/ 7 w 16"/>
                <a:gd name="T3" fmla="*/ 53 h 147"/>
                <a:gd name="T4" fmla="*/ 10 w 16"/>
                <a:gd name="T5" fmla="*/ 2 h 147"/>
                <a:gd name="T6" fmla="*/ 10 w 16"/>
                <a:gd name="T7" fmla="*/ 0 h 147"/>
                <a:gd name="T8" fmla="*/ 16 w 16"/>
                <a:gd name="T9" fmla="*/ 0 h 147"/>
                <a:gd name="T10" fmla="*/ 16 w 16"/>
                <a:gd name="T11" fmla="*/ 10 h 147"/>
                <a:gd name="T12" fmla="*/ 11 w 16"/>
                <a:gd name="T13" fmla="*/ 103 h 147"/>
                <a:gd name="T14" fmla="*/ 8 w 16"/>
                <a:gd name="T15" fmla="*/ 147 h 147"/>
                <a:gd name="T16" fmla="*/ 4 w 16"/>
                <a:gd name="T17" fmla="*/ 141 h 147"/>
                <a:gd name="T18" fmla="*/ 1 w 16"/>
                <a:gd name="T19" fmla="*/ 130 h 147"/>
                <a:gd name="T20" fmla="*/ 1 w 16"/>
                <a:gd name="T21" fmla="*/ 10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47">
                  <a:moveTo>
                    <a:pt x="1" y="105"/>
                  </a:moveTo>
                  <a:cubicBezTo>
                    <a:pt x="4" y="88"/>
                    <a:pt x="5" y="70"/>
                    <a:pt x="7" y="53"/>
                  </a:cubicBezTo>
                  <a:cubicBezTo>
                    <a:pt x="8" y="36"/>
                    <a:pt x="9" y="19"/>
                    <a:pt x="10" y="2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6" y="3"/>
                    <a:pt x="16" y="7"/>
                    <a:pt x="16" y="10"/>
                  </a:cubicBezTo>
                  <a:cubicBezTo>
                    <a:pt x="15" y="41"/>
                    <a:pt x="12" y="72"/>
                    <a:pt x="11" y="103"/>
                  </a:cubicBezTo>
                  <a:cubicBezTo>
                    <a:pt x="11" y="118"/>
                    <a:pt x="12" y="133"/>
                    <a:pt x="8" y="147"/>
                  </a:cubicBezTo>
                  <a:cubicBezTo>
                    <a:pt x="6" y="145"/>
                    <a:pt x="5" y="143"/>
                    <a:pt x="4" y="141"/>
                  </a:cubicBezTo>
                  <a:cubicBezTo>
                    <a:pt x="0" y="135"/>
                    <a:pt x="0" y="136"/>
                    <a:pt x="1" y="130"/>
                  </a:cubicBezTo>
                  <a:cubicBezTo>
                    <a:pt x="1" y="122"/>
                    <a:pt x="0" y="113"/>
                    <a:pt x="1" y="105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5" name="Freeform 78"/>
            <p:cNvSpPr/>
            <p:nvPr/>
          </p:nvSpPr>
          <p:spPr bwMode="auto">
            <a:xfrm>
              <a:off x="5684" y="3999"/>
              <a:ext cx="26" cy="347"/>
            </a:xfrm>
            <a:custGeom>
              <a:avLst/>
              <a:gdLst>
                <a:gd name="T0" fmla="*/ 5 w 11"/>
                <a:gd name="T1" fmla="*/ 94 h 145"/>
                <a:gd name="T2" fmla="*/ 9 w 11"/>
                <a:gd name="T3" fmla="*/ 0 h 145"/>
                <a:gd name="T4" fmla="*/ 11 w 11"/>
                <a:gd name="T5" fmla="*/ 1 h 145"/>
                <a:gd name="T6" fmla="*/ 6 w 11"/>
                <a:gd name="T7" fmla="*/ 94 h 145"/>
                <a:gd name="T8" fmla="*/ 5 w 11"/>
                <a:gd name="T9" fmla="*/ 109 h 145"/>
                <a:gd name="T10" fmla="*/ 2 w 11"/>
                <a:gd name="T11" fmla="*/ 145 h 145"/>
                <a:gd name="T12" fmla="*/ 0 w 11"/>
                <a:gd name="T13" fmla="*/ 142 h 145"/>
                <a:gd name="T14" fmla="*/ 4 w 11"/>
                <a:gd name="T15" fmla="*/ 109 h 145"/>
                <a:gd name="T16" fmla="*/ 5 w 11"/>
                <a:gd name="T17" fmla="*/ 9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5">
                  <a:moveTo>
                    <a:pt x="5" y="9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1"/>
                    <a:pt x="11" y="1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4" y="109"/>
                    <a:pt x="4" y="109"/>
                    <a:pt x="4" y="109"/>
                  </a:cubicBezTo>
                  <a:lnTo>
                    <a:pt x="5" y="9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6" name="Freeform 79"/>
            <p:cNvSpPr/>
            <p:nvPr/>
          </p:nvSpPr>
          <p:spPr bwMode="auto">
            <a:xfrm>
              <a:off x="5689" y="4002"/>
              <a:ext cx="38" cy="365"/>
            </a:xfrm>
            <a:custGeom>
              <a:avLst/>
              <a:gdLst>
                <a:gd name="T0" fmla="*/ 6 w 16"/>
                <a:gd name="T1" fmla="*/ 104 h 153"/>
                <a:gd name="T2" fmla="*/ 10 w 16"/>
                <a:gd name="T3" fmla="*/ 59 h 153"/>
                <a:gd name="T4" fmla="*/ 14 w 16"/>
                <a:gd name="T5" fmla="*/ 0 h 153"/>
                <a:gd name="T6" fmla="*/ 16 w 16"/>
                <a:gd name="T7" fmla="*/ 0 h 153"/>
                <a:gd name="T8" fmla="*/ 11 w 16"/>
                <a:gd name="T9" fmla="*/ 58 h 153"/>
                <a:gd name="T10" fmla="*/ 8 w 16"/>
                <a:gd name="T11" fmla="*/ 98 h 153"/>
                <a:gd name="T12" fmla="*/ 7 w 16"/>
                <a:gd name="T13" fmla="*/ 109 h 153"/>
                <a:gd name="T14" fmla="*/ 4 w 16"/>
                <a:gd name="T15" fmla="*/ 153 h 153"/>
                <a:gd name="T16" fmla="*/ 0 w 16"/>
                <a:gd name="T17" fmla="*/ 151 h 153"/>
                <a:gd name="T18" fmla="*/ 6 w 16"/>
                <a:gd name="T19" fmla="*/ 110 h 153"/>
                <a:gd name="T20" fmla="*/ 6 w 16"/>
                <a:gd name="T21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53">
                  <a:moveTo>
                    <a:pt x="6" y="104"/>
                  </a:moveTo>
                  <a:cubicBezTo>
                    <a:pt x="10" y="59"/>
                    <a:pt x="10" y="59"/>
                    <a:pt x="10" y="59"/>
                  </a:cubicBezTo>
                  <a:cubicBezTo>
                    <a:pt x="12" y="38"/>
                    <a:pt x="13" y="19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5" y="19"/>
                    <a:pt x="13" y="37"/>
                    <a:pt x="11" y="5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6" y="110"/>
                    <a:pt x="6" y="110"/>
                    <a:pt x="6" y="110"/>
                  </a:cubicBezTo>
                  <a:lnTo>
                    <a:pt x="6" y="10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7" name="Freeform 80"/>
            <p:cNvSpPr/>
            <p:nvPr/>
          </p:nvSpPr>
          <p:spPr bwMode="auto">
            <a:xfrm>
              <a:off x="5751" y="3746"/>
              <a:ext cx="33" cy="124"/>
            </a:xfrm>
            <a:custGeom>
              <a:avLst/>
              <a:gdLst>
                <a:gd name="T0" fmla="*/ 6 w 14"/>
                <a:gd name="T1" fmla="*/ 52 h 52"/>
                <a:gd name="T2" fmla="*/ 5 w 14"/>
                <a:gd name="T3" fmla="*/ 45 h 52"/>
                <a:gd name="T4" fmla="*/ 6 w 14"/>
                <a:gd name="T5" fmla="*/ 36 h 52"/>
                <a:gd name="T6" fmla="*/ 6 w 14"/>
                <a:gd name="T7" fmla="*/ 23 h 52"/>
                <a:gd name="T8" fmla="*/ 6 w 14"/>
                <a:gd name="T9" fmla="*/ 15 h 52"/>
                <a:gd name="T10" fmla="*/ 13 w 14"/>
                <a:gd name="T11" fmla="*/ 9 h 52"/>
                <a:gd name="T12" fmla="*/ 9 w 14"/>
                <a:gd name="T13" fmla="*/ 1 h 52"/>
                <a:gd name="T14" fmla="*/ 2 w 14"/>
                <a:gd name="T15" fmla="*/ 6 h 52"/>
                <a:gd name="T16" fmla="*/ 4 w 14"/>
                <a:gd name="T17" fmla="*/ 15 h 52"/>
                <a:gd name="T18" fmla="*/ 3 w 14"/>
                <a:gd name="T19" fmla="*/ 23 h 52"/>
                <a:gd name="T20" fmla="*/ 2 w 14"/>
                <a:gd name="T21" fmla="*/ 33 h 52"/>
                <a:gd name="T22" fmla="*/ 2 w 14"/>
                <a:gd name="T23" fmla="*/ 49 h 52"/>
                <a:gd name="T24" fmla="*/ 1 w 14"/>
                <a:gd name="T25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52">
                  <a:moveTo>
                    <a:pt x="6" y="52"/>
                  </a:moveTo>
                  <a:cubicBezTo>
                    <a:pt x="7" y="51"/>
                    <a:pt x="6" y="47"/>
                    <a:pt x="5" y="45"/>
                  </a:cubicBezTo>
                  <a:cubicBezTo>
                    <a:pt x="5" y="42"/>
                    <a:pt x="6" y="39"/>
                    <a:pt x="6" y="36"/>
                  </a:cubicBezTo>
                  <a:cubicBezTo>
                    <a:pt x="6" y="32"/>
                    <a:pt x="6" y="27"/>
                    <a:pt x="6" y="23"/>
                  </a:cubicBezTo>
                  <a:cubicBezTo>
                    <a:pt x="6" y="21"/>
                    <a:pt x="6" y="18"/>
                    <a:pt x="6" y="15"/>
                  </a:cubicBezTo>
                  <a:cubicBezTo>
                    <a:pt x="9" y="14"/>
                    <a:pt x="13" y="13"/>
                    <a:pt x="13" y="9"/>
                  </a:cubicBezTo>
                  <a:cubicBezTo>
                    <a:pt x="14" y="6"/>
                    <a:pt x="12" y="2"/>
                    <a:pt x="9" y="1"/>
                  </a:cubicBezTo>
                  <a:cubicBezTo>
                    <a:pt x="7" y="0"/>
                    <a:pt x="3" y="5"/>
                    <a:pt x="2" y="6"/>
                  </a:cubicBezTo>
                  <a:cubicBezTo>
                    <a:pt x="0" y="10"/>
                    <a:pt x="2" y="13"/>
                    <a:pt x="4" y="15"/>
                  </a:cubicBezTo>
                  <a:cubicBezTo>
                    <a:pt x="3" y="17"/>
                    <a:pt x="3" y="21"/>
                    <a:pt x="3" y="23"/>
                  </a:cubicBezTo>
                  <a:cubicBezTo>
                    <a:pt x="3" y="27"/>
                    <a:pt x="3" y="30"/>
                    <a:pt x="2" y="33"/>
                  </a:cubicBezTo>
                  <a:cubicBezTo>
                    <a:pt x="2" y="38"/>
                    <a:pt x="2" y="44"/>
                    <a:pt x="2" y="49"/>
                  </a:cubicBezTo>
                  <a:cubicBezTo>
                    <a:pt x="2" y="48"/>
                    <a:pt x="2" y="48"/>
                    <a:pt x="1" y="48"/>
                  </a:cubicBezTo>
                </a:path>
              </a:pathLst>
            </a:custGeom>
            <a:solidFill>
              <a:srgbClr val="FF8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8" name="Freeform 81"/>
            <p:cNvSpPr/>
            <p:nvPr/>
          </p:nvSpPr>
          <p:spPr bwMode="auto">
            <a:xfrm>
              <a:off x="5637" y="3768"/>
              <a:ext cx="57" cy="110"/>
            </a:xfrm>
            <a:custGeom>
              <a:avLst/>
              <a:gdLst>
                <a:gd name="T0" fmla="*/ 24 w 24"/>
                <a:gd name="T1" fmla="*/ 40 h 46"/>
                <a:gd name="T2" fmla="*/ 17 w 24"/>
                <a:gd name="T3" fmla="*/ 25 h 46"/>
                <a:gd name="T4" fmla="*/ 12 w 24"/>
                <a:gd name="T5" fmla="*/ 12 h 46"/>
                <a:gd name="T6" fmla="*/ 9 w 24"/>
                <a:gd name="T7" fmla="*/ 7 h 46"/>
                <a:gd name="T8" fmla="*/ 9 w 24"/>
                <a:gd name="T9" fmla="*/ 2 h 46"/>
                <a:gd name="T10" fmla="*/ 3 w 24"/>
                <a:gd name="T11" fmla="*/ 1 h 46"/>
                <a:gd name="T12" fmla="*/ 0 w 24"/>
                <a:gd name="T13" fmla="*/ 4 h 46"/>
                <a:gd name="T14" fmla="*/ 4 w 24"/>
                <a:gd name="T15" fmla="*/ 8 h 46"/>
                <a:gd name="T16" fmla="*/ 12 w 24"/>
                <a:gd name="T17" fmla="*/ 21 h 46"/>
                <a:gd name="T18" fmla="*/ 16 w 24"/>
                <a:gd name="T19" fmla="*/ 33 h 46"/>
                <a:gd name="T20" fmla="*/ 21 w 24"/>
                <a:gd name="T21" fmla="*/ 46 h 46"/>
                <a:gd name="T22" fmla="*/ 21 w 24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46">
                  <a:moveTo>
                    <a:pt x="24" y="40"/>
                  </a:moveTo>
                  <a:cubicBezTo>
                    <a:pt x="23" y="36"/>
                    <a:pt x="20" y="30"/>
                    <a:pt x="17" y="25"/>
                  </a:cubicBezTo>
                  <a:cubicBezTo>
                    <a:pt x="15" y="21"/>
                    <a:pt x="14" y="16"/>
                    <a:pt x="12" y="12"/>
                  </a:cubicBezTo>
                  <a:cubicBezTo>
                    <a:pt x="11" y="10"/>
                    <a:pt x="9" y="8"/>
                    <a:pt x="9" y="7"/>
                  </a:cubicBezTo>
                  <a:cubicBezTo>
                    <a:pt x="10" y="6"/>
                    <a:pt x="11" y="4"/>
                    <a:pt x="9" y="2"/>
                  </a:cubicBezTo>
                  <a:cubicBezTo>
                    <a:pt x="8" y="0"/>
                    <a:pt x="5" y="0"/>
                    <a:pt x="3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1" y="7"/>
                    <a:pt x="3" y="7"/>
                    <a:pt x="4" y="8"/>
                  </a:cubicBezTo>
                  <a:cubicBezTo>
                    <a:pt x="8" y="11"/>
                    <a:pt x="10" y="17"/>
                    <a:pt x="12" y="21"/>
                  </a:cubicBezTo>
                  <a:cubicBezTo>
                    <a:pt x="13" y="25"/>
                    <a:pt x="15" y="29"/>
                    <a:pt x="16" y="33"/>
                  </a:cubicBezTo>
                  <a:cubicBezTo>
                    <a:pt x="18" y="38"/>
                    <a:pt x="20" y="42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</a:path>
              </a:pathLst>
            </a:custGeom>
            <a:solidFill>
              <a:srgbClr val="FF8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9" name="Freeform 82"/>
            <p:cNvSpPr/>
            <p:nvPr/>
          </p:nvSpPr>
          <p:spPr bwMode="auto">
            <a:xfrm>
              <a:off x="5701" y="3722"/>
              <a:ext cx="33" cy="101"/>
            </a:xfrm>
            <a:custGeom>
              <a:avLst/>
              <a:gdLst>
                <a:gd name="T0" fmla="*/ 12 w 14"/>
                <a:gd name="T1" fmla="*/ 42 h 42"/>
                <a:gd name="T2" fmla="*/ 10 w 14"/>
                <a:gd name="T3" fmla="*/ 30 h 42"/>
                <a:gd name="T4" fmla="*/ 10 w 14"/>
                <a:gd name="T5" fmla="*/ 23 h 42"/>
                <a:gd name="T6" fmla="*/ 9 w 14"/>
                <a:gd name="T7" fmla="*/ 17 h 42"/>
                <a:gd name="T8" fmla="*/ 9 w 14"/>
                <a:gd name="T9" fmla="*/ 4 h 42"/>
                <a:gd name="T10" fmla="*/ 2 w 14"/>
                <a:gd name="T11" fmla="*/ 11 h 42"/>
                <a:gd name="T12" fmla="*/ 6 w 14"/>
                <a:gd name="T13" fmla="*/ 17 h 42"/>
                <a:gd name="T14" fmla="*/ 7 w 14"/>
                <a:gd name="T15" fmla="*/ 27 h 42"/>
                <a:gd name="T16" fmla="*/ 8 w 14"/>
                <a:gd name="T17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2">
                  <a:moveTo>
                    <a:pt x="12" y="42"/>
                  </a:moveTo>
                  <a:cubicBezTo>
                    <a:pt x="13" y="38"/>
                    <a:pt x="11" y="34"/>
                    <a:pt x="10" y="30"/>
                  </a:cubicBezTo>
                  <a:cubicBezTo>
                    <a:pt x="10" y="28"/>
                    <a:pt x="10" y="25"/>
                    <a:pt x="10" y="23"/>
                  </a:cubicBezTo>
                  <a:cubicBezTo>
                    <a:pt x="10" y="21"/>
                    <a:pt x="9" y="19"/>
                    <a:pt x="9" y="17"/>
                  </a:cubicBezTo>
                  <a:cubicBezTo>
                    <a:pt x="14" y="15"/>
                    <a:pt x="13" y="7"/>
                    <a:pt x="9" y="4"/>
                  </a:cubicBezTo>
                  <a:cubicBezTo>
                    <a:pt x="4" y="0"/>
                    <a:pt x="0" y="7"/>
                    <a:pt x="2" y="11"/>
                  </a:cubicBezTo>
                  <a:cubicBezTo>
                    <a:pt x="3" y="14"/>
                    <a:pt x="5" y="15"/>
                    <a:pt x="6" y="17"/>
                  </a:cubicBezTo>
                  <a:cubicBezTo>
                    <a:pt x="7" y="20"/>
                    <a:pt x="6" y="24"/>
                    <a:pt x="7" y="27"/>
                  </a:cubicBezTo>
                  <a:cubicBezTo>
                    <a:pt x="7" y="31"/>
                    <a:pt x="8" y="36"/>
                    <a:pt x="8" y="41"/>
                  </a:cubicBezTo>
                </a:path>
              </a:pathLst>
            </a:custGeom>
            <a:solidFill>
              <a:srgbClr val="FF8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0" name="Freeform 83"/>
            <p:cNvSpPr/>
            <p:nvPr/>
          </p:nvSpPr>
          <p:spPr bwMode="auto">
            <a:xfrm>
              <a:off x="5715" y="3777"/>
              <a:ext cx="124" cy="98"/>
            </a:xfrm>
            <a:custGeom>
              <a:avLst/>
              <a:gdLst>
                <a:gd name="T0" fmla="*/ 0 w 52"/>
                <a:gd name="T1" fmla="*/ 10 h 41"/>
                <a:gd name="T2" fmla="*/ 8 w 52"/>
                <a:gd name="T3" fmla="*/ 0 h 41"/>
                <a:gd name="T4" fmla="*/ 13 w 52"/>
                <a:gd name="T5" fmla="*/ 9 h 41"/>
                <a:gd name="T6" fmla="*/ 19 w 52"/>
                <a:gd name="T7" fmla="*/ 18 h 41"/>
                <a:gd name="T8" fmla="*/ 22 w 52"/>
                <a:gd name="T9" fmla="*/ 22 h 41"/>
                <a:gd name="T10" fmla="*/ 25 w 52"/>
                <a:gd name="T11" fmla="*/ 26 h 41"/>
                <a:gd name="T12" fmla="*/ 29 w 52"/>
                <a:gd name="T13" fmla="*/ 33 h 41"/>
                <a:gd name="T14" fmla="*/ 36 w 52"/>
                <a:gd name="T15" fmla="*/ 28 h 41"/>
                <a:gd name="T16" fmla="*/ 40 w 52"/>
                <a:gd name="T17" fmla="*/ 25 h 41"/>
                <a:gd name="T18" fmla="*/ 43 w 52"/>
                <a:gd name="T19" fmla="*/ 23 h 41"/>
                <a:gd name="T20" fmla="*/ 52 w 52"/>
                <a:gd name="T21" fmla="*/ 15 h 41"/>
                <a:gd name="T22" fmla="*/ 51 w 52"/>
                <a:gd name="T23" fmla="*/ 34 h 41"/>
                <a:gd name="T24" fmla="*/ 0 w 52"/>
                <a:gd name="T2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41">
                  <a:moveTo>
                    <a:pt x="0" y="10"/>
                  </a:moveTo>
                  <a:cubicBezTo>
                    <a:pt x="2" y="7"/>
                    <a:pt x="5" y="3"/>
                    <a:pt x="8" y="0"/>
                  </a:cubicBezTo>
                  <a:cubicBezTo>
                    <a:pt x="10" y="3"/>
                    <a:pt x="11" y="6"/>
                    <a:pt x="13" y="9"/>
                  </a:cubicBezTo>
                  <a:cubicBezTo>
                    <a:pt x="15" y="12"/>
                    <a:pt x="17" y="15"/>
                    <a:pt x="19" y="18"/>
                  </a:cubicBezTo>
                  <a:cubicBezTo>
                    <a:pt x="20" y="19"/>
                    <a:pt x="21" y="21"/>
                    <a:pt x="22" y="22"/>
                  </a:cubicBezTo>
                  <a:cubicBezTo>
                    <a:pt x="23" y="24"/>
                    <a:pt x="24" y="25"/>
                    <a:pt x="25" y="26"/>
                  </a:cubicBezTo>
                  <a:cubicBezTo>
                    <a:pt x="26" y="28"/>
                    <a:pt x="27" y="31"/>
                    <a:pt x="29" y="33"/>
                  </a:cubicBezTo>
                  <a:cubicBezTo>
                    <a:pt x="31" y="31"/>
                    <a:pt x="34" y="30"/>
                    <a:pt x="36" y="28"/>
                  </a:cubicBezTo>
                  <a:cubicBezTo>
                    <a:pt x="37" y="27"/>
                    <a:pt x="38" y="26"/>
                    <a:pt x="40" y="25"/>
                  </a:cubicBezTo>
                  <a:cubicBezTo>
                    <a:pt x="41" y="24"/>
                    <a:pt x="42" y="23"/>
                    <a:pt x="43" y="23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22"/>
                    <a:pt x="52" y="28"/>
                    <a:pt x="51" y="34"/>
                  </a:cubicBezTo>
                  <a:cubicBezTo>
                    <a:pt x="32" y="41"/>
                    <a:pt x="15" y="29"/>
                    <a:pt x="0" y="10"/>
                  </a:cubicBezTo>
                  <a:close/>
                </a:path>
              </a:pathLst>
            </a:custGeom>
            <a:solidFill>
              <a:srgbClr val="FCB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1" name="Freeform 84"/>
            <p:cNvSpPr/>
            <p:nvPr/>
          </p:nvSpPr>
          <p:spPr bwMode="auto">
            <a:xfrm>
              <a:off x="5599" y="3801"/>
              <a:ext cx="237" cy="232"/>
            </a:xfrm>
            <a:custGeom>
              <a:avLst/>
              <a:gdLst>
                <a:gd name="T0" fmla="*/ 13 w 100"/>
                <a:gd name="T1" fmla="*/ 23 h 97"/>
                <a:gd name="T2" fmla="*/ 24 w 100"/>
                <a:gd name="T3" fmla="*/ 29 h 97"/>
                <a:gd name="T4" fmla="*/ 30 w 100"/>
                <a:gd name="T5" fmla="*/ 23 h 97"/>
                <a:gd name="T6" fmla="*/ 36 w 100"/>
                <a:gd name="T7" fmla="*/ 16 h 97"/>
                <a:gd name="T8" fmla="*/ 48 w 100"/>
                <a:gd name="T9" fmla="*/ 1 h 97"/>
                <a:gd name="T10" fmla="*/ 49 w 100"/>
                <a:gd name="T11" fmla="*/ 0 h 97"/>
                <a:gd name="T12" fmla="*/ 100 w 100"/>
                <a:gd name="T13" fmla="*/ 24 h 97"/>
                <a:gd name="T14" fmla="*/ 92 w 100"/>
                <a:gd name="T15" fmla="*/ 54 h 97"/>
                <a:gd name="T16" fmla="*/ 65 w 100"/>
                <a:gd name="T17" fmla="*/ 89 h 97"/>
                <a:gd name="T18" fmla="*/ 32 w 100"/>
                <a:gd name="T19" fmla="*/ 88 h 97"/>
                <a:gd name="T20" fmla="*/ 5 w 100"/>
                <a:gd name="T21" fmla="*/ 51 h 97"/>
                <a:gd name="T22" fmla="*/ 3 w 100"/>
                <a:gd name="T23" fmla="*/ 10 h 97"/>
                <a:gd name="T24" fmla="*/ 13 w 100"/>
                <a:gd name="T25" fmla="*/ 2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97">
                  <a:moveTo>
                    <a:pt x="13" y="23"/>
                  </a:moveTo>
                  <a:cubicBezTo>
                    <a:pt x="16" y="24"/>
                    <a:pt x="21" y="30"/>
                    <a:pt x="24" y="29"/>
                  </a:cubicBezTo>
                  <a:cubicBezTo>
                    <a:pt x="27" y="28"/>
                    <a:pt x="29" y="25"/>
                    <a:pt x="30" y="23"/>
                  </a:cubicBezTo>
                  <a:cubicBezTo>
                    <a:pt x="32" y="20"/>
                    <a:pt x="34" y="18"/>
                    <a:pt x="36" y="16"/>
                  </a:cubicBezTo>
                  <a:cubicBezTo>
                    <a:pt x="40" y="11"/>
                    <a:pt x="44" y="6"/>
                    <a:pt x="48" y="1"/>
                  </a:cubicBezTo>
                  <a:cubicBezTo>
                    <a:pt x="48" y="1"/>
                    <a:pt x="48" y="1"/>
                    <a:pt x="49" y="0"/>
                  </a:cubicBezTo>
                  <a:cubicBezTo>
                    <a:pt x="64" y="19"/>
                    <a:pt x="81" y="31"/>
                    <a:pt x="100" y="24"/>
                  </a:cubicBezTo>
                  <a:cubicBezTo>
                    <a:pt x="98" y="34"/>
                    <a:pt x="96" y="44"/>
                    <a:pt x="92" y="54"/>
                  </a:cubicBezTo>
                  <a:cubicBezTo>
                    <a:pt x="86" y="68"/>
                    <a:pt x="78" y="81"/>
                    <a:pt x="65" y="89"/>
                  </a:cubicBezTo>
                  <a:cubicBezTo>
                    <a:pt x="54" y="95"/>
                    <a:pt x="42" y="97"/>
                    <a:pt x="32" y="88"/>
                  </a:cubicBezTo>
                  <a:cubicBezTo>
                    <a:pt x="20" y="78"/>
                    <a:pt x="10" y="65"/>
                    <a:pt x="5" y="51"/>
                  </a:cubicBezTo>
                  <a:cubicBezTo>
                    <a:pt x="0" y="37"/>
                    <a:pt x="2" y="24"/>
                    <a:pt x="3" y="10"/>
                  </a:cubicBezTo>
                  <a:cubicBezTo>
                    <a:pt x="6" y="15"/>
                    <a:pt x="9" y="19"/>
                    <a:pt x="13" y="23"/>
                  </a:cubicBezTo>
                  <a:close/>
                </a:path>
              </a:pathLst>
            </a:custGeom>
            <a:solidFill>
              <a:srgbClr val="FCB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2" name="Freeform 85"/>
            <p:cNvSpPr/>
            <p:nvPr/>
          </p:nvSpPr>
          <p:spPr bwMode="auto">
            <a:xfrm>
              <a:off x="5606" y="3777"/>
              <a:ext cx="237" cy="239"/>
            </a:xfrm>
            <a:custGeom>
              <a:avLst/>
              <a:gdLst>
                <a:gd name="T0" fmla="*/ 93 w 100"/>
                <a:gd name="T1" fmla="*/ 21 h 100"/>
                <a:gd name="T2" fmla="*/ 84 w 100"/>
                <a:gd name="T3" fmla="*/ 29 h 100"/>
                <a:gd name="T4" fmla="*/ 80 w 100"/>
                <a:gd name="T5" fmla="*/ 33 h 100"/>
                <a:gd name="T6" fmla="*/ 74 w 100"/>
                <a:gd name="T7" fmla="*/ 37 h 100"/>
                <a:gd name="T8" fmla="*/ 65 w 100"/>
                <a:gd name="T9" fmla="*/ 24 h 100"/>
                <a:gd name="T10" fmla="*/ 63 w 100"/>
                <a:gd name="T11" fmla="*/ 19 h 100"/>
                <a:gd name="T12" fmla="*/ 58 w 100"/>
                <a:gd name="T13" fmla="*/ 11 h 100"/>
                <a:gd name="T14" fmla="*/ 56 w 100"/>
                <a:gd name="T15" fmla="*/ 5 h 100"/>
                <a:gd name="T16" fmla="*/ 53 w 100"/>
                <a:gd name="T17" fmla="*/ 1 h 100"/>
                <a:gd name="T18" fmla="*/ 50 w 100"/>
                <a:gd name="T19" fmla="*/ 0 h 100"/>
                <a:gd name="T20" fmla="*/ 31 w 100"/>
                <a:gd name="T21" fmla="*/ 32 h 100"/>
                <a:gd name="T22" fmla="*/ 28 w 100"/>
                <a:gd name="T23" fmla="*/ 38 h 100"/>
                <a:gd name="T24" fmla="*/ 3 w 100"/>
                <a:gd name="T25" fmla="*/ 20 h 100"/>
                <a:gd name="T26" fmla="*/ 3 w 100"/>
                <a:gd name="T27" fmla="*/ 18 h 100"/>
                <a:gd name="T28" fmla="*/ 2 w 100"/>
                <a:gd name="T29" fmla="*/ 18 h 100"/>
                <a:gd name="T30" fmla="*/ 2 w 100"/>
                <a:gd name="T31" fmla="*/ 19 h 100"/>
                <a:gd name="T32" fmla="*/ 2 w 100"/>
                <a:gd name="T33" fmla="*/ 20 h 100"/>
                <a:gd name="T34" fmla="*/ 2 w 100"/>
                <a:gd name="T35" fmla="*/ 22 h 100"/>
                <a:gd name="T36" fmla="*/ 2 w 100"/>
                <a:gd name="T37" fmla="*/ 25 h 100"/>
                <a:gd name="T38" fmla="*/ 2 w 100"/>
                <a:gd name="T39" fmla="*/ 44 h 100"/>
                <a:gd name="T40" fmla="*/ 18 w 100"/>
                <a:gd name="T41" fmla="*/ 85 h 100"/>
                <a:gd name="T42" fmla="*/ 43 w 100"/>
                <a:gd name="T43" fmla="*/ 100 h 100"/>
                <a:gd name="T44" fmla="*/ 88 w 100"/>
                <a:gd name="T45" fmla="*/ 72 h 100"/>
                <a:gd name="T46" fmla="*/ 99 w 100"/>
                <a:gd name="T47" fmla="*/ 21 h 100"/>
                <a:gd name="T48" fmla="*/ 98 w 100"/>
                <a:gd name="T49" fmla="*/ 22 h 100"/>
                <a:gd name="T50" fmla="*/ 86 w 100"/>
                <a:gd name="T51" fmla="*/ 72 h 100"/>
                <a:gd name="T52" fmla="*/ 42 w 100"/>
                <a:gd name="T53" fmla="*/ 99 h 100"/>
                <a:gd name="T54" fmla="*/ 19 w 100"/>
                <a:gd name="T55" fmla="*/ 85 h 100"/>
                <a:gd name="T56" fmla="*/ 4 w 100"/>
                <a:gd name="T57" fmla="*/ 44 h 100"/>
                <a:gd name="T58" fmla="*/ 3 w 100"/>
                <a:gd name="T59" fmla="*/ 23 h 100"/>
                <a:gd name="T60" fmla="*/ 28 w 100"/>
                <a:gd name="T61" fmla="*/ 39 h 100"/>
                <a:gd name="T62" fmla="*/ 31 w 100"/>
                <a:gd name="T63" fmla="*/ 34 h 100"/>
                <a:gd name="T64" fmla="*/ 51 w 100"/>
                <a:gd name="T65" fmla="*/ 1 h 100"/>
                <a:gd name="T66" fmla="*/ 52 w 100"/>
                <a:gd name="T67" fmla="*/ 1 h 100"/>
                <a:gd name="T68" fmla="*/ 53 w 100"/>
                <a:gd name="T69" fmla="*/ 4 h 100"/>
                <a:gd name="T70" fmla="*/ 57 w 100"/>
                <a:gd name="T71" fmla="*/ 12 h 100"/>
                <a:gd name="T72" fmla="*/ 61 w 100"/>
                <a:gd name="T73" fmla="*/ 20 h 100"/>
                <a:gd name="T74" fmla="*/ 64 w 100"/>
                <a:gd name="T75" fmla="*/ 24 h 100"/>
                <a:gd name="T76" fmla="*/ 73 w 100"/>
                <a:gd name="T77" fmla="*/ 38 h 100"/>
                <a:gd name="T78" fmla="*/ 74 w 100"/>
                <a:gd name="T79" fmla="*/ 38 h 100"/>
                <a:gd name="T80" fmla="*/ 75 w 100"/>
                <a:gd name="T81" fmla="*/ 38 h 100"/>
                <a:gd name="T82" fmla="*/ 80 w 100"/>
                <a:gd name="T83" fmla="*/ 34 h 100"/>
                <a:gd name="T84" fmla="*/ 85 w 100"/>
                <a:gd name="T85" fmla="*/ 30 h 100"/>
                <a:gd name="T86" fmla="*/ 94 w 100"/>
                <a:gd name="T87" fmla="*/ 22 h 100"/>
                <a:gd name="T88" fmla="*/ 98 w 100"/>
                <a:gd name="T89" fmla="*/ 18 h 100"/>
                <a:gd name="T90" fmla="*/ 97 w 100"/>
                <a:gd name="T91" fmla="*/ 17 h 100"/>
                <a:gd name="T92" fmla="*/ 93 w 100"/>
                <a:gd name="T93" fmla="*/ 2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00">
                  <a:moveTo>
                    <a:pt x="93" y="21"/>
                  </a:moveTo>
                  <a:cubicBezTo>
                    <a:pt x="84" y="29"/>
                    <a:pt x="84" y="29"/>
                    <a:pt x="84" y="29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75" y="36"/>
                    <a:pt x="74" y="37"/>
                  </a:cubicBezTo>
                  <a:cubicBezTo>
                    <a:pt x="73" y="35"/>
                    <a:pt x="65" y="24"/>
                    <a:pt x="65" y="24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5" y="4"/>
                    <a:pt x="53" y="1"/>
                    <a:pt x="53" y="1"/>
                  </a:cubicBezTo>
                  <a:cubicBezTo>
                    <a:pt x="52" y="0"/>
                    <a:pt x="51" y="0"/>
                    <a:pt x="50" y="0"/>
                  </a:cubicBezTo>
                  <a:cubicBezTo>
                    <a:pt x="44" y="1"/>
                    <a:pt x="38" y="15"/>
                    <a:pt x="31" y="32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3" y="37"/>
                    <a:pt x="2" y="25"/>
                    <a:pt x="3" y="20"/>
                  </a:cubicBezTo>
                  <a:cubicBezTo>
                    <a:pt x="3" y="20"/>
                    <a:pt x="4" y="18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33"/>
                    <a:pt x="0" y="34"/>
                    <a:pt x="2" y="44"/>
                  </a:cubicBezTo>
                  <a:cubicBezTo>
                    <a:pt x="5" y="55"/>
                    <a:pt x="11" y="76"/>
                    <a:pt x="18" y="85"/>
                  </a:cubicBezTo>
                  <a:cubicBezTo>
                    <a:pt x="25" y="94"/>
                    <a:pt x="32" y="100"/>
                    <a:pt x="43" y="100"/>
                  </a:cubicBezTo>
                  <a:cubicBezTo>
                    <a:pt x="63" y="100"/>
                    <a:pt x="79" y="85"/>
                    <a:pt x="88" y="72"/>
                  </a:cubicBezTo>
                  <a:cubicBezTo>
                    <a:pt x="95" y="60"/>
                    <a:pt x="100" y="36"/>
                    <a:pt x="99" y="21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9" y="36"/>
                    <a:pt x="93" y="61"/>
                    <a:pt x="86" y="72"/>
                  </a:cubicBezTo>
                  <a:cubicBezTo>
                    <a:pt x="77" y="86"/>
                    <a:pt x="60" y="99"/>
                    <a:pt x="42" y="99"/>
                  </a:cubicBezTo>
                  <a:cubicBezTo>
                    <a:pt x="32" y="99"/>
                    <a:pt x="26" y="94"/>
                    <a:pt x="19" y="85"/>
                  </a:cubicBezTo>
                  <a:cubicBezTo>
                    <a:pt x="12" y="76"/>
                    <a:pt x="6" y="55"/>
                    <a:pt x="4" y="44"/>
                  </a:cubicBezTo>
                  <a:cubicBezTo>
                    <a:pt x="2" y="37"/>
                    <a:pt x="2" y="30"/>
                    <a:pt x="3" y="23"/>
                  </a:cubicBezTo>
                  <a:cubicBezTo>
                    <a:pt x="8" y="30"/>
                    <a:pt x="24" y="38"/>
                    <a:pt x="28" y="39"/>
                  </a:cubicBezTo>
                  <a:cubicBezTo>
                    <a:pt x="29" y="39"/>
                    <a:pt x="29" y="39"/>
                    <a:pt x="31" y="34"/>
                  </a:cubicBezTo>
                  <a:cubicBezTo>
                    <a:pt x="35" y="26"/>
                    <a:pt x="46" y="2"/>
                    <a:pt x="51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4" y="5"/>
                    <a:pt x="57" y="12"/>
                    <a:pt x="57" y="1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5" y="38"/>
                    <a:pt x="75" y="38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97" y="17"/>
                    <a:pt x="97" y="17"/>
                    <a:pt x="97" y="17"/>
                  </a:cubicBezTo>
                  <a:lnTo>
                    <a:pt x="93" y="21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3" name="Freeform 86"/>
            <p:cNvSpPr/>
            <p:nvPr/>
          </p:nvSpPr>
          <p:spPr bwMode="auto">
            <a:xfrm>
              <a:off x="5758" y="3875"/>
              <a:ext cx="73" cy="110"/>
            </a:xfrm>
            <a:custGeom>
              <a:avLst/>
              <a:gdLst>
                <a:gd name="T0" fmla="*/ 6 w 31"/>
                <a:gd name="T1" fmla="*/ 43 h 46"/>
                <a:gd name="T2" fmla="*/ 27 w 31"/>
                <a:gd name="T3" fmla="*/ 0 h 46"/>
                <a:gd name="T4" fmla="*/ 20 w 31"/>
                <a:gd name="T5" fmla="*/ 10 h 46"/>
                <a:gd name="T6" fmla="*/ 11 w 31"/>
                <a:gd name="T7" fmla="*/ 27 h 46"/>
                <a:gd name="T8" fmla="*/ 5 w 31"/>
                <a:gd name="T9" fmla="*/ 37 h 46"/>
                <a:gd name="T10" fmla="*/ 0 w 31"/>
                <a:gd name="T11" fmla="*/ 45 h 46"/>
                <a:gd name="T12" fmla="*/ 0 w 31"/>
                <a:gd name="T13" fmla="*/ 45 h 46"/>
                <a:gd name="T14" fmla="*/ 6 w 31"/>
                <a:gd name="T15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6">
                  <a:moveTo>
                    <a:pt x="6" y="43"/>
                  </a:moveTo>
                  <a:cubicBezTo>
                    <a:pt x="18" y="32"/>
                    <a:pt x="31" y="6"/>
                    <a:pt x="27" y="0"/>
                  </a:cubicBezTo>
                  <a:cubicBezTo>
                    <a:pt x="24" y="1"/>
                    <a:pt x="22" y="7"/>
                    <a:pt x="20" y="10"/>
                  </a:cubicBezTo>
                  <a:cubicBezTo>
                    <a:pt x="17" y="15"/>
                    <a:pt x="15" y="21"/>
                    <a:pt x="11" y="27"/>
                  </a:cubicBezTo>
                  <a:cubicBezTo>
                    <a:pt x="9" y="30"/>
                    <a:pt x="7" y="33"/>
                    <a:pt x="5" y="37"/>
                  </a:cubicBezTo>
                  <a:cubicBezTo>
                    <a:pt x="4" y="40"/>
                    <a:pt x="2" y="43"/>
                    <a:pt x="0" y="45"/>
                  </a:cubicBezTo>
                  <a:cubicBezTo>
                    <a:pt x="0" y="46"/>
                    <a:pt x="0" y="46"/>
                    <a:pt x="0" y="45"/>
                  </a:cubicBezTo>
                  <a:lnTo>
                    <a:pt x="6" y="43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385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/>
          <p:nvPr/>
        </p:nvGrpSpPr>
        <p:grpSpPr>
          <a:xfrm>
            <a:off x="3327883" y="3907759"/>
            <a:ext cx="2764575" cy="554159"/>
            <a:chOff x="3327731" y="3764907"/>
            <a:chExt cx="2764726" cy="554189"/>
          </a:xfrm>
        </p:grpSpPr>
        <p:sp>
          <p:nvSpPr>
            <p:cNvPr id="5" name="Freeform 26"/>
            <p:cNvSpPr/>
            <p:nvPr/>
          </p:nvSpPr>
          <p:spPr bwMode="auto">
            <a:xfrm>
              <a:off x="3327731" y="3764907"/>
              <a:ext cx="2764726" cy="554189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33" tIns="45716" rIns="91433" bIns="45716" numCol="1" anchor="t" anchorCtr="0" compatLnSpc="1"/>
            <a:lstStyle/>
            <a:p>
              <a:endParaRPr lang="id-ID" sz="1707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" name="Content Placeholder 2"/>
            <p:cNvSpPr txBox="1"/>
            <p:nvPr/>
          </p:nvSpPr>
          <p:spPr>
            <a:xfrm>
              <a:off x="3327731" y="3865913"/>
              <a:ext cx="2125728" cy="328948"/>
            </a:xfrm>
            <a:prstGeom prst="rect">
              <a:avLst/>
            </a:prstGeom>
          </p:spPr>
          <p:txBody>
            <a:bodyPr vert="horz" lIns="91433" tIns="45716" rIns="91433" bIns="45716" rtlCol="0">
              <a:normAutofit fontScale="97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600" dirty="0">
                  <a:solidFill>
                    <a:prstClr val="white"/>
                  </a:solidFill>
                  <a:cs typeface="+mn-ea"/>
                  <a:sym typeface="+mn-lt"/>
                </a:rPr>
                <a:t>添加标题</a:t>
              </a:r>
              <a:endParaRPr lang="en-AU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21"/>
          <p:cNvGrpSpPr/>
          <p:nvPr/>
        </p:nvGrpSpPr>
        <p:grpSpPr>
          <a:xfrm>
            <a:off x="5732131" y="1875049"/>
            <a:ext cx="720652" cy="2586868"/>
            <a:chOff x="4190247" y="1319474"/>
            <a:chExt cx="825953" cy="2964863"/>
          </a:xfrm>
        </p:grpSpPr>
        <p:grpSp>
          <p:nvGrpSpPr>
            <p:cNvPr id="8" name="Group 22"/>
            <p:cNvGrpSpPr/>
            <p:nvPr/>
          </p:nvGrpSpPr>
          <p:grpSpPr>
            <a:xfrm>
              <a:off x="4293709" y="1319474"/>
              <a:ext cx="621191" cy="1626036"/>
              <a:chOff x="4293709" y="1319474"/>
              <a:chExt cx="1052370" cy="2754694"/>
            </a:xfrm>
          </p:grpSpPr>
          <p:grpSp>
            <p:nvGrpSpPr>
              <p:cNvPr id="19" name="Group 32"/>
              <p:cNvGrpSpPr/>
              <p:nvPr/>
            </p:nvGrpSpPr>
            <p:grpSpPr>
              <a:xfrm>
                <a:off x="4293709" y="1319474"/>
                <a:ext cx="1051608" cy="1576761"/>
                <a:chOff x="3531837" y="2075264"/>
                <a:chExt cx="1051608" cy="1576761"/>
              </a:xfrm>
            </p:grpSpPr>
            <p:sp>
              <p:nvSpPr>
                <p:cNvPr id="24" name="Freeform 37"/>
                <p:cNvSpPr/>
                <p:nvPr/>
              </p:nvSpPr>
              <p:spPr>
                <a:xfrm>
                  <a:off x="3531837" y="2075266"/>
                  <a:ext cx="304800" cy="1576759"/>
                </a:xfrm>
                <a:custGeom>
                  <a:avLst/>
                  <a:gdLst>
                    <a:gd name="connsiteX0" fmla="*/ 303644 w 304800"/>
                    <a:gd name="connsiteY0" fmla="*/ 0 h 1576759"/>
                    <a:gd name="connsiteX1" fmla="*/ 304800 w 304800"/>
                    <a:gd name="connsiteY1" fmla="*/ 0 h 1576759"/>
                    <a:gd name="connsiteX2" fmla="*/ 304800 w 304800"/>
                    <a:gd name="connsiteY2" fmla="*/ 1192125 h 1576759"/>
                    <a:gd name="connsiteX3" fmla="*/ 0 w 304800"/>
                    <a:gd name="connsiteY3" fmla="*/ 1576759 h 1576759"/>
                    <a:gd name="connsiteX4" fmla="*/ 0 w 304800"/>
                    <a:gd name="connsiteY4" fmla="*/ 375069 h 1576759"/>
                    <a:gd name="connsiteX5" fmla="*/ 3947 w 304800"/>
                    <a:gd name="connsiteY5" fmla="*/ 378196 h 1576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800" h="1576759">
                      <a:moveTo>
                        <a:pt x="303644" y="0"/>
                      </a:moveTo>
                      <a:lnTo>
                        <a:pt x="304800" y="0"/>
                      </a:lnTo>
                      <a:lnTo>
                        <a:pt x="304800" y="1192125"/>
                      </a:lnTo>
                      <a:lnTo>
                        <a:pt x="0" y="1576759"/>
                      </a:lnTo>
                      <a:lnTo>
                        <a:pt x="0" y="375069"/>
                      </a:lnTo>
                      <a:lnTo>
                        <a:pt x="3947" y="378196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  <a:gs pos="35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707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38"/>
                <p:cNvSpPr/>
                <p:nvPr/>
              </p:nvSpPr>
              <p:spPr>
                <a:xfrm>
                  <a:off x="3832013" y="2075265"/>
                  <a:ext cx="445945" cy="1194737"/>
                </a:xfrm>
                <a:custGeom>
                  <a:avLst/>
                  <a:gdLst>
                    <a:gd name="connsiteX0" fmla="*/ 0 w 445945"/>
                    <a:gd name="connsiteY0" fmla="*/ 0 h 1194737"/>
                    <a:gd name="connsiteX1" fmla="*/ 445945 w 445945"/>
                    <a:gd name="connsiteY1" fmla="*/ 0 h 1194737"/>
                    <a:gd name="connsiteX2" fmla="*/ 445945 w 445945"/>
                    <a:gd name="connsiteY2" fmla="*/ 1194737 h 1194737"/>
                    <a:gd name="connsiteX3" fmla="*/ 0 w 445945"/>
                    <a:gd name="connsiteY3" fmla="*/ 1194737 h 1194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945" h="1194737">
                      <a:moveTo>
                        <a:pt x="0" y="0"/>
                      </a:moveTo>
                      <a:lnTo>
                        <a:pt x="445945" y="0"/>
                      </a:lnTo>
                      <a:lnTo>
                        <a:pt x="445945" y="1194737"/>
                      </a:lnTo>
                      <a:lnTo>
                        <a:pt x="0" y="119473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707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39"/>
                <p:cNvSpPr/>
                <p:nvPr/>
              </p:nvSpPr>
              <p:spPr>
                <a:xfrm flipH="1">
                  <a:off x="4278645" y="2075264"/>
                  <a:ext cx="304800" cy="1576759"/>
                </a:xfrm>
                <a:custGeom>
                  <a:avLst/>
                  <a:gdLst>
                    <a:gd name="connsiteX0" fmla="*/ 303644 w 304800"/>
                    <a:gd name="connsiteY0" fmla="*/ 0 h 1576759"/>
                    <a:gd name="connsiteX1" fmla="*/ 304800 w 304800"/>
                    <a:gd name="connsiteY1" fmla="*/ 0 h 1576759"/>
                    <a:gd name="connsiteX2" fmla="*/ 304800 w 304800"/>
                    <a:gd name="connsiteY2" fmla="*/ 1192125 h 1576759"/>
                    <a:gd name="connsiteX3" fmla="*/ 0 w 304800"/>
                    <a:gd name="connsiteY3" fmla="*/ 1576759 h 1576759"/>
                    <a:gd name="connsiteX4" fmla="*/ 0 w 304800"/>
                    <a:gd name="connsiteY4" fmla="*/ 375069 h 1576759"/>
                    <a:gd name="connsiteX5" fmla="*/ 3947 w 304800"/>
                    <a:gd name="connsiteY5" fmla="*/ 378196 h 1576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800" h="1576759">
                      <a:moveTo>
                        <a:pt x="303644" y="0"/>
                      </a:moveTo>
                      <a:lnTo>
                        <a:pt x="304800" y="0"/>
                      </a:lnTo>
                      <a:lnTo>
                        <a:pt x="304800" y="1192125"/>
                      </a:lnTo>
                      <a:lnTo>
                        <a:pt x="0" y="1576759"/>
                      </a:lnTo>
                      <a:lnTo>
                        <a:pt x="0" y="375069"/>
                      </a:lnTo>
                      <a:lnTo>
                        <a:pt x="3947" y="378196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  <a:gs pos="35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707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Group 33"/>
              <p:cNvGrpSpPr/>
              <p:nvPr/>
            </p:nvGrpSpPr>
            <p:grpSpPr>
              <a:xfrm>
                <a:off x="4294471" y="2497407"/>
                <a:ext cx="1051608" cy="1576761"/>
                <a:chOff x="3531837" y="2075264"/>
                <a:chExt cx="1051608" cy="1576761"/>
              </a:xfrm>
            </p:grpSpPr>
            <p:sp>
              <p:nvSpPr>
                <p:cNvPr id="21" name="Freeform 34"/>
                <p:cNvSpPr/>
                <p:nvPr/>
              </p:nvSpPr>
              <p:spPr>
                <a:xfrm>
                  <a:off x="3531837" y="2075266"/>
                  <a:ext cx="304800" cy="1576759"/>
                </a:xfrm>
                <a:custGeom>
                  <a:avLst/>
                  <a:gdLst>
                    <a:gd name="connsiteX0" fmla="*/ 303644 w 304800"/>
                    <a:gd name="connsiteY0" fmla="*/ 0 h 1576759"/>
                    <a:gd name="connsiteX1" fmla="*/ 304800 w 304800"/>
                    <a:gd name="connsiteY1" fmla="*/ 0 h 1576759"/>
                    <a:gd name="connsiteX2" fmla="*/ 304800 w 304800"/>
                    <a:gd name="connsiteY2" fmla="*/ 1192125 h 1576759"/>
                    <a:gd name="connsiteX3" fmla="*/ 0 w 304800"/>
                    <a:gd name="connsiteY3" fmla="*/ 1576759 h 1576759"/>
                    <a:gd name="connsiteX4" fmla="*/ 0 w 304800"/>
                    <a:gd name="connsiteY4" fmla="*/ 375069 h 1576759"/>
                    <a:gd name="connsiteX5" fmla="*/ 3947 w 304800"/>
                    <a:gd name="connsiteY5" fmla="*/ 378196 h 1576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800" h="1576759">
                      <a:moveTo>
                        <a:pt x="303644" y="0"/>
                      </a:moveTo>
                      <a:lnTo>
                        <a:pt x="304800" y="0"/>
                      </a:lnTo>
                      <a:lnTo>
                        <a:pt x="304800" y="1192125"/>
                      </a:lnTo>
                      <a:lnTo>
                        <a:pt x="0" y="1576759"/>
                      </a:lnTo>
                      <a:lnTo>
                        <a:pt x="0" y="375069"/>
                      </a:lnTo>
                      <a:lnTo>
                        <a:pt x="3947" y="378196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  <a:gs pos="35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707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35"/>
                <p:cNvSpPr/>
                <p:nvPr/>
              </p:nvSpPr>
              <p:spPr>
                <a:xfrm>
                  <a:off x="3832013" y="2075265"/>
                  <a:ext cx="445945" cy="1194737"/>
                </a:xfrm>
                <a:custGeom>
                  <a:avLst/>
                  <a:gdLst>
                    <a:gd name="connsiteX0" fmla="*/ 0 w 445945"/>
                    <a:gd name="connsiteY0" fmla="*/ 0 h 1194737"/>
                    <a:gd name="connsiteX1" fmla="*/ 445945 w 445945"/>
                    <a:gd name="connsiteY1" fmla="*/ 0 h 1194737"/>
                    <a:gd name="connsiteX2" fmla="*/ 445945 w 445945"/>
                    <a:gd name="connsiteY2" fmla="*/ 1194737 h 1194737"/>
                    <a:gd name="connsiteX3" fmla="*/ 0 w 445945"/>
                    <a:gd name="connsiteY3" fmla="*/ 1194737 h 1194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945" h="1194737">
                      <a:moveTo>
                        <a:pt x="0" y="0"/>
                      </a:moveTo>
                      <a:lnTo>
                        <a:pt x="445945" y="0"/>
                      </a:lnTo>
                      <a:lnTo>
                        <a:pt x="445945" y="1194737"/>
                      </a:lnTo>
                      <a:lnTo>
                        <a:pt x="0" y="119473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707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36"/>
                <p:cNvSpPr/>
                <p:nvPr/>
              </p:nvSpPr>
              <p:spPr>
                <a:xfrm flipH="1">
                  <a:off x="4278645" y="2075264"/>
                  <a:ext cx="304800" cy="1576759"/>
                </a:xfrm>
                <a:custGeom>
                  <a:avLst/>
                  <a:gdLst>
                    <a:gd name="connsiteX0" fmla="*/ 303644 w 304800"/>
                    <a:gd name="connsiteY0" fmla="*/ 0 h 1576759"/>
                    <a:gd name="connsiteX1" fmla="*/ 304800 w 304800"/>
                    <a:gd name="connsiteY1" fmla="*/ 0 h 1576759"/>
                    <a:gd name="connsiteX2" fmla="*/ 304800 w 304800"/>
                    <a:gd name="connsiteY2" fmla="*/ 1192125 h 1576759"/>
                    <a:gd name="connsiteX3" fmla="*/ 0 w 304800"/>
                    <a:gd name="connsiteY3" fmla="*/ 1576759 h 1576759"/>
                    <a:gd name="connsiteX4" fmla="*/ 0 w 304800"/>
                    <a:gd name="connsiteY4" fmla="*/ 375069 h 1576759"/>
                    <a:gd name="connsiteX5" fmla="*/ 3947 w 304800"/>
                    <a:gd name="connsiteY5" fmla="*/ 378196 h 1576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800" h="1576759">
                      <a:moveTo>
                        <a:pt x="303644" y="0"/>
                      </a:moveTo>
                      <a:lnTo>
                        <a:pt x="304800" y="0"/>
                      </a:lnTo>
                      <a:lnTo>
                        <a:pt x="304800" y="1192125"/>
                      </a:lnTo>
                      <a:lnTo>
                        <a:pt x="0" y="1576759"/>
                      </a:lnTo>
                      <a:lnTo>
                        <a:pt x="0" y="375069"/>
                      </a:lnTo>
                      <a:lnTo>
                        <a:pt x="3947" y="378196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2"/>
                    </a:gs>
                    <a:gs pos="35000">
                      <a:schemeClr val="accent2">
                        <a:lumMod val="60000"/>
                        <a:lumOff val="4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707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" name="Freeform 23"/>
            <p:cNvSpPr/>
            <p:nvPr/>
          </p:nvSpPr>
          <p:spPr>
            <a:xfrm>
              <a:off x="4292842" y="2713520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  <a:gs pos="35000">
                  <a:schemeClr val="accent3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707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24"/>
            <p:cNvSpPr/>
            <p:nvPr/>
          </p:nvSpPr>
          <p:spPr>
            <a:xfrm>
              <a:off x="4470029" y="2713520"/>
              <a:ext cx="263231" cy="705227"/>
            </a:xfrm>
            <a:custGeom>
              <a:avLst/>
              <a:gdLst>
                <a:gd name="connsiteX0" fmla="*/ 0 w 445945"/>
                <a:gd name="connsiteY0" fmla="*/ 0 h 1194737"/>
                <a:gd name="connsiteX1" fmla="*/ 445945 w 445945"/>
                <a:gd name="connsiteY1" fmla="*/ 0 h 1194737"/>
                <a:gd name="connsiteX2" fmla="*/ 445945 w 445945"/>
                <a:gd name="connsiteY2" fmla="*/ 1194737 h 1194737"/>
                <a:gd name="connsiteX3" fmla="*/ 0 w 445945"/>
                <a:gd name="connsiteY3" fmla="*/ 1194737 h 11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945" h="1194737">
                  <a:moveTo>
                    <a:pt x="0" y="0"/>
                  </a:moveTo>
                  <a:lnTo>
                    <a:pt x="445945" y="0"/>
                  </a:lnTo>
                  <a:lnTo>
                    <a:pt x="445945" y="1194737"/>
                  </a:lnTo>
                  <a:lnTo>
                    <a:pt x="0" y="1194737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707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25"/>
            <p:cNvSpPr/>
            <p:nvPr/>
          </p:nvSpPr>
          <p:spPr>
            <a:xfrm flipH="1">
              <a:off x="4733666" y="2713519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/>
                </a:gs>
                <a:gs pos="35000">
                  <a:schemeClr val="accent3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707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Group 26"/>
            <p:cNvGrpSpPr/>
            <p:nvPr/>
          </p:nvGrpSpPr>
          <p:grpSpPr>
            <a:xfrm>
              <a:off x="4469832" y="3408828"/>
              <a:ext cx="263878" cy="759478"/>
              <a:chOff x="4469832" y="3408828"/>
              <a:chExt cx="263878" cy="759478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7" name="Freeform 30"/>
              <p:cNvSpPr/>
              <p:nvPr/>
            </p:nvSpPr>
            <p:spPr>
              <a:xfrm>
                <a:off x="4470479" y="3408828"/>
                <a:ext cx="263231" cy="705227"/>
              </a:xfrm>
              <a:custGeom>
                <a:avLst/>
                <a:gdLst>
                  <a:gd name="connsiteX0" fmla="*/ 0 w 445945"/>
                  <a:gd name="connsiteY0" fmla="*/ 0 h 1194737"/>
                  <a:gd name="connsiteX1" fmla="*/ 445945 w 445945"/>
                  <a:gd name="connsiteY1" fmla="*/ 0 h 1194737"/>
                  <a:gd name="connsiteX2" fmla="*/ 445945 w 445945"/>
                  <a:gd name="connsiteY2" fmla="*/ 1194737 h 1194737"/>
                  <a:gd name="connsiteX3" fmla="*/ 0 w 445945"/>
                  <a:gd name="connsiteY3" fmla="*/ 1194737 h 1194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945" h="1194737">
                    <a:moveTo>
                      <a:pt x="0" y="0"/>
                    </a:moveTo>
                    <a:lnTo>
                      <a:pt x="445945" y="0"/>
                    </a:lnTo>
                    <a:lnTo>
                      <a:pt x="445945" y="1194737"/>
                    </a:lnTo>
                    <a:lnTo>
                      <a:pt x="0" y="119473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707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31"/>
              <p:cNvSpPr/>
              <p:nvPr/>
            </p:nvSpPr>
            <p:spPr>
              <a:xfrm>
                <a:off x="4469832" y="4115863"/>
                <a:ext cx="263231" cy="52443"/>
              </a:xfrm>
              <a:custGeom>
                <a:avLst/>
                <a:gdLst>
                  <a:gd name="connsiteX0" fmla="*/ 0 w 413533"/>
                  <a:gd name="connsiteY0" fmla="*/ 0 h 82388"/>
                  <a:gd name="connsiteX1" fmla="*/ 413533 w 413533"/>
                  <a:gd name="connsiteY1" fmla="*/ 0 h 82388"/>
                  <a:gd name="connsiteX2" fmla="*/ 410293 w 413533"/>
                  <a:gd name="connsiteY2" fmla="*/ 4444 h 82388"/>
                  <a:gd name="connsiteX3" fmla="*/ 206766 w 413533"/>
                  <a:gd name="connsiteY3" fmla="*/ 82388 h 82388"/>
                  <a:gd name="connsiteX4" fmla="*/ 3240 w 413533"/>
                  <a:gd name="connsiteY4" fmla="*/ 4444 h 8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533" h="82388">
                    <a:moveTo>
                      <a:pt x="0" y="0"/>
                    </a:moveTo>
                    <a:lnTo>
                      <a:pt x="413533" y="0"/>
                    </a:lnTo>
                    <a:lnTo>
                      <a:pt x="410293" y="4444"/>
                    </a:lnTo>
                    <a:cubicBezTo>
                      <a:pt x="358206" y="52602"/>
                      <a:pt x="286248" y="82388"/>
                      <a:pt x="206766" y="82388"/>
                    </a:cubicBezTo>
                    <a:cubicBezTo>
                      <a:pt x="127284" y="82388"/>
                      <a:pt x="55327" y="52602"/>
                      <a:pt x="3240" y="44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707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Freeform 27"/>
            <p:cNvSpPr/>
            <p:nvPr/>
          </p:nvSpPr>
          <p:spPr>
            <a:xfrm rot="20560681">
              <a:off x="4190247" y="3451727"/>
              <a:ext cx="399216" cy="720509"/>
            </a:xfrm>
            <a:custGeom>
              <a:avLst/>
              <a:gdLst>
                <a:gd name="connsiteX0" fmla="*/ 398565 w 399216"/>
                <a:gd name="connsiteY0" fmla="*/ 0 h 720509"/>
                <a:gd name="connsiteX1" fmla="*/ 399216 w 399216"/>
                <a:gd name="connsiteY1" fmla="*/ 203 h 720509"/>
                <a:gd name="connsiteX2" fmla="*/ 189700 w 399216"/>
                <a:gd name="connsiteY2" fmla="*/ 671975 h 720509"/>
                <a:gd name="connsiteX3" fmla="*/ 187218 w 399216"/>
                <a:gd name="connsiteY3" fmla="*/ 673667 h 720509"/>
                <a:gd name="connsiteX4" fmla="*/ 189945 w 399216"/>
                <a:gd name="connsiteY4" fmla="*/ 673667 h 720509"/>
                <a:gd name="connsiteX5" fmla="*/ 188471 w 399216"/>
                <a:gd name="connsiteY5" fmla="*/ 676194 h 720509"/>
                <a:gd name="connsiteX6" fmla="*/ 95893 w 399216"/>
                <a:gd name="connsiteY6" fmla="*/ 720509 h 720509"/>
                <a:gd name="connsiteX7" fmla="*/ 3316 w 399216"/>
                <a:gd name="connsiteY7" fmla="*/ 676194 h 720509"/>
                <a:gd name="connsiteX8" fmla="*/ 3158 w 399216"/>
                <a:gd name="connsiteY8" fmla="*/ 675923 h 720509"/>
                <a:gd name="connsiteX9" fmla="*/ 0 w 399216"/>
                <a:gd name="connsiteY9" fmla="*/ 675934 h 720509"/>
                <a:gd name="connsiteX10" fmla="*/ 161540 w 399216"/>
                <a:gd name="connsiteY10" fmla="*/ 157989 h 720509"/>
                <a:gd name="connsiteX11" fmla="*/ 163215 w 399216"/>
                <a:gd name="connsiteY11" fmla="*/ 160445 h 72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9216" h="720509">
                  <a:moveTo>
                    <a:pt x="398565" y="0"/>
                  </a:moveTo>
                  <a:lnTo>
                    <a:pt x="399216" y="203"/>
                  </a:lnTo>
                  <a:lnTo>
                    <a:pt x="189700" y="671975"/>
                  </a:lnTo>
                  <a:lnTo>
                    <a:pt x="187218" y="673667"/>
                  </a:lnTo>
                  <a:lnTo>
                    <a:pt x="189945" y="673667"/>
                  </a:lnTo>
                  <a:lnTo>
                    <a:pt x="188471" y="676194"/>
                  </a:lnTo>
                  <a:cubicBezTo>
                    <a:pt x="164779" y="703574"/>
                    <a:pt x="132047" y="720509"/>
                    <a:pt x="95893" y="720509"/>
                  </a:cubicBezTo>
                  <a:cubicBezTo>
                    <a:pt x="59739" y="720509"/>
                    <a:pt x="27009" y="703574"/>
                    <a:pt x="3316" y="676194"/>
                  </a:cubicBezTo>
                  <a:lnTo>
                    <a:pt x="3158" y="675923"/>
                  </a:lnTo>
                  <a:lnTo>
                    <a:pt x="0" y="675934"/>
                  </a:lnTo>
                  <a:lnTo>
                    <a:pt x="161540" y="157989"/>
                  </a:lnTo>
                  <a:lnTo>
                    <a:pt x="163215" y="160445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  <a:gs pos="35000">
                  <a:schemeClr val="accent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707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28"/>
            <p:cNvSpPr/>
            <p:nvPr/>
          </p:nvSpPr>
          <p:spPr>
            <a:xfrm rot="1039319" flipH="1">
              <a:off x="4616984" y="3446769"/>
              <a:ext cx="399216" cy="720509"/>
            </a:xfrm>
            <a:custGeom>
              <a:avLst/>
              <a:gdLst>
                <a:gd name="connsiteX0" fmla="*/ 398565 w 399216"/>
                <a:gd name="connsiteY0" fmla="*/ 0 h 720509"/>
                <a:gd name="connsiteX1" fmla="*/ 399216 w 399216"/>
                <a:gd name="connsiteY1" fmla="*/ 203 h 720509"/>
                <a:gd name="connsiteX2" fmla="*/ 189700 w 399216"/>
                <a:gd name="connsiteY2" fmla="*/ 671975 h 720509"/>
                <a:gd name="connsiteX3" fmla="*/ 187218 w 399216"/>
                <a:gd name="connsiteY3" fmla="*/ 673667 h 720509"/>
                <a:gd name="connsiteX4" fmla="*/ 189945 w 399216"/>
                <a:gd name="connsiteY4" fmla="*/ 673667 h 720509"/>
                <a:gd name="connsiteX5" fmla="*/ 188471 w 399216"/>
                <a:gd name="connsiteY5" fmla="*/ 676194 h 720509"/>
                <a:gd name="connsiteX6" fmla="*/ 95893 w 399216"/>
                <a:gd name="connsiteY6" fmla="*/ 720509 h 720509"/>
                <a:gd name="connsiteX7" fmla="*/ 3316 w 399216"/>
                <a:gd name="connsiteY7" fmla="*/ 676194 h 720509"/>
                <a:gd name="connsiteX8" fmla="*/ 3158 w 399216"/>
                <a:gd name="connsiteY8" fmla="*/ 675923 h 720509"/>
                <a:gd name="connsiteX9" fmla="*/ 0 w 399216"/>
                <a:gd name="connsiteY9" fmla="*/ 675934 h 720509"/>
                <a:gd name="connsiteX10" fmla="*/ 161540 w 399216"/>
                <a:gd name="connsiteY10" fmla="*/ 157989 h 720509"/>
                <a:gd name="connsiteX11" fmla="*/ 163215 w 399216"/>
                <a:gd name="connsiteY11" fmla="*/ 160445 h 72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9216" h="720509">
                  <a:moveTo>
                    <a:pt x="398565" y="0"/>
                  </a:moveTo>
                  <a:lnTo>
                    <a:pt x="399216" y="203"/>
                  </a:lnTo>
                  <a:lnTo>
                    <a:pt x="189700" y="671975"/>
                  </a:lnTo>
                  <a:lnTo>
                    <a:pt x="187218" y="673667"/>
                  </a:lnTo>
                  <a:lnTo>
                    <a:pt x="189945" y="673667"/>
                  </a:lnTo>
                  <a:lnTo>
                    <a:pt x="188471" y="676194"/>
                  </a:lnTo>
                  <a:cubicBezTo>
                    <a:pt x="164779" y="703574"/>
                    <a:pt x="132047" y="720509"/>
                    <a:pt x="95893" y="720509"/>
                  </a:cubicBezTo>
                  <a:cubicBezTo>
                    <a:pt x="59739" y="720509"/>
                    <a:pt x="27009" y="703574"/>
                    <a:pt x="3316" y="676194"/>
                  </a:cubicBezTo>
                  <a:lnTo>
                    <a:pt x="3158" y="675923"/>
                  </a:lnTo>
                  <a:lnTo>
                    <a:pt x="0" y="675934"/>
                  </a:lnTo>
                  <a:lnTo>
                    <a:pt x="161540" y="157989"/>
                  </a:lnTo>
                  <a:lnTo>
                    <a:pt x="163215" y="160445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/>
                </a:gs>
                <a:gs pos="35000">
                  <a:schemeClr val="accent4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707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Oval 29"/>
            <p:cNvSpPr/>
            <p:nvPr/>
          </p:nvSpPr>
          <p:spPr>
            <a:xfrm>
              <a:off x="4292842" y="4040090"/>
              <a:ext cx="612414" cy="244247"/>
            </a:xfrm>
            <a:prstGeom prst="ellipse">
              <a:avLst/>
            </a:prstGeom>
            <a:solidFill>
              <a:srgbClr val="F2A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707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40"/>
          <p:cNvGrpSpPr/>
          <p:nvPr/>
        </p:nvGrpSpPr>
        <p:grpSpPr>
          <a:xfrm>
            <a:off x="6361661" y="2081956"/>
            <a:ext cx="2515667" cy="589725"/>
            <a:chOff x="6361675" y="1939003"/>
            <a:chExt cx="2515805" cy="589758"/>
          </a:xfrm>
        </p:grpSpPr>
        <p:sp>
          <p:nvSpPr>
            <p:cNvPr id="28" name="Freeform 26"/>
            <p:cNvSpPr/>
            <p:nvPr/>
          </p:nvSpPr>
          <p:spPr bwMode="auto">
            <a:xfrm flipH="1">
              <a:off x="6361675" y="1939003"/>
              <a:ext cx="2515805" cy="589758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33" tIns="45716" rIns="91433" bIns="45716" numCol="1" anchor="t" anchorCtr="0" compatLnSpc="1"/>
            <a:lstStyle/>
            <a:p>
              <a:endParaRPr lang="id-ID" sz="1707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Content Placeholder 2"/>
            <p:cNvSpPr txBox="1"/>
            <p:nvPr/>
          </p:nvSpPr>
          <p:spPr>
            <a:xfrm>
              <a:off x="6751752" y="2069407"/>
              <a:ext cx="2125728" cy="328948"/>
            </a:xfrm>
            <a:prstGeom prst="rect">
              <a:avLst/>
            </a:prstGeom>
          </p:spPr>
          <p:txBody>
            <a:bodyPr vert="horz" lIns="91433" tIns="45716" rIns="91433" bIns="45716" rtlCol="0">
              <a:normAutofit fontScale="97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>
                  <a:solidFill>
                    <a:prstClr val="white"/>
                  </a:solidFill>
                  <a:cs typeface="+mn-ea"/>
                  <a:sym typeface="+mn-lt"/>
                </a:rPr>
                <a:t>添加标题</a:t>
              </a:r>
              <a:endParaRPr lang="en-AU" sz="16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Group 56"/>
          <p:cNvGrpSpPr/>
          <p:nvPr/>
        </p:nvGrpSpPr>
        <p:grpSpPr>
          <a:xfrm>
            <a:off x="3314672" y="2687115"/>
            <a:ext cx="2515667" cy="589725"/>
            <a:chOff x="3314519" y="2544196"/>
            <a:chExt cx="2515805" cy="589758"/>
          </a:xfrm>
        </p:grpSpPr>
        <p:sp>
          <p:nvSpPr>
            <p:cNvPr id="31" name="Freeform 26"/>
            <p:cNvSpPr/>
            <p:nvPr/>
          </p:nvSpPr>
          <p:spPr bwMode="auto">
            <a:xfrm>
              <a:off x="3314519" y="2544196"/>
              <a:ext cx="2515805" cy="589758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3" tIns="45716" rIns="91433" bIns="45716" numCol="1" anchor="t" anchorCtr="0" compatLnSpc="1"/>
            <a:lstStyle/>
            <a:p>
              <a:endParaRPr lang="id-ID" sz="1707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Content Placeholder 2"/>
            <p:cNvSpPr txBox="1"/>
            <p:nvPr/>
          </p:nvSpPr>
          <p:spPr>
            <a:xfrm>
              <a:off x="3327731" y="2674601"/>
              <a:ext cx="2125728" cy="328948"/>
            </a:xfrm>
            <a:prstGeom prst="rect">
              <a:avLst/>
            </a:prstGeom>
          </p:spPr>
          <p:txBody>
            <a:bodyPr vert="horz" lIns="91433" tIns="45716" rIns="91433" bIns="45716" rtlCol="0">
              <a:normAutofit fontScale="97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600" dirty="0">
                  <a:solidFill>
                    <a:prstClr val="white"/>
                  </a:solidFill>
                  <a:cs typeface="+mn-ea"/>
                  <a:sym typeface="+mn-lt"/>
                </a:rPr>
                <a:t>添加标题</a:t>
              </a:r>
              <a:endParaRPr lang="en-AU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Group 59"/>
          <p:cNvGrpSpPr/>
          <p:nvPr/>
        </p:nvGrpSpPr>
        <p:grpSpPr>
          <a:xfrm>
            <a:off x="6361661" y="3321879"/>
            <a:ext cx="2515667" cy="589725"/>
            <a:chOff x="6361675" y="3178994"/>
            <a:chExt cx="2515805" cy="589758"/>
          </a:xfrm>
        </p:grpSpPr>
        <p:sp>
          <p:nvSpPr>
            <p:cNvPr id="34" name="Freeform 26"/>
            <p:cNvSpPr/>
            <p:nvPr/>
          </p:nvSpPr>
          <p:spPr bwMode="auto">
            <a:xfrm flipH="1">
              <a:off x="6361675" y="3178994"/>
              <a:ext cx="2515805" cy="589758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33" tIns="45716" rIns="91433" bIns="45716" numCol="1" anchor="t" anchorCtr="0" compatLnSpc="1"/>
            <a:lstStyle/>
            <a:p>
              <a:endParaRPr lang="id-ID" sz="1707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Content Placeholder 2"/>
            <p:cNvSpPr txBox="1"/>
            <p:nvPr/>
          </p:nvSpPr>
          <p:spPr>
            <a:xfrm>
              <a:off x="6732740" y="3309399"/>
              <a:ext cx="2125728" cy="328948"/>
            </a:xfrm>
            <a:prstGeom prst="rect">
              <a:avLst/>
            </a:prstGeom>
          </p:spPr>
          <p:txBody>
            <a:bodyPr vert="horz" lIns="91433" tIns="45716" rIns="91433" bIns="45716" rtlCol="0">
              <a:normAutofit fontScale="97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prstClr val="white"/>
                  </a:solidFill>
                  <a:cs typeface="+mn-ea"/>
                  <a:sym typeface="+mn-lt"/>
                </a:rPr>
                <a:t>添加标题</a:t>
              </a:r>
              <a:endParaRPr lang="en-AU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TextBox 63"/>
          <p:cNvSpPr txBox="1"/>
          <p:nvPr/>
        </p:nvSpPr>
        <p:spPr>
          <a:xfrm>
            <a:off x="9031572" y="2117713"/>
            <a:ext cx="221894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3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标题数字等都可以通过点击和重新输入进行更改，</a:t>
            </a:r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7" name="TextBox 64"/>
          <p:cNvSpPr txBox="1"/>
          <p:nvPr/>
        </p:nvSpPr>
        <p:spPr>
          <a:xfrm>
            <a:off x="9031569" y="3339757"/>
            <a:ext cx="221894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3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标题数字等都可以通过点击和重新输入进行更改，</a:t>
            </a:r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8" name="TextBox 65"/>
          <p:cNvSpPr txBox="1"/>
          <p:nvPr/>
        </p:nvSpPr>
        <p:spPr>
          <a:xfrm>
            <a:off x="1050951" y="2610760"/>
            <a:ext cx="210947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3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标题数字等都可以通过点击和重新输入进行更改，</a:t>
            </a:r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9" name="TextBox 66"/>
          <p:cNvSpPr txBox="1"/>
          <p:nvPr/>
        </p:nvSpPr>
        <p:spPr>
          <a:xfrm>
            <a:off x="1050951" y="3845436"/>
            <a:ext cx="210547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3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标题数字等都可以通过点击和重新输入进行更改，</a:t>
            </a:r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43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628642" y="2191020"/>
            <a:ext cx="479325" cy="479325"/>
          </a:xfrm>
          <a:prstGeom prst="ellipse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27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20250" y="2200903"/>
            <a:ext cx="3359461" cy="2664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28642" y="3004552"/>
            <a:ext cx="479325" cy="479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27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20250" y="3014435"/>
            <a:ext cx="3359461" cy="2664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628642" y="3898000"/>
            <a:ext cx="479325" cy="479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27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20250" y="3907881"/>
            <a:ext cx="3359461" cy="2664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28642" y="4709608"/>
            <a:ext cx="479325" cy="47932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27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20250" y="4719489"/>
            <a:ext cx="3359461" cy="2664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6" name="图片 15" descr="资源 8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734" y="2467386"/>
            <a:ext cx="4020267" cy="253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9" grpId="0"/>
      <p:bldP spid="20" grpId="0" bldLvl="0" animBg="1"/>
      <p:bldP spid="25" grpId="0"/>
      <p:bldP spid="26" grpId="0" bldLvl="0" animBg="1"/>
      <p:bldP spid="27" grpId="0"/>
      <p:bldP spid="28" grpId="0" bldLvl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78cb22e-c1de-44b5-b5e9-70bd11a85ef7"/>
          <p:cNvGrpSpPr>
            <a:grpSpLocks noChangeAspect="1"/>
          </p:cNvGrpSpPr>
          <p:nvPr/>
        </p:nvGrpSpPr>
        <p:grpSpPr>
          <a:xfrm>
            <a:off x="826619" y="1226770"/>
            <a:ext cx="10408572" cy="4745927"/>
            <a:chOff x="826617" y="1209404"/>
            <a:chExt cx="10408572" cy="4745927"/>
          </a:xfrm>
        </p:grpSpPr>
        <p:sp>
          <p:nvSpPr>
            <p:cNvPr id="4" name="Rectangle 3"/>
            <p:cNvSpPr/>
            <p:nvPr/>
          </p:nvSpPr>
          <p:spPr>
            <a:xfrm>
              <a:off x="4078822" y="1525118"/>
              <a:ext cx="7156367" cy="98782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078822" y="2513543"/>
              <a:ext cx="4983322" cy="98782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078824" y="3501959"/>
              <a:ext cx="2985578" cy="98782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78824" y="4469239"/>
              <a:ext cx="1247956" cy="98782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6127" y="4807208"/>
              <a:ext cx="7249062" cy="171700"/>
              <a:chOff x="3649523" y="6019286"/>
              <a:chExt cx="6636028" cy="171700"/>
            </a:xfrm>
          </p:grpSpPr>
          <p:cxnSp>
            <p:nvCxnSpPr>
              <p:cNvPr id="105" name="Straight Connector 8"/>
              <p:cNvCxnSpPr/>
              <p:nvPr/>
            </p:nvCxnSpPr>
            <p:spPr>
              <a:xfrm>
                <a:off x="3805238" y="6105143"/>
                <a:ext cx="648031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Group 9"/>
              <p:cNvGrpSpPr/>
              <p:nvPr/>
            </p:nvGrpSpPr>
            <p:grpSpPr>
              <a:xfrm>
                <a:off x="3649523" y="6019286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07" name="Oval 10"/>
                <p:cNvSpPr/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: Shape 11"/>
                <p:cNvSpPr/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Group 17"/>
            <p:cNvGrpSpPr/>
            <p:nvPr/>
          </p:nvGrpSpPr>
          <p:grpSpPr>
            <a:xfrm>
              <a:off x="3986127" y="3905571"/>
              <a:ext cx="7249062" cy="171700"/>
              <a:chOff x="3649523" y="5117648"/>
              <a:chExt cx="6636028" cy="171700"/>
            </a:xfrm>
          </p:grpSpPr>
          <p:cxnSp>
            <p:nvCxnSpPr>
              <p:cNvPr id="101" name="Straight Connector 18"/>
              <p:cNvCxnSpPr/>
              <p:nvPr/>
            </p:nvCxnSpPr>
            <p:spPr>
              <a:xfrm>
                <a:off x="3805238" y="5193171"/>
                <a:ext cx="648031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" name="Group 19"/>
              <p:cNvGrpSpPr/>
              <p:nvPr/>
            </p:nvGrpSpPr>
            <p:grpSpPr>
              <a:xfrm>
                <a:off x="3649523" y="5117648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03" name="Oval 20"/>
                <p:cNvSpPr/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: Shape 21"/>
                <p:cNvSpPr/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" name="Group 23"/>
            <p:cNvGrpSpPr/>
            <p:nvPr/>
          </p:nvGrpSpPr>
          <p:grpSpPr>
            <a:xfrm>
              <a:off x="3986127" y="3010877"/>
              <a:ext cx="7249062" cy="171700"/>
              <a:chOff x="3649523" y="4222952"/>
              <a:chExt cx="6636028" cy="171700"/>
            </a:xfrm>
          </p:grpSpPr>
          <p:cxnSp>
            <p:nvCxnSpPr>
              <p:cNvPr id="97" name="Straight Connector 24"/>
              <p:cNvCxnSpPr/>
              <p:nvPr/>
            </p:nvCxnSpPr>
            <p:spPr>
              <a:xfrm>
                <a:off x="3805238" y="4308809"/>
                <a:ext cx="648031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8" name="Group 25"/>
              <p:cNvGrpSpPr/>
              <p:nvPr/>
            </p:nvGrpSpPr>
            <p:grpSpPr>
              <a:xfrm>
                <a:off x="3649523" y="4222952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99" name="Oval 26"/>
                <p:cNvSpPr/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: Shape 27"/>
                <p:cNvSpPr/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" name="Group 29"/>
            <p:cNvGrpSpPr/>
            <p:nvPr/>
          </p:nvGrpSpPr>
          <p:grpSpPr>
            <a:xfrm>
              <a:off x="3986127" y="2108212"/>
              <a:ext cx="7249062" cy="171700"/>
              <a:chOff x="3649523" y="3320286"/>
              <a:chExt cx="6636028" cy="171700"/>
            </a:xfrm>
          </p:grpSpPr>
          <p:cxnSp>
            <p:nvCxnSpPr>
              <p:cNvPr id="93" name="Straight Connector 30"/>
              <p:cNvCxnSpPr/>
              <p:nvPr/>
            </p:nvCxnSpPr>
            <p:spPr>
              <a:xfrm>
                <a:off x="3805238" y="3416564"/>
                <a:ext cx="648031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" name="Group 31"/>
              <p:cNvGrpSpPr/>
              <p:nvPr/>
            </p:nvGrpSpPr>
            <p:grpSpPr>
              <a:xfrm>
                <a:off x="3649523" y="3320286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95" name="Oval 32"/>
                <p:cNvSpPr/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: Shape 33"/>
                <p:cNvSpPr/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12" name="Straight Connector 34"/>
            <p:cNvCxnSpPr/>
            <p:nvPr/>
          </p:nvCxnSpPr>
          <p:spPr>
            <a:xfrm>
              <a:off x="4080182" y="1718690"/>
              <a:ext cx="0" cy="71341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35"/>
            <p:cNvGrpSpPr/>
            <p:nvPr/>
          </p:nvGrpSpPr>
          <p:grpSpPr>
            <a:xfrm>
              <a:off x="3986127" y="1209404"/>
              <a:ext cx="7249062" cy="171700"/>
              <a:chOff x="3649523" y="2421476"/>
              <a:chExt cx="6636028" cy="171700"/>
            </a:xfrm>
          </p:grpSpPr>
          <p:cxnSp>
            <p:nvCxnSpPr>
              <p:cNvPr id="89" name="Straight Connector 36"/>
              <p:cNvCxnSpPr/>
              <p:nvPr/>
            </p:nvCxnSpPr>
            <p:spPr>
              <a:xfrm>
                <a:off x="3805238" y="2511334"/>
                <a:ext cx="648031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" name="Group 37"/>
              <p:cNvGrpSpPr/>
              <p:nvPr/>
            </p:nvGrpSpPr>
            <p:grpSpPr>
              <a:xfrm>
                <a:off x="3649523" y="2421476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91" name="Oval 38"/>
                <p:cNvSpPr/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: Shape 39"/>
                <p:cNvSpPr/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4" name="TextBox 60"/>
            <p:cNvSpPr txBox="1"/>
            <p:nvPr/>
          </p:nvSpPr>
          <p:spPr>
            <a:xfrm>
              <a:off x="4672588" y="5647554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sz="1867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5" name="TextBox 61"/>
            <p:cNvSpPr txBox="1"/>
            <p:nvPr/>
          </p:nvSpPr>
          <p:spPr>
            <a:xfrm>
              <a:off x="6439343" y="5647554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sz="1867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TextBox 62"/>
            <p:cNvSpPr txBox="1"/>
            <p:nvPr/>
          </p:nvSpPr>
          <p:spPr>
            <a:xfrm>
              <a:off x="8202083" y="5647554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sz="1867" b="1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7" name="TextBox 63"/>
            <p:cNvSpPr txBox="1"/>
            <p:nvPr/>
          </p:nvSpPr>
          <p:spPr>
            <a:xfrm>
              <a:off x="9961769" y="5647554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sz="1867" b="1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grpSp>
          <p:nvGrpSpPr>
            <p:cNvPr id="18" name="Group 64"/>
            <p:cNvGrpSpPr/>
            <p:nvPr/>
          </p:nvGrpSpPr>
          <p:grpSpPr>
            <a:xfrm>
              <a:off x="10277949" y="2199182"/>
              <a:ext cx="621125" cy="3420302"/>
              <a:chOff x="3243263" y="148907"/>
              <a:chExt cx="1125538" cy="6197918"/>
            </a:xfrm>
          </p:grpSpPr>
          <p:sp>
            <p:nvSpPr>
              <p:cNvPr id="81" name="Freeform: Shape 65"/>
              <p:cNvSpPr/>
              <p:nvPr/>
            </p:nvSpPr>
            <p:spPr bwMode="auto">
              <a:xfrm>
                <a:off x="3243263" y="4722813"/>
                <a:ext cx="1125538" cy="1624012"/>
              </a:xfrm>
              <a:custGeom>
                <a:avLst/>
                <a:gdLst>
                  <a:gd name="T0" fmla="*/ 709 w 709"/>
                  <a:gd name="T1" fmla="*/ 161 h 1023"/>
                  <a:gd name="T2" fmla="*/ 356 w 709"/>
                  <a:gd name="T3" fmla="*/ 1023 h 1023"/>
                  <a:gd name="T4" fmla="*/ 0 w 709"/>
                  <a:gd name="T5" fmla="*/ 161 h 1023"/>
                  <a:gd name="T6" fmla="*/ 0 w 709"/>
                  <a:gd name="T7" fmla="*/ 0 h 1023"/>
                  <a:gd name="T8" fmla="*/ 709 w 709"/>
                  <a:gd name="T9" fmla="*/ 0 h 1023"/>
                  <a:gd name="T10" fmla="*/ 709 w 709"/>
                  <a:gd name="T11" fmla="*/ 16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1023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82" name="Freeform: Shape 66"/>
              <p:cNvSpPr/>
              <p:nvPr/>
            </p:nvSpPr>
            <p:spPr bwMode="auto">
              <a:xfrm>
                <a:off x="3243263" y="148907"/>
                <a:ext cx="374651" cy="4969196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83" name="Freeform: Shape 67"/>
              <p:cNvSpPr/>
              <p:nvPr/>
            </p:nvSpPr>
            <p:spPr bwMode="auto">
              <a:xfrm>
                <a:off x="3617914" y="148907"/>
                <a:ext cx="376238" cy="4969195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84" name="Freeform: Shape 68"/>
              <p:cNvSpPr/>
              <p:nvPr/>
            </p:nvSpPr>
            <p:spPr bwMode="auto">
              <a:xfrm>
                <a:off x="3994150" y="148907"/>
                <a:ext cx="374651" cy="4969195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5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85" name="Freeform: Shape 69"/>
              <p:cNvSpPr/>
              <p:nvPr/>
            </p:nvSpPr>
            <p:spPr bwMode="auto">
              <a:xfrm>
                <a:off x="3243263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86" name="Freeform: Shape 70"/>
              <p:cNvSpPr/>
              <p:nvPr/>
            </p:nvSpPr>
            <p:spPr bwMode="auto">
              <a:xfrm>
                <a:off x="3617913" y="4445000"/>
                <a:ext cx="376238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87" name="Freeform: Shape 71"/>
              <p:cNvSpPr/>
              <p:nvPr/>
            </p:nvSpPr>
            <p:spPr bwMode="auto">
              <a:xfrm>
                <a:off x="3994151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5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88" name="Freeform: Shape 72"/>
              <p:cNvSpPr/>
              <p:nvPr/>
            </p:nvSpPr>
            <p:spPr bwMode="auto">
              <a:xfrm>
                <a:off x="3614738" y="5854700"/>
                <a:ext cx="385763" cy="492125"/>
              </a:xfrm>
              <a:custGeom>
                <a:avLst/>
                <a:gdLst>
                  <a:gd name="T0" fmla="*/ 51 w 102"/>
                  <a:gd name="T1" fmla="*/ 0 h 131"/>
                  <a:gd name="T2" fmla="*/ 0 w 102"/>
                  <a:gd name="T3" fmla="*/ 6 h 131"/>
                  <a:gd name="T4" fmla="*/ 51 w 102"/>
                  <a:gd name="T5" fmla="*/ 131 h 131"/>
                  <a:gd name="T6" fmla="*/ 102 w 102"/>
                  <a:gd name="T7" fmla="*/ 6 h 131"/>
                  <a:gd name="T8" fmla="*/ 51 w 10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1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19" name="Freeform: Shape 73"/>
            <p:cNvSpPr/>
            <p:nvPr/>
          </p:nvSpPr>
          <p:spPr bwMode="auto">
            <a:xfrm>
              <a:off x="10045907" y="1244132"/>
              <a:ext cx="1085207" cy="1086176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grpSp>
          <p:nvGrpSpPr>
            <p:cNvPr id="20" name="Group 74"/>
            <p:cNvGrpSpPr/>
            <p:nvPr/>
          </p:nvGrpSpPr>
          <p:grpSpPr>
            <a:xfrm>
              <a:off x="8524129" y="2616535"/>
              <a:ext cx="621125" cy="3002948"/>
              <a:chOff x="3243263" y="905192"/>
              <a:chExt cx="1125538" cy="5441633"/>
            </a:xfrm>
          </p:grpSpPr>
          <p:sp>
            <p:nvSpPr>
              <p:cNvPr id="73" name="Freeform: Shape 75"/>
              <p:cNvSpPr/>
              <p:nvPr/>
            </p:nvSpPr>
            <p:spPr bwMode="auto">
              <a:xfrm>
                <a:off x="3243263" y="4722813"/>
                <a:ext cx="1125538" cy="1624012"/>
              </a:xfrm>
              <a:custGeom>
                <a:avLst/>
                <a:gdLst>
                  <a:gd name="T0" fmla="*/ 709 w 709"/>
                  <a:gd name="T1" fmla="*/ 161 h 1023"/>
                  <a:gd name="T2" fmla="*/ 356 w 709"/>
                  <a:gd name="T3" fmla="*/ 1023 h 1023"/>
                  <a:gd name="T4" fmla="*/ 0 w 709"/>
                  <a:gd name="T5" fmla="*/ 161 h 1023"/>
                  <a:gd name="T6" fmla="*/ 0 w 709"/>
                  <a:gd name="T7" fmla="*/ 0 h 1023"/>
                  <a:gd name="T8" fmla="*/ 709 w 709"/>
                  <a:gd name="T9" fmla="*/ 0 h 1023"/>
                  <a:gd name="T10" fmla="*/ 709 w 709"/>
                  <a:gd name="T11" fmla="*/ 16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1023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74" name="Freeform: Shape 76"/>
              <p:cNvSpPr/>
              <p:nvPr/>
            </p:nvSpPr>
            <p:spPr bwMode="auto">
              <a:xfrm>
                <a:off x="3243263" y="905192"/>
                <a:ext cx="374651" cy="4212910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75" name="Freeform: Shape 77"/>
              <p:cNvSpPr/>
              <p:nvPr/>
            </p:nvSpPr>
            <p:spPr bwMode="auto">
              <a:xfrm>
                <a:off x="3617914" y="905194"/>
                <a:ext cx="376238" cy="4212908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76" name="Freeform: Shape 78"/>
              <p:cNvSpPr/>
              <p:nvPr/>
            </p:nvSpPr>
            <p:spPr bwMode="auto">
              <a:xfrm>
                <a:off x="3994150" y="905194"/>
                <a:ext cx="374651" cy="4212908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5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77" name="Freeform: Shape 79"/>
              <p:cNvSpPr/>
              <p:nvPr/>
            </p:nvSpPr>
            <p:spPr bwMode="auto">
              <a:xfrm>
                <a:off x="3243263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78" name="Freeform: Shape 80"/>
              <p:cNvSpPr/>
              <p:nvPr/>
            </p:nvSpPr>
            <p:spPr bwMode="auto">
              <a:xfrm>
                <a:off x="3617913" y="4445000"/>
                <a:ext cx="376238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79" name="Freeform: Shape 81"/>
              <p:cNvSpPr/>
              <p:nvPr/>
            </p:nvSpPr>
            <p:spPr bwMode="auto">
              <a:xfrm>
                <a:off x="3994151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5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80" name="Freeform: Shape 82"/>
              <p:cNvSpPr/>
              <p:nvPr/>
            </p:nvSpPr>
            <p:spPr bwMode="auto">
              <a:xfrm>
                <a:off x="3614738" y="5854700"/>
                <a:ext cx="385763" cy="492125"/>
              </a:xfrm>
              <a:custGeom>
                <a:avLst/>
                <a:gdLst>
                  <a:gd name="T0" fmla="*/ 51 w 102"/>
                  <a:gd name="T1" fmla="*/ 0 h 131"/>
                  <a:gd name="T2" fmla="*/ 0 w 102"/>
                  <a:gd name="T3" fmla="*/ 6 h 131"/>
                  <a:gd name="T4" fmla="*/ 51 w 102"/>
                  <a:gd name="T5" fmla="*/ 131 h 131"/>
                  <a:gd name="T6" fmla="*/ 102 w 102"/>
                  <a:gd name="T7" fmla="*/ 6 h 131"/>
                  <a:gd name="T8" fmla="*/ 51 w 10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1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21" name="Freeform: Shape 83"/>
            <p:cNvSpPr/>
            <p:nvPr/>
          </p:nvSpPr>
          <p:spPr bwMode="auto">
            <a:xfrm>
              <a:off x="8292088" y="1630076"/>
              <a:ext cx="1085207" cy="1086176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grpSp>
          <p:nvGrpSpPr>
            <p:cNvPr id="22" name="Group 84"/>
            <p:cNvGrpSpPr/>
            <p:nvPr/>
          </p:nvGrpSpPr>
          <p:grpSpPr>
            <a:xfrm>
              <a:off x="6758549" y="3033889"/>
              <a:ext cx="621125" cy="2585594"/>
              <a:chOff x="3243263" y="1661479"/>
              <a:chExt cx="1125538" cy="4685346"/>
            </a:xfrm>
          </p:grpSpPr>
          <p:sp>
            <p:nvSpPr>
              <p:cNvPr id="65" name="Freeform: Shape 85"/>
              <p:cNvSpPr/>
              <p:nvPr/>
            </p:nvSpPr>
            <p:spPr bwMode="auto">
              <a:xfrm>
                <a:off x="3243263" y="4722813"/>
                <a:ext cx="1125538" cy="1624012"/>
              </a:xfrm>
              <a:custGeom>
                <a:avLst/>
                <a:gdLst>
                  <a:gd name="T0" fmla="*/ 709 w 709"/>
                  <a:gd name="T1" fmla="*/ 161 h 1023"/>
                  <a:gd name="T2" fmla="*/ 356 w 709"/>
                  <a:gd name="T3" fmla="*/ 1023 h 1023"/>
                  <a:gd name="T4" fmla="*/ 0 w 709"/>
                  <a:gd name="T5" fmla="*/ 161 h 1023"/>
                  <a:gd name="T6" fmla="*/ 0 w 709"/>
                  <a:gd name="T7" fmla="*/ 0 h 1023"/>
                  <a:gd name="T8" fmla="*/ 709 w 709"/>
                  <a:gd name="T9" fmla="*/ 0 h 1023"/>
                  <a:gd name="T10" fmla="*/ 709 w 709"/>
                  <a:gd name="T11" fmla="*/ 16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1023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66" name="Freeform: Shape 86"/>
              <p:cNvSpPr/>
              <p:nvPr/>
            </p:nvSpPr>
            <p:spPr bwMode="auto">
              <a:xfrm>
                <a:off x="3243263" y="1661479"/>
                <a:ext cx="374651" cy="3456623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67" name="Freeform: Shape 87"/>
              <p:cNvSpPr/>
              <p:nvPr/>
            </p:nvSpPr>
            <p:spPr bwMode="auto">
              <a:xfrm>
                <a:off x="3617914" y="1661479"/>
                <a:ext cx="376238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68" name="Freeform: Shape 88"/>
              <p:cNvSpPr/>
              <p:nvPr/>
            </p:nvSpPr>
            <p:spPr bwMode="auto">
              <a:xfrm>
                <a:off x="3994150" y="1661479"/>
                <a:ext cx="374651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5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69" name="Freeform: Shape 89"/>
              <p:cNvSpPr/>
              <p:nvPr/>
            </p:nvSpPr>
            <p:spPr bwMode="auto">
              <a:xfrm>
                <a:off x="3243263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70" name="Freeform: Shape 90"/>
              <p:cNvSpPr/>
              <p:nvPr/>
            </p:nvSpPr>
            <p:spPr bwMode="auto">
              <a:xfrm>
                <a:off x="3617913" y="4445000"/>
                <a:ext cx="376238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71" name="Freeform: Shape 91"/>
              <p:cNvSpPr/>
              <p:nvPr/>
            </p:nvSpPr>
            <p:spPr bwMode="auto">
              <a:xfrm>
                <a:off x="3994151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5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72" name="Freeform: Shape 92"/>
              <p:cNvSpPr/>
              <p:nvPr/>
            </p:nvSpPr>
            <p:spPr bwMode="auto">
              <a:xfrm>
                <a:off x="3614738" y="5854700"/>
                <a:ext cx="385763" cy="492125"/>
              </a:xfrm>
              <a:custGeom>
                <a:avLst/>
                <a:gdLst>
                  <a:gd name="T0" fmla="*/ 51 w 102"/>
                  <a:gd name="T1" fmla="*/ 0 h 131"/>
                  <a:gd name="T2" fmla="*/ 0 w 102"/>
                  <a:gd name="T3" fmla="*/ 6 h 131"/>
                  <a:gd name="T4" fmla="*/ 51 w 102"/>
                  <a:gd name="T5" fmla="*/ 131 h 131"/>
                  <a:gd name="T6" fmla="*/ 102 w 102"/>
                  <a:gd name="T7" fmla="*/ 6 h 131"/>
                  <a:gd name="T8" fmla="*/ 51 w 10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1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23" name="Freeform: Shape 93"/>
            <p:cNvSpPr/>
            <p:nvPr/>
          </p:nvSpPr>
          <p:spPr bwMode="auto">
            <a:xfrm>
              <a:off x="6526508" y="2056848"/>
              <a:ext cx="1085207" cy="1086176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grpSp>
          <p:nvGrpSpPr>
            <p:cNvPr id="24" name="Group 94"/>
            <p:cNvGrpSpPr/>
            <p:nvPr/>
          </p:nvGrpSpPr>
          <p:grpSpPr>
            <a:xfrm>
              <a:off x="4992969" y="3451243"/>
              <a:ext cx="621125" cy="2168241"/>
              <a:chOff x="3243263" y="2417763"/>
              <a:chExt cx="1125538" cy="3929062"/>
            </a:xfrm>
          </p:grpSpPr>
          <p:sp>
            <p:nvSpPr>
              <p:cNvPr id="57" name="Freeform: Shape 95"/>
              <p:cNvSpPr/>
              <p:nvPr/>
            </p:nvSpPr>
            <p:spPr bwMode="auto">
              <a:xfrm>
                <a:off x="3243263" y="4722813"/>
                <a:ext cx="1125538" cy="1624012"/>
              </a:xfrm>
              <a:custGeom>
                <a:avLst/>
                <a:gdLst>
                  <a:gd name="T0" fmla="*/ 709 w 709"/>
                  <a:gd name="T1" fmla="*/ 161 h 1023"/>
                  <a:gd name="T2" fmla="*/ 356 w 709"/>
                  <a:gd name="T3" fmla="*/ 1023 h 1023"/>
                  <a:gd name="T4" fmla="*/ 0 w 709"/>
                  <a:gd name="T5" fmla="*/ 161 h 1023"/>
                  <a:gd name="T6" fmla="*/ 0 w 709"/>
                  <a:gd name="T7" fmla="*/ 0 h 1023"/>
                  <a:gd name="T8" fmla="*/ 709 w 709"/>
                  <a:gd name="T9" fmla="*/ 0 h 1023"/>
                  <a:gd name="T10" fmla="*/ 709 w 709"/>
                  <a:gd name="T11" fmla="*/ 16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1023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58" name="Freeform: Shape 96"/>
              <p:cNvSpPr/>
              <p:nvPr/>
            </p:nvSpPr>
            <p:spPr bwMode="auto">
              <a:xfrm>
                <a:off x="3243263" y="2417763"/>
                <a:ext cx="374650" cy="2700337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59" name="Freeform: Shape 97"/>
              <p:cNvSpPr/>
              <p:nvPr/>
            </p:nvSpPr>
            <p:spPr bwMode="auto">
              <a:xfrm>
                <a:off x="3617913" y="2417763"/>
                <a:ext cx="376238" cy="2700337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60" name="Freeform: Shape 98"/>
              <p:cNvSpPr/>
              <p:nvPr/>
            </p:nvSpPr>
            <p:spPr bwMode="auto">
              <a:xfrm>
                <a:off x="3994151" y="2417763"/>
                <a:ext cx="374650" cy="2700337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5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61" name="Freeform: Shape 99"/>
              <p:cNvSpPr/>
              <p:nvPr/>
            </p:nvSpPr>
            <p:spPr bwMode="auto">
              <a:xfrm>
                <a:off x="3243263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62" name="Freeform: Shape 100"/>
              <p:cNvSpPr/>
              <p:nvPr/>
            </p:nvSpPr>
            <p:spPr bwMode="auto">
              <a:xfrm>
                <a:off x="3617913" y="4445000"/>
                <a:ext cx="376238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63" name="Freeform: Shape 101"/>
              <p:cNvSpPr/>
              <p:nvPr/>
            </p:nvSpPr>
            <p:spPr bwMode="auto">
              <a:xfrm>
                <a:off x="3994151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5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64" name="Freeform: Shape 102"/>
              <p:cNvSpPr/>
              <p:nvPr/>
            </p:nvSpPr>
            <p:spPr bwMode="auto">
              <a:xfrm>
                <a:off x="3614738" y="5854700"/>
                <a:ext cx="385763" cy="492125"/>
              </a:xfrm>
              <a:custGeom>
                <a:avLst/>
                <a:gdLst>
                  <a:gd name="T0" fmla="*/ 51 w 102"/>
                  <a:gd name="T1" fmla="*/ 0 h 131"/>
                  <a:gd name="T2" fmla="*/ 0 w 102"/>
                  <a:gd name="T3" fmla="*/ 6 h 131"/>
                  <a:gd name="T4" fmla="*/ 51 w 102"/>
                  <a:gd name="T5" fmla="*/ 131 h 131"/>
                  <a:gd name="T6" fmla="*/ 102 w 102"/>
                  <a:gd name="T7" fmla="*/ 6 h 131"/>
                  <a:gd name="T8" fmla="*/ 51 w 10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1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25" name="Freeform: Shape 103"/>
            <p:cNvSpPr/>
            <p:nvPr/>
          </p:nvSpPr>
          <p:spPr bwMode="auto">
            <a:xfrm>
              <a:off x="4760927" y="2483619"/>
              <a:ext cx="1085207" cy="1086176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6" name="TextBox 104"/>
            <p:cNvSpPr txBox="1"/>
            <p:nvPr/>
          </p:nvSpPr>
          <p:spPr>
            <a:xfrm>
              <a:off x="4988924" y="2831793"/>
              <a:ext cx="697627" cy="400110"/>
            </a:xfrm>
            <a:prstGeom prst="rect">
              <a:avLst/>
            </a:prstGeom>
            <a:noFill/>
          </p:spPr>
          <p:txBody>
            <a:bodyPr wrap="none">
              <a:normAutofit fontScale="87500" lnSpcReduction="20000"/>
            </a:bodyPr>
            <a:lstStyle/>
            <a:p>
              <a:pPr algn="ctr"/>
              <a:r>
                <a:rPr lang="id-ID" sz="2667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25%</a:t>
              </a:r>
            </a:p>
          </p:txBody>
        </p:sp>
        <p:sp>
          <p:nvSpPr>
            <p:cNvPr id="27" name="TextBox 105"/>
            <p:cNvSpPr txBox="1"/>
            <p:nvPr/>
          </p:nvSpPr>
          <p:spPr>
            <a:xfrm>
              <a:off x="6715588" y="2403541"/>
              <a:ext cx="697627" cy="400110"/>
            </a:xfrm>
            <a:prstGeom prst="rect">
              <a:avLst/>
            </a:prstGeom>
            <a:noFill/>
          </p:spPr>
          <p:txBody>
            <a:bodyPr wrap="none">
              <a:normAutofit fontScale="87500" lnSpcReduction="20000"/>
            </a:bodyPr>
            <a:lstStyle/>
            <a:p>
              <a:pPr algn="ctr"/>
              <a:r>
                <a:rPr lang="id-ID" sz="2667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28" name="TextBox 106"/>
            <p:cNvSpPr txBox="1"/>
            <p:nvPr/>
          </p:nvSpPr>
          <p:spPr>
            <a:xfrm>
              <a:off x="8484212" y="1937000"/>
              <a:ext cx="697627" cy="400110"/>
            </a:xfrm>
            <a:prstGeom prst="rect">
              <a:avLst/>
            </a:prstGeom>
            <a:noFill/>
          </p:spPr>
          <p:txBody>
            <a:bodyPr wrap="none">
              <a:normAutofit fontScale="87500" lnSpcReduction="20000"/>
            </a:bodyPr>
            <a:lstStyle/>
            <a:p>
              <a:pPr algn="ctr"/>
              <a:r>
                <a:rPr lang="id-ID" sz="2667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75%</a:t>
              </a:r>
            </a:p>
          </p:txBody>
        </p:sp>
        <p:sp>
          <p:nvSpPr>
            <p:cNvPr id="29" name="TextBox 107"/>
            <p:cNvSpPr txBox="1"/>
            <p:nvPr/>
          </p:nvSpPr>
          <p:spPr>
            <a:xfrm>
              <a:off x="10167614" y="1562651"/>
              <a:ext cx="840295" cy="400110"/>
            </a:xfrm>
            <a:prstGeom prst="rect">
              <a:avLst/>
            </a:prstGeom>
            <a:noFill/>
          </p:spPr>
          <p:txBody>
            <a:bodyPr wrap="none">
              <a:normAutofit fontScale="87500" lnSpcReduction="20000"/>
            </a:bodyPr>
            <a:lstStyle/>
            <a:p>
              <a:pPr algn="ctr"/>
              <a:r>
                <a:rPr lang="id-ID" sz="2667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100%</a:t>
              </a:r>
            </a:p>
          </p:txBody>
        </p:sp>
        <p:grpSp>
          <p:nvGrpSpPr>
            <p:cNvPr id="30" name="Group 54"/>
            <p:cNvGrpSpPr/>
            <p:nvPr/>
          </p:nvGrpSpPr>
          <p:grpSpPr>
            <a:xfrm>
              <a:off x="863382" y="1669713"/>
              <a:ext cx="542791" cy="509842"/>
              <a:chOff x="5160963" y="4846638"/>
              <a:chExt cx="496887" cy="466725"/>
            </a:xfrm>
            <a:solidFill>
              <a:schemeClr val="accent5"/>
            </a:solidFill>
          </p:grpSpPr>
          <p:sp>
            <p:nvSpPr>
              <p:cNvPr id="55" name="Oval 55"/>
              <p:cNvSpPr/>
              <p:nvPr/>
            </p:nvSpPr>
            <p:spPr bwMode="auto">
              <a:xfrm>
                <a:off x="5402263" y="5102226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56" name="Freeform: Shape 56"/>
              <p:cNvSpPr/>
              <p:nvPr/>
            </p:nvSpPr>
            <p:spPr bwMode="auto">
              <a:xfrm>
                <a:off x="5160963" y="4846638"/>
                <a:ext cx="496887" cy="466725"/>
              </a:xfrm>
              <a:custGeom>
                <a:avLst/>
                <a:gdLst>
                  <a:gd name="T0" fmla="*/ 116 w 132"/>
                  <a:gd name="T1" fmla="*/ 48 h 124"/>
                  <a:gd name="T2" fmla="*/ 116 w 132"/>
                  <a:gd name="T3" fmla="*/ 22 h 124"/>
                  <a:gd name="T4" fmla="*/ 104 w 132"/>
                  <a:gd name="T5" fmla="*/ 0 h 124"/>
                  <a:gd name="T6" fmla="*/ 22 w 132"/>
                  <a:gd name="T7" fmla="*/ 0 h 124"/>
                  <a:gd name="T8" fmla="*/ 0 w 132"/>
                  <a:gd name="T9" fmla="*/ 102 h 124"/>
                  <a:gd name="T10" fmla="*/ 94 w 132"/>
                  <a:gd name="T11" fmla="*/ 124 h 124"/>
                  <a:gd name="T12" fmla="*/ 116 w 132"/>
                  <a:gd name="T13" fmla="*/ 96 h 124"/>
                  <a:gd name="T14" fmla="*/ 116 w 132"/>
                  <a:gd name="T15" fmla="*/ 48 h 124"/>
                  <a:gd name="T16" fmla="*/ 88 w 132"/>
                  <a:gd name="T17" fmla="*/ 8 h 124"/>
                  <a:gd name="T18" fmla="*/ 108 w 132"/>
                  <a:gd name="T19" fmla="*/ 12 h 124"/>
                  <a:gd name="T20" fmla="*/ 108 w 132"/>
                  <a:gd name="T21" fmla="*/ 24 h 124"/>
                  <a:gd name="T22" fmla="*/ 104 w 132"/>
                  <a:gd name="T23" fmla="*/ 36 h 124"/>
                  <a:gd name="T24" fmla="*/ 104 w 132"/>
                  <a:gd name="T25" fmla="*/ 32 h 124"/>
                  <a:gd name="T26" fmla="*/ 104 w 132"/>
                  <a:gd name="T27" fmla="*/ 16 h 124"/>
                  <a:gd name="T28" fmla="*/ 16 w 132"/>
                  <a:gd name="T29" fmla="*/ 12 h 124"/>
                  <a:gd name="T30" fmla="*/ 12 w 132"/>
                  <a:gd name="T31" fmla="*/ 24 h 124"/>
                  <a:gd name="T32" fmla="*/ 8 w 132"/>
                  <a:gd name="T33" fmla="*/ 22 h 124"/>
                  <a:gd name="T34" fmla="*/ 100 w 132"/>
                  <a:gd name="T35" fmla="*/ 20 h 124"/>
                  <a:gd name="T36" fmla="*/ 16 w 132"/>
                  <a:gd name="T37" fmla="*/ 16 h 124"/>
                  <a:gd name="T38" fmla="*/ 100 w 132"/>
                  <a:gd name="T39" fmla="*/ 20 h 124"/>
                  <a:gd name="T40" fmla="*/ 100 w 132"/>
                  <a:gd name="T41" fmla="*/ 28 h 124"/>
                  <a:gd name="T42" fmla="*/ 16 w 132"/>
                  <a:gd name="T43" fmla="*/ 24 h 124"/>
                  <a:gd name="T44" fmla="*/ 100 w 132"/>
                  <a:gd name="T45" fmla="*/ 32 h 124"/>
                  <a:gd name="T46" fmla="*/ 88 w 132"/>
                  <a:gd name="T47" fmla="*/ 36 h 124"/>
                  <a:gd name="T48" fmla="*/ 16 w 132"/>
                  <a:gd name="T49" fmla="*/ 35 h 124"/>
                  <a:gd name="T50" fmla="*/ 100 w 132"/>
                  <a:gd name="T51" fmla="*/ 32 h 124"/>
                  <a:gd name="T52" fmla="*/ 94 w 132"/>
                  <a:gd name="T53" fmla="*/ 116 h 124"/>
                  <a:gd name="T54" fmla="*/ 8 w 132"/>
                  <a:gd name="T55" fmla="*/ 102 h 124"/>
                  <a:gd name="T56" fmla="*/ 22 w 132"/>
                  <a:gd name="T57" fmla="*/ 44 h 124"/>
                  <a:gd name="T58" fmla="*/ 104 w 132"/>
                  <a:gd name="T59" fmla="*/ 44 h 124"/>
                  <a:gd name="T60" fmla="*/ 108 w 132"/>
                  <a:gd name="T61" fmla="*/ 56 h 124"/>
                  <a:gd name="T62" fmla="*/ 52 w 132"/>
                  <a:gd name="T63" fmla="*/ 76 h 124"/>
                  <a:gd name="T64" fmla="*/ 108 w 132"/>
                  <a:gd name="T65" fmla="*/ 96 h 124"/>
                  <a:gd name="T66" fmla="*/ 113 w 132"/>
                  <a:gd name="T67" fmla="*/ 88 h 124"/>
                  <a:gd name="T68" fmla="*/ 60 w 132"/>
                  <a:gd name="T69" fmla="*/ 76 h 124"/>
                  <a:gd name="T70" fmla="*/ 108 w 132"/>
                  <a:gd name="T71" fmla="*/ 64 h 124"/>
                  <a:gd name="T72" fmla="*/ 115 w 132"/>
                  <a:gd name="T73" fmla="*/ 59 h 124"/>
                  <a:gd name="T74" fmla="*/ 120 w 132"/>
                  <a:gd name="T7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24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108"/>
            <p:cNvGrpSpPr/>
            <p:nvPr/>
          </p:nvGrpSpPr>
          <p:grpSpPr>
            <a:xfrm>
              <a:off x="1406151" y="1507328"/>
              <a:ext cx="2390062" cy="834588"/>
              <a:chOff x="2100456" y="1829593"/>
              <a:chExt cx="2130757" cy="834588"/>
            </a:xfrm>
          </p:grpSpPr>
          <p:sp>
            <p:nvSpPr>
              <p:cNvPr id="53" name="Rectangle 109"/>
              <p:cNvSpPr/>
              <p:nvPr/>
            </p:nvSpPr>
            <p:spPr>
              <a:xfrm>
                <a:off x="2100456" y="2137370"/>
                <a:ext cx="2130757" cy="526811"/>
              </a:xfrm>
              <a:prstGeom prst="rect">
                <a:avLst/>
              </a:prstGeom>
            </p:spPr>
            <p:txBody>
              <a:bodyPr wrap="square" lIns="480000" anchor="t" anchorCtr="0">
                <a:no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200" dirty="0">
                    <a:solidFill>
                      <a:srgbClr val="000000"/>
                    </a:solidFill>
                    <a:cs typeface="+mn-ea"/>
                    <a:sym typeface="+mn-lt"/>
                  </a:rPr>
                  <a:t>标题数字等都可以通过点击和重新输入进行更改</a:t>
                </a:r>
              </a:p>
            </p:txBody>
          </p:sp>
          <p:sp>
            <p:nvSpPr>
              <p:cNvPr id="54" name="TextBox 110"/>
              <p:cNvSpPr txBox="1"/>
              <p:nvPr/>
            </p:nvSpPr>
            <p:spPr>
              <a:xfrm>
                <a:off x="2104276" y="1829593"/>
                <a:ext cx="1366740" cy="307777"/>
              </a:xfrm>
              <a:prstGeom prst="rect">
                <a:avLst/>
              </a:prstGeom>
              <a:noFill/>
            </p:spPr>
            <p:txBody>
              <a:bodyPr wrap="none" lIns="480000" anchor="b" anchorCtr="0">
                <a:normAutofit fontScale="85000" lnSpcReduction="20000"/>
              </a:bodyPr>
              <a:lstStyle/>
              <a:p>
                <a:r>
                  <a:rPr lang="zh-CN" altLang="en-US" sz="1867" b="1">
                    <a:solidFill>
                      <a:schemeClr val="accent5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cxnSp>
          <p:nvCxnSpPr>
            <p:cNvPr id="32" name="Straight Connector 12"/>
            <p:cNvCxnSpPr/>
            <p:nvPr/>
          </p:nvCxnSpPr>
          <p:spPr>
            <a:xfrm>
              <a:off x="4080182" y="4922864"/>
              <a:ext cx="0" cy="71341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: Shape 16"/>
            <p:cNvSpPr/>
            <p:nvPr/>
          </p:nvSpPr>
          <p:spPr bwMode="auto">
            <a:xfrm>
              <a:off x="826617" y="5017503"/>
              <a:ext cx="522355" cy="524139"/>
            </a:xfrm>
            <a:custGeom>
              <a:avLst/>
              <a:gdLst>
                <a:gd name="T0" fmla="*/ 0 w 124"/>
                <a:gd name="T1" fmla="*/ 62 h 124"/>
                <a:gd name="T2" fmla="*/ 124 w 124"/>
                <a:gd name="T3" fmla="*/ 62 h 124"/>
                <a:gd name="T4" fmla="*/ 116 w 124"/>
                <a:gd name="T5" fmla="*/ 60 h 124"/>
                <a:gd name="T6" fmla="*/ 87 w 124"/>
                <a:gd name="T7" fmla="*/ 35 h 124"/>
                <a:gd name="T8" fmla="*/ 116 w 124"/>
                <a:gd name="T9" fmla="*/ 60 h 124"/>
                <a:gd name="T10" fmla="*/ 43 w 124"/>
                <a:gd name="T11" fmla="*/ 95 h 124"/>
                <a:gd name="T12" fmla="*/ 60 w 124"/>
                <a:gd name="T13" fmla="*/ 116 h 124"/>
                <a:gd name="T14" fmla="*/ 64 w 124"/>
                <a:gd name="T15" fmla="*/ 8 h 124"/>
                <a:gd name="T16" fmla="*/ 64 w 124"/>
                <a:gd name="T17" fmla="*/ 36 h 124"/>
                <a:gd name="T18" fmla="*/ 64 w 124"/>
                <a:gd name="T19" fmla="*/ 8 h 124"/>
                <a:gd name="T20" fmla="*/ 100 w 124"/>
                <a:gd name="T21" fmla="*/ 23 h 124"/>
                <a:gd name="T22" fmla="*/ 71 w 124"/>
                <a:gd name="T23" fmla="*/ 9 h 124"/>
                <a:gd name="T24" fmla="*/ 60 w 124"/>
                <a:gd name="T25" fmla="*/ 36 h 124"/>
                <a:gd name="T26" fmla="*/ 60 w 124"/>
                <a:gd name="T27" fmla="*/ 8 h 124"/>
                <a:gd name="T28" fmla="*/ 38 w 124"/>
                <a:gd name="T29" fmla="*/ 31 h 124"/>
                <a:gd name="T30" fmla="*/ 53 w 124"/>
                <a:gd name="T31" fmla="*/ 9 h 124"/>
                <a:gd name="T32" fmla="*/ 40 w 124"/>
                <a:gd name="T33" fmla="*/ 36 h 124"/>
                <a:gd name="T34" fmla="*/ 60 w 124"/>
                <a:gd name="T35" fmla="*/ 60 h 124"/>
                <a:gd name="T36" fmla="*/ 40 w 124"/>
                <a:gd name="T37" fmla="*/ 36 h 124"/>
                <a:gd name="T38" fmla="*/ 60 w 124"/>
                <a:gd name="T39" fmla="*/ 88 h 124"/>
                <a:gd name="T40" fmla="*/ 36 w 124"/>
                <a:gd name="T41" fmla="*/ 64 h 124"/>
                <a:gd name="T42" fmla="*/ 53 w 124"/>
                <a:gd name="T43" fmla="*/ 115 h 124"/>
                <a:gd name="T44" fmla="*/ 40 w 124"/>
                <a:gd name="T45" fmla="*/ 96 h 124"/>
                <a:gd name="T46" fmla="*/ 64 w 124"/>
                <a:gd name="T47" fmla="*/ 116 h 124"/>
                <a:gd name="T48" fmla="*/ 81 w 124"/>
                <a:gd name="T49" fmla="*/ 95 h 124"/>
                <a:gd name="T50" fmla="*/ 64 w 124"/>
                <a:gd name="T51" fmla="*/ 116 h 124"/>
                <a:gd name="T52" fmla="*/ 97 w 124"/>
                <a:gd name="T53" fmla="*/ 103 h 124"/>
                <a:gd name="T54" fmla="*/ 84 w 124"/>
                <a:gd name="T55" fmla="*/ 96 h 124"/>
                <a:gd name="T56" fmla="*/ 64 w 124"/>
                <a:gd name="T57" fmla="*/ 88 h 124"/>
                <a:gd name="T58" fmla="*/ 88 w 124"/>
                <a:gd name="T59" fmla="*/ 64 h 124"/>
                <a:gd name="T60" fmla="*/ 64 w 124"/>
                <a:gd name="T61" fmla="*/ 60 h 124"/>
                <a:gd name="T62" fmla="*/ 84 w 124"/>
                <a:gd name="T63" fmla="*/ 36 h 124"/>
                <a:gd name="T64" fmla="*/ 64 w 124"/>
                <a:gd name="T65" fmla="*/ 60 h 124"/>
                <a:gd name="T66" fmla="*/ 37 w 124"/>
                <a:gd name="T67" fmla="*/ 35 h 124"/>
                <a:gd name="T68" fmla="*/ 8 w 124"/>
                <a:gd name="T69" fmla="*/ 60 h 124"/>
                <a:gd name="T70" fmla="*/ 8 w 124"/>
                <a:gd name="T71" fmla="*/ 64 h 124"/>
                <a:gd name="T72" fmla="*/ 38 w 124"/>
                <a:gd name="T73" fmla="*/ 93 h 124"/>
                <a:gd name="T74" fmla="*/ 8 w 124"/>
                <a:gd name="T75" fmla="*/ 64 h 124"/>
                <a:gd name="T76" fmla="*/ 86 w 124"/>
                <a:gd name="T77" fmla="*/ 93 h 124"/>
                <a:gd name="T78" fmla="*/ 116 w 124"/>
                <a:gd name="T7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8"/>
                    <a:pt x="96" y="0"/>
                    <a:pt x="62" y="0"/>
                  </a:cubicBezTo>
                  <a:close/>
                  <a:moveTo>
                    <a:pt x="116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51"/>
                    <a:pt x="90" y="43"/>
                    <a:pt x="87" y="35"/>
                  </a:cubicBezTo>
                  <a:cubicBezTo>
                    <a:pt x="93" y="33"/>
                    <a:pt x="98" y="30"/>
                    <a:pt x="102" y="26"/>
                  </a:cubicBezTo>
                  <a:cubicBezTo>
                    <a:pt x="110" y="35"/>
                    <a:pt x="115" y="47"/>
                    <a:pt x="116" y="60"/>
                  </a:cubicBezTo>
                  <a:close/>
                  <a:moveTo>
                    <a:pt x="60" y="116"/>
                  </a:moveTo>
                  <a:cubicBezTo>
                    <a:pt x="53" y="110"/>
                    <a:pt x="48" y="103"/>
                    <a:pt x="43" y="95"/>
                  </a:cubicBezTo>
                  <a:cubicBezTo>
                    <a:pt x="49" y="93"/>
                    <a:pt x="54" y="92"/>
                    <a:pt x="60" y="92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6"/>
                    <a:pt x="60" y="116"/>
                  </a:cubicBezTo>
                  <a:close/>
                  <a:moveTo>
                    <a:pt x="64" y="8"/>
                  </a:moveTo>
                  <a:cubicBezTo>
                    <a:pt x="72" y="14"/>
                    <a:pt x="78" y="23"/>
                    <a:pt x="82" y="33"/>
                  </a:cubicBezTo>
                  <a:cubicBezTo>
                    <a:pt x="76" y="35"/>
                    <a:pt x="70" y="36"/>
                    <a:pt x="64" y="3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lose/>
                  <a:moveTo>
                    <a:pt x="71" y="9"/>
                  </a:moveTo>
                  <a:cubicBezTo>
                    <a:pt x="82" y="11"/>
                    <a:pt x="92" y="16"/>
                    <a:pt x="100" y="23"/>
                  </a:cubicBezTo>
                  <a:cubicBezTo>
                    <a:pt x="95" y="26"/>
                    <a:pt x="91" y="29"/>
                    <a:pt x="86" y="31"/>
                  </a:cubicBezTo>
                  <a:cubicBezTo>
                    <a:pt x="82" y="23"/>
                    <a:pt x="77" y="15"/>
                    <a:pt x="71" y="9"/>
                  </a:cubicBezTo>
                  <a:close/>
                  <a:moveTo>
                    <a:pt x="60" y="8"/>
                  </a:moveTo>
                  <a:cubicBezTo>
                    <a:pt x="60" y="36"/>
                    <a:pt x="60" y="36"/>
                    <a:pt x="60" y="36"/>
                  </a:cubicBezTo>
                  <a:cubicBezTo>
                    <a:pt x="54" y="36"/>
                    <a:pt x="48" y="35"/>
                    <a:pt x="42" y="33"/>
                  </a:cubicBezTo>
                  <a:cubicBezTo>
                    <a:pt x="46" y="23"/>
                    <a:pt x="52" y="1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38" y="31"/>
                  </a:moveTo>
                  <a:cubicBezTo>
                    <a:pt x="33" y="29"/>
                    <a:pt x="29" y="26"/>
                    <a:pt x="24" y="23"/>
                  </a:cubicBezTo>
                  <a:cubicBezTo>
                    <a:pt x="32" y="16"/>
                    <a:pt x="42" y="11"/>
                    <a:pt x="53" y="9"/>
                  </a:cubicBezTo>
                  <a:cubicBezTo>
                    <a:pt x="47" y="15"/>
                    <a:pt x="42" y="23"/>
                    <a:pt x="38" y="31"/>
                  </a:cubicBezTo>
                  <a:close/>
                  <a:moveTo>
                    <a:pt x="40" y="36"/>
                  </a:moveTo>
                  <a:cubicBezTo>
                    <a:pt x="47" y="38"/>
                    <a:pt x="53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2"/>
                    <a:pt x="38" y="44"/>
                    <a:pt x="40" y="36"/>
                  </a:cubicBezTo>
                  <a:close/>
                  <a:moveTo>
                    <a:pt x="60" y="64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54" y="88"/>
                    <a:pt x="48" y="89"/>
                    <a:pt x="42" y="91"/>
                  </a:cubicBezTo>
                  <a:cubicBezTo>
                    <a:pt x="38" y="83"/>
                    <a:pt x="36" y="74"/>
                    <a:pt x="36" y="64"/>
                  </a:cubicBezTo>
                  <a:lnTo>
                    <a:pt x="60" y="64"/>
                  </a:lnTo>
                  <a:close/>
                  <a:moveTo>
                    <a:pt x="53" y="115"/>
                  </a:moveTo>
                  <a:cubicBezTo>
                    <a:pt x="43" y="114"/>
                    <a:pt x="34" y="109"/>
                    <a:pt x="27" y="103"/>
                  </a:cubicBezTo>
                  <a:cubicBezTo>
                    <a:pt x="31" y="100"/>
                    <a:pt x="35" y="98"/>
                    <a:pt x="40" y="96"/>
                  </a:cubicBezTo>
                  <a:cubicBezTo>
                    <a:pt x="43" y="103"/>
                    <a:pt x="48" y="110"/>
                    <a:pt x="53" y="115"/>
                  </a:cubicBezTo>
                  <a:close/>
                  <a:moveTo>
                    <a:pt x="64" y="116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70" y="92"/>
                    <a:pt x="75" y="93"/>
                    <a:pt x="81" y="95"/>
                  </a:cubicBezTo>
                  <a:cubicBezTo>
                    <a:pt x="76" y="103"/>
                    <a:pt x="71" y="110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lose/>
                  <a:moveTo>
                    <a:pt x="84" y="96"/>
                  </a:moveTo>
                  <a:cubicBezTo>
                    <a:pt x="89" y="98"/>
                    <a:pt x="93" y="100"/>
                    <a:pt x="97" y="103"/>
                  </a:cubicBezTo>
                  <a:cubicBezTo>
                    <a:pt x="90" y="109"/>
                    <a:pt x="81" y="114"/>
                    <a:pt x="71" y="115"/>
                  </a:cubicBezTo>
                  <a:cubicBezTo>
                    <a:pt x="76" y="110"/>
                    <a:pt x="81" y="103"/>
                    <a:pt x="84" y="96"/>
                  </a:cubicBezTo>
                  <a:close/>
                  <a:moveTo>
                    <a:pt x="82" y="91"/>
                  </a:moveTo>
                  <a:cubicBezTo>
                    <a:pt x="76" y="89"/>
                    <a:pt x="70" y="88"/>
                    <a:pt x="64" y="8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74"/>
                    <a:pt x="86" y="83"/>
                    <a:pt x="82" y="91"/>
                  </a:cubicBezTo>
                  <a:close/>
                  <a:moveTo>
                    <a:pt x="64" y="6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71" y="40"/>
                    <a:pt x="77" y="38"/>
                    <a:pt x="84" y="36"/>
                  </a:cubicBezTo>
                  <a:cubicBezTo>
                    <a:pt x="86" y="44"/>
                    <a:pt x="88" y="52"/>
                    <a:pt x="88" y="60"/>
                  </a:cubicBezTo>
                  <a:lnTo>
                    <a:pt x="64" y="60"/>
                  </a:lnTo>
                  <a:close/>
                  <a:moveTo>
                    <a:pt x="22" y="26"/>
                  </a:moveTo>
                  <a:cubicBezTo>
                    <a:pt x="26" y="30"/>
                    <a:pt x="31" y="33"/>
                    <a:pt x="37" y="35"/>
                  </a:cubicBezTo>
                  <a:cubicBezTo>
                    <a:pt x="34" y="43"/>
                    <a:pt x="32" y="51"/>
                    <a:pt x="32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47"/>
                    <a:pt x="14" y="35"/>
                    <a:pt x="22" y="26"/>
                  </a:cubicBezTo>
                  <a:close/>
                  <a:moveTo>
                    <a:pt x="8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74"/>
                    <a:pt x="34" y="84"/>
                    <a:pt x="38" y="93"/>
                  </a:cubicBezTo>
                  <a:cubicBezTo>
                    <a:pt x="33" y="95"/>
                    <a:pt x="28" y="97"/>
                    <a:pt x="24" y="100"/>
                  </a:cubicBezTo>
                  <a:cubicBezTo>
                    <a:pt x="15" y="91"/>
                    <a:pt x="9" y="78"/>
                    <a:pt x="8" y="64"/>
                  </a:cubicBezTo>
                  <a:close/>
                  <a:moveTo>
                    <a:pt x="100" y="100"/>
                  </a:moveTo>
                  <a:cubicBezTo>
                    <a:pt x="96" y="97"/>
                    <a:pt x="91" y="95"/>
                    <a:pt x="86" y="93"/>
                  </a:cubicBezTo>
                  <a:cubicBezTo>
                    <a:pt x="90" y="84"/>
                    <a:pt x="92" y="74"/>
                    <a:pt x="92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78"/>
                    <a:pt x="109" y="91"/>
                    <a:pt x="100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grpSp>
          <p:nvGrpSpPr>
            <p:cNvPr id="34" name="Group 111"/>
            <p:cNvGrpSpPr/>
            <p:nvPr/>
          </p:nvGrpSpPr>
          <p:grpSpPr>
            <a:xfrm>
              <a:off x="1348972" y="4862278"/>
              <a:ext cx="2390062" cy="834588"/>
              <a:chOff x="2100456" y="1829593"/>
              <a:chExt cx="2130757" cy="834588"/>
            </a:xfrm>
          </p:grpSpPr>
          <p:sp>
            <p:nvSpPr>
              <p:cNvPr id="51" name="Rectangle 112"/>
              <p:cNvSpPr/>
              <p:nvPr/>
            </p:nvSpPr>
            <p:spPr>
              <a:xfrm>
                <a:off x="2100456" y="2137370"/>
                <a:ext cx="2130757" cy="526811"/>
              </a:xfrm>
              <a:prstGeom prst="rect">
                <a:avLst/>
              </a:prstGeom>
            </p:spPr>
            <p:txBody>
              <a:bodyPr wrap="square" lIns="480000" anchor="t" anchorCtr="0">
                <a:normAutofit fontScale="92500"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333" dirty="0">
                    <a:solidFill>
                      <a:srgbClr val="000000"/>
                    </a:solidFill>
                    <a:cs typeface="+mn-ea"/>
                    <a:sym typeface="+mn-lt"/>
                  </a:rPr>
                  <a:t>标题数字等都可以通过点击和重新输入进行更改</a:t>
                </a:r>
              </a:p>
            </p:txBody>
          </p:sp>
          <p:sp>
            <p:nvSpPr>
              <p:cNvPr id="52" name="TextBox 113"/>
              <p:cNvSpPr txBox="1"/>
              <p:nvPr/>
            </p:nvSpPr>
            <p:spPr>
              <a:xfrm>
                <a:off x="2104276" y="1829593"/>
                <a:ext cx="1366740" cy="307777"/>
              </a:xfrm>
              <a:prstGeom prst="rect">
                <a:avLst/>
              </a:prstGeom>
              <a:noFill/>
            </p:spPr>
            <p:txBody>
              <a:bodyPr wrap="none" lIns="480000" anchor="b" anchorCtr="0">
                <a:normAutofit fontScale="85000" lnSpcReduction="20000"/>
              </a:bodyPr>
              <a:lstStyle/>
              <a:p>
                <a:r>
                  <a:rPr lang="zh-CN" altLang="en-US" sz="1867" b="1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cxnSp>
          <p:nvCxnSpPr>
            <p:cNvPr id="35" name="Straight Connector 28"/>
            <p:cNvCxnSpPr/>
            <p:nvPr/>
          </p:nvCxnSpPr>
          <p:spPr>
            <a:xfrm>
              <a:off x="4080182" y="2686231"/>
              <a:ext cx="0" cy="71341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50"/>
            <p:cNvGrpSpPr/>
            <p:nvPr/>
          </p:nvGrpSpPr>
          <p:grpSpPr>
            <a:xfrm>
              <a:off x="888121" y="2829398"/>
              <a:ext cx="425678" cy="427083"/>
              <a:chOff x="4198938" y="2905126"/>
              <a:chExt cx="481012" cy="482600"/>
            </a:xfrm>
            <a:solidFill>
              <a:schemeClr val="accent3"/>
            </a:solidFill>
          </p:grpSpPr>
          <p:sp>
            <p:nvSpPr>
              <p:cNvPr id="48" name="Freeform: Shape 51"/>
              <p:cNvSpPr/>
              <p:nvPr/>
            </p:nvSpPr>
            <p:spPr bwMode="auto">
              <a:xfrm>
                <a:off x="4198938" y="2905126"/>
                <a:ext cx="150812" cy="482600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49" name="Freeform: Shape 52"/>
              <p:cNvSpPr/>
              <p:nvPr/>
            </p:nvSpPr>
            <p:spPr bwMode="auto">
              <a:xfrm>
                <a:off x="4529138" y="2905126"/>
                <a:ext cx="150812" cy="482600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50" name="Freeform: Shape 53"/>
              <p:cNvSpPr/>
              <p:nvPr/>
            </p:nvSpPr>
            <p:spPr bwMode="auto">
              <a:xfrm>
                <a:off x="4364038" y="2905126"/>
                <a:ext cx="150812" cy="482600"/>
              </a:xfrm>
              <a:custGeom>
                <a:avLst/>
                <a:gdLst>
                  <a:gd name="T0" fmla="*/ 32 w 40"/>
                  <a:gd name="T1" fmla="*/ 72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72 h 128"/>
                  <a:gd name="T10" fmla="*/ 0 w 40"/>
                  <a:gd name="T11" fmla="*/ 88 h 128"/>
                  <a:gd name="T12" fmla="*/ 8 w 40"/>
                  <a:gd name="T13" fmla="*/ 104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104 h 128"/>
                  <a:gd name="T22" fmla="*/ 40 w 40"/>
                  <a:gd name="T23" fmla="*/ 88 h 128"/>
                  <a:gd name="T24" fmla="*/ 32 w 40"/>
                  <a:gd name="T25" fmla="*/ 72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68 h 128"/>
                  <a:gd name="T34" fmla="*/ 20 w 40"/>
                  <a:gd name="T35" fmla="*/ 68 h 128"/>
                  <a:gd name="T36" fmla="*/ 16 w 40"/>
                  <a:gd name="T37" fmla="*/ 68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108 h 128"/>
                  <a:gd name="T48" fmla="*/ 20 w 40"/>
                  <a:gd name="T49" fmla="*/ 108 h 128"/>
                  <a:gd name="T50" fmla="*/ 24 w 40"/>
                  <a:gd name="T51" fmla="*/ 108 h 128"/>
                  <a:gd name="T52" fmla="*/ 24 w 40"/>
                  <a:gd name="T53" fmla="*/ 116 h 128"/>
                  <a:gd name="T54" fmla="*/ 31 w 40"/>
                  <a:gd name="T55" fmla="*/ 91 h 128"/>
                  <a:gd name="T56" fmla="*/ 31 w 40"/>
                  <a:gd name="T57" fmla="*/ 92 h 128"/>
                  <a:gd name="T58" fmla="*/ 30 w 40"/>
                  <a:gd name="T59" fmla="*/ 95 h 128"/>
                  <a:gd name="T60" fmla="*/ 30 w 40"/>
                  <a:gd name="T61" fmla="*/ 95 h 128"/>
                  <a:gd name="T62" fmla="*/ 27 w 40"/>
                  <a:gd name="T63" fmla="*/ 98 h 128"/>
                  <a:gd name="T64" fmla="*/ 27 w 40"/>
                  <a:gd name="T65" fmla="*/ 98 h 128"/>
                  <a:gd name="T66" fmla="*/ 24 w 40"/>
                  <a:gd name="T67" fmla="*/ 99 h 128"/>
                  <a:gd name="T68" fmla="*/ 20 w 40"/>
                  <a:gd name="T69" fmla="*/ 100 h 128"/>
                  <a:gd name="T70" fmla="*/ 16 w 40"/>
                  <a:gd name="T71" fmla="*/ 99 h 128"/>
                  <a:gd name="T72" fmla="*/ 13 w 40"/>
                  <a:gd name="T73" fmla="*/ 98 h 128"/>
                  <a:gd name="T74" fmla="*/ 13 w 40"/>
                  <a:gd name="T75" fmla="*/ 98 h 128"/>
                  <a:gd name="T76" fmla="*/ 10 w 40"/>
                  <a:gd name="T77" fmla="*/ 95 h 128"/>
                  <a:gd name="T78" fmla="*/ 10 w 40"/>
                  <a:gd name="T79" fmla="*/ 95 h 128"/>
                  <a:gd name="T80" fmla="*/ 9 w 40"/>
                  <a:gd name="T81" fmla="*/ 92 h 128"/>
                  <a:gd name="T82" fmla="*/ 9 w 40"/>
                  <a:gd name="T83" fmla="*/ 91 h 128"/>
                  <a:gd name="T84" fmla="*/ 8 w 40"/>
                  <a:gd name="T85" fmla="*/ 88 h 128"/>
                  <a:gd name="T86" fmla="*/ 9 w 40"/>
                  <a:gd name="T87" fmla="*/ 85 h 128"/>
                  <a:gd name="T88" fmla="*/ 9 w 40"/>
                  <a:gd name="T89" fmla="*/ 84 h 128"/>
                  <a:gd name="T90" fmla="*/ 10 w 40"/>
                  <a:gd name="T91" fmla="*/ 81 h 128"/>
                  <a:gd name="T92" fmla="*/ 10 w 40"/>
                  <a:gd name="T93" fmla="*/ 81 h 128"/>
                  <a:gd name="T94" fmla="*/ 13 w 40"/>
                  <a:gd name="T95" fmla="*/ 78 h 128"/>
                  <a:gd name="T96" fmla="*/ 13 w 40"/>
                  <a:gd name="T97" fmla="*/ 78 h 128"/>
                  <a:gd name="T98" fmla="*/ 16 w 40"/>
                  <a:gd name="T99" fmla="*/ 77 h 128"/>
                  <a:gd name="T100" fmla="*/ 20 w 40"/>
                  <a:gd name="T101" fmla="*/ 76 h 128"/>
                  <a:gd name="T102" fmla="*/ 24 w 40"/>
                  <a:gd name="T103" fmla="*/ 77 h 128"/>
                  <a:gd name="T104" fmla="*/ 27 w 40"/>
                  <a:gd name="T105" fmla="*/ 78 h 128"/>
                  <a:gd name="T106" fmla="*/ 27 w 40"/>
                  <a:gd name="T107" fmla="*/ 78 h 128"/>
                  <a:gd name="T108" fmla="*/ 30 w 40"/>
                  <a:gd name="T109" fmla="*/ 81 h 128"/>
                  <a:gd name="T110" fmla="*/ 30 w 40"/>
                  <a:gd name="T111" fmla="*/ 81 h 128"/>
                  <a:gd name="T112" fmla="*/ 31 w 40"/>
                  <a:gd name="T113" fmla="*/ 84 h 128"/>
                  <a:gd name="T114" fmla="*/ 31 w 40"/>
                  <a:gd name="T115" fmla="*/ 85 h 128"/>
                  <a:gd name="T116" fmla="*/ 32 w 40"/>
                  <a:gd name="T117" fmla="*/ 88 h 128"/>
                  <a:gd name="T118" fmla="*/ 31 w 40"/>
                  <a:gd name="T119" fmla="*/ 9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72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3" y="76"/>
                      <a:pt x="0" y="81"/>
                      <a:pt x="0" y="88"/>
                    </a:cubicBezTo>
                    <a:cubicBezTo>
                      <a:pt x="0" y="95"/>
                      <a:pt x="3" y="100"/>
                      <a:pt x="8" y="104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7" y="100"/>
                      <a:pt x="40" y="95"/>
                      <a:pt x="40" y="88"/>
                    </a:cubicBezTo>
                    <a:cubicBezTo>
                      <a:pt x="40" y="81"/>
                      <a:pt x="37" y="76"/>
                      <a:pt x="32" y="72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3" y="68"/>
                      <a:pt x="21" y="68"/>
                      <a:pt x="20" y="68"/>
                    </a:cubicBezTo>
                    <a:cubicBezTo>
                      <a:pt x="19" y="68"/>
                      <a:pt x="17" y="68"/>
                      <a:pt x="16" y="68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17" y="108"/>
                      <a:pt x="19" y="108"/>
                      <a:pt x="20" y="108"/>
                    </a:cubicBezTo>
                    <a:cubicBezTo>
                      <a:pt x="21" y="108"/>
                      <a:pt x="23" y="108"/>
                      <a:pt x="24" y="108"/>
                    </a:cubicBezTo>
                    <a:lnTo>
                      <a:pt x="24" y="116"/>
                    </a:lnTo>
                    <a:close/>
                    <a:moveTo>
                      <a:pt x="31" y="91"/>
                    </a:move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93"/>
                      <a:pt x="30" y="94"/>
                      <a:pt x="30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29" y="96"/>
                      <a:pt x="28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6" y="98"/>
                      <a:pt x="25" y="99"/>
                      <a:pt x="24" y="99"/>
                    </a:cubicBezTo>
                    <a:cubicBezTo>
                      <a:pt x="23" y="100"/>
                      <a:pt x="21" y="100"/>
                      <a:pt x="20" y="100"/>
                    </a:cubicBezTo>
                    <a:cubicBezTo>
                      <a:pt x="19" y="100"/>
                      <a:pt x="17" y="100"/>
                      <a:pt x="16" y="99"/>
                    </a:cubicBezTo>
                    <a:cubicBezTo>
                      <a:pt x="15" y="99"/>
                      <a:pt x="14" y="98"/>
                      <a:pt x="13" y="98"/>
                    </a:cubicBezTo>
                    <a:cubicBezTo>
                      <a:pt x="13" y="98"/>
                      <a:pt x="13" y="98"/>
                      <a:pt x="13" y="98"/>
                    </a:cubicBezTo>
                    <a:cubicBezTo>
                      <a:pt x="12" y="97"/>
                      <a:pt x="11" y="96"/>
                      <a:pt x="10" y="95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4"/>
                      <a:pt x="9" y="93"/>
                      <a:pt x="9" y="92"/>
                    </a:cubicBezTo>
                    <a:cubicBezTo>
                      <a:pt x="9" y="92"/>
                      <a:pt x="9" y="92"/>
                      <a:pt x="9" y="91"/>
                    </a:cubicBezTo>
                    <a:cubicBezTo>
                      <a:pt x="8" y="90"/>
                      <a:pt x="8" y="89"/>
                      <a:pt x="8" y="88"/>
                    </a:cubicBezTo>
                    <a:cubicBezTo>
                      <a:pt x="8" y="87"/>
                      <a:pt x="8" y="86"/>
                      <a:pt x="9" y="85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9" y="83"/>
                      <a:pt x="10" y="82"/>
                      <a:pt x="10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1" y="80"/>
                      <a:pt x="12" y="79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4" y="78"/>
                      <a:pt x="15" y="77"/>
                      <a:pt x="16" y="77"/>
                    </a:cubicBezTo>
                    <a:cubicBezTo>
                      <a:pt x="17" y="76"/>
                      <a:pt x="19" y="76"/>
                      <a:pt x="20" y="76"/>
                    </a:cubicBezTo>
                    <a:cubicBezTo>
                      <a:pt x="21" y="76"/>
                      <a:pt x="23" y="76"/>
                      <a:pt x="24" y="77"/>
                    </a:cubicBezTo>
                    <a:cubicBezTo>
                      <a:pt x="25" y="77"/>
                      <a:pt x="26" y="78"/>
                      <a:pt x="27" y="78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8" y="79"/>
                      <a:pt x="29" y="80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2"/>
                      <a:pt x="31" y="83"/>
                      <a:pt x="31" y="84"/>
                    </a:cubicBezTo>
                    <a:cubicBezTo>
                      <a:pt x="31" y="84"/>
                      <a:pt x="31" y="84"/>
                      <a:pt x="31" y="85"/>
                    </a:cubicBezTo>
                    <a:cubicBezTo>
                      <a:pt x="32" y="86"/>
                      <a:pt x="32" y="87"/>
                      <a:pt x="32" y="88"/>
                    </a:cubicBezTo>
                    <a:cubicBezTo>
                      <a:pt x="32" y="89"/>
                      <a:pt x="32" y="90"/>
                      <a:pt x="31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Group 114"/>
            <p:cNvGrpSpPr/>
            <p:nvPr/>
          </p:nvGrpSpPr>
          <p:grpSpPr>
            <a:xfrm>
              <a:off x="1406151" y="2625645"/>
              <a:ext cx="2390062" cy="834588"/>
              <a:chOff x="2100456" y="1829593"/>
              <a:chExt cx="2130757" cy="834588"/>
            </a:xfrm>
          </p:grpSpPr>
          <p:sp>
            <p:nvSpPr>
              <p:cNvPr id="46" name="Rectangle 115"/>
              <p:cNvSpPr/>
              <p:nvPr/>
            </p:nvSpPr>
            <p:spPr>
              <a:xfrm>
                <a:off x="2100456" y="2137370"/>
                <a:ext cx="2130757" cy="526811"/>
              </a:xfrm>
              <a:prstGeom prst="rect">
                <a:avLst/>
              </a:prstGeom>
            </p:spPr>
            <p:txBody>
              <a:bodyPr wrap="square" lIns="480000" anchor="t" anchorCtr="0">
                <a:normAutofit fontScale="92500"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333" dirty="0">
                    <a:solidFill>
                      <a:srgbClr val="000000"/>
                    </a:solidFill>
                    <a:cs typeface="+mn-ea"/>
                    <a:sym typeface="+mn-lt"/>
                  </a:rPr>
                  <a:t>标题数字等都可以通过点击和重新输入进行更改</a:t>
                </a:r>
              </a:p>
            </p:txBody>
          </p:sp>
          <p:sp>
            <p:nvSpPr>
              <p:cNvPr id="47" name="TextBox 116"/>
              <p:cNvSpPr txBox="1"/>
              <p:nvPr/>
            </p:nvSpPr>
            <p:spPr>
              <a:xfrm>
                <a:off x="2104276" y="1829593"/>
                <a:ext cx="1366740" cy="307777"/>
              </a:xfrm>
              <a:prstGeom prst="rect">
                <a:avLst/>
              </a:prstGeom>
              <a:noFill/>
            </p:spPr>
            <p:txBody>
              <a:bodyPr wrap="none" lIns="480000" anchor="b" anchorCtr="0">
                <a:normAutofit fontScale="85000" lnSpcReduction="20000"/>
              </a:bodyPr>
              <a:lstStyle/>
              <a:p>
                <a:r>
                  <a:rPr lang="zh-CN" altLang="en-US" sz="1867" b="1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cxnSp>
          <p:nvCxnSpPr>
            <p:cNvPr id="38" name="Straight Connector 22"/>
            <p:cNvCxnSpPr/>
            <p:nvPr/>
          </p:nvCxnSpPr>
          <p:spPr>
            <a:xfrm>
              <a:off x="4080182" y="3804548"/>
              <a:ext cx="0" cy="71341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46"/>
            <p:cNvGrpSpPr/>
            <p:nvPr/>
          </p:nvGrpSpPr>
          <p:grpSpPr>
            <a:xfrm>
              <a:off x="869013" y="3927772"/>
              <a:ext cx="436246" cy="466968"/>
              <a:chOff x="6138863" y="1941513"/>
              <a:chExt cx="450850" cy="482600"/>
            </a:xfrm>
            <a:solidFill>
              <a:schemeClr val="accent2"/>
            </a:solidFill>
          </p:grpSpPr>
          <p:sp>
            <p:nvSpPr>
              <p:cNvPr id="43" name="Freeform: Shape 47"/>
              <p:cNvSpPr/>
              <p:nvPr/>
            </p:nvSpPr>
            <p:spPr bwMode="auto">
              <a:xfrm>
                <a:off x="6138863" y="1941513"/>
                <a:ext cx="450850" cy="482600"/>
              </a:xfrm>
              <a:custGeom>
                <a:avLst/>
                <a:gdLst>
                  <a:gd name="T0" fmla="*/ 104 w 120"/>
                  <a:gd name="T1" fmla="*/ 0 h 128"/>
                  <a:gd name="T2" fmla="*/ 16 w 120"/>
                  <a:gd name="T3" fmla="*/ 0 h 128"/>
                  <a:gd name="T4" fmla="*/ 0 w 120"/>
                  <a:gd name="T5" fmla="*/ 16 h 128"/>
                  <a:gd name="T6" fmla="*/ 0 w 120"/>
                  <a:gd name="T7" fmla="*/ 112 h 128"/>
                  <a:gd name="T8" fmla="*/ 16 w 120"/>
                  <a:gd name="T9" fmla="*/ 128 h 128"/>
                  <a:gd name="T10" fmla="*/ 104 w 120"/>
                  <a:gd name="T11" fmla="*/ 128 h 128"/>
                  <a:gd name="T12" fmla="*/ 120 w 120"/>
                  <a:gd name="T13" fmla="*/ 112 h 128"/>
                  <a:gd name="T14" fmla="*/ 120 w 120"/>
                  <a:gd name="T15" fmla="*/ 16 h 128"/>
                  <a:gd name="T16" fmla="*/ 104 w 120"/>
                  <a:gd name="T17" fmla="*/ 0 h 128"/>
                  <a:gd name="T18" fmla="*/ 112 w 120"/>
                  <a:gd name="T19" fmla="*/ 112 h 128"/>
                  <a:gd name="T20" fmla="*/ 104 w 120"/>
                  <a:gd name="T21" fmla="*/ 120 h 128"/>
                  <a:gd name="T22" fmla="*/ 16 w 120"/>
                  <a:gd name="T23" fmla="*/ 120 h 128"/>
                  <a:gd name="T24" fmla="*/ 8 w 120"/>
                  <a:gd name="T25" fmla="*/ 112 h 128"/>
                  <a:gd name="T26" fmla="*/ 8 w 120"/>
                  <a:gd name="T27" fmla="*/ 16 h 128"/>
                  <a:gd name="T28" fmla="*/ 16 w 120"/>
                  <a:gd name="T29" fmla="*/ 8 h 128"/>
                  <a:gd name="T30" fmla="*/ 104 w 120"/>
                  <a:gd name="T31" fmla="*/ 8 h 128"/>
                  <a:gd name="T32" fmla="*/ 112 w 120"/>
                  <a:gd name="T33" fmla="*/ 16 h 128"/>
                  <a:gd name="T34" fmla="*/ 112 w 120"/>
                  <a:gd name="T35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0" h="128">
                    <a:moveTo>
                      <a:pt x="10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1"/>
                      <a:pt x="7" y="128"/>
                      <a:pt x="16" y="128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13" y="128"/>
                      <a:pt x="120" y="121"/>
                      <a:pt x="120" y="112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7"/>
                      <a:pt x="113" y="0"/>
                      <a:pt x="104" y="0"/>
                    </a:cubicBezTo>
                    <a:close/>
                    <a:moveTo>
                      <a:pt x="112" y="112"/>
                    </a:moveTo>
                    <a:cubicBezTo>
                      <a:pt x="112" y="116"/>
                      <a:pt x="108" y="120"/>
                      <a:pt x="104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2" y="120"/>
                      <a:pt x="8" y="116"/>
                      <a:pt x="8" y="112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8" y="8"/>
                      <a:pt x="112" y="12"/>
                      <a:pt x="112" y="16"/>
                    </a:cubicBezTo>
                    <a:lnTo>
                      <a:pt x="112" y="1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44" name="Freeform: Shape 48"/>
              <p:cNvSpPr/>
              <p:nvPr/>
            </p:nvSpPr>
            <p:spPr bwMode="auto">
              <a:xfrm>
                <a:off x="6199188" y="2001838"/>
                <a:ext cx="330200" cy="301625"/>
              </a:xfrm>
              <a:custGeom>
                <a:avLst/>
                <a:gdLst>
                  <a:gd name="T0" fmla="*/ 84 w 88"/>
                  <a:gd name="T1" fmla="*/ 0 h 80"/>
                  <a:gd name="T2" fmla="*/ 4 w 88"/>
                  <a:gd name="T3" fmla="*/ 0 h 80"/>
                  <a:gd name="T4" fmla="*/ 0 w 88"/>
                  <a:gd name="T5" fmla="*/ 4 h 80"/>
                  <a:gd name="T6" fmla="*/ 0 w 88"/>
                  <a:gd name="T7" fmla="*/ 76 h 80"/>
                  <a:gd name="T8" fmla="*/ 4 w 88"/>
                  <a:gd name="T9" fmla="*/ 80 h 80"/>
                  <a:gd name="T10" fmla="*/ 84 w 88"/>
                  <a:gd name="T11" fmla="*/ 80 h 80"/>
                  <a:gd name="T12" fmla="*/ 88 w 88"/>
                  <a:gd name="T13" fmla="*/ 76 h 80"/>
                  <a:gd name="T14" fmla="*/ 88 w 88"/>
                  <a:gd name="T15" fmla="*/ 4 h 80"/>
                  <a:gd name="T16" fmla="*/ 84 w 88"/>
                  <a:gd name="T17" fmla="*/ 0 h 80"/>
                  <a:gd name="T18" fmla="*/ 84 w 88"/>
                  <a:gd name="T19" fmla="*/ 4 h 80"/>
                  <a:gd name="T20" fmla="*/ 84 w 88"/>
                  <a:gd name="T21" fmla="*/ 59 h 80"/>
                  <a:gd name="T22" fmla="*/ 71 w 88"/>
                  <a:gd name="T23" fmla="*/ 45 h 80"/>
                  <a:gd name="T24" fmla="*/ 68 w 88"/>
                  <a:gd name="T25" fmla="*/ 44 h 80"/>
                  <a:gd name="T26" fmla="*/ 65 w 88"/>
                  <a:gd name="T27" fmla="*/ 45 h 80"/>
                  <a:gd name="T28" fmla="*/ 55 w 88"/>
                  <a:gd name="T29" fmla="*/ 57 h 80"/>
                  <a:gd name="T30" fmla="*/ 23 w 88"/>
                  <a:gd name="T31" fmla="*/ 21 h 80"/>
                  <a:gd name="T32" fmla="*/ 20 w 88"/>
                  <a:gd name="T33" fmla="*/ 20 h 80"/>
                  <a:gd name="T34" fmla="*/ 17 w 88"/>
                  <a:gd name="T35" fmla="*/ 21 h 80"/>
                  <a:gd name="T36" fmla="*/ 4 w 88"/>
                  <a:gd name="T37" fmla="*/ 36 h 80"/>
                  <a:gd name="T38" fmla="*/ 4 w 88"/>
                  <a:gd name="T39" fmla="*/ 4 h 80"/>
                  <a:gd name="T40" fmla="*/ 84 w 88"/>
                  <a:gd name="T41" fmla="*/ 4 h 80"/>
                  <a:gd name="T42" fmla="*/ 4 w 88"/>
                  <a:gd name="T43" fmla="*/ 42 h 80"/>
                  <a:gd name="T44" fmla="*/ 20 w 88"/>
                  <a:gd name="T45" fmla="*/ 24 h 80"/>
                  <a:gd name="T46" fmla="*/ 52 w 88"/>
                  <a:gd name="T47" fmla="*/ 61 h 80"/>
                  <a:gd name="T48" fmla="*/ 55 w 88"/>
                  <a:gd name="T49" fmla="*/ 63 h 80"/>
                  <a:gd name="T50" fmla="*/ 66 w 88"/>
                  <a:gd name="T51" fmla="*/ 76 h 80"/>
                  <a:gd name="T52" fmla="*/ 4 w 88"/>
                  <a:gd name="T53" fmla="*/ 76 h 80"/>
                  <a:gd name="T54" fmla="*/ 4 w 88"/>
                  <a:gd name="T55" fmla="*/ 42 h 80"/>
                  <a:gd name="T56" fmla="*/ 71 w 88"/>
                  <a:gd name="T57" fmla="*/ 76 h 80"/>
                  <a:gd name="T58" fmla="*/ 57 w 88"/>
                  <a:gd name="T59" fmla="*/ 60 h 80"/>
                  <a:gd name="T60" fmla="*/ 68 w 88"/>
                  <a:gd name="T61" fmla="*/ 48 h 80"/>
                  <a:gd name="T62" fmla="*/ 84 w 88"/>
                  <a:gd name="T63" fmla="*/ 66 h 80"/>
                  <a:gd name="T64" fmla="*/ 84 w 88"/>
                  <a:gd name="T65" fmla="*/ 76 h 80"/>
                  <a:gd name="T66" fmla="*/ 71 w 88"/>
                  <a:gd name="T67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8" h="80">
                    <a:moveTo>
                      <a:pt x="8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8"/>
                      <a:pt x="2" y="80"/>
                      <a:pt x="4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6" y="80"/>
                      <a:pt x="88" y="78"/>
                      <a:pt x="88" y="76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8" y="2"/>
                      <a:pt x="86" y="0"/>
                      <a:pt x="84" y="0"/>
                    </a:cubicBezTo>
                    <a:close/>
                    <a:moveTo>
                      <a:pt x="84" y="4"/>
                    </a:moveTo>
                    <a:cubicBezTo>
                      <a:pt x="84" y="59"/>
                      <a:pt x="84" y="59"/>
                      <a:pt x="84" y="59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0" y="44"/>
                      <a:pt x="69" y="44"/>
                      <a:pt x="68" y="44"/>
                    </a:cubicBezTo>
                    <a:cubicBezTo>
                      <a:pt x="67" y="44"/>
                      <a:pt x="66" y="44"/>
                      <a:pt x="65" y="45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0"/>
                      <a:pt x="21" y="20"/>
                      <a:pt x="20" y="20"/>
                    </a:cubicBezTo>
                    <a:cubicBezTo>
                      <a:pt x="19" y="20"/>
                      <a:pt x="18" y="20"/>
                      <a:pt x="17" y="21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84" y="4"/>
                    </a:lnTo>
                    <a:close/>
                    <a:moveTo>
                      <a:pt x="4" y="42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4" y="76"/>
                      <a:pt x="4" y="76"/>
                      <a:pt x="4" y="76"/>
                    </a:cubicBezTo>
                    <a:lnTo>
                      <a:pt x="4" y="42"/>
                    </a:lnTo>
                    <a:close/>
                    <a:moveTo>
                      <a:pt x="71" y="76"/>
                    </a:moveTo>
                    <a:cubicBezTo>
                      <a:pt x="57" y="60"/>
                      <a:pt x="57" y="60"/>
                      <a:pt x="57" y="60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76"/>
                      <a:pt x="84" y="76"/>
                      <a:pt x="84" y="76"/>
                    </a:cubicBezTo>
                    <a:lnTo>
                      <a:pt x="71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45" name="Freeform: Shape 49"/>
              <p:cNvSpPr/>
              <p:nvPr/>
            </p:nvSpPr>
            <p:spPr bwMode="auto">
              <a:xfrm>
                <a:off x="6378575" y="2047876"/>
                <a:ext cx="90487" cy="90488"/>
              </a:xfrm>
              <a:custGeom>
                <a:avLst/>
                <a:gdLst>
                  <a:gd name="T0" fmla="*/ 12 w 24"/>
                  <a:gd name="T1" fmla="*/ 24 h 24"/>
                  <a:gd name="T2" fmla="*/ 24 w 24"/>
                  <a:gd name="T3" fmla="*/ 12 h 24"/>
                  <a:gd name="T4" fmla="*/ 12 w 24"/>
                  <a:gd name="T5" fmla="*/ 0 h 24"/>
                  <a:gd name="T6" fmla="*/ 0 w 24"/>
                  <a:gd name="T7" fmla="*/ 12 h 24"/>
                  <a:gd name="T8" fmla="*/ 12 w 24"/>
                  <a:gd name="T9" fmla="*/ 24 h 24"/>
                  <a:gd name="T10" fmla="*/ 12 w 24"/>
                  <a:gd name="T11" fmla="*/ 4 h 24"/>
                  <a:gd name="T12" fmla="*/ 20 w 24"/>
                  <a:gd name="T13" fmla="*/ 12 h 24"/>
                  <a:gd name="T14" fmla="*/ 12 w 24"/>
                  <a:gd name="T15" fmla="*/ 20 h 24"/>
                  <a:gd name="T16" fmla="*/ 4 w 24"/>
                  <a:gd name="T17" fmla="*/ 12 h 24"/>
                  <a:gd name="T18" fmla="*/ 12 w 24"/>
                  <a:gd name="T1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cubicBezTo>
                      <a:pt x="19" y="24"/>
                      <a:pt x="24" y="19"/>
                      <a:pt x="24" y="12"/>
                    </a:cubicBezTo>
                    <a:cubicBezTo>
                      <a:pt x="24" y="5"/>
                      <a:pt x="19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lose/>
                    <a:moveTo>
                      <a:pt x="12" y="4"/>
                    </a:moveTo>
                    <a:cubicBezTo>
                      <a:pt x="16" y="4"/>
                      <a:pt x="20" y="8"/>
                      <a:pt x="20" y="12"/>
                    </a:cubicBezTo>
                    <a:cubicBezTo>
                      <a:pt x="20" y="16"/>
                      <a:pt x="16" y="20"/>
                      <a:pt x="12" y="20"/>
                    </a:cubicBezTo>
                    <a:cubicBezTo>
                      <a:pt x="8" y="20"/>
                      <a:pt x="4" y="16"/>
                      <a:pt x="4" y="12"/>
                    </a:cubicBezTo>
                    <a:cubicBezTo>
                      <a:pt x="4" y="8"/>
                      <a:pt x="8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Group 117"/>
            <p:cNvGrpSpPr/>
            <p:nvPr/>
          </p:nvGrpSpPr>
          <p:grpSpPr>
            <a:xfrm>
              <a:off x="1406151" y="3743962"/>
              <a:ext cx="2390062" cy="834588"/>
              <a:chOff x="2100456" y="1829593"/>
              <a:chExt cx="2130757" cy="834588"/>
            </a:xfrm>
          </p:grpSpPr>
          <p:sp>
            <p:nvSpPr>
              <p:cNvPr id="41" name="Rectangle 118"/>
              <p:cNvSpPr/>
              <p:nvPr/>
            </p:nvSpPr>
            <p:spPr>
              <a:xfrm>
                <a:off x="2100456" y="2137370"/>
                <a:ext cx="2130757" cy="526811"/>
              </a:xfrm>
              <a:prstGeom prst="rect">
                <a:avLst/>
              </a:prstGeom>
            </p:spPr>
            <p:txBody>
              <a:bodyPr wrap="square" lIns="480000" anchor="t" anchorCtr="0">
                <a:normAutofit fontScale="92500"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333" dirty="0">
                    <a:solidFill>
                      <a:srgbClr val="000000"/>
                    </a:solidFill>
                    <a:cs typeface="+mn-ea"/>
                    <a:sym typeface="+mn-lt"/>
                  </a:rPr>
                  <a:t>标题数字等都可以通过点击和重新输入进行更改</a:t>
                </a:r>
              </a:p>
            </p:txBody>
          </p:sp>
          <p:sp>
            <p:nvSpPr>
              <p:cNvPr id="42" name="TextBox 119"/>
              <p:cNvSpPr txBox="1"/>
              <p:nvPr/>
            </p:nvSpPr>
            <p:spPr>
              <a:xfrm>
                <a:off x="2104276" y="1829593"/>
                <a:ext cx="1366740" cy="307777"/>
              </a:xfrm>
              <a:prstGeom prst="rect">
                <a:avLst/>
              </a:prstGeom>
              <a:noFill/>
            </p:spPr>
            <p:txBody>
              <a:bodyPr wrap="none" lIns="480000" anchor="b" anchorCtr="0">
                <a:normAutofit fontScale="85000" lnSpcReduction="20000"/>
              </a:bodyPr>
              <a:lstStyle/>
              <a:p>
                <a:r>
                  <a:rPr lang="zh-CN" altLang="en-US" sz="1867" b="1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20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71 -0.738885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3299" y="8092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1252444" y="4680392"/>
            <a:ext cx="703465" cy="703465"/>
            <a:chOff x="1646143" y="4680390"/>
            <a:chExt cx="703465" cy="703465"/>
          </a:xfrm>
        </p:grpSpPr>
        <p:sp>
          <p:nvSpPr>
            <p:cNvPr id="5" name="Rectangle 15"/>
            <p:cNvSpPr/>
            <p:nvPr/>
          </p:nvSpPr>
          <p:spPr>
            <a:xfrm>
              <a:off x="1646143" y="4680390"/>
              <a:ext cx="703465" cy="703465"/>
            </a:xfrm>
            <a:prstGeom prst="rect">
              <a:avLst/>
            </a:prstGeom>
            <a:solidFill>
              <a:schemeClr val="accent5"/>
            </a:solidFill>
            <a:ln w="6350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6" name="Freeform: Shape 16"/>
            <p:cNvSpPr/>
            <p:nvPr/>
          </p:nvSpPr>
          <p:spPr bwMode="auto">
            <a:xfrm>
              <a:off x="1821106" y="4875306"/>
              <a:ext cx="416742" cy="340132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</p:grpSp>
      <p:grpSp>
        <p:nvGrpSpPr>
          <p:cNvPr id="7" name="Group 1"/>
          <p:cNvGrpSpPr/>
          <p:nvPr/>
        </p:nvGrpSpPr>
        <p:grpSpPr>
          <a:xfrm>
            <a:off x="7659964" y="1557246"/>
            <a:ext cx="3315235" cy="4561652"/>
            <a:chOff x="6991729" y="2078801"/>
            <a:chExt cx="3315235" cy="4561652"/>
          </a:xfrm>
        </p:grpSpPr>
        <p:sp>
          <p:nvSpPr>
            <p:cNvPr id="21" name="Freeform: Shape 37"/>
            <p:cNvSpPr/>
            <p:nvPr/>
          </p:nvSpPr>
          <p:spPr bwMode="auto">
            <a:xfrm>
              <a:off x="7948670" y="2078801"/>
              <a:ext cx="722302" cy="590386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2" name="Freeform: Shape 38"/>
            <p:cNvSpPr/>
            <p:nvPr/>
          </p:nvSpPr>
          <p:spPr bwMode="auto">
            <a:xfrm>
              <a:off x="8921831" y="2238833"/>
              <a:ext cx="615254" cy="47144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3" name="Freeform: Shape 39"/>
            <p:cNvSpPr/>
            <p:nvPr/>
          </p:nvSpPr>
          <p:spPr bwMode="auto">
            <a:xfrm>
              <a:off x="7566977" y="2514562"/>
              <a:ext cx="2186369" cy="3075189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4" name="Freeform: Shape 40"/>
            <p:cNvSpPr/>
            <p:nvPr/>
          </p:nvSpPr>
          <p:spPr bwMode="auto">
            <a:xfrm>
              <a:off x="9086186" y="2687567"/>
              <a:ext cx="195715" cy="337363"/>
            </a:xfrm>
            <a:custGeom>
              <a:avLst/>
              <a:gdLst>
                <a:gd name="T0" fmla="*/ 83 w 136"/>
                <a:gd name="T1" fmla="*/ 230 h 234"/>
                <a:gd name="T2" fmla="*/ 85 w 136"/>
                <a:gd name="T3" fmla="*/ 229 h 234"/>
                <a:gd name="T4" fmla="*/ 85 w 136"/>
                <a:gd name="T5" fmla="*/ 229 h 234"/>
                <a:gd name="T6" fmla="*/ 120 w 136"/>
                <a:gd name="T7" fmla="*/ 143 h 234"/>
                <a:gd name="T8" fmla="*/ 112 w 136"/>
                <a:gd name="T9" fmla="*/ 0 h 234"/>
                <a:gd name="T10" fmla="*/ 4 w 136"/>
                <a:gd name="T11" fmla="*/ 159 h 234"/>
                <a:gd name="T12" fmla="*/ 70 w 136"/>
                <a:gd name="T13" fmla="*/ 230 h 234"/>
                <a:gd name="T14" fmla="*/ 83 w 136"/>
                <a:gd name="T15" fmla="*/ 229 h 234"/>
                <a:gd name="T16" fmla="*/ 83 w 136"/>
                <a:gd name="T17" fmla="*/ 230 h 234"/>
                <a:gd name="T18" fmla="*/ 87 w 136"/>
                <a:gd name="T19" fmla="*/ 44 h 234"/>
                <a:gd name="T20" fmla="*/ 87 w 136"/>
                <a:gd name="T21" fmla="*/ 44 h 234"/>
                <a:gd name="T22" fmla="*/ 87 w 136"/>
                <a:gd name="T23" fmla="*/ 4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234">
                  <a:moveTo>
                    <a:pt x="83" y="230"/>
                  </a:moveTo>
                  <a:cubicBezTo>
                    <a:pt x="84" y="230"/>
                    <a:pt x="84" y="229"/>
                    <a:pt x="85" y="229"/>
                  </a:cubicBezTo>
                  <a:cubicBezTo>
                    <a:pt x="85" y="229"/>
                    <a:pt x="85" y="229"/>
                    <a:pt x="85" y="229"/>
                  </a:cubicBezTo>
                  <a:cubicBezTo>
                    <a:pt x="122" y="209"/>
                    <a:pt x="136" y="174"/>
                    <a:pt x="120" y="143"/>
                  </a:cubicBezTo>
                  <a:cubicBezTo>
                    <a:pt x="101" y="98"/>
                    <a:pt x="100" y="49"/>
                    <a:pt x="112" y="0"/>
                  </a:cubicBezTo>
                  <a:cubicBezTo>
                    <a:pt x="64" y="39"/>
                    <a:pt x="10" y="86"/>
                    <a:pt x="4" y="159"/>
                  </a:cubicBezTo>
                  <a:cubicBezTo>
                    <a:pt x="0" y="208"/>
                    <a:pt x="19" y="234"/>
                    <a:pt x="70" y="230"/>
                  </a:cubicBezTo>
                  <a:cubicBezTo>
                    <a:pt x="83" y="229"/>
                    <a:pt x="83" y="229"/>
                    <a:pt x="83" y="229"/>
                  </a:cubicBezTo>
                  <a:lnTo>
                    <a:pt x="83" y="230"/>
                  </a:lnTo>
                  <a:close/>
                  <a:moveTo>
                    <a:pt x="87" y="44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5" name="Freeform: Shape 41"/>
            <p:cNvSpPr/>
            <p:nvPr/>
          </p:nvSpPr>
          <p:spPr bwMode="auto">
            <a:xfrm>
              <a:off x="9645215" y="3153604"/>
              <a:ext cx="661749" cy="434680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6" name="Freeform: Shape 42"/>
            <p:cNvSpPr/>
            <p:nvPr/>
          </p:nvSpPr>
          <p:spPr bwMode="auto">
            <a:xfrm>
              <a:off x="9565200" y="3477992"/>
              <a:ext cx="185982" cy="303842"/>
            </a:xfrm>
            <a:custGeom>
              <a:avLst/>
              <a:gdLst>
                <a:gd name="T0" fmla="*/ 50 w 129"/>
                <a:gd name="T1" fmla="*/ 211 h 211"/>
                <a:gd name="T2" fmla="*/ 44 w 129"/>
                <a:gd name="T3" fmla="*/ 209 h 211"/>
                <a:gd name="T4" fmla="*/ 44 w 129"/>
                <a:gd name="T5" fmla="*/ 209 h 211"/>
                <a:gd name="T6" fmla="*/ 44 w 129"/>
                <a:gd name="T7" fmla="*/ 209 h 211"/>
                <a:gd name="T8" fmla="*/ 9 w 129"/>
                <a:gd name="T9" fmla="*/ 134 h 211"/>
                <a:gd name="T10" fmla="*/ 1 w 129"/>
                <a:gd name="T11" fmla="*/ 0 h 211"/>
                <a:gd name="T12" fmla="*/ 121 w 129"/>
                <a:gd name="T13" fmla="*/ 134 h 211"/>
                <a:gd name="T14" fmla="*/ 57 w 129"/>
                <a:gd name="T15" fmla="*/ 211 h 211"/>
                <a:gd name="T16" fmla="*/ 50 w 129"/>
                <a:gd name="T17" fmla="*/ 210 h 211"/>
                <a:gd name="T18" fmla="*/ 50 w 129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11">
                  <a:moveTo>
                    <a:pt x="50" y="211"/>
                  </a:moveTo>
                  <a:cubicBezTo>
                    <a:pt x="48" y="211"/>
                    <a:pt x="46" y="210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10" y="195"/>
                    <a:pt x="0" y="165"/>
                    <a:pt x="9" y="134"/>
                  </a:cubicBezTo>
                  <a:cubicBezTo>
                    <a:pt x="21" y="88"/>
                    <a:pt x="18" y="45"/>
                    <a:pt x="1" y="0"/>
                  </a:cubicBezTo>
                  <a:cubicBezTo>
                    <a:pt x="51" y="31"/>
                    <a:pt x="106" y="67"/>
                    <a:pt x="121" y="134"/>
                  </a:cubicBezTo>
                  <a:cubicBezTo>
                    <a:pt x="129" y="180"/>
                    <a:pt x="109" y="207"/>
                    <a:pt x="57" y="211"/>
                  </a:cubicBezTo>
                  <a:cubicBezTo>
                    <a:pt x="50" y="210"/>
                    <a:pt x="50" y="210"/>
                    <a:pt x="50" y="210"/>
                  </a:cubicBezTo>
                  <a:lnTo>
                    <a:pt x="50" y="2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7" name="Freeform: Shape 43"/>
            <p:cNvSpPr/>
            <p:nvPr/>
          </p:nvSpPr>
          <p:spPr bwMode="auto">
            <a:xfrm>
              <a:off x="9627913" y="4109464"/>
              <a:ext cx="522264" cy="730953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8" name="Freeform: Shape 44"/>
            <p:cNvSpPr/>
            <p:nvPr/>
          </p:nvSpPr>
          <p:spPr bwMode="auto">
            <a:xfrm>
              <a:off x="8588795" y="3162256"/>
              <a:ext cx="206525" cy="165438"/>
            </a:xfrm>
            <a:custGeom>
              <a:avLst/>
              <a:gdLst>
                <a:gd name="T0" fmla="*/ 16 w 143"/>
                <a:gd name="T1" fmla="*/ 94 h 115"/>
                <a:gd name="T2" fmla="*/ 93 w 143"/>
                <a:gd name="T3" fmla="*/ 76 h 115"/>
                <a:gd name="T4" fmla="*/ 143 w 143"/>
                <a:gd name="T5" fmla="*/ 10 h 115"/>
                <a:gd name="T6" fmla="*/ 35 w 143"/>
                <a:gd name="T7" fmla="*/ 31 h 115"/>
                <a:gd name="T8" fmla="*/ 11 w 143"/>
                <a:gd name="T9" fmla="*/ 86 h 115"/>
                <a:gd name="T10" fmla="*/ 18 w 143"/>
                <a:gd name="T11" fmla="*/ 91 h 115"/>
                <a:gd name="T12" fmla="*/ 18 w 143"/>
                <a:gd name="T13" fmla="*/ 91 h 115"/>
                <a:gd name="T14" fmla="*/ 16 w 143"/>
                <a:gd name="T15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15">
                  <a:moveTo>
                    <a:pt x="16" y="94"/>
                  </a:moveTo>
                  <a:cubicBezTo>
                    <a:pt x="45" y="115"/>
                    <a:pt x="76" y="111"/>
                    <a:pt x="93" y="76"/>
                  </a:cubicBezTo>
                  <a:cubicBezTo>
                    <a:pt x="106" y="51"/>
                    <a:pt x="118" y="27"/>
                    <a:pt x="143" y="10"/>
                  </a:cubicBezTo>
                  <a:cubicBezTo>
                    <a:pt x="102" y="0"/>
                    <a:pt x="66" y="7"/>
                    <a:pt x="35" y="31"/>
                  </a:cubicBezTo>
                  <a:cubicBezTo>
                    <a:pt x="35" y="31"/>
                    <a:pt x="0" y="51"/>
                    <a:pt x="11" y="8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7" y="92"/>
                    <a:pt x="17" y="93"/>
                    <a:pt x="16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9" name="Freeform: Shape 45"/>
            <p:cNvSpPr/>
            <p:nvPr/>
          </p:nvSpPr>
          <p:spPr bwMode="auto">
            <a:xfrm>
              <a:off x="8287115" y="2779478"/>
              <a:ext cx="375209" cy="274647"/>
            </a:xfrm>
            <a:custGeom>
              <a:avLst/>
              <a:gdLst>
                <a:gd name="T0" fmla="*/ 45 w 260"/>
                <a:gd name="T1" fmla="*/ 166 h 190"/>
                <a:gd name="T2" fmla="*/ 140 w 260"/>
                <a:gd name="T3" fmla="*/ 143 h 190"/>
                <a:gd name="T4" fmla="*/ 260 w 260"/>
                <a:gd name="T5" fmla="*/ 43 h 190"/>
                <a:gd name="T6" fmla="*/ 53 w 260"/>
                <a:gd name="T7" fmla="*/ 42 h 190"/>
                <a:gd name="T8" fmla="*/ 37 w 260"/>
                <a:gd name="T9" fmla="*/ 158 h 190"/>
                <a:gd name="T10" fmla="*/ 45 w 260"/>
                <a:gd name="T11" fmla="*/ 16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190">
                  <a:moveTo>
                    <a:pt x="45" y="166"/>
                  </a:moveTo>
                  <a:cubicBezTo>
                    <a:pt x="84" y="190"/>
                    <a:pt x="120" y="175"/>
                    <a:pt x="140" y="143"/>
                  </a:cubicBezTo>
                  <a:cubicBezTo>
                    <a:pt x="168" y="96"/>
                    <a:pt x="208" y="63"/>
                    <a:pt x="260" y="43"/>
                  </a:cubicBezTo>
                  <a:cubicBezTo>
                    <a:pt x="194" y="20"/>
                    <a:pt x="119" y="0"/>
                    <a:pt x="53" y="42"/>
                  </a:cubicBezTo>
                  <a:cubicBezTo>
                    <a:pt x="7" y="67"/>
                    <a:pt x="0" y="111"/>
                    <a:pt x="37" y="158"/>
                  </a:cubicBezTo>
                  <a:lnTo>
                    <a:pt x="45" y="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0" name="Freeform: Shape 46"/>
            <p:cNvSpPr/>
            <p:nvPr/>
          </p:nvSpPr>
          <p:spPr bwMode="auto">
            <a:xfrm>
              <a:off x="7519399" y="2699463"/>
              <a:ext cx="523345" cy="371964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1" name="Freeform: Shape 47"/>
            <p:cNvSpPr/>
            <p:nvPr/>
          </p:nvSpPr>
          <p:spPr bwMode="auto">
            <a:xfrm>
              <a:off x="6991729" y="3116841"/>
              <a:ext cx="728790" cy="454143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2" name="Freeform: Shape 48"/>
            <p:cNvSpPr/>
            <p:nvPr/>
          </p:nvSpPr>
          <p:spPr bwMode="auto">
            <a:xfrm>
              <a:off x="7581032" y="3590445"/>
              <a:ext cx="126510" cy="195715"/>
            </a:xfrm>
            <a:custGeom>
              <a:avLst/>
              <a:gdLst>
                <a:gd name="T0" fmla="*/ 50 w 88"/>
                <a:gd name="T1" fmla="*/ 136 h 136"/>
                <a:gd name="T2" fmla="*/ 80 w 88"/>
                <a:gd name="T3" fmla="*/ 87 h 136"/>
                <a:gd name="T4" fmla="*/ 88 w 88"/>
                <a:gd name="T5" fmla="*/ 0 h 136"/>
                <a:gd name="T6" fmla="*/ 7 w 88"/>
                <a:gd name="T7" fmla="*/ 83 h 136"/>
                <a:gd name="T8" fmla="*/ 44 w 88"/>
                <a:gd name="T9" fmla="*/ 133 h 136"/>
                <a:gd name="T10" fmla="*/ 50 w 88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6">
                  <a:moveTo>
                    <a:pt x="50" y="136"/>
                  </a:moveTo>
                  <a:cubicBezTo>
                    <a:pt x="73" y="127"/>
                    <a:pt x="83" y="108"/>
                    <a:pt x="80" y="87"/>
                  </a:cubicBezTo>
                  <a:cubicBezTo>
                    <a:pt x="71" y="57"/>
                    <a:pt x="76" y="27"/>
                    <a:pt x="88" y="0"/>
                  </a:cubicBezTo>
                  <a:cubicBezTo>
                    <a:pt x="55" y="17"/>
                    <a:pt x="19" y="39"/>
                    <a:pt x="7" y="83"/>
                  </a:cubicBezTo>
                  <a:cubicBezTo>
                    <a:pt x="0" y="110"/>
                    <a:pt x="11" y="129"/>
                    <a:pt x="44" y="133"/>
                  </a:cubicBezTo>
                  <a:lnTo>
                    <a:pt x="50" y="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3" name="Freeform: Shape 49"/>
            <p:cNvSpPr/>
            <p:nvPr/>
          </p:nvSpPr>
          <p:spPr bwMode="auto">
            <a:xfrm>
              <a:off x="7348555" y="4265170"/>
              <a:ext cx="447655" cy="722302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4" name="Freeform: Shape 22"/>
            <p:cNvSpPr/>
            <p:nvPr/>
          </p:nvSpPr>
          <p:spPr bwMode="auto">
            <a:xfrm>
              <a:off x="7752344" y="5318119"/>
              <a:ext cx="1112224" cy="214922"/>
            </a:xfrm>
            <a:custGeom>
              <a:avLst/>
              <a:gdLst>
                <a:gd name="T0" fmla="*/ 11 w 87"/>
                <a:gd name="T1" fmla="*/ 5 h 17"/>
                <a:gd name="T2" fmla="*/ 12 w 87"/>
                <a:gd name="T3" fmla="*/ 5 h 17"/>
                <a:gd name="T4" fmla="*/ 20 w 87"/>
                <a:gd name="T5" fmla="*/ 6 h 17"/>
                <a:gd name="T6" fmla="*/ 24 w 87"/>
                <a:gd name="T7" fmla="*/ 4 h 17"/>
                <a:gd name="T8" fmla="*/ 27 w 87"/>
                <a:gd name="T9" fmla="*/ 5 h 17"/>
                <a:gd name="T10" fmla="*/ 29 w 87"/>
                <a:gd name="T11" fmla="*/ 6 h 17"/>
                <a:gd name="T12" fmla="*/ 34 w 87"/>
                <a:gd name="T13" fmla="*/ 2 h 17"/>
                <a:gd name="T14" fmla="*/ 37 w 87"/>
                <a:gd name="T15" fmla="*/ 3 h 17"/>
                <a:gd name="T16" fmla="*/ 40 w 87"/>
                <a:gd name="T17" fmla="*/ 3 h 17"/>
                <a:gd name="T18" fmla="*/ 42 w 87"/>
                <a:gd name="T19" fmla="*/ 1 h 17"/>
                <a:gd name="T20" fmla="*/ 47 w 87"/>
                <a:gd name="T21" fmla="*/ 2 h 17"/>
                <a:gd name="T22" fmla="*/ 50 w 87"/>
                <a:gd name="T23" fmla="*/ 1 h 17"/>
                <a:gd name="T24" fmla="*/ 53 w 87"/>
                <a:gd name="T25" fmla="*/ 1 h 17"/>
                <a:gd name="T26" fmla="*/ 59 w 87"/>
                <a:gd name="T27" fmla="*/ 5 h 17"/>
                <a:gd name="T28" fmla="*/ 64 w 87"/>
                <a:gd name="T29" fmla="*/ 2 h 17"/>
                <a:gd name="T30" fmla="*/ 69 w 87"/>
                <a:gd name="T31" fmla="*/ 5 h 17"/>
                <a:gd name="T32" fmla="*/ 75 w 87"/>
                <a:gd name="T33" fmla="*/ 5 h 17"/>
                <a:gd name="T34" fmla="*/ 81 w 87"/>
                <a:gd name="T35" fmla="*/ 8 h 17"/>
                <a:gd name="T36" fmla="*/ 84 w 87"/>
                <a:gd name="T37" fmla="*/ 9 h 17"/>
                <a:gd name="T38" fmla="*/ 84 w 87"/>
                <a:gd name="T39" fmla="*/ 16 h 17"/>
                <a:gd name="T40" fmla="*/ 76 w 87"/>
                <a:gd name="T41" fmla="*/ 17 h 17"/>
                <a:gd name="T42" fmla="*/ 54 w 87"/>
                <a:gd name="T43" fmla="*/ 17 h 17"/>
                <a:gd name="T44" fmla="*/ 31 w 87"/>
                <a:gd name="T45" fmla="*/ 15 h 17"/>
                <a:gd name="T46" fmla="*/ 15 w 87"/>
                <a:gd name="T47" fmla="*/ 14 h 17"/>
                <a:gd name="T48" fmla="*/ 13 w 87"/>
                <a:gd name="T49" fmla="*/ 14 h 17"/>
                <a:gd name="T50" fmla="*/ 4 w 87"/>
                <a:gd name="T51" fmla="*/ 8 h 17"/>
                <a:gd name="T52" fmla="*/ 11 w 87"/>
                <a:gd name="T5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17">
                  <a:moveTo>
                    <a:pt x="11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6" y="3"/>
                    <a:pt x="17" y="3"/>
                    <a:pt x="20" y="6"/>
                  </a:cubicBezTo>
                  <a:cubicBezTo>
                    <a:pt x="20" y="7"/>
                    <a:pt x="23" y="4"/>
                    <a:pt x="24" y="4"/>
                  </a:cubicBezTo>
                  <a:cubicBezTo>
                    <a:pt x="25" y="4"/>
                    <a:pt x="26" y="5"/>
                    <a:pt x="27" y="5"/>
                  </a:cubicBezTo>
                  <a:cubicBezTo>
                    <a:pt x="28" y="5"/>
                    <a:pt x="28" y="6"/>
                    <a:pt x="29" y="6"/>
                  </a:cubicBezTo>
                  <a:cubicBezTo>
                    <a:pt x="32" y="6"/>
                    <a:pt x="32" y="3"/>
                    <a:pt x="34" y="2"/>
                  </a:cubicBezTo>
                  <a:cubicBezTo>
                    <a:pt x="35" y="2"/>
                    <a:pt x="36" y="2"/>
                    <a:pt x="37" y="3"/>
                  </a:cubicBezTo>
                  <a:cubicBezTo>
                    <a:pt x="38" y="3"/>
                    <a:pt x="39" y="4"/>
                    <a:pt x="40" y="3"/>
                  </a:cubicBezTo>
                  <a:cubicBezTo>
                    <a:pt x="41" y="3"/>
                    <a:pt x="41" y="1"/>
                    <a:pt x="42" y="1"/>
                  </a:cubicBezTo>
                  <a:cubicBezTo>
                    <a:pt x="44" y="0"/>
                    <a:pt x="45" y="2"/>
                    <a:pt x="47" y="2"/>
                  </a:cubicBezTo>
                  <a:cubicBezTo>
                    <a:pt x="48" y="2"/>
                    <a:pt x="49" y="2"/>
                    <a:pt x="50" y="1"/>
                  </a:cubicBezTo>
                  <a:cubicBezTo>
                    <a:pt x="51" y="1"/>
                    <a:pt x="52" y="0"/>
                    <a:pt x="53" y="1"/>
                  </a:cubicBezTo>
                  <a:cubicBezTo>
                    <a:pt x="56" y="1"/>
                    <a:pt x="57" y="3"/>
                    <a:pt x="59" y="5"/>
                  </a:cubicBezTo>
                  <a:cubicBezTo>
                    <a:pt x="59" y="2"/>
                    <a:pt x="62" y="2"/>
                    <a:pt x="64" y="2"/>
                  </a:cubicBezTo>
                  <a:cubicBezTo>
                    <a:pt x="67" y="1"/>
                    <a:pt x="68" y="3"/>
                    <a:pt x="69" y="5"/>
                  </a:cubicBezTo>
                  <a:cubicBezTo>
                    <a:pt x="69" y="4"/>
                    <a:pt x="74" y="4"/>
                    <a:pt x="75" y="5"/>
                  </a:cubicBezTo>
                  <a:cubicBezTo>
                    <a:pt x="77" y="5"/>
                    <a:pt x="79" y="7"/>
                    <a:pt x="81" y="8"/>
                  </a:cubicBezTo>
                  <a:cubicBezTo>
                    <a:pt x="82" y="8"/>
                    <a:pt x="83" y="8"/>
                    <a:pt x="84" y="9"/>
                  </a:cubicBezTo>
                  <a:cubicBezTo>
                    <a:pt x="86" y="11"/>
                    <a:pt x="87" y="15"/>
                    <a:pt x="84" y="16"/>
                  </a:cubicBezTo>
                  <a:cubicBezTo>
                    <a:pt x="81" y="17"/>
                    <a:pt x="78" y="17"/>
                    <a:pt x="76" y="17"/>
                  </a:cubicBezTo>
                  <a:cubicBezTo>
                    <a:pt x="68" y="17"/>
                    <a:pt x="61" y="17"/>
                    <a:pt x="54" y="17"/>
                  </a:cubicBezTo>
                  <a:cubicBezTo>
                    <a:pt x="46" y="16"/>
                    <a:pt x="39" y="15"/>
                    <a:pt x="31" y="15"/>
                  </a:cubicBezTo>
                  <a:cubicBezTo>
                    <a:pt x="26" y="15"/>
                    <a:pt x="21" y="14"/>
                    <a:pt x="15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9" y="14"/>
                    <a:pt x="0" y="14"/>
                    <a:pt x="4" y="8"/>
                  </a:cubicBezTo>
                  <a:cubicBezTo>
                    <a:pt x="6" y="5"/>
                    <a:pt x="9" y="6"/>
                    <a:pt x="11" y="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5" name="Freeform: Shape 23"/>
            <p:cNvSpPr/>
            <p:nvPr/>
          </p:nvSpPr>
          <p:spPr bwMode="auto">
            <a:xfrm>
              <a:off x="7526676" y="5613636"/>
              <a:ext cx="1552813" cy="1004810"/>
            </a:xfrm>
            <a:custGeom>
              <a:avLst/>
              <a:gdLst>
                <a:gd name="T0" fmla="*/ 234 w 289"/>
                <a:gd name="T1" fmla="*/ 234 h 234"/>
                <a:gd name="T2" fmla="*/ 54 w 289"/>
                <a:gd name="T3" fmla="*/ 234 h 234"/>
                <a:gd name="T4" fmla="*/ 0 w 289"/>
                <a:gd name="T5" fmla="*/ 0 h 234"/>
                <a:gd name="T6" fmla="*/ 289 w 289"/>
                <a:gd name="T7" fmla="*/ 0 h 234"/>
                <a:gd name="T8" fmla="*/ 234 w 289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34">
                  <a:moveTo>
                    <a:pt x="234" y="234"/>
                  </a:moveTo>
                  <a:lnTo>
                    <a:pt x="54" y="234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34" y="2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6" name="Freeform: Shape 24"/>
            <p:cNvSpPr/>
            <p:nvPr/>
          </p:nvSpPr>
          <p:spPr bwMode="auto">
            <a:xfrm>
              <a:off x="7526676" y="5383158"/>
              <a:ext cx="1552813" cy="1257295"/>
            </a:xfrm>
            <a:custGeom>
              <a:avLst/>
              <a:gdLst>
                <a:gd name="T0" fmla="*/ 234 w 289"/>
                <a:gd name="T1" fmla="*/ 234 h 234"/>
                <a:gd name="T2" fmla="*/ 54 w 289"/>
                <a:gd name="T3" fmla="*/ 234 h 234"/>
                <a:gd name="T4" fmla="*/ 0 w 289"/>
                <a:gd name="T5" fmla="*/ 0 h 234"/>
                <a:gd name="T6" fmla="*/ 289 w 289"/>
                <a:gd name="T7" fmla="*/ 0 h 234"/>
                <a:gd name="T8" fmla="*/ 234 w 289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34">
                  <a:moveTo>
                    <a:pt x="234" y="234"/>
                  </a:moveTo>
                  <a:lnTo>
                    <a:pt x="54" y="234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34" y="2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7" name="Freeform: Shape 25"/>
            <p:cNvSpPr/>
            <p:nvPr/>
          </p:nvSpPr>
          <p:spPr bwMode="auto">
            <a:xfrm>
              <a:off x="7462199" y="5447072"/>
              <a:ext cx="1681767" cy="306265"/>
            </a:xfrm>
            <a:custGeom>
              <a:avLst/>
              <a:gdLst>
                <a:gd name="T0" fmla="*/ 313 w 313"/>
                <a:gd name="T1" fmla="*/ 54 h 57"/>
                <a:gd name="T2" fmla="*/ 296 w 313"/>
                <a:gd name="T3" fmla="*/ 54 h 57"/>
                <a:gd name="T4" fmla="*/ 296 w 313"/>
                <a:gd name="T5" fmla="*/ 57 h 57"/>
                <a:gd name="T6" fmla="*/ 313 w 313"/>
                <a:gd name="T7" fmla="*/ 57 h 57"/>
                <a:gd name="T8" fmla="*/ 313 w 313"/>
                <a:gd name="T9" fmla="*/ 54 h 57"/>
                <a:gd name="T10" fmla="*/ 0 w 313"/>
                <a:gd name="T11" fmla="*/ 0 h 57"/>
                <a:gd name="T12" fmla="*/ 0 w 313"/>
                <a:gd name="T13" fmla="*/ 0 h 57"/>
                <a:gd name="T14" fmla="*/ 0 w 313"/>
                <a:gd name="T15" fmla="*/ 57 h 57"/>
                <a:gd name="T16" fmla="*/ 16 w 313"/>
                <a:gd name="T17" fmla="*/ 57 h 57"/>
                <a:gd name="T18" fmla="*/ 16 w 313"/>
                <a:gd name="T19" fmla="*/ 54 h 57"/>
                <a:gd name="T20" fmla="*/ 0 w 313"/>
                <a:gd name="T21" fmla="*/ 54 h 57"/>
                <a:gd name="T22" fmla="*/ 0 w 313"/>
                <a:gd name="T2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57">
                  <a:moveTo>
                    <a:pt x="313" y="54"/>
                  </a:moveTo>
                  <a:lnTo>
                    <a:pt x="296" y="54"/>
                  </a:lnTo>
                  <a:lnTo>
                    <a:pt x="296" y="57"/>
                  </a:lnTo>
                  <a:lnTo>
                    <a:pt x="313" y="57"/>
                  </a:lnTo>
                  <a:lnTo>
                    <a:pt x="313" y="5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6" y="57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1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8" name="Freeform: Shape 26"/>
            <p:cNvSpPr/>
            <p:nvPr/>
          </p:nvSpPr>
          <p:spPr bwMode="auto">
            <a:xfrm>
              <a:off x="7462199" y="5447072"/>
              <a:ext cx="1681767" cy="306265"/>
            </a:xfrm>
            <a:custGeom>
              <a:avLst/>
              <a:gdLst>
                <a:gd name="T0" fmla="*/ 313 w 313"/>
                <a:gd name="T1" fmla="*/ 54 h 57"/>
                <a:gd name="T2" fmla="*/ 296 w 313"/>
                <a:gd name="T3" fmla="*/ 54 h 57"/>
                <a:gd name="T4" fmla="*/ 296 w 313"/>
                <a:gd name="T5" fmla="*/ 57 h 57"/>
                <a:gd name="T6" fmla="*/ 313 w 313"/>
                <a:gd name="T7" fmla="*/ 57 h 57"/>
                <a:gd name="T8" fmla="*/ 313 w 313"/>
                <a:gd name="T9" fmla="*/ 54 h 57"/>
                <a:gd name="T10" fmla="*/ 0 w 313"/>
                <a:gd name="T11" fmla="*/ 0 h 57"/>
                <a:gd name="T12" fmla="*/ 0 w 313"/>
                <a:gd name="T13" fmla="*/ 0 h 57"/>
                <a:gd name="T14" fmla="*/ 0 w 313"/>
                <a:gd name="T15" fmla="*/ 57 h 57"/>
                <a:gd name="T16" fmla="*/ 16 w 313"/>
                <a:gd name="T17" fmla="*/ 57 h 57"/>
                <a:gd name="T18" fmla="*/ 16 w 313"/>
                <a:gd name="T19" fmla="*/ 54 h 57"/>
                <a:gd name="T20" fmla="*/ 0 w 313"/>
                <a:gd name="T21" fmla="*/ 54 h 57"/>
                <a:gd name="T22" fmla="*/ 0 w 313"/>
                <a:gd name="T2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57">
                  <a:moveTo>
                    <a:pt x="313" y="54"/>
                  </a:moveTo>
                  <a:lnTo>
                    <a:pt x="296" y="54"/>
                  </a:lnTo>
                  <a:lnTo>
                    <a:pt x="296" y="57"/>
                  </a:lnTo>
                  <a:lnTo>
                    <a:pt x="313" y="57"/>
                  </a:lnTo>
                  <a:lnTo>
                    <a:pt x="313" y="5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6" y="57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9" name="Freeform: Shape 27"/>
            <p:cNvSpPr/>
            <p:nvPr/>
          </p:nvSpPr>
          <p:spPr bwMode="auto">
            <a:xfrm>
              <a:off x="7548168" y="5737217"/>
              <a:ext cx="1504455" cy="16121"/>
            </a:xfrm>
            <a:custGeom>
              <a:avLst/>
              <a:gdLst>
                <a:gd name="T0" fmla="*/ 0 w 280"/>
                <a:gd name="T1" fmla="*/ 0 h 3"/>
                <a:gd name="T2" fmla="*/ 0 w 280"/>
                <a:gd name="T3" fmla="*/ 0 h 3"/>
                <a:gd name="T4" fmla="*/ 0 w 280"/>
                <a:gd name="T5" fmla="*/ 3 h 3"/>
                <a:gd name="T6" fmla="*/ 0 w 280"/>
                <a:gd name="T7" fmla="*/ 3 h 3"/>
                <a:gd name="T8" fmla="*/ 0 w 280"/>
                <a:gd name="T9" fmla="*/ 0 h 3"/>
                <a:gd name="T10" fmla="*/ 280 w 280"/>
                <a:gd name="T11" fmla="*/ 0 h 3"/>
                <a:gd name="T12" fmla="*/ 140 w 280"/>
                <a:gd name="T13" fmla="*/ 0 h 3"/>
                <a:gd name="T14" fmla="*/ 140 w 280"/>
                <a:gd name="T15" fmla="*/ 3 h 3"/>
                <a:gd name="T16" fmla="*/ 280 w 280"/>
                <a:gd name="T17" fmla="*/ 3 h 3"/>
                <a:gd name="T18" fmla="*/ 280 w 280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280" y="0"/>
                  </a:moveTo>
                  <a:lnTo>
                    <a:pt x="140" y="0"/>
                  </a:lnTo>
                  <a:lnTo>
                    <a:pt x="140" y="3"/>
                  </a:lnTo>
                  <a:lnTo>
                    <a:pt x="280" y="3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0" name="Freeform: Shape 28"/>
            <p:cNvSpPr/>
            <p:nvPr/>
          </p:nvSpPr>
          <p:spPr bwMode="auto">
            <a:xfrm>
              <a:off x="7548168" y="5737217"/>
              <a:ext cx="1504455" cy="16121"/>
            </a:xfrm>
            <a:custGeom>
              <a:avLst/>
              <a:gdLst>
                <a:gd name="T0" fmla="*/ 0 w 280"/>
                <a:gd name="T1" fmla="*/ 0 h 3"/>
                <a:gd name="T2" fmla="*/ 0 w 280"/>
                <a:gd name="T3" fmla="*/ 0 h 3"/>
                <a:gd name="T4" fmla="*/ 0 w 280"/>
                <a:gd name="T5" fmla="*/ 3 h 3"/>
                <a:gd name="T6" fmla="*/ 0 w 280"/>
                <a:gd name="T7" fmla="*/ 3 h 3"/>
                <a:gd name="T8" fmla="*/ 0 w 280"/>
                <a:gd name="T9" fmla="*/ 0 h 3"/>
                <a:gd name="T10" fmla="*/ 280 w 280"/>
                <a:gd name="T11" fmla="*/ 0 h 3"/>
                <a:gd name="T12" fmla="*/ 140 w 280"/>
                <a:gd name="T13" fmla="*/ 0 h 3"/>
                <a:gd name="T14" fmla="*/ 140 w 280"/>
                <a:gd name="T15" fmla="*/ 3 h 3"/>
                <a:gd name="T16" fmla="*/ 280 w 280"/>
                <a:gd name="T17" fmla="*/ 3 h 3"/>
                <a:gd name="T18" fmla="*/ 280 w 280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moveTo>
                    <a:pt x="280" y="0"/>
                  </a:moveTo>
                  <a:lnTo>
                    <a:pt x="140" y="0"/>
                  </a:lnTo>
                  <a:lnTo>
                    <a:pt x="140" y="3"/>
                  </a:lnTo>
                  <a:lnTo>
                    <a:pt x="280" y="3"/>
                  </a:lnTo>
                  <a:lnTo>
                    <a:pt x="280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1" name="Rectangle 29"/>
            <p:cNvSpPr/>
            <p:nvPr/>
          </p:nvSpPr>
          <p:spPr bwMode="auto">
            <a:xfrm>
              <a:off x="7462199" y="5436326"/>
              <a:ext cx="1681767" cy="3008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2" name="Rectangle 30"/>
            <p:cNvSpPr/>
            <p:nvPr/>
          </p:nvSpPr>
          <p:spPr bwMode="auto">
            <a:xfrm>
              <a:off x="7462199" y="5436326"/>
              <a:ext cx="1681767" cy="300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3" name="Freeform: Shape 31"/>
            <p:cNvSpPr/>
            <p:nvPr/>
          </p:nvSpPr>
          <p:spPr bwMode="auto">
            <a:xfrm>
              <a:off x="7548168" y="5753335"/>
              <a:ext cx="752227" cy="865111"/>
            </a:xfrm>
            <a:custGeom>
              <a:avLst/>
              <a:gdLst>
                <a:gd name="T0" fmla="*/ 140 w 140"/>
                <a:gd name="T1" fmla="*/ 0 h 208"/>
                <a:gd name="T2" fmla="*/ 0 w 140"/>
                <a:gd name="T3" fmla="*/ 0 h 208"/>
                <a:gd name="T4" fmla="*/ 50 w 140"/>
                <a:gd name="T5" fmla="*/ 208 h 208"/>
                <a:gd name="T6" fmla="*/ 140 w 140"/>
                <a:gd name="T7" fmla="*/ 208 h 208"/>
                <a:gd name="T8" fmla="*/ 140 w 140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8">
                  <a:moveTo>
                    <a:pt x="140" y="0"/>
                  </a:moveTo>
                  <a:lnTo>
                    <a:pt x="0" y="0"/>
                  </a:lnTo>
                  <a:lnTo>
                    <a:pt x="50" y="208"/>
                  </a:lnTo>
                  <a:lnTo>
                    <a:pt x="140" y="208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4" name="Freeform: Shape 32"/>
            <p:cNvSpPr/>
            <p:nvPr/>
          </p:nvSpPr>
          <p:spPr bwMode="auto">
            <a:xfrm>
              <a:off x="7548168" y="5522858"/>
              <a:ext cx="752227" cy="1117595"/>
            </a:xfrm>
            <a:custGeom>
              <a:avLst/>
              <a:gdLst>
                <a:gd name="T0" fmla="*/ 140 w 140"/>
                <a:gd name="T1" fmla="*/ 0 h 208"/>
                <a:gd name="T2" fmla="*/ 0 w 140"/>
                <a:gd name="T3" fmla="*/ 0 h 208"/>
                <a:gd name="T4" fmla="*/ 50 w 140"/>
                <a:gd name="T5" fmla="*/ 208 h 208"/>
                <a:gd name="T6" fmla="*/ 140 w 140"/>
                <a:gd name="T7" fmla="*/ 208 h 208"/>
                <a:gd name="T8" fmla="*/ 140 w 140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8">
                  <a:moveTo>
                    <a:pt x="140" y="0"/>
                  </a:moveTo>
                  <a:lnTo>
                    <a:pt x="0" y="0"/>
                  </a:lnTo>
                  <a:lnTo>
                    <a:pt x="50" y="208"/>
                  </a:lnTo>
                  <a:lnTo>
                    <a:pt x="140" y="208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5" name="Rectangle 33"/>
            <p:cNvSpPr/>
            <p:nvPr/>
          </p:nvSpPr>
          <p:spPr bwMode="auto">
            <a:xfrm>
              <a:off x="7548168" y="5737217"/>
              <a:ext cx="752227" cy="1612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6" name="Rectangle 34"/>
            <p:cNvSpPr/>
            <p:nvPr/>
          </p:nvSpPr>
          <p:spPr bwMode="auto">
            <a:xfrm>
              <a:off x="7548168" y="5737217"/>
              <a:ext cx="752227" cy="1612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7" name="Freeform: Shape 35"/>
            <p:cNvSpPr/>
            <p:nvPr/>
          </p:nvSpPr>
          <p:spPr bwMode="auto">
            <a:xfrm>
              <a:off x="7462199" y="5436326"/>
              <a:ext cx="838196" cy="300891"/>
            </a:xfrm>
            <a:custGeom>
              <a:avLst/>
              <a:gdLst>
                <a:gd name="T0" fmla="*/ 156 w 156"/>
                <a:gd name="T1" fmla="*/ 0 h 56"/>
                <a:gd name="T2" fmla="*/ 0 w 156"/>
                <a:gd name="T3" fmla="*/ 0 h 56"/>
                <a:gd name="T4" fmla="*/ 0 w 156"/>
                <a:gd name="T5" fmla="*/ 56 h 56"/>
                <a:gd name="T6" fmla="*/ 16 w 156"/>
                <a:gd name="T7" fmla="*/ 56 h 56"/>
                <a:gd name="T8" fmla="*/ 156 w 156"/>
                <a:gd name="T9" fmla="*/ 56 h 56"/>
                <a:gd name="T10" fmla="*/ 156 w 156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56">
                  <a:moveTo>
                    <a:pt x="156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156" y="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8" name="Freeform: Shape 36"/>
            <p:cNvSpPr/>
            <p:nvPr/>
          </p:nvSpPr>
          <p:spPr bwMode="auto">
            <a:xfrm>
              <a:off x="7462199" y="5436326"/>
              <a:ext cx="838196" cy="300891"/>
            </a:xfrm>
            <a:custGeom>
              <a:avLst/>
              <a:gdLst>
                <a:gd name="T0" fmla="*/ 156 w 156"/>
                <a:gd name="T1" fmla="*/ 0 h 56"/>
                <a:gd name="T2" fmla="*/ 0 w 156"/>
                <a:gd name="T3" fmla="*/ 0 h 56"/>
                <a:gd name="T4" fmla="*/ 0 w 156"/>
                <a:gd name="T5" fmla="*/ 56 h 56"/>
                <a:gd name="T6" fmla="*/ 16 w 156"/>
                <a:gd name="T7" fmla="*/ 56 h 56"/>
                <a:gd name="T8" fmla="*/ 156 w 156"/>
                <a:gd name="T9" fmla="*/ 56 h 56"/>
                <a:gd name="T10" fmla="*/ 156 w 156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56">
                  <a:moveTo>
                    <a:pt x="156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156" y="56"/>
                  </a:lnTo>
                  <a:lnTo>
                    <a:pt x="1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252444" y="2070632"/>
            <a:ext cx="703465" cy="703465"/>
            <a:chOff x="1646143" y="2197511"/>
            <a:chExt cx="703465" cy="703465"/>
          </a:xfrm>
        </p:grpSpPr>
        <p:sp>
          <p:nvSpPr>
            <p:cNvPr id="8" name="Rectangle 51"/>
            <p:cNvSpPr/>
            <p:nvPr/>
          </p:nvSpPr>
          <p:spPr>
            <a:xfrm>
              <a:off x="1646143" y="2197511"/>
              <a:ext cx="703465" cy="703465"/>
            </a:xfrm>
            <a:prstGeom prst="rect">
              <a:avLst/>
            </a:prstGeom>
            <a:solidFill>
              <a:schemeClr val="accent3"/>
            </a:solidFill>
            <a:ln w="6350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9" name="Freeform: Shape 52"/>
            <p:cNvSpPr/>
            <p:nvPr/>
          </p:nvSpPr>
          <p:spPr bwMode="auto">
            <a:xfrm>
              <a:off x="1752872" y="2294999"/>
              <a:ext cx="487818" cy="492911"/>
            </a:xfrm>
            <a:custGeom>
              <a:avLst/>
              <a:gdLst>
                <a:gd name="T0" fmla="*/ 138 w 306"/>
                <a:gd name="T1" fmla="*/ 226 h 309"/>
                <a:gd name="T2" fmla="*/ 149 w 306"/>
                <a:gd name="T3" fmla="*/ 229 h 309"/>
                <a:gd name="T4" fmla="*/ 198 w 306"/>
                <a:gd name="T5" fmla="*/ 216 h 309"/>
                <a:gd name="T6" fmla="*/ 226 w 306"/>
                <a:gd name="T7" fmla="*/ 169 h 309"/>
                <a:gd name="T8" fmla="*/ 215 w 306"/>
                <a:gd name="T9" fmla="*/ 147 h 309"/>
                <a:gd name="T10" fmla="*/ 171 w 306"/>
                <a:gd name="T11" fmla="*/ 209 h 309"/>
                <a:gd name="T12" fmla="*/ 138 w 306"/>
                <a:gd name="T13" fmla="*/ 226 h 309"/>
                <a:gd name="T14" fmla="*/ 80 w 306"/>
                <a:gd name="T15" fmla="*/ 107 h 309"/>
                <a:gd name="T16" fmla="*/ 142 w 306"/>
                <a:gd name="T17" fmla="*/ 15 h 309"/>
                <a:gd name="T18" fmla="*/ 164 w 306"/>
                <a:gd name="T19" fmla="*/ 16 h 309"/>
                <a:gd name="T20" fmla="*/ 225 w 306"/>
                <a:gd name="T21" fmla="*/ 107 h 309"/>
                <a:gd name="T22" fmla="*/ 241 w 306"/>
                <a:gd name="T23" fmla="*/ 153 h 309"/>
                <a:gd name="T24" fmla="*/ 193 w 306"/>
                <a:gd name="T25" fmla="*/ 237 h 309"/>
                <a:gd name="T26" fmla="*/ 112 w 306"/>
                <a:gd name="T27" fmla="*/ 237 h 309"/>
                <a:gd name="T28" fmla="*/ 65 w 306"/>
                <a:gd name="T29" fmla="*/ 153 h 309"/>
                <a:gd name="T30" fmla="*/ 80 w 306"/>
                <a:gd name="T31" fmla="*/ 107 h 309"/>
                <a:gd name="T32" fmla="*/ 153 w 306"/>
                <a:gd name="T33" fmla="*/ 277 h 309"/>
                <a:gd name="T34" fmla="*/ 238 w 306"/>
                <a:gd name="T35" fmla="*/ 257 h 309"/>
                <a:gd name="T36" fmla="*/ 237 w 306"/>
                <a:gd name="T37" fmla="*/ 226 h 309"/>
                <a:gd name="T38" fmla="*/ 234 w 306"/>
                <a:gd name="T39" fmla="*/ 224 h 309"/>
                <a:gd name="T40" fmla="*/ 246 w 306"/>
                <a:gd name="T41" fmla="*/ 205 h 309"/>
                <a:gd name="T42" fmla="*/ 295 w 306"/>
                <a:gd name="T43" fmla="*/ 260 h 309"/>
                <a:gd name="T44" fmla="*/ 252 w 306"/>
                <a:gd name="T45" fmla="*/ 294 h 309"/>
                <a:gd name="T46" fmla="*/ 153 w 306"/>
                <a:gd name="T47" fmla="*/ 309 h 309"/>
                <a:gd name="T48" fmla="*/ 53 w 306"/>
                <a:gd name="T49" fmla="*/ 294 h 309"/>
                <a:gd name="T50" fmla="*/ 10 w 306"/>
                <a:gd name="T51" fmla="*/ 260 h 309"/>
                <a:gd name="T52" fmla="*/ 60 w 306"/>
                <a:gd name="T53" fmla="*/ 205 h 309"/>
                <a:gd name="T54" fmla="*/ 71 w 306"/>
                <a:gd name="T55" fmla="*/ 224 h 309"/>
                <a:gd name="T56" fmla="*/ 69 w 306"/>
                <a:gd name="T57" fmla="*/ 226 h 309"/>
                <a:gd name="T58" fmla="*/ 67 w 306"/>
                <a:gd name="T59" fmla="*/ 257 h 309"/>
                <a:gd name="T60" fmla="*/ 153 w 306"/>
                <a:gd name="T61" fmla="*/ 27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6" h="309">
                  <a:moveTo>
                    <a:pt x="138" y="226"/>
                  </a:moveTo>
                  <a:cubicBezTo>
                    <a:pt x="141" y="227"/>
                    <a:pt x="145" y="229"/>
                    <a:pt x="149" y="229"/>
                  </a:cubicBezTo>
                  <a:cubicBezTo>
                    <a:pt x="164" y="232"/>
                    <a:pt x="182" y="227"/>
                    <a:pt x="198" y="216"/>
                  </a:cubicBezTo>
                  <a:cubicBezTo>
                    <a:pt x="215" y="204"/>
                    <a:pt x="226" y="186"/>
                    <a:pt x="226" y="169"/>
                  </a:cubicBezTo>
                  <a:cubicBezTo>
                    <a:pt x="226" y="160"/>
                    <a:pt x="220" y="151"/>
                    <a:pt x="215" y="147"/>
                  </a:cubicBezTo>
                  <a:cubicBezTo>
                    <a:pt x="210" y="170"/>
                    <a:pt x="193" y="193"/>
                    <a:pt x="171" y="209"/>
                  </a:cubicBezTo>
                  <a:cubicBezTo>
                    <a:pt x="160" y="216"/>
                    <a:pt x="149" y="222"/>
                    <a:pt x="138" y="226"/>
                  </a:cubicBezTo>
                  <a:close/>
                  <a:moveTo>
                    <a:pt x="80" y="107"/>
                  </a:moveTo>
                  <a:cubicBezTo>
                    <a:pt x="98" y="76"/>
                    <a:pt x="122" y="47"/>
                    <a:pt x="142" y="15"/>
                  </a:cubicBezTo>
                  <a:cubicBezTo>
                    <a:pt x="151" y="1"/>
                    <a:pt x="154" y="0"/>
                    <a:pt x="164" y="16"/>
                  </a:cubicBezTo>
                  <a:cubicBezTo>
                    <a:pt x="183" y="47"/>
                    <a:pt x="207" y="76"/>
                    <a:pt x="225" y="107"/>
                  </a:cubicBezTo>
                  <a:cubicBezTo>
                    <a:pt x="234" y="122"/>
                    <a:pt x="241" y="138"/>
                    <a:pt x="241" y="153"/>
                  </a:cubicBezTo>
                  <a:cubicBezTo>
                    <a:pt x="241" y="190"/>
                    <a:pt x="221" y="222"/>
                    <a:pt x="193" y="237"/>
                  </a:cubicBezTo>
                  <a:cubicBezTo>
                    <a:pt x="167" y="251"/>
                    <a:pt x="137" y="251"/>
                    <a:pt x="112" y="237"/>
                  </a:cubicBezTo>
                  <a:cubicBezTo>
                    <a:pt x="84" y="221"/>
                    <a:pt x="65" y="190"/>
                    <a:pt x="65" y="153"/>
                  </a:cubicBezTo>
                  <a:cubicBezTo>
                    <a:pt x="65" y="138"/>
                    <a:pt x="71" y="122"/>
                    <a:pt x="80" y="107"/>
                  </a:cubicBezTo>
                  <a:close/>
                  <a:moveTo>
                    <a:pt x="153" y="277"/>
                  </a:moveTo>
                  <a:cubicBezTo>
                    <a:pt x="178" y="277"/>
                    <a:pt x="218" y="273"/>
                    <a:pt x="238" y="257"/>
                  </a:cubicBezTo>
                  <a:cubicBezTo>
                    <a:pt x="251" y="247"/>
                    <a:pt x="250" y="236"/>
                    <a:pt x="237" y="226"/>
                  </a:cubicBezTo>
                  <a:cubicBezTo>
                    <a:pt x="236" y="226"/>
                    <a:pt x="235" y="225"/>
                    <a:pt x="234" y="224"/>
                  </a:cubicBezTo>
                  <a:cubicBezTo>
                    <a:pt x="239" y="218"/>
                    <a:pt x="243" y="212"/>
                    <a:pt x="246" y="205"/>
                  </a:cubicBezTo>
                  <a:cubicBezTo>
                    <a:pt x="267" y="213"/>
                    <a:pt x="306" y="232"/>
                    <a:pt x="295" y="260"/>
                  </a:cubicBezTo>
                  <a:cubicBezTo>
                    <a:pt x="289" y="277"/>
                    <a:pt x="268" y="288"/>
                    <a:pt x="252" y="294"/>
                  </a:cubicBezTo>
                  <a:cubicBezTo>
                    <a:pt x="225" y="304"/>
                    <a:pt x="189" y="309"/>
                    <a:pt x="153" y="309"/>
                  </a:cubicBezTo>
                  <a:cubicBezTo>
                    <a:pt x="116" y="309"/>
                    <a:pt x="80" y="304"/>
                    <a:pt x="53" y="294"/>
                  </a:cubicBezTo>
                  <a:cubicBezTo>
                    <a:pt x="38" y="288"/>
                    <a:pt x="16" y="277"/>
                    <a:pt x="10" y="260"/>
                  </a:cubicBezTo>
                  <a:cubicBezTo>
                    <a:pt x="0" y="232"/>
                    <a:pt x="38" y="213"/>
                    <a:pt x="60" y="205"/>
                  </a:cubicBezTo>
                  <a:cubicBezTo>
                    <a:pt x="63" y="212"/>
                    <a:pt x="67" y="218"/>
                    <a:pt x="71" y="224"/>
                  </a:cubicBezTo>
                  <a:cubicBezTo>
                    <a:pt x="70" y="225"/>
                    <a:pt x="70" y="226"/>
                    <a:pt x="69" y="226"/>
                  </a:cubicBezTo>
                  <a:cubicBezTo>
                    <a:pt x="56" y="236"/>
                    <a:pt x="54" y="247"/>
                    <a:pt x="67" y="257"/>
                  </a:cubicBezTo>
                  <a:cubicBezTo>
                    <a:pt x="88" y="273"/>
                    <a:pt x="128" y="277"/>
                    <a:pt x="153" y="2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252444" y="3375512"/>
            <a:ext cx="703465" cy="703465"/>
            <a:chOff x="1646143" y="3467107"/>
            <a:chExt cx="703465" cy="703465"/>
          </a:xfrm>
        </p:grpSpPr>
        <p:sp>
          <p:nvSpPr>
            <p:cNvPr id="10" name="Rectangle 54"/>
            <p:cNvSpPr/>
            <p:nvPr/>
          </p:nvSpPr>
          <p:spPr>
            <a:xfrm>
              <a:off x="1646143" y="3467107"/>
              <a:ext cx="703465" cy="703465"/>
            </a:xfrm>
            <a:prstGeom prst="rect">
              <a:avLst/>
            </a:prstGeom>
            <a:solidFill>
              <a:schemeClr val="accent6"/>
            </a:solidFill>
            <a:ln w="6350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grpSp>
          <p:nvGrpSpPr>
            <p:cNvPr id="11" name="Group 55"/>
            <p:cNvGrpSpPr/>
            <p:nvPr/>
          </p:nvGrpSpPr>
          <p:grpSpPr>
            <a:xfrm>
              <a:off x="1787824" y="3655573"/>
              <a:ext cx="425250" cy="326953"/>
              <a:chOff x="2849564" y="3636963"/>
              <a:chExt cx="315912" cy="242888"/>
            </a:xfrm>
            <a:solidFill>
              <a:schemeClr val="bg1"/>
            </a:solidFill>
          </p:grpSpPr>
          <p:sp>
            <p:nvSpPr>
              <p:cNvPr id="18" name="Freeform: Shape 56"/>
              <p:cNvSpPr/>
              <p:nvPr/>
            </p:nvSpPr>
            <p:spPr bwMode="auto">
              <a:xfrm>
                <a:off x="2849564" y="3671888"/>
                <a:ext cx="298450" cy="207963"/>
              </a:xfrm>
              <a:custGeom>
                <a:avLst/>
                <a:gdLst>
                  <a:gd name="T0" fmla="*/ 103 w 112"/>
                  <a:gd name="T1" fmla="*/ 78 h 78"/>
                  <a:gd name="T2" fmla="*/ 9 w 112"/>
                  <a:gd name="T3" fmla="*/ 78 h 78"/>
                  <a:gd name="T4" fmla="*/ 0 w 112"/>
                  <a:gd name="T5" fmla="*/ 69 h 78"/>
                  <a:gd name="T6" fmla="*/ 0 w 112"/>
                  <a:gd name="T7" fmla="*/ 8 h 78"/>
                  <a:gd name="T8" fmla="*/ 9 w 112"/>
                  <a:gd name="T9" fmla="*/ 0 h 78"/>
                  <a:gd name="T10" fmla="*/ 42 w 112"/>
                  <a:gd name="T11" fmla="*/ 0 h 78"/>
                  <a:gd name="T12" fmla="*/ 46 w 112"/>
                  <a:gd name="T13" fmla="*/ 4 h 78"/>
                  <a:gd name="T14" fmla="*/ 42 w 112"/>
                  <a:gd name="T15" fmla="*/ 8 h 78"/>
                  <a:gd name="T16" fmla="*/ 9 w 112"/>
                  <a:gd name="T17" fmla="*/ 8 h 78"/>
                  <a:gd name="T18" fmla="*/ 8 w 112"/>
                  <a:gd name="T19" fmla="*/ 8 h 78"/>
                  <a:gd name="T20" fmla="*/ 8 w 112"/>
                  <a:gd name="T21" fmla="*/ 69 h 78"/>
                  <a:gd name="T22" fmla="*/ 9 w 112"/>
                  <a:gd name="T23" fmla="*/ 70 h 78"/>
                  <a:gd name="T24" fmla="*/ 103 w 112"/>
                  <a:gd name="T25" fmla="*/ 70 h 78"/>
                  <a:gd name="T26" fmla="*/ 104 w 112"/>
                  <a:gd name="T27" fmla="*/ 69 h 78"/>
                  <a:gd name="T28" fmla="*/ 104 w 112"/>
                  <a:gd name="T29" fmla="*/ 43 h 78"/>
                  <a:gd name="T30" fmla="*/ 108 w 112"/>
                  <a:gd name="T31" fmla="*/ 39 h 78"/>
                  <a:gd name="T32" fmla="*/ 112 w 112"/>
                  <a:gd name="T33" fmla="*/ 43 h 78"/>
                  <a:gd name="T34" fmla="*/ 112 w 112"/>
                  <a:gd name="T35" fmla="*/ 69 h 78"/>
                  <a:gd name="T36" fmla="*/ 103 w 112"/>
                  <a:gd name="T3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78">
                    <a:moveTo>
                      <a:pt x="103" y="78"/>
                    </a:moveTo>
                    <a:cubicBezTo>
                      <a:pt x="9" y="78"/>
                      <a:pt x="9" y="78"/>
                      <a:pt x="9" y="78"/>
                    </a:cubicBezTo>
                    <a:cubicBezTo>
                      <a:pt x="4" y="78"/>
                      <a:pt x="0" y="74"/>
                      <a:pt x="0" y="6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6" y="1"/>
                      <a:pt x="46" y="4"/>
                    </a:cubicBezTo>
                    <a:cubicBezTo>
                      <a:pt x="46" y="6"/>
                      <a:pt x="44" y="8"/>
                      <a:pt x="42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0"/>
                      <a:pt x="8" y="70"/>
                      <a:pt x="9" y="70"/>
                    </a:cubicBezTo>
                    <a:cubicBezTo>
                      <a:pt x="103" y="70"/>
                      <a:pt x="103" y="70"/>
                      <a:pt x="103" y="70"/>
                    </a:cubicBezTo>
                    <a:cubicBezTo>
                      <a:pt x="103" y="70"/>
                      <a:pt x="104" y="70"/>
                      <a:pt x="104" y="69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4" y="41"/>
                      <a:pt x="105" y="39"/>
                      <a:pt x="108" y="39"/>
                    </a:cubicBezTo>
                    <a:cubicBezTo>
                      <a:pt x="110" y="39"/>
                      <a:pt x="112" y="41"/>
                      <a:pt x="112" y="43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74"/>
                      <a:pt x="108" y="78"/>
                      <a:pt x="103" y="7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19" name="Freeform: Shape 57"/>
              <p:cNvSpPr/>
              <p:nvPr/>
            </p:nvSpPr>
            <p:spPr bwMode="auto">
              <a:xfrm>
                <a:off x="2943226" y="3636963"/>
                <a:ext cx="222250" cy="200025"/>
              </a:xfrm>
              <a:custGeom>
                <a:avLst/>
                <a:gdLst>
                  <a:gd name="T0" fmla="*/ 46 w 83"/>
                  <a:gd name="T1" fmla="*/ 58 h 75"/>
                  <a:gd name="T2" fmla="*/ 83 w 83"/>
                  <a:gd name="T3" fmla="*/ 29 h 75"/>
                  <a:gd name="T4" fmla="*/ 46 w 83"/>
                  <a:gd name="T5" fmla="*/ 0 h 75"/>
                  <a:gd name="T6" fmla="*/ 46 w 83"/>
                  <a:gd name="T7" fmla="*/ 20 h 75"/>
                  <a:gd name="T8" fmla="*/ 0 w 83"/>
                  <a:gd name="T9" fmla="*/ 75 h 75"/>
                  <a:gd name="T10" fmla="*/ 46 w 83"/>
                  <a:gd name="T11" fmla="*/ 40 h 75"/>
                  <a:gd name="T12" fmla="*/ 46 w 83"/>
                  <a:gd name="T13" fmla="*/ 5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75">
                    <a:moveTo>
                      <a:pt x="46" y="58"/>
                    </a:moveTo>
                    <a:cubicBezTo>
                      <a:pt x="83" y="29"/>
                      <a:pt x="83" y="29"/>
                      <a:pt x="83" y="29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10" y="21"/>
                      <a:pt x="0" y="38"/>
                      <a:pt x="0" y="75"/>
                    </a:cubicBezTo>
                    <a:cubicBezTo>
                      <a:pt x="15" y="43"/>
                      <a:pt x="30" y="41"/>
                      <a:pt x="46" y="40"/>
                    </a:cubicBezTo>
                    <a:cubicBezTo>
                      <a:pt x="46" y="58"/>
                      <a:pt x="46" y="58"/>
                      <a:pt x="46" y="5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9" name="矩形 58"/>
          <p:cNvSpPr/>
          <p:nvPr/>
        </p:nvSpPr>
        <p:spPr>
          <a:xfrm>
            <a:off x="2068965" y="2083929"/>
            <a:ext cx="5187259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61" name="矩形 60"/>
          <p:cNvSpPr/>
          <p:nvPr/>
        </p:nvSpPr>
        <p:spPr>
          <a:xfrm>
            <a:off x="2068965" y="3385771"/>
            <a:ext cx="5187259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62" name="矩形 61"/>
          <p:cNvSpPr/>
          <p:nvPr/>
        </p:nvSpPr>
        <p:spPr>
          <a:xfrm>
            <a:off x="2068965" y="4688757"/>
            <a:ext cx="5187259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22577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211"/>
          <p:cNvPicPr>
            <a:picLocks noChangeAspect="1"/>
          </p:cNvPicPr>
          <p:nvPr/>
        </p:nvPicPr>
        <p:blipFill>
          <a:blip r:embed="rId3"/>
          <a:srcRect l="14785" t="-6873" r="15203" b="16687"/>
          <a:stretch>
            <a:fillRect/>
          </a:stretch>
        </p:blipFill>
        <p:spPr>
          <a:xfrm>
            <a:off x="-114300" y="5479415"/>
            <a:ext cx="12346305" cy="1441450"/>
          </a:xfrm>
          <a:prstGeom prst="rect">
            <a:avLst/>
          </a:prstGeom>
        </p:spPr>
      </p:pic>
      <p:pic>
        <p:nvPicPr>
          <p:cNvPr id="10" name="图片 9" descr="资源 4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5730" y="2576830"/>
            <a:ext cx="2408555" cy="3772535"/>
          </a:xfrm>
          <a:prstGeom prst="rect">
            <a:avLst/>
          </a:prstGeom>
        </p:spPr>
      </p:pic>
      <p:pic>
        <p:nvPicPr>
          <p:cNvPr id="11" name="图片 10" descr="资源 5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640" y="3258185"/>
            <a:ext cx="2282825" cy="2914650"/>
          </a:xfrm>
          <a:prstGeom prst="rect">
            <a:avLst/>
          </a:prstGeom>
        </p:spPr>
      </p:pic>
      <p:pic>
        <p:nvPicPr>
          <p:cNvPr id="2" name="图片 1" descr="资源 5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5010" y="3577590"/>
            <a:ext cx="1782445" cy="2275840"/>
          </a:xfrm>
          <a:prstGeom prst="rect">
            <a:avLst/>
          </a:prstGeom>
        </p:spPr>
      </p:pic>
      <p:pic>
        <p:nvPicPr>
          <p:cNvPr id="3" name="图片 2" descr="资源 4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660" y="3747770"/>
            <a:ext cx="1548130" cy="2425065"/>
          </a:xfrm>
          <a:prstGeom prst="rect">
            <a:avLst/>
          </a:prstGeom>
        </p:spPr>
      </p:pic>
      <p:pic>
        <p:nvPicPr>
          <p:cNvPr id="7" name="图片 6" descr="资源 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5820" y="3374390"/>
            <a:ext cx="4883150" cy="2682240"/>
          </a:xfrm>
          <a:prstGeom prst="rect">
            <a:avLst/>
          </a:prstGeom>
        </p:spPr>
      </p:pic>
      <p:pic>
        <p:nvPicPr>
          <p:cNvPr id="5" name="图片 4" descr="资源 9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9180" y="2173605"/>
            <a:ext cx="657225" cy="403225"/>
          </a:xfrm>
          <a:prstGeom prst="rect">
            <a:avLst/>
          </a:prstGeom>
        </p:spPr>
      </p:pic>
      <p:pic>
        <p:nvPicPr>
          <p:cNvPr id="12" name="图片 11" descr="资源 6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1445" y="850900"/>
            <a:ext cx="1393825" cy="676275"/>
          </a:xfrm>
          <a:prstGeom prst="rect">
            <a:avLst/>
          </a:prstGeom>
        </p:spPr>
      </p:pic>
      <p:sp>
        <p:nvSpPr>
          <p:cNvPr id="4" name="5"/>
          <p:cNvSpPr>
            <a:spLocks noChangeArrowheads="1"/>
          </p:cNvSpPr>
          <p:nvPr/>
        </p:nvSpPr>
        <p:spPr bwMode="auto">
          <a:xfrm>
            <a:off x="3870922" y="850900"/>
            <a:ext cx="718145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zh-CN" altLang="en-US" sz="8000" dirty="0" smtClean="0">
                <a:cs typeface="+mn-ea"/>
                <a:sym typeface="+mn-lt"/>
              </a:rPr>
              <a:t>感谢您的观看！</a:t>
            </a:r>
            <a:endParaRPr lang="zh-CN" altLang="en-US" sz="8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4"/>
          <p:cNvSpPr>
            <a:spLocks noChangeArrowheads="1"/>
          </p:cNvSpPr>
          <p:nvPr/>
        </p:nvSpPr>
        <p:spPr bwMode="auto">
          <a:xfrm>
            <a:off x="3580960" y="2335337"/>
            <a:ext cx="6833942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chemeClr val="tx1"/>
                </a:solidFill>
                <a:cs typeface="+mn-ea"/>
                <a:sym typeface="+mn-lt"/>
              </a:rPr>
              <a:t>[</a:t>
            </a:r>
            <a:r>
              <a:rPr lang="zh-CN" altLang="en-US" sz="2400" dirty="0" smtClean="0">
                <a:solidFill>
                  <a:schemeClr val="tx1"/>
                </a:solidFill>
                <a:cs typeface="+mn-ea"/>
                <a:sym typeface="+mn-lt"/>
              </a:rPr>
              <a:t>教育培训</a:t>
            </a:r>
            <a:r>
              <a:rPr lang="en-US" altLang="zh-CN" sz="2400" dirty="0" smtClean="0">
                <a:solidFill>
                  <a:schemeClr val="tx1"/>
                </a:solidFill>
                <a:cs typeface="+mn-ea"/>
                <a:sym typeface="+mn-lt"/>
              </a:rPr>
              <a:t>][</a:t>
            </a:r>
            <a:r>
              <a:rPr lang="zh-CN" altLang="en-US" sz="2400" dirty="0" smtClean="0">
                <a:solidFill>
                  <a:schemeClr val="tx1"/>
                </a:solidFill>
                <a:cs typeface="+mn-ea"/>
                <a:sym typeface="+mn-lt"/>
              </a:rPr>
              <a:t>家长会</a:t>
            </a:r>
            <a:r>
              <a:rPr lang="en-US" altLang="zh-CN" sz="2400" dirty="0" smtClean="0">
                <a:solidFill>
                  <a:schemeClr val="tx1"/>
                </a:solidFill>
                <a:cs typeface="+mn-ea"/>
                <a:sym typeface="+mn-lt"/>
              </a:rPr>
              <a:t>][</a:t>
            </a:r>
            <a:r>
              <a:rPr lang="zh-CN" altLang="en-US" sz="2400" dirty="0" smtClean="0">
                <a:solidFill>
                  <a:schemeClr val="tx1"/>
                </a:solidFill>
                <a:cs typeface="+mn-ea"/>
                <a:sym typeface="+mn-lt"/>
              </a:rPr>
              <a:t>宣传教育</a:t>
            </a:r>
            <a:r>
              <a:rPr lang="en-US" altLang="zh-CN" sz="2400" dirty="0" smtClean="0">
                <a:solidFill>
                  <a:schemeClr val="tx1"/>
                </a:solidFill>
                <a:cs typeface="+mn-ea"/>
                <a:sym typeface="+mn-lt"/>
              </a:rPr>
              <a:t>] [</a:t>
            </a:r>
            <a:r>
              <a:rPr lang="zh-CN" altLang="en-US" sz="2400" dirty="0" smtClean="0">
                <a:solidFill>
                  <a:schemeClr val="tx1"/>
                </a:solidFill>
                <a:cs typeface="+mn-ea"/>
                <a:sym typeface="+mn-lt"/>
              </a:rPr>
              <a:t>开学啦等</a:t>
            </a:r>
            <a:r>
              <a:rPr lang="en-US" altLang="zh-CN" sz="2400" dirty="0" smtClean="0">
                <a:solidFill>
                  <a:schemeClr val="tx1"/>
                </a:solidFill>
                <a:cs typeface="+mn-ea"/>
                <a:sym typeface="+mn-lt"/>
              </a:rPr>
              <a:t>]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020248" y="3073656"/>
            <a:ext cx="465708" cy="472063"/>
            <a:chOff x="4796805" y="-215900"/>
            <a:chExt cx="2093913" cy="2122488"/>
          </a:xfrm>
          <a:solidFill>
            <a:schemeClr val="tx1"/>
          </a:solidFill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96805" y="-21590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5168280" y="0"/>
              <a:ext cx="1360488" cy="1641475"/>
            </a:xfrm>
            <a:custGeom>
              <a:avLst/>
              <a:gdLst>
                <a:gd name="T0" fmla="*/ 870 w 1809"/>
                <a:gd name="T1" fmla="*/ 879 h 2152"/>
                <a:gd name="T2" fmla="*/ 870 w 1809"/>
                <a:gd name="T3" fmla="*/ 2152 h 2152"/>
                <a:gd name="T4" fmla="*/ 1809 w 1809"/>
                <a:gd name="T5" fmla="*/ 1820 h 2152"/>
                <a:gd name="T6" fmla="*/ 1809 w 1809"/>
                <a:gd name="T7" fmla="*/ 547 h 2152"/>
                <a:gd name="T8" fmla="*/ 870 w 1809"/>
                <a:gd name="T9" fmla="*/ 879 h 2152"/>
                <a:gd name="T10" fmla="*/ 785 w 1809"/>
                <a:gd name="T11" fmla="*/ 961 h 2152"/>
                <a:gd name="T12" fmla="*/ 785 w 1809"/>
                <a:gd name="T13" fmla="*/ 1138 h 2152"/>
                <a:gd name="T14" fmla="*/ 613 w 1809"/>
                <a:gd name="T15" fmla="*/ 1053 h 2152"/>
                <a:gd name="T16" fmla="*/ 613 w 1809"/>
                <a:gd name="T17" fmla="*/ 864 h 2152"/>
                <a:gd name="T18" fmla="*/ 785 w 1809"/>
                <a:gd name="T19" fmla="*/ 961 h 2152"/>
                <a:gd name="T20" fmla="*/ 1555 w 1809"/>
                <a:gd name="T21" fmla="*/ 410 h 2152"/>
                <a:gd name="T22" fmla="*/ 1507 w 1809"/>
                <a:gd name="T23" fmla="*/ 386 h 2152"/>
                <a:gd name="T24" fmla="*/ 602 w 1809"/>
                <a:gd name="T25" fmla="*/ 700 h 2152"/>
                <a:gd name="T26" fmla="*/ 576 w 1809"/>
                <a:gd name="T27" fmla="*/ 724 h 2152"/>
                <a:gd name="T28" fmla="*/ 576 w 1809"/>
                <a:gd name="T29" fmla="*/ 2017 h 2152"/>
                <a:gd name="T30" fmla="*/ 822 w 1809"/>
                <a:gd name="T31" fmla="*/ 2149 h 2152"/>
                <a:gd name="T32" fmla="*/ 822 w 1809"/>
                <a:gd name="T33" fmla="*/ 879 h 2152"/>
                <a:gd name="T34" fmla="*/ 622 w 1809"/>
                <a:gd name="T35" fmla="*/ 772 h 2152"/>
                <a:gd name="T36" fmla="*/ 625 w 1809"/>
                <a:gd name="T37" fmla="*/ 772 h 2152"/>
                <a:gd name="T38" fmla="*/ 1531 w 1809"/>
                <a:gd name="T39" fmla="*/ 457 h 2152"/>
                <a:gd name="T40" fmla="*/ 1555 w 1809"/>
                <a:gd name="T41" fmla="*/ 410 h 2152"/>
                <a:gd name="T42" fmla="*/ 209 w 1809"/>
                <a:gd name="T43" fmla="*/ 581 h 2152"/>
                <a:gd name="T44" fmla="*/ 209 w 1809"/>
                <a:gd name="T45" fmla="*/ 758 h 2152"/>
                <a:gd name="T46" fmla="*/ 37 w 1809"/>
                <a:gd name="T47" fmla="*/ 673 h 2152"/>
                <a:gd name="T48" fmla="*/ 37 w 1809"/>
                <a:gd name="T49" fmla="*/ 484 h 2152"/>
                <a:gd name="T50" fmla="*/ 209 w 1809"/>
                <a:gd name="T51" fmla="*/ 581 h 2152"/>
                <a:gd name="T52" fmla="*/ 978 w 1809"/>
                <a:gd name="T53" fmla="*/ 30 h 2152"/>
                <a:gd name="T54" fmla="*/ 931 w 1809"/>
                <a:gd name="T55" fmla="*/ 6 h 2152"/>
                <a:gd name="T56" fmla="*/ 25 w 1809"/>
                <a:gd name="T57" fmla="*/ 321 h 2152"/>
                <a:gd name="T58" fmla="*/ 0 w 1809"/>
                <a:gd name="T59" fmla="*/ 344 h 2152"/>
                <a:gd name="T60" fmla="*/ 0 w 1809"/>
                <a:gd name="T61" fmla="*/ 1638 h 2152"/>
                <a:gd name="T62" fmla="*/ 246 w 1809"/>
                <a:gd name="T63" fmla="*/ 1770 h 2152"/>
                <a:gd name="T64" fmla="*/ 246 w 1809"/>
                <a:gd name="T65" fmla="*/ 500 h 2152"/>
                <a:gd name="T66" fmla="*/ 46 w 1809"/>
                <a:gd name="T67" fmla="*/ 393 h 2152"/>
                <a:gd name="T68" fmla="*/ 49 w 1809"/>
                <a:gd name="T69" fmla="*/ 392 h 2152"/>
                <a:gd name="T70" fmla="*/ 954 w 1809"/>
                <a:gd name="T71" fmla="*/ 77 h 2152"/>
                <a:gd name="T72" fmla="*/ 978 w 1809"/>
                <a:gd name="T73" fmla="*/ 30 h 2152"/>
                <a:gd name="T74" fmla="*/ 497 w 1809"/>
                <a:gd name="T75" fmla="*/ 781 h 2152"/>
                <a:gd name="T76" fmla="*/ 497 w 1809"/>
                <a:gd name="T77" fmla="*/ 958 h 2152"/>
                <a:gd name="T78" fmla="*/ 325 w 1809"/>
                <a:gd name="T79" fmla="*/ 873 h 2152"/>
                <a:gd name="T80" fmla="*/ 325 w 1809"/>
                <a:gd name="T81" fmla="*/ 684 h 2152"/>
                <a:gd name="T82" fmla="*/ 497 w 1809"/>
                <a:gd name="T83" fmla="*/ 781 h 2152"/>
                <a:gd name="T84" fmla="*/ 1266 w 1809"/>
                <a:gd name="T85" fmla="*/ 230 h 2152"/>
                <a:gd name="T86" fmla="*/ 1219 w 1809"/>
                <a:gd name="T87" fmla="*/ 206 h 2152"/>
                <a:gd name="T88" fmla="*/ 313 w 1809"/>
                <a:gd name="T89" fmla="*/ 520 h 2152"/>
                <a:gd name="T90" fmla="*/ 288 w 1809"/>
                <a:gd name="T91" fmla="*/ 544 h 2152"/>
                <a:gd name="T92" fmla="*/ 288 w 1809"/>
                <a:gd name="T93" fmla="*/ 1837 h 2152"/>
                <a:gd name="T94" fmla="*/ 534 w 1809"/>
                <a:gd name="T95" fmla="*/ 1969 h 2152"/>
                <a:gd name="T96" fmla="*/ 534 w 1809"/>
                <a:gd name="T97" fmla="*/ 699 h 2152"/>
                <a:gd name="T98" fmla="*/ 334 w 1809"/>
                <a:gd name="T99" fmla="*/ 592 h 2152"/>
                <a:gd name="T100" fmla="*/ 337 w 1809"/>
                <a:gd name="T101" fmla="*/ 592 h 2152"/>
                <a:gd name="T102" fmla="*/ 1243 w 1809"/>
                <a:gd name="T103" fmla="*/ 277 h 2152"/>
                <a:gd name="T104" fmla="*/ 1266 w 1809"/>
                <a:gd name="T105" fmla="*/ 23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9" h="2152">
                  <a:moveTo>
                    <a:pt x="870" y="879"/>
                  </a:moveTo>
                  <a:lnTo>
                    <a:pt x="870" y="2152"/>
                  </a:lnTo>
                  <a:lnTo>
                    <a:pt x="1809" y="1820"/>
                  </a:lnTo>
                  <a:lnTo>
                    <a:pt x="1809" y="547"/>
                  </a:lnTo>
                  <a:lnTo>
                    <a:pt x="870" y="879"/>
                  </a:lnTo>
                  <a:close/>
                  <a:moveTo>
                    <a:pt x="785" y="961"/>
                  </a:moveTo>
                  <a:lnTo>
                    <a:pt x="785" y="1138"/>
                  </a:lnTo>
                  <a:cubicBezTo>
                    <a:pt x="699" y="1121"/>
                    <a:pt x="613" y="1053"/>
                    <a:pt x="613" y="1053"/>
                  </a:cubicBezTo>
                  <a:lnTo>
                    <a:pt x="613" y="864"/>
                  </a:lnTo>
                  <a:cubicBezTo>
                    <a:pt x="719" y="950"/>
                    <a:pt x="785" y="961"/>
                    <a:pt x="785" y="961"/>
                  </a:cubicBezTo>
                  <a:close/>
                  <a:moveTo>
                    <a:pt x="1555" y="410"/>
                  </a:moveTo>
                  <a:cubicBezTo>
                    <a:pt x="1548" y="390"/>
                    <a:pt x="1527" y="379"/>
                    <a:pt x="1507" y="386"/>
                  </a:cubicBezTo>
                  <a:lnTo>
                    <a:pt x="602" y="700"/>
                  </a:lnTo>
                  <a:cubicBezTo>
                    <a:pt x="590" y="704"/>
                    <a:pt x="580" y="713"/>
                    <a:pt x="576" y="724"/>
                  </a:cubicBezTo>
                  <a:lnTo>
                    <a:pt x="576" y="2017"/>
                  </a:lnTo>
                  <a:cubicBezTo>
                    <a:pt x="608" y="2080"/>
                    <a:pt x="741" y="2149"/>
                    <a:pt x="822" y="2149"/>
                  </a:cubicBezTo>
                  <a:lnTo>
                    <a:pt x="822" y="879"/>
                  </a:lnTo>
                  <a:cubicBezTo>
                    <a:pt x="779" y="873"/>
                    <a:pt x="682" y="822"/>
                    <a:pt x="622" y="772"/>
                  </a:cubicBezTo>
                  <a:cubicBezTo>
                    <a:pt x="623" y="772"/>
                    <a:pt x="624" y="772"/>
                    <a:pt x="625" y="772"/>
                  </a:cubicBezTo>
                  <a:lnTo>
                    <a:pt x="1531" y="457"/>
                  </a:lnTo>
                  <a:cubicBezTo>
                    <a:pt x="1550" y="450"/>
                    <a:pt x="1561" y="429"/>
                    <a:pt x="1555" y="410"/>
                  </a:cubicBezTo>
                  <a:close/>
                  <a:moveTo>
                    <a:pt x="209" y="581"/>
                  </a:moveTo>
                  <a:lnTo>
                    <a:pt x="209" y="758"/>
                  </a:lnTo>
                  <a:cubicBezTo>
                    <a:pt x="123" y="742"/>
                    <a:pt x="37" y="673"/>
                    <a:pt x="37" y="673"/>
                  </a:cubicBezTo>
                  <a:lnTo>
                    <a:pt x="37" y="484"/>
                  </a:lnTo>
                  <a:cubicBezTo>
                    <a:pt x="143" y="570"/>
                    <a:pt x="209" y="581"/>
                    <a:pt x="209" y="581"/>
                  </a:cubicBezTo>
                  <a:close/>
                  <a:moveTo>
                    <a:pt x="978" y="30"/>
                  </a:moveTo>
                  <a:cubicBezTo>
                    <a:pt x="972" y="11"/>
                    <a:pt x="951" y="0"/>
                    <a:pt x="931" y="6"/>
                  </a:cubicBezTo>
                  <a:lnTo>
                    <a:pt x="25" y="321"/>
                  </a:lnTo>
                  <a:cubicBezTo>
                    <a:pt x="14" y="325"/>
                    <a:pt x="3" y="334"/>
                    <a:pt x="0" y="344"/>
                  </a:cubicBezTo>
                  <a:lnTo>
                    <a:pt x="0" y="1638"/>
                  </a:lnTo>
                  <a:cubicBezTo>
                    <a:pt x="32" y="1700"/>
                    <a:pt x="165" y="1770"/>
                    <a:pt x="246" y="1770"/>
                  </a:cubicBezTo>
                  <a:lnTo>
                    <a:pt x="246" y="500"/>
                  </a:lnTo>
                  <a:cubicBezTo>
                    <a:pt x="203" y="493"/>
                    <a:pt x="106" y="443"/>
                    <a:pt x="46" y="393"/>
                  </a:cubicBezTo>
                  <a:cubicBezTo>
                    <a:pt x="47" y="393"/>
                    <a:pt x="48" y="392"/>
                    <a:pt x="49" y="392"/>
                  </a:cubicBezTo>
                  <a:lnTo>
                    <a:pt x="954" y="77"/>
                  </a:lnTo>
                  <a:cubicBezTo>
                    <a:pt x="974" y="71"/>
                    <a:pt x="985" y="50"/>
                    <a:pt x="978" y="30"/>
                  </a:cubicBezTo>
                  <a:close/>
                  <a:moveTo>
                    <a:pt x="497" y="781"/>
                  </a:moveTo>
                  <a:lnTo>
                    <a:pt x="497" y="958"/>
                  </a:lnTo>
                  <a:cubicBezTo>
                    <a:pt x="411" y="941"/>
                    <a:pt x="325" y="873"/>
                    <a:pt x="325" y="873"/>
                  </a:cubicBezTo>
                  <a:lnTo>
                    <a:pt x="325" y="684"/>
                  </a:lnTo>
                  <a:cubicBezTo>
                    <a:pt x="431" y="770"/>
                    <a:pt x="497" y="781"/>
                    <a:pt x="497" y="781"/>
                  </a:cubicBezTo>
                  <a:close/>
                  <a:moveTo>
                    <a:pt x="1266" y="230"/>
                  </a:moveTo>
                  <a:cubicBezTo>
                    <a:pt x="1260" y="210"/>
                    <a:pt x="1239" y="199"/>
                    <a:pt x="1219" y="206"/>
                  </a:cubicBezTo>
                  <a:lnTo>
                    <a:pt x="313" y="520"/>
                  </a:lnTo>
                  <a:cubicBezTo>
                    <a:pt x="302" y="524"/>
                    <a:pt x="291" y="533"/>
                    <a:pt x="288" y="544"/>
                  </a:cubicBezTo>
                  <a:lnTo>
                    <a:pt x="288" y="1837"/>
                  </a:lnTo>
                  <a:cubicBezTo>
                    <a:pt x="320" y="1900"/>
                    <a:pt x="453" y="1969"/>
                    <a:pt x="534" y="1969"/>
                  </a:cubicBezTo>
                  <a:lnTo>
                    <a:pt x="534" y="699"/>
                  </a:lnTo>
                  <a:cubicBezTo>
                    <a:pt x="491" y="693"/>
                    <a:pt x="394" y="642"/>
                    <a:pt x="334" y="592"/>
                  </a:cubicBezTo>
                  <a:cubicBezTo>
                    <a:pt x="335" y="592"/>
                    <a:pt x="336" y="592"/>
                    <a:pt x="337" y="592"/>
                  </a:cubicBezTo>
                  <a:lnTo>
                    <a:pt x="1243" y="277"/>
                  </a:lnTo>
                  <a:cubicBezTo>
                    <a:pt x="1262" y="270"/>
                    <a:pt x="1273" y="249"/>
                    <a:pt x="1266" y="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863493" y="3073656"/>
            <a:ext cx="465708" cy="472063"/>
            <a:chOff x="10019977" y="-551766"/>
            <a:chExt cx="2093913" cy="2122488"/>
          </a:xfrm>
          <a:solidFill>
            <a:schemeClr val="tx1"/>
          </a:solidFill>
        </p:grpSpPr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10019977" y="-5517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10357957" y="-215900"/>
              <a:ext cx="1417952" cy="1401540"/>
            </a:xfrm>
            <a:custGeom>
              <a:avLst/>
              <a:gdLst>
                <a:gd name="T0" fmla="*/ 675 w 1848"/>
                <a:gd name="T1" fmla="*/ 126 h 1848"/>
                <a:gd name="T2" fmla="*/ 286 w 1848"/>
                <a:gd name="T3" fmla="*/ 287 h 1848"/>
                <a:gd name="T4" fmla="*/ 126 w 1848"/>
                <a:gd name="T5" fmla="*/ 675 h 1848"/>
                <a:gd name="T6" fmla="*/ 286 w 1848"/>
                <a:gd name="T7" fmla="*/ 1064 h 1848"/>
                <a:gd name="T8" fmla="*/ 675 w 1848"/>
                <a:gd name="T9" fmla="*/ 1225 h 1848"/>
                <a:gd name="T10" fmla="*/ 1063 w 1848"/>
                <a:gd name="T11" fmla="*/ 1064 h 1848"/>
                <a:gd name="T12" fmla="*/ 1063 w 1848"/>
                <a:gd name="T13" fmla="*/ 287 h 1848"/>
                <a:gd name="T14" fmla="*/ 675 w 1848"/>
                <a:gd name="T15" fmla="*/ 126 h 1848"/>
                <a:gd name="T16" fmla="*/ 675 w 1848"/>
                <a:gd name="T17" fmla="*/ 1350 h 1848"/>
                <a:gd name="T18" fmla="*/ 198 w 1848"/>
                <a:gd name="T19" fmla="*/ 1153 h 1848"/>
                <a:gd name="T20" fmla="*/ 0 w 1848"/>
                <a:gd name="T21" fmla="*/ 675 h 1848"/>
                <a:gd name="T22" fmla="*/ 198 w 1848"/>
                <a:gd name="T23" fmla="*/ 198 h 1848"/>
                <a:gd name="T24" fmla="*/ 675 w 1848"/>
                <a:gd name="T25" fmla="*/ 0 h 1848"/>
                <a:gd name="T26" fmla="*/ 1152 w 1848"/>
                <a:gd name="T27" fmla="*/ 198 h 1848"/>
                <a:gd name="T28" fmla="*/ 1152 w 1848"/>
                <a:gd name="T29" fmla="*/ 1153 h 1848"/>
                <a:gd name="T30" fmla="*/ 675 w 1848"/>
                <a:gd name="T31" fmla="*/ 1350 h 1848"/>
                <a:gd name="T32" fmla="*/ 1261 w 1848"/>
                <a:gd name="T33" fmla="*/ 1068 h 1848"/>
                <a:gd name="T34" fmla="*/ 1261 w 1848"/>
                <a:gd name="T35" fmla="*/ 1153 h 1848"/>
                <a:gd name="T36" fmla="*/ 1153 w 1848"/>
                <a:gd name="T37" fmla="*/ 1261 h 1848"/>
                <a:gd name="T38" fmla="*/ 1067 w 1848"/>
                <a:gd name="T39" fmla="*/ 1261 h 1848"/>
                <a:gd name="T40" fmla="*/ 1063 w 1848"/>
                <a:gd name="T41" fmla="*/ 1257 h 1848"/>
                <a:gd name="T42" fmla="*/ 1063 w 1848"/>
                <a:gd name="T43" fmla="*/ 1172 h 1848"/>
                <a:gd name="T44" fmla="*/ 1171 w 1848"/>
                <a:gd name="T45" fmla="*/ 1064 h 1848"/>
                <a:gd name="T46" fmla="*/ 1257 w 1848"/>
                <a:gd name="T47" fmla="*/ 1064 h 1848"/>
                <a:gd name="T48" fmla="*/ 1261 w 1848"/>
                <a:gd name="T49" fmla="*/ 1068 h 1848"/>
                <a:gd name="T50" fmla="*/ 1401 w 1848"/>
                <a:gd name="T51" fmla="*/ 1250 h 1848"/>
                <a:gd name="T52" fmla="*/ 1401 w 1848"/>
                <a:gd name="T53" fmla="*/ 1401 h 1848"/>
                <a:gd name="T54" fmla="*/ 1250 w 1848"/>
                <a:gd name="T55" fmla="*/ 1401 h 1848"/>
                <a:gd name="T56" fmla="*/ 1250 w 1848"/>
                <a:gd name="T57" fmla="*/ 1250 h 1848"/>
                <a:gd name="T58" fmla="*/ 1401 w 1848"/>
                <a:gd name="T59" fmla="*/ 1250 h 1848"/>
                <a:gd name="T60" fmla="*/ 1827 w 1848"/>
                <a:gd name="T61" fmla="*/ 1655 h 1848"/>
                <a:gd name="T62" fmla="*/ 1823 w 1848"/>
                <a:gd name="T63" fmla="*/ 1736 h 1848"/>
                <a:gd name="T64" fmla="*/ 1736 w 1848"/>
                <a:gd name="T65" fmla="*/ 1823 h 1848"/>
                <a:gd name="T66" fmla="*/ 1654 w 1848"/>
                <a:gd name="T67" fmla="*/ 1827 h 1848"/>
                <a:gd name="T68" fmla="*/ 1396 w 1848"/>
                <a:gd name="T69" fmla="*/ 1569 h 1848"/>
                <a:gd name="T70" fmla="*/ 1400 w 1848"/>
                <a:gd name="T71" fmla="*/ 1487 h 1848"/>
                <a:gd name="T72" fmla="*/ 1487 w 1848"/>
                <a:gd name="T73" fmla="*/ 1400 h 1848"/>
                <a:gd name="T74" fmla="*/ 1568 w 1848"/>
                <a:gd name="T75" fmla="*/ 1396 h 1848"/>
                <a:gd name="T76" fmla="*/ 1827 w 1848"/>
                <a:gd name="T77" fmla="*/ 1655 h 1848"/>
                <a:gd name="T78" fmla="*/ 675 w 1848"/>
                <a:gd name="T79" fmla="*/ 270 h 1848"/>
                <a:gd name="T80" fmla="*/ 389 w 1848"/>
                <a:gd name="T81" fmla="*/ 389 h 1848"/>
                <a:gd name="T82" fmla="*/ 270 w 1848"/>
                <a:gd name="T83" fmla="*/ 675 h 1848"/>
                <a:gd name="T84" fmla="*/ 389 w 1848"/>
                <a:gd name="T85" fmla="*/ 962 h 1848"/>
                <a:gd name="T86" fmla="*/ 675 w 1848"/>
                <a:gd name="T87" fmla="*/ 1080 h 1848"/>
                <a:gd name="T88" fmla="*/ 961 w 1848"/>
                <a:gd name="T89" fmla="*/ 962 h 1848"/>
                <a:gd name="T90" fmla="*/ 961 w 1848"/>
                <a:gd name="T91" fmla="*/ 389 h 1848"/>
                <a:gd name="T92" fmla="*/ 675 w 1848"/>
                <a:gd name="T93" fmla="*/ 270 h 1848"/>
                <a:gd name="T94" fmla="*/ 675 w 1848"/>
                <a:gd name="T95" fmla="*/ 1164 h 1848"/>
                <a:gd name="T96" fmla="*/ 329 w 1848"/>
                <a:gd name="T97" fmla="*/ 1021 h 1848"/>
                <a:gd name="T98" fmla="*/ 186 w 1848"/>
                <a:gd name="T99" fmla="*/ 675 h 1848"/>
                <a:gd name="T100" fmla="*/ 329 w 1848"/>
                <a:gd name="T101" fmla="*/ 330 h 1848"/>
                <a:gd name="T102" fmla="*/ 675 w 1848"/>
                <a:gd name="T103" fmla="*/ 187 h 1848"/>
                <a:gd name="T104" fmla="*/ 1021 w 1848"/>
                <a:gd name="T105" fmla="*/ 330 h 1848"/>
                <a:gd name="T106" fmla="*/ 1021 w 1848"/>
                <a:gd name="T107" fmla="*/ 1021 h 1848"/>
                <a:gd name="T108" fmla="*/ 675 w 1848"/>
                <a:gd name="T109" fmla="*/ 1164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8" h="1848">
                  <a:moveTo>
                    <a:pt x="675" y="126"/>
                  </a:moveTo>
                  <a:cubicBezTo>
                    <a:pt x="528" y="126"/>
                    <a:pt x="390" y="183"/>
                    <a:pt x="286" y="287"/>
                  </a:cubicBezTo>
                  <a:cubicBezTo>
                    <a:pt x="183" y="391"/>
                    <a:pt x="126" y="529"/>
                    <a:pt x="126" y="675"/>
                  </a:cubicBezTo>
                  <a:cubicBezTo>
                    <a:pt x="126" y="822"/>
                    <a:pt x="183" y="960"/>
                    <a:pt x="286" y="1064"/>
                  </a:cubicBezTo>
                  <a:cubicBezTo>
                    <a:pt x="390" y="1168"/>
                    <a:pt x="528" y="1225"/>
                    <a:pt x="675" y="1225"/>
                  </a:cubicBezTo>
                  <a:cubicBezTo>
                    <a:pt x="822" y="1225"/>
                    <a:pt x="960" y="1168"/>
                    <a:pt x="1063" y="1064"/>
                  </a:cubicBezTo>
                  <a:cubicBezTo>
                    <a:pt x="1278" y="850"/>
                    <a:pt x="1278" y="501"/>
                    <a:pt x="1063" y="287"/>
                  </a:cubicBezTo>
                  <a:cubicBezTo>
                    <a:pt x="960" y="183"/>
                    <a:pt x="822" y="126"/>
                    <a:pt x="675" y="126"/>
                  </a:cubicBezTo>
                  <a:close/>
                  <a:moveTo>
                    <a:pt x="675" y="1350"/>
                  </a:moveTo>
                  <a:cubicBezTo>
                    <a:pt x="495" y="1350"/>
                    <a:pt x="325" y="1280"/>
                    <a:pt x="198" y="1153"/>
                  </a:cubicBezTo>
                  <a:cubicBezTo>
                    <a:pt x="70" y="1025"/>
                    <a:pt x="0" y="856"/>
                    <a:pt x="0" y="675"/>
                  </a:cubicBezTo>
                  <a:cubicBezTo>
                    <a:pt x="0" y="495"/>
                    <a:pt x="70" y="326"/>
                    <a:pt x="198" y="198"/>
                  </a:cubicBezTo>
                  <a:cubicBezTo>
                    <a:pt x="325" y="71"/>
                    <a:pt x="495" y="0"/>
                    <a:pt x="675" y="0"/>
                  </a:cubicBezTo>
                  <a:cubicBezTo>
                    <a:pt x="855" y="0"/>
                    <a:pt x="1025" y="71"/>
                    <a:pt x="1152" y="198"/>
                  </a:cubicBezTo>
                  <a:cubicBezTo>
                    <a:pt x="1415" y="461"/>
                    <a:pt x="1415" y="889"/>
                    <a:pt x="1152" y="1153"/>
                  </a:cubicBezTo>
                  <a:cubicBezTo>
                    <a:pt x="1025" y="1280"/>
                    <a:pt x="855" y="1350"/>
                    <a:pt x="675" y="1350"/>
                  </a:cubicBezTo>
                  <a:close/>
                  <a:moveTo>
                    <a:pt x="1261" y="1068"/>
                  </a:moveTo>
                  <a:cubicBezTo>
                    <a:pt x="1284" y="1091"/>
                    <a:pt x="1284" y="1130"/>
                    <a:pt x="1261" y="1153"/>
                  </a:cubicBezTo>
                  <a:lnTo>
                    <a:pt x="1153" y="1261"/>
                  </a:lnTo>
                  <a:cubicBezTo>
                    <a:pt x="1129" y="1285"/>
                    <a:pt x="1091" y="1285"/>
                    <a:pt x="1067" y="1261"/>
                  </a:cubicBezTo>
                  <a:lnTo>
                    <a:pt x="1063" y="1257"/>
                  </a:lnTo>
                  <a:cubicBezTo>
                    <a:pt x="1040" y="1234"/>
                    <a:pt x="1040" y="1195"/>
                    <a:pt x="1063" y="1172"/>
                  </a:cubicBezTo>
                  <a:lnTo>
                    <a:pt x="1171" y="1064"/>
                  </a:lnTo>
                  <a:cubicBezTo>
                    <a:pt x="1195" y="1040"/>
                    <a:pt x="1233" y="1040"/>
                    <a:pt x="1257" y="1064"/>
                  </a:cubicBezTo>
                  <a:lnTo>
                    <a:pt x="1261" y="1068"/>
                  </a:lnTo>
                  <a:close/>
                  <a:moveTo>
                    <a:pt x="1401" y="1250"/>
                  </a:moveTo>
                  <a:cubicBezTo>
                    <a:pt x="1442" y="1292"/>
                    <a:pt x="1442" y="1359"/>
                    <a:pt x="1401" y="1401"/>
                  </a:cubicBezTo>
                  <a:cubicBezTo>
                    <a:pt x="1359" y="1443"/>
                    <a:pt x="1291" y="1443"/>
                    <a:pt x="1250" y="1401"/>
                  </a:cubicBezTo>
                  <a:cubicBezTo>
                    <a:pt x="1208" y="1359"/>
                    <a:pt x="1208" y="1292"/>
                    <a:pt x="1250" y="1250"/>
                  </a:cubicBezTo>
                  <a:cubicBezTo>
                    <a:pt x="1291" y="1208"/>
                    <a:pt x="1359" y="1208"/>
                    <a:pt x="1401" y="1250"/>
                  </a:cubicBezTo>
                  <a:close/>
                  <a:moveTo>
                    <a:pt x="1827" y="1655"/>
                  </a:moveTo>
                  <a:cubicBezTo>
                    <a:pt x="1848" y="1676"/>
                    <a:pt x="1846" y="1713"/>
                    <a:pt x="1823" y="1736"/>
                  </a:cubicBezTo>
                  <a:lnTo>
                    <a:pt x="1736" y="1823"/>
                  </a:lnTo>
                  <a:cubicBezTo>
                    <a:pt x="1713" y="1847"/>
                    <a:pt x="1676" y="1848"/>
                    <a:pt x="1654" y="1827"/>
                  </a:cubicBezTo>
                  <a:lnTo>
                    <a:pt x="1396" y="1569"/>
                  </a:lnTo>
                  <a:cubicBezTo>
                    <a:pt x="1375" y="1547"/>
                    <a:pt x="1376" y="1511"/>
                    <a:pt x="1400" y="1487"/>
                  </a:cubicBezTo>
                  <a:lnTo>
                    <a:pt x="1487" y="1400"/>
                  </a:lnTo>
                  <a:cubicBezTo>
                    <a:pt x="1510" y="1377"/>
                    <a:pt x="1547" y="1375"/>
                    <a:pt x="1568" y="1396"/>
                  </a:cubicBezTo>
                  <a:lnTo>
                    <a:pt x="1827" y="1655"/>
                  </a:lnTo>
                  <a:close/>
                  <a:moveTo>
                    <a:pt x="675" y="270"/>
                  </a:moveTo>
                  <a:cubicBezTo>
                    <a:pt x="567" y="270"/>
                    <a:pt x="465" y="312"/>
                    <a:pt x="389" y="389"/>
                  </a:cubicBezTo>
                  <a:cubicBezTo>
                    <a:pt x="312" y="465"/>
                    <a:pt x="270" y="567"/>
                    <a:pt x="270" y="675"/>
                  </a:cubicBezTo>
                  <a:cubicBezTo>
                    <a:pt x="270" y="783"/>
                    <a:pt x="312" y="885"/>
                    <a:pt x="389" y="962"/>
                  </a:cubicBezTo>
                  <a:cubicBezTo>
                    <a:pt x="465" y="1038"/>
                    <a:pt x="567" y="1080"/>
                    <a:pt x="675" y="1080"/>
                  </a:cubicBezTo>
                  <a:cubicBezTo>
                    <a:pt x="783" y="1080"/>
                    <a:pt x="885" y="1038"/>
                    <a:pt x="961" y="962"/>
                  </a:cubicBezTo>
                  <a:cubicBezTo>
                    <a:pt x="1119" y="804"/>
                    <a:pt x="1119" y="547"/>
                    <a:pt x="961" y="389"/>
                  </a:cubicBezTo>
                  <a:cubicBezTo>
                    <a:pt x="885" y="312"/>
                    <a:pt x="783" y="270"/>
                    <a:pt x="675" y="270"/>
                  </a:cubicBezTo>
                  <a:close/>
                  <a:moveTo>
                    <a:pt x="675" y="1164"/>
                  </a:moveTo>
                  <a:cubicBezTo>
                    <a:pt x="544" y="1164"/>
                    <a:pt x="422" y="1113"/>
                    <a:pt x="329" y="1021"/>
                  </a:cubicBezTo>
                  <a:cubicBezTo>
                    <a:pt x="237" y="929"/>
                    <a:pt x="186" y="806"/>
                    <a:pt x="186" y="675"/>
                  </a:cubicBezTo>
                  <a:cubicBezTo>
                    <a:pt x="186" y="545"/>
                    <a:pt x="237" y="422"/>
                    <a:pt x="329" y="330"/>
                  </a:cubicBezTo>
                  <a:cubicBezTo>
                    <a:pt x="422" y="237"/>
                    <a:pt x="544" y="187"/>
                    <a:pt x="675" y="187"/>
                  </a:cubicBezTo>
                  <a:cubicBezTo>
                    <a:pt x="806" y="187"/>
                    <a:pt x="928" y="237"/>
                    <a:pt x="1021" y="330"/>
                  </a:cubicBezTo>
                  <a:cubicBezTo>
                    <a:pt x="1211" y="520"/>
                    <a:pt x="1211" y="830"/>
                    <a:pt x="1021" y="1021"/>
                  </a:cubicBezTo>
                  <a:cubicBezTo>
                    <a:pt x="928" y="1113"/>
                    <a:pt x="806" y="1164"/>
                    <a:pt x="675" y="1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764453" y="3053971"/>
            <a:ext cx="465708" cy="472063"/>
            <a:chOff x="2317849" y="-1212230"/>
            <a:chExt cx="2093913" cy="2122488"/>
          </a:xfrm>
          <a:solidFill>
            <a:schemeClr val="tx1"/>
          </a:solidFill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2317849" y="-121223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2723116" y="-1037197"/>
              <a:ext cx="1283378" cy="1723206"/>
            </a:xfrm>
            <a:custGeom>
              <a:avLst/>
              <a:gdLst>
                <a:gd name="T0" fmla="*/ 337 w 1669"/>
                <a:gd name="T1" fmla="*/ 844 h 2273"/>
                <a:gd name="T2" fmla="*/ 513 w 1669"/>
                <a:gd name="T3" fmla="*/ 1259 h 2273"/>
                <a:gd name="T4" fmla="*/ 656 w 1669"/>
                <a:gd name="T5" fmla="*/ 1590 h 2273"/>
                <a:gd name="T6" fmla="*/ 978 w 1669"/>
                <a:gd name="T7" fmla="*/ 1600 h 2273"/>
                <a:gd name="T8" fmla="*/ 1049 w 1669"/>
                <a:gd name="T9" fmla="*/ 1467 h 2273"/>
                <a:gd name="T10" fmla="*/ 1229 w 1669"/>
                <a:gd name="T11" fmla="*/ 1135 h 2273"/>
                <a:gd name="T12" fmla="*/ 835 w 1669"/>
                <a:gd name="T13" fmla="*/ 346 h 2273"/>
                <a:gd name="T14" fmla="*/ 691 w 1669"/>
                <a:gd name="T15" fmla="*/ 1704 h 2273"/>
                <a:gd name="T16" fmla="*/ 528 w 1669"/>
                <a:gd name="T17" fmla="*/ 1515 h 2273"/>
                <a:gd name="T18" fmla="*/ 354 w 1669"/>
                <a:gd name="T19" fmla="*/ 1192 h 2273"/>
                <a:gd name="T20" fmla="*/ 835 w 1669"/>
                <a:gd name="T21" fmla="*/ 242 h 2273"/>
                <a:gd name="T22" fmla="*/ 1316 w 1669"/>
                <a:gd name="T23" fmla="*/ 1192 h 2273"/>
                <a:gd name="T24" fmla="*/ 1142 w 1669"/>
                <a:gd name="T25" fmla="*/ 1515 h 2273"/>
                <a:gd name="T26" fmla="*/ 978 w 1669"/>
                <a:gd name="T27" fmla="*/ 1704 h 2273"/>
                <a:gd name="T28" fmla="*/ 597 w 1669"/>
                <a:gd name="T29" fmla="*/ 2037 h 2273"/>
                <a:gd name="T30" fmla="*/ 1002 w 1669"/>
                <a:gd name="T31" fmla="*/ 2115 h 2273"/>
                <a:gd name="T32" fmla="*/ 1002 w 1669"/>
                <a:gd name="T33" fmla="*/ 1960 h 2273"/>
                <a:gd name="T34" fmla="*/ 645 w 1669"/>
                <a:gd name="T35" fmla="*/ 2086 h 2273"/>
                <a:gd name="T36" fmla="*/ 1033 w 1669"/>
                <a:gd name="T37" fmla="*/ 2086 h 2273"/>
                <a:gd name="T38" fmla="*/ 1081 w 1669"/>
                <a:gd name="T39" fmla="*/ 2037 h 2273"/>
                <a:gd name="T40" fmla="*/ 597 w 1669"/>
                <a:gd name="T41" fmla="*/ 1795 h 2273"/>
                <a:gd name="T42" fmla="*/ 1081 w 1669"/>
                <a:gd name="T43" fmla="*/ 2037 h 2273"/>
                <a:gd name="T44" fmla="*/ 1077 w 1669"/>
                <a:gd name="T45" fmla="*/ 949 h 2273"/>
                <a:gd name="T46" fmla="*/ 914 w 1669"/>
                <a:gd name="T47" fmla="*/ 1113 h 2273"/>
                <a:gd name="T48" fmla="*/ 756 w 1669"/>
                <a:gd name="T49" fmla="*/ 1113 h 2273"/>
                <a:gd name="T50" fmla="*/ 592 w 1669"/>
                <a:gd name="T51" fmla="*/ 949 h 2273"/>
                <a:gd name="T52" fmla="*/ 592 w 1669"/>
                <a:gd name="T53" fmla="*/ 791 h 2273"/>
                <a:gd name="T54" fmla="*/ 756 w 1669"/>
                <a:gd name="T55" fmla="*/ 628 h 2273"/>
                <a:gd name="T56" fmla="*/ 914 w 1669"/>
                <a:gd name="T57" fmla="*/ 628 h 2273"/>
                <a:gd name="T58" fmla="*/ 1077 w 1669"/>
                <a:gd name="T59" fmla="*/ 791 h 2273"/>
                <a:gd name="T60" fmla="*/ 1604 w 1669"/>
                <a:gd name="T61" fmla="*/ 768 h 2273"/>
                <a:gd name="T62" fmla="*/ 1518 w 1669"/>
                <a:gd name="T63" fmla="*/ 844 h 2273"/>
                <a:gd name="T64" fmla="*/ 1604 w 1669"/>
                <a:gd name="T65" fmla="*/ 893 h 2273"/>
                <a:gd name="T66" fmla="*/ 1604 w 1669"/>
                <a:gd name="T67" fmla="*/ 768 h 2273"/>
                <a:gd name="T68" fmla="*/ 1421 w 1669"/>
                <a:gd name="T69" fmla="*/ 336 h 2273"/>
                <a:gd name="T70" fmla="*/ 1332 w 1669"/>
                <a:gd name="T71" fmla="*/ 247 h 2273"/>
                <a:gd name="T72" fmla="*/ 1356 w 1669"/>
                <a:gd name="T73" fmla="*/ 400 h 2273"/>
                <a:gd name="T74" fmla="*/ 895 w 1669"/>
                <a:gd name="T75" fmla="*/ 161 h 2273"/>
                <a:gd name="T76" fmla="*/ 833 w 1669"/>
                <a:gd name="T77" fmla="*/ 0 h 2273"/>
                <a:gd name="T78" fmla="*/ 771 w 1669"/>
                <a:gd name="T79" fmla="*/ 161 h 2273"/>
                <a:gd name="T80" fmla="*/ 307 w 1669"/>
                <a:gd name="T81" fmla="*/ 408 h 2273"/>
                <a:gd name="T82" fmla="*/ 334 w 1669"/>
                <a:gd name="T83" fmla="*/ 258 h 2273"/>
                <a:gd name="T84" fmla="*/ 245 w 1669"/>
                <a:gd name="T85" fmla="*/ 346 h 2273"/>
                <a:gd name="T86" fmla="*/ 149 w 1669"/>
                <a:gd name="T87" fmla="*/ 844 h 2273"/>
                <a:gd name="T88" fmla="*/ 65 w 1669"/>
                <a:gd name="T89" fmla="*/ 768 h 2273"/>
                <a:gd name="T90" fmla="*/ 65 w 1669"/>
                <a:gd name="T91" fmla="*/ 893 h 2273"/>
                <a:gd name="T92" fmla="*/ 149 w 1669"/>
                <a:gd name="T93" fmla="*/ 844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9" h="2273">
                  <a:moveTo>
                    <a:pt x="835" y="346"/>
                  </a:moveTo>
                  <a:cubicBezTo>
                    <a:pt x="560" y="346"/>
                    <a:pt x="337" y="569"/>
                    <a:pt x="337" y="844"/>
                  </a:cubicBezTo>
                  <a:cubicBezTo>
                    <a:pt x="337" y="975"/>
                    <a:pt x="440" y="1133"/>
                    <a:pt x="441" y="1135"/>
                  </a:cubicBezTo>
                  <a:cubicBezTo>
                    <a:pt x="463" y="1168"/>
                    <a:pt x="495" y="1222"/>
                    <a:pt x="513" y="1259"/>
                  </a:cubicBezTo>
                  <a:lnTo>
                    <a:pt x="620" y="1467"/>
                  </a:lnTo>
                  <a:cubicBezTo>
                    <a:pt x="641" y="1507"/>
                    <a:pt x="656" y="1560"/>
                    <a:pt x="656" y="1590"/>
                  </a:cubicBezTo>
                  <a:cubicBezTo>
                    <a:pt x="657" y="1591"/>
                    <a:pt x="669" y="1600"/>
                    <a:pt x="691" y="1600"/>
                  </a:cubicBezTo>
                  <a:lnTo>
                    <a:pt x="978" y="1600"/>
                  </a:lnTo>
                  <a:cubicBezTo>
                    <a:pt x="1000" y="1600"/>
                    <a:pt x="1012" y="1591"/>
                    <a:pt x="1014" y="1588"/>
                  </a:cubicBezTo>
                  <a:cubicBezTo>
                    <a:pt x="1014" y="1560"/>
                    <a:pt x="1029" y="1507"/>
                    <a:pt x="1049" y="1467"/>
                  </a:cubicBezTo>
                  <a:lnTo>
                    <a:pt x="1157" y="1258"/>
                  </a:lnTo>
                  <a:cubicBezTo>
                    <a:pt x="1175" y="1223"/>
                    <a:pt x="1207" y="1168"/>
                    <a:pt x="1229" y="1135"/>
                  </a:cubicBezTo>
                  <a:cubicBezTo>
                    <a:pt x="1264" y="1080"/>
                    <a:pt x="1333" y="948"/>
                    <a:pt x="1333" y="844"/>
                  </a:cubicBezTo>
                  <a:cubicBezTo>
                    <a:pt x="1333" y="569"/>
                    <a:pt x="1109" y="346"/>
                    <a:pt x="835" y="346"/>
                  </a:cubicBezTo>
                  <a:close/>
                  <a:moveTo>
                    <a:pt x="978" y="1704"/>
                  </a:moveTo>
                  <a:lnTo>
                    <a:pt x="691" y="1704"/>
                  </a:lnTo>
                  <a:cubicBezTo>
                    <a:pt x="613" y="1704"/>
                    <a:pt x="552" y="1654"/>
                    <a:pt x="552" y="1590"/>
                  </a:cubicBezTo>
                  <a:cubicBezTo>
                    <a:pt x="552" y="1581"/>
                    <a:pt x="543" y="1546"/>
                    <a:pt x="528" y="1515"/>
                  </a:cubicBezTo>
                  <a:lnTo>
                    <a:pt x="420" y="1306"/>
                  </a:lnTo>
                  <a:cubicBezTo>
                    <a:pt x="404" y="1273"/>
                    <a:pt x="374" y="1222"/>
                    <a:pt x="354" y="1192"/>
                  </a:cubicBezTo>
                  <a:cubicBezTo>
                    <a:pt x="342" y="1173"/>
                    <a:pt x="233" y="1003"/>
                    <a:pt x="233" y="844"/>
                  </a:cubicBezTo>
                  <a:cubicBezTo>
                    <a:pt x="233" y="512"/>
                    <a:pt x="503" y="242"/>
                    <a:pt x="835" y="242"/>
                  </a:cubicBezTo>
                  <a:cubicBezTo>
                    <a:pt x="1167" y="242"/>
                    <a:pt x="1437" y="512"/>
                    <a:pt x="1437" y="844"/>
                  </a:cubicBezTo>
                  <a:cubicBezTo>
                    <a:pt x="1437" y="1003"/>
                    <a:pt x="1328" y="1173"/>
                    <a:pt x="1316" y="1192"/>
                  </a:cubicBezTo>
                  <a:cubicBezTo>
                    <a:pt x="1296" y="1222"/>
                    <a:pt x="1266" y="1274"/>
                    <a:pt x="1249" y="1306"/>
                  </a:cubicBezTo>
                  <a:lnTo>
                    <a:pt x="1142" y="1515"/>
                  </a:lnTo>
                  <a:cubicBezTo>
                    <a:pt x="1126" y="1546"/>
                    <a:pt x="1118" y="1581"/>
                    <a:pt x="1118" y="1590"/>
                  </a:cubicBezTo>
                  <a:cubicBezTo>
                    <a:pt x="1118" y="1654"/>
                    <a:pt x="1056" y="1704"/>
                    <a:pt x="978" y="1704"/>
                  </a:cubicBezTo>
                  <a:close/>
                  <a:moveTo>
                    <a:pt x="676" y="1960"/>
                  </a:moveTo>
                  <a:cubicBezTo>
                    <a:pt x="632" y="1960"/>
                    <a:pt x="597" y="1995"/>
                    <a:pt x="597" y="2037"/>
                  </a:cubicBezTo>
                  <a:cubicBezTo>
                    <a:pt x="597" y="2080"/>
                    <a:pt x="632" y="2115"/>
                    <a:pt x="676" y="2115"/>
                  </a:cubicBezTo>
                  <a:lnTo>
                    <a:pt x="1002" y="2115"/>
                  </a:lnTo>
                  <a:cubicBezTo>
                    <a:pt x="1046" y="2115"/>
                    <a:pt x="1081" y="2080"/>
                    <a:pt x="1081" y="2037"/>
                  </a:cubicBezTo>
                  <a:cubicBezTo>
                    <a:pt x="1081" y="1995"/>
                    <a:pt x="1046" y="1960"/>
                    <a:pt x="1002" y="1960"/>
                  </a:cubicBezTo>
                  <a:lnTo>
                    <a:pt x="676" y="1960"/>
                  </a:lnTo>
                  <a:close/>
                  <a:moveTo>
                    <a:pt x="645" y="2086"/>
                  </a:moveTo>
                  <a:cubicBezTo>
                    <a:pt x="649" y="2190"/>
                    <a:pt x="734" y="2273"/>
                    <a:pt x="839" y="2273"/>
                  </a:cubicBezTo>
                  <a:cubicBezTo>
                    <a:pt x="944" y="2273"/>
                    <a:pt x="1029" y="2190"/>
                    <a:pt x="1033" y="2086"/>
                  </a:cubicBezTo>
                  <a:lnTo>
                    <a:pt x="645" y="2086"/>
                  </a:lnTo>
                  <a:close/>
                  <a:moveTo>
                    <a:pt x="1081" y="2037"/>
                  </a:moveTo>
                  <a:lnTo>
                    <a:pt x="597" y="2037"/>
                  </a:lnTo>
                  <a:lnTo>
                    <a:pt x="597" y="1795"/>
                  </a:lnTo>
                  <a:lnTo>
                    <a:pt x="1081" y="1795"/>
                  </a:lnTo>
                  <a:lnTo>
                    <a:pt x="1081" y="2037"/>
                  </a:lnTo>
                  <a:close/>
                  <a:moveTo>
                    <a:pt x="1157" y="870"/>
                  </a:moveTo>
                  <a:cubicBezTo>
                    <a:pt x="1157" y="914"/>
                    <a:pt x="1121" y="949"/>
                    <a:pt x="1077" y="949"/>
                  </a:cubicBezTo>
                  <a:lnTo>
                    <a:pt x="914" y="949"/>
                  </a:lnTo>
                  <a:lnTo>
                    <a:pt x="914" y="1113"/>
                  </a:lnTo>
                  <a:cubicBezTo>
                    <a:pt x="914" y="1156"/>
                    <a:pt x="878" y="1192"/>
                    <a:pt x="835" y="1192"/>
                  </a:cubicBezTo>
                  <a:cubicBezTo>
                    <a:pt x="791" y="1192"/>
                    <a:pt x="756" y="1156"/>
                    <a:pt x="756" y="1113"/>
                  </a:cubicBezTo>
                  <a:lnTo>
                    <a:pt x="756" y="949"/>
                  </a:lnTo>
                  <a:lnTo>
                    <a:pt x="592" y="949"/>
                  </a:lnTo>
                  <a:cubicBezTo>
                    <a:pt x="549" y="949"/>
                    <a:pt x="513" y="914"/>
                    <a:pt x="513" y="870"/>
                  </a:cubicBezTo>
                  <a:cubicBezTo>
                    <a:pt x="513" y="827"/>
                    <a:pt x="549" y="791"/>
                    <a:pt x="592" y="791"/>
                  </a:cubicBezTo>
                  <a:lnTo>
                    <a:pt x="756" y="791"/>
                  </a:lnTo>
                  <a:lnTo>
                    <a:pt x="756" y="628"/>
                  </a:lnTo>
                  <a:cubicBezTo>
                    <a:pt x="756" y="584"/>
                    <a:pt x="791" y="548"/>
                    <a:pt x="835" y="548"/>
                  </a:cubicBezTo>
                  <a:cubicBezTo>
                    <a:pt x="878" y="548"/>
                    <a:pt x="914" y="584"/>
                    <a:pt x="914" y="628"/>
                  </a:cubicBezTo>
                  <a:lnTo>
                    <a:pt x="914" y="791"/>
                  </a:lnTo>
                  <a:lnTo>
                    <a:pt x="1077" y="791"/>
                  </a:lnTo>
                  <a:cubicBezTo>
                    <a:pt x="1121" y="791"/>
                    <a:pt x="1157" y="827"/>
                    <a:pt x="1157" y="870"/>
                  </a:cubicBezTo>
                  <a:close/>
                  <a:moveTo>
                    <a:pt x="1604" y="768"/>
                  </a:moveTo>
                  <a:lnTo>
                    <a:pt x="1514" y="768"/>
                  </a:lnTo>
                  <a:cubicBezTo>
                    <a:pt x="1517" y="793"/>
                    <a:pt x="1518" y="818"/>
                    <a:pt x="1518" y="844"/>
                  </a:cubicBezTo>
                  <a:cubicBezTo>
                    <a:pt x="1518" y="860"/>
                    <a:pt x="1517" y="877"/>
                    <a:pt x="1515" y="893"/>
                  </a:cubicBezTo>
                  <a:lnTo>
                    <a:pt x="1604" y="893"/>
                  </a:lnTo>
                  <a:cubicBezTo>
                    <a:pt x="1640" y="893"/>
                    <a:pt x="1669" y="865"/>
                    <a:pt x="1669" y="831"/>
                  </a:cubicBezTo>
                  <a:cubicBezTo>
                    <a:pt x="1669" y="796"/>
                    <a:pt x="1640" y="768"/>
                    <a:pt x="1604" y="768"/>
                  </a:cubicBezTo>
                  <a:close/>
                  <a:moveTo>
                    <a:pt x="1356" y="400"/>
                  </a:moveTo>
                  <a:lnTo>
                    <a:pt x="1421" y="336"/>
                  </a:lnTo>
                  <a:cubicBezTo>
                    <a:pt x="1446" y="310"/>
                    <a:pt x="1447" y="270"/>
                    <a:pt x="1423" y="245"/>
                  </a:cubicBezTo>
                  <a:cubicBezTo>
                    <a:pt x="1398" y="221"/>
                    <a:pt x="1358" y="222"/>
                    <a:pt x="1332" y="247"/>
                  </a:cubicBezTo>
                  <a:lnTo>
                    <a:pt x="1267" y="313"/>
                  </a:lnTo>
                  <a:cubicBezTo>
                    <a:pt x="1299" y="339"/>
                    <a:pt x="1329" y="368"/>
                    <a:pt x="1356" y="400"/>
                  </a:cubicBezTo>
                  <a:close/>
                  <a:moveTo>
                    <a:pt x="833" y="158"/>
                  </a:moveTo>
                  <a:cubicBezTo>
                    <a:pt x="854" y="158"/>
                    <a:pt x="875" y="160"/>
                    <a:pt x="895" y="161"/>
                  </a:cubicBezTo>
                  <a:lnTo>
                    <a:pt x="895" y="65"/>
                  </a:lnTo>
                  <a:cubicBezTo>
                    <a:pt x="895" y="29"/>
                    <a:pt x="867" y="0"/>
                    <a:pt x="833" y="0"/>
                  </a:cubicBezTo>
                  <a:cubicBezTo>
                    <a:pt x="799" y="0"/>
                    <a:pt x="771" y="29"/>
                    <a:pt x="771" y="65"/>
                  </a:cubicBezTo>
                  <a:lnTo>
                    <a:pt x="771" y="161"/>
                  </a:lnTo>
                  <a:cubicBezTo>
                    <a:pt x="791" y="160"/>
                    <a:pt x="812" y="158"/>
                    <a:pt x="833" y="158"/>
                  </a:cubicBezTo>
                  <a:close/>
                  <a:moveTo>
                    <a:pt x="307" y="408"/>
                  </a:moveTo>
                  <a:cubicBezTo>
                    <a:pt x="333" y="375"/>
                    <a:pt x="363" y="346"/>
                    <a:pt x="395" y="319"/>
                  </a:cubicBezTo>
                  <a:lnTo>
                    <a:pt x="334" y="258"/>
                  </a:lnTo>
                  <a:cubicBezTo>
                    <a:pt x="308" y="233"/>
                    <a:pt x="268" y="232"/>
                    <a:pt x="244" y="256"/>
                  </a:cubicBezTo>
                  <a:cubicBezTo>
                    <a:pt x="219" y="281"/>
                    <a:pt x="220" y="321"/>
                    <a:pt x="245" y="346"/>
                  </a:cubicBezTo>
                  <a:lnTo>
                    <a:pt x="307" y="408"/>
                  </a:lnTo>
                  <a:close/>
                  <a:moveTo>
                    <a:pt x="149" y="844"/>
                  </a:moveTo>
                  <a:cubicBezTo>
                    <a:pt x="149" y="818"/>
                    <a:pt x="151" y="793"/>
                    <a:pt x="154" y="768"/>
                  </a:cubicBezTo>
                  <a:lnTo>
                    <a:pt x="65" y="768"/>
                  </a:lnTo>
                  <a:cubicBezTo>
                    <a:pt x="29" y="768"/>
                    <a:pt x="0" y="796"/>
                    <a:pt x="0" y="831"/>
                  </a:cubicBezTo>
                  <a:cubicBezTo>
                    <a:pt x="0" y="865"/>
                    <a:pt x="29" y="893"/>
                    <a:pt x="65" y="893"/>
                  </a:cubicBezTo>
                  <a:lnTo>
                    <a:pt x="152" y="893"/>
                  </a:lnTo>
                  <a:cubicBezTo>
                    <a:pt x="151" y="877"/>
                    <a:pt x="149" y="860"/>
                    <a:pt x="149" y="8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461649" y="3053971"/>
            <a:ext cx="465708" cy="472063"/>
            <a:chOff x="4910385" y="-2248866"/>
            <a:chExt cx="2093913" cy="2122488"/>
          </a:xfrm>
          <a:solidFill>
            <a:schemeClr val="tx1"/>
          </a:solidFill>
        </p:grpSpPr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4910385" y="-22488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5341463" y="-1826020"/>
              <a:ext cx="1381847" cy="1227579"/>
            </a:xfrm>
            <a:custGeom>
              <a:avLst/>
              <a:gdLst>
                <a:gd name="T0" fmla="*/ 746 w 1802"/>
                <a:gd name="T1" fmla="*/ 524 h 1618"/>
                <a:gd name="T2" fmla="*/ 223 w 1802"/>
                <a:gd name="T3" fmla="*/ 599 h 1618"/>
                <a:gd name="T4" fmla="*/ 223 w 1802"/>
                <a:gd name="T5" fmla="*/ 383 h 1618"/>
                <a:gd name="T6" fmla="*/ 1059 w 1802"/>
                <a:gd name="T7" fmla="*/ 458 h 1618"/>
                <a:gd name="T8" fmla="*/ 223 w 1802"/>
                <a:gd name="T9" fmla="*/ 383 h 1618"/>
                <a:gd name="T10" fmla="*/ 1059 w 1802"/>
                <a:gd name="T11" fmla="*/ 241 h 1618"/>
                <a:gd name="T12" fmla="*/ 223 w 1802"/>
                <a:gd name="T13" fmla="*/ 317 h 1618"/>
                <a:gd name="T14" fmla="*/ 0 w 1802"/>
                <a:gd name="T15" fmla="*/ 1182 h 1618"/>
                <a:gd name="T16" fmla="*/ 202 w 1802"/>
                <a:gd name="T17" fmla="*/ 1455 h 1618"/>
                <a:gd name="T18" fmla="*/ 1283 w 1802"/>
                <a:gd name="T19" fmla="*/ 1548 h 1618"/>
                <a:gd name="T20" fmla="*/ 1198 w 1802"/>
                <a:gd name="T21" fmla="*/ 1219 h 1618"/>
                <a:gd name="T22" fmla="*/ 382 w 1802"/>
                <a:gd name="T23" fmla="*/ 1228 h 1618"/>
                <a:gd name="T24" fmla="*/ 298 w 1802"/>
                <a:gd name="T25" fmla="*/ 1320 h 1618"/>
                <a:gd name="T26" fmla="*/ 84 w 1802"/>
                <a:gd name="T27" fmla="*/ 1164 h 1618"/>
                <a:gd name="T28" fmla="*/ 1198 w 1802"/>
                <a:gd name="T29" fmla="*/ 85 h 1618"/>
                <a:gd name="T30" fmla="*/ 1283 w 1802"/>
                <a:gd name="T31" fmla="*/ 840 h 1618"/>
                <a:gd name="T32" fmla="*/ 0 w 1802"/>
                <a:gd name="T33" fmla="*/ 0 h 1618"/>
                <a:gd name="T34" fmla="*/ 302 w 1802"/>
                <a:gd name="T35" fmla="*/ 1398 h 1618"/>
                <a:gd name="T36" fmla="*/ 972 w 1802"/>
                <a:gd name="T37" fmla="*/ 1492 h 1618"/>
                <a:gd name="T38" fmla="*/ 302 w 1802"/>
                <a:gd name="T39" fmla="*/ 1398 h 1618"/>
                <a:gd name="T40" fmla="*/ 1442 w 1802"/>
                <a:gd name="T41" fmla="*/ 1062 h 1618"/>
                <a:gd name="T42" fmla="*/ 993 w 1802"/>
                <a:gd name="T43" fmla="*/ 851 h 1618"/>
                <a:gd name="T44" fmla="*/ 1783 w 1802"/>
                <a:gd name="T45" fmla="*/ 1547 h 1618"/>
                <a:gd name="T46" fmla="*/ 1604 w 1802"/>
                <a:gd name="T47" fmla="*/ 1057 h 1618"/>
                <a:gd name="T48" fmla="*/ 1387 w 1802"/>
                <a:gd name="T49" fmla="*/ 940 h 1618"/>
                <a:gd name="T50" fmla="*/ 1393 w 1802"/>
                <a:gd name="T51" fmla="*/ 863 h 1618"/>
                <a:gd name="T52" fmla="*/ 1333 w 1802"/>
                <a:gd name="T53" fmla="*/ 914 h 1618"/>
                <a:gd name="T54" fmla="*/ 1360 w 1802"/>
                <a:gd name="T55" fmla="*/ 951 h 1618"/>
                <a:gd name="T56" fmla="*/ 1549 w 1802"/>
                <a:gd name="T57" fmla="*/ 1082 h 1618"/>
                <a:gd name="T58" fmla="*/ 1681 w 1802"/>
                <a:gd name="T59" fmla="*/ 1321 h 1618"/>
                <a:gd name="T60" fmla="*/ 1572 w 1802"/>
                <a:gd name="T61" fmla="*/ 1171 h 1618"/>
                <a:gd name="T62" fmla="*/ 1270 w 1802"/>
                <a:gd name="T63" fmla="*/ 1253 h 1618"/>
                <a:gd name="T64" fmla="*/ 1696 w 1802"/>
                <a:gd name="T65" fmla="*/ 1610 h 1618"/>
                <a:gd name="T66" fmla="*/ 1069 w 1802"/>
                <a:gd name="T67" fmla="*/ 618 h 1618"/>
                <a:gd name="T68" fmla="*/ 823 w 1802"/>
                <a:gd name="T69" fmla="*/ 496 h 1618"/>
                <a:gd name="T70" fmla="*/ 1007 w 1802"/>
                <a:gd name="T71" fmla="*/ 661 h 1618"/>
                <a:gd name="T72" fmla="*/ 941 w 1802"/>
                <a:gd name="T73" fmla="*/ 716 h 1618"/>
                <a:gd name="T74" fmla="*/ 810 w 1802"/>
                <a:gd name="T75" fmla="*/ 507 h 1618"/>
                <a:gd name="T76" fmla="*/ 889 w 1802"/>
                <a:gd name="T77" fmla="*/ 770 h 1618"/>
                <a:gd name="T78" fmla="*/ 1111 w 1802"/>
                <a:gd name="T79" fmla="*/ 712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2" h="1618">
                  <a:moveTo>
                    <a:pt x="223" y="524"/>
                  </a:moveTo>
                  <a:lnTo>
                    <a:pt x="746" y="524"/>
                  </a:lnTo>
                  <a:lnTo>
                    <a:pt x="746" y="599"/>
                  </a:lnTo>
                  <a:lnTo>
                    <a:pt x="223" y="599"/>
                  </a:lnTo>
                  <a:lnTo>
                    <a:pt x="223" y="524"/>
                  </a:lnTo>
                  <a:close/>
                  <a:moveTo>
                    <a:pt x="223" y="383"/>
                  </a:moveTo>
                  <a:lnTo>
                    <a:pt x="1059" y="383"/>
                  </a:lnTo>
                  <a:lnTo>
                    <a:pt x="1059" y="458"/>
                  </a:lnTo>
                  <a:lnTo>
                    <a:pt x="223" y="458"/>
                  </a:lnTo>
                  <a:lnTo>
                    <a:pt x="223" y="383"/>
                  </a:lnTo>
                  <a:close/>
                  <a:moveTo>
                    <a:pt x="223" y="241"/>
                  </a:moveTo>
                  <a:lnTo>
                    <a:pt x="1059" y="241"/>
                  </a:lnTo>
                  <a:lnTo>
                    <a:pt x="1059" y="317"/>
                  </a:lnTo>
                  <a:lnTo>
                    <a:pt x="223" y="317"/>
                  </a:lnTo>
                  <a:lnTo>
                    <a:pt x="223" y="241"/>
                  </a:lnTo>
                  <a:close/>
                  <a:moveTo>
                    <a:pt x="0" y="1182"/>
                  </a:moveTo>
                  <a:cubicBezTo>
                    <a:pt x="0" y="1254"/>
                    <a:pt x="9" y="1311"/>
                    <a:pt x="54" y="1369"/>
                  </a:cubicBezTo>
                  <a:cubicBezTo>
                    <a:pt x="92" y="1419"/>
                    <a:pt x="140" y="1446"/>
                    <a:pt x="202" y="1455"/>
                  </a:cubicBezTo>
                  <a:lnTo>
                    <a:pt x="1206" y="1612"/>
                  </a:lnTo>
                  <a:cubicBezTo>
                    <a:pt x="1248" y="1618"/>
                    <a:pt x="1283" y="1590"/>
                    <a:pt x="1283" y="1548"/>
                  </a:cubicBezTo>
                  <a:lnTo>
                    <a:pt x="1283" y="1335"/>
                  </a:lnTo>
                  <a:cubicBezTo>
                    <a:pt x="1254" y="1299"/>
                    <a:pt x="1226" y="1259"/>
                    <a:pt x="1198" y="1219"/>
                  </a:cubicBezTo>
                  <a:lnTo>
                    <a:pt x="1198" y="1490"/>
                  </a:lnTo>
                  <a:lnTo>
                    <a:pt x="382" y="1228"/>
                  </a:lnTo>
                  <a:cubicBezTo>
                    <a:pt x="372" y="1225"/>
                    <a:pt x="361" y="1229"/>
                    <a:pt x="356" y="1239"/>
                  </a:cubicBezTo>
                  <a:cubicBezTo>
                    <a:pt x="339" y="1273"/>
                    <a:pt x="319" y="1304"/>
                    <a:pt x="298" y="1320"/>
                  </a:cubicBezTo>
                  <a:cubicBezTo>
                    <a:pt x="239" y="1366"/>
                    <a:pt x="166" y="1357"/>
                    <a:pt x="121" y="1299"/>
                  </a:cubicBezTo>
                  <a:cubicBezTo>
                    <a:pt x="88" y="1256"/>
                    <a:pt x="84" y="1215"/>
                    <a:pt x="84" y="1164"/>
                  </a:cubicBezTo>
                  <a:lnTo>
                    <a:pt x="84" y="85"/>
                  </a:lnTo>
                  <a:lnTo>
                    <a:pt x="1198" y="85"/>
                  </a:lnTo>
                  <a:lnTo>
                    <a:pt x="1198" y="751"/>
                  </a:lnTo>
                  <a:lnTo>
                    <a:pt x="1283" y="840"/>
                  </a:lnTo>
                  <a:lnTo>
                    <a:pt x="1283" y="0"/>
                  </a:lnTo>
                  <a:lnTo>
                    <a:pt x="0" y="0"/>
                  </a:lnTo>
                  <a:lnTo>
                    <a:pt x="0" y="1182"/>
                  </a:lnTo>
                  <a:close/>
                  <a:moveTo>
                    <a:pt x="302" y="1398"/>
                  </a:moveTo>
                  <a:lnTo>
                    <a:pt x="970" y="1503"/>
                  </a:lnTo>
                  <a:cubicBezTo>
                    <a:pt x="977" y="1504"/>
                    <a:pt x="980" y="1494"/>
                    <a:pt x="972" y="1492"/>
                  </a:cubicBezTo>
                  <a:lnTo>
                    <a:pt x="390" y="1305"/>
                  </a:lnTo>
                  <a:cubicBezTo>
                    <a:pt x="364" y="1349"/>
                    <a:pt x="344" y="1371"/>
                    <a:pt x="302" y="1398"/>
                  </a:cubicBezTo>
                  <a:close/>
                  <a:moveTo>
                    <a:pt x="1131" y="735"/>
                  </a:moveTo>
                  <a:lnTo>
                    <a:pt x="1442" y="1062"/>
                  </a:lnTo>
                  <a:lnTo>
                    <a:pt x="1264" y="1213"/>
                  </a:lnTo>
                  <a:lnTo>
                    <a:pt x="993" y="851"/>
                  </a:lnTo>
                  <a:lnTo>
                    <a:pt x="1131" y="735"/>
                  </a:lnTo>
                  <a:close/>
                  <a:moveTo>
                    <a:pt x="1783" y="1547"/>
                  </a:moveTo>
                  <a:cubicBezTo>
                    <a:pt x="1788" y="1530"/>
                    <a:pt x="1791" y="1511"/>
                    <a:pt x="1793" y="1489"/>
                  </a:cubicBezTo>
                  <a:cubicBezTo>
                    <a:pt x="1802" y="1343"/>
                    <a:pt x="1781" y="1146"/>
                    <a:pt x="1604" y="1057"/>
                  </a:cubicBezTo>
                  <a:cubicBezTo>
                    <a:pt x="1550" y="1030"/>
                    <a:pt x="1446" y="989"/>
                    <a:pt x="1408" y="959"/>
                  </a:cubicBezTo>
                  <a:cubicBezTo>
                    <a:pt x="1399" y="952"/>
                    <a:pt x="1392" y="946"/>
                    <a:pt x="1387" y="940"/>
                  </a:cubicBezTo>
                  <a:cubicBezTo>
                    <a:pt x="1392" y="939"/>
                    <a:pt x="1397" y="937"/>
                    <a:pt x="1401" y="933"/>
                  </a:cubicBezTo>
                  <a:cubicBezTo>
                    <a:pt x="1418" y="919"/>
                    <a:pt x="1414" y="888"/>
                    <a:pt x="1393" y="863"/>
                  </a:cubicBezTo>
                  <a:cubicBezTo>
                    <a:pt x="1373" y="838"/>
                    <a:pt x="1342" y="830"/>
                    <a:pt x="1325" y="844"/>
                  </a:cubicBezTo>
                  <a:cubicBezTo>
                    <a:pt x="1309" y="858"/>
                    <a:pt x="1312" y="890"/>
                    <a:pt x="1333" y="914"/>
                  </a:cubicBezTo>
                  <a:cubicBezTo>
                    <a:pt x="1338" y="920"/>
                    <a:pt x="1343" y="925"/>
                    <a:pt x="1349" y="929"/>
                  </a:cubicBezTo>
                  <a:cubicBezTo>
                    <a:pt x="1351" y="937"/>
                    <a:pt x="1355" y="944"/>
                    <a:pt x="1360" y="951"/>
                  </a:cubicBezTo>
                  <a:cubicBezTo>
                    <a:pt x="1367" y="963"/>
                    <a:pt x="1379" y="975"/>
                    <a:pt x="1394" y="986"/>
                  </a:cubicBezTo>
                  <a:cubicBezTo>
                    <a:pt x="1436" y="1019"/>
                    <a:pt x="1494" y="1051"/>
                    <a:pt x="1549" y="1082"/>
                  </a:cubicBezTo>
                  <a:cubicBezTo>
                    <a:pt x="1666" y="1148"/>
                    <a:pt x="1695" y="1231"/>
                    <a:pt x="1700" y="1321"/>
                  </a:cubicBezTo>
                  <a:cubicBezTo>
                    <a:pt x="1701" y="1334"/>
                    <a:pt x="1694" y="1341"/>
                    <a:pt x="1681" y="1321"/>
                  </a:cubicBezTo>
                  <a:cubicBezTo>
                    <a:pt x="1677" y="1316"/>
                    <a:pt x="1673" y="1310"/>
                    <a:pt x="1670" y="1305"/>
                  </a:cubicBezTo>
                  <a:cubicBezTo>
                    <a:pt x="1643" y="1261"/>
                    <a:pt x="1610" y="1216"/>
                    <a:pt x="1572" y="1171"/>
                  </a:cubicBezTo>
                  <a:cubicBezTo>
                    <a:pt x="1542" y="1136"/>
                    <a:pt x="1512" y="1104"/>
                    <a:pt x="1481" y="1075"/>
                  </a:cubicBezTo>
                  <a:lnTo>
                    <a:pt x="1270" y="1253"/>
                  </a:lnTo>
                  <a:cubicBezTo>
                    <a:pt x="1293" y="1288"/>
                    <a:pt x="1320" y="1324"/>
                    <a:pt x="1350" y="1359"/>
                  </a:cubicBezTo>
                  <a:cubicBezTo>
                    <a:pt x="1476" y="1508"/>
                    <a:pt x="1615" y="1606"/>
                    <a:pt x="1696" y="1610"/>
                  </a:cubicBezTo>
                  <a:cubicBezTo>
                    <a:pt x="1739" y="1613"/>
                    <a:pt x="1770" y="1585"/>
                    <a:pt x="1783" y="1547"/>
                  </a:cubicBezTo>
                  <a:close/>
                  <a:moveTo>
                    <a:pt x="1069" y="618"/>
                  </a:moveTo>
                  <a:lnTo>
                    <a:pt x="835" y="486"/>
                  </a:lnTo>
                  <a:lnTo>
                    <a:pt x="823" y="496"/>
                  </a:lnTo>
                  <a:lnTo>
                    <a:pt x="953" y="651"/>
                  </a:lnTo>
                  <a:cubicBezTo>
                    <a:pt x="971" y="641"/>
                    <a:pt x="993" y="645"/>
                    <a:pt x="1007" y="661"/>
                  </a:cubicBezTo>
                  <a:cubicBezTo>
                    <a:pt x="1022" y="679"/>
                    <a:pt x="1020" y="706"/>
                    <a:pt x="1002" y="722"/>
                  </a:cubicBezTo>
                  <a:cubicBezTo>
                    <a:pt x="984" y="737"/>
                    <a:pt x="957" y="734"/>
                    <a:pt x="941" y="716"/>
                  </a:cubicBezTo>
                  <a:cubicBezTo>
                    <a:pt x="928" y="700"/>
                    <a:pt x="928" y="677"/>
                    <a:pt x="940" y="662"/>
                  </a:cubicBezTo>
                  <a:lnTo>
                    <a:pt x="810" y="507"/>
                  </a:lnTo>
                  <a:lnTo>
                    <a:pt x="797" y="518"/>
                  </a:lnTo>
                  <a:lnTo>
                    <a:pt x="889" y="770"/>
                  </a:lnTo>
                  <a:lnTo>
                    <a:pt x="974" y="828"/>
                  </a:lnTo>
                  <a:lnTo>
                    <a:pt x="1111" y="712"/>
                  </a:lnTo>
                  <a:lnTo>
                    <a:pt x="1069" y="6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3" name="图片 32" descr="99996a24e38dda36a7ff1275d7cf95cc"/>
          <p:cNvPicPr>
            <a:picLocks noChangeAspect="1"/>
          </p:cNvPicPr>
          <p:nvPr/>
        </p:nvPicPr>
        <p:blipFill>
          <a:blip r:embed="rId9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9320000">
            <a:off x="56515" y="509270"/>
            <a:ext cx="1718310" cy="172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2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资源 7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0" y="4859655"/>
            <a:ext cx="11996420" cy="2129155"/>
          </a:xfrm>
          <a:prstGeom prst="rect">
            <a:avLst/>
          </a:prstGeom>
        </p:spPr>
      </p:pic>
      <p:pic>
        <p:nvPicPr>
          <p:cNvPr id="4" name="图片 3" descr="资源 8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940" y="3628390"/>
            <a:ext cx="4262120" cy="2689860"/>
          </a:xfrm>
          <a:prstGeom prst="rect">
            <a:avLst/>
          </a:prstGeom>
        </p:spPr>
      </p:pic>
      <p:pic>
        <p:nvPicPr>
          <p:cNvPr id="12" name="图片 11" descr="资源 6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195" y="3346450"/>
            <a:ext cx="1393825" cy="67627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751195" y="958850"/>
            <a:ext cx="1370965" cy="1101263"/>
          </a:xfrm>
          <a:prstGeom prst="rect">
            <a:avLst/>
          </a:prstGeom>
          <a:noFill/>
        </p:spPr>
        <p:txBody>
          <a:bodyPr wrap="square" lIns="72327" tIns="36163" rIns="72327" bIns="36163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5695" dirty="0">
                <a:solidFill>
                  <a:schemeClr val="tx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4" name="矩形 23"/>
          <p:cNvSpPr/>
          <p:nvPr/>
        </p:nvSpPr>
        <p:spPr>
          <a:xfrm>
            <a:off x="3764260" y="2481333"/>
            <a:ext cx="5649011" cy="848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695" dirty="0">
                <a:solidFill>
                  <a:schemeClr val="tx1"/>
                </a:solidFill>
                <a:cs typeface="+mn-ea"/>
                <a:sym typeface="+mn-lt"/>
              </a:rPr>
              <a:t>请输入您的标题</a:t>
            </a:r>
          </a:p>
        </p:txBody>
      </p:sp>
      <p:pic>
        <p:nvPicPr>
          <p:cNvPr id="33" name="图片 32" descr="99996a24e38dda36a7ff1275d7cf95cc"/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9320000">
            <a:off x="763270" y="414020"/>
            <a:ext cx="1718310" cy="17214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8380" y="5850255"/>
            <a:ext cx="784860" cy="776605"/>
          </a:xfrm>
          <a:prstGeom prst="rect">
            <a:avLst/>
          </a:prstGeom>
        </p:spPr>
      </p:pic>
      <p:grpSp>
        <p:nvGrpSpPr>
          <p:cNvPr id="661" name="Group 15"/>
          <p:cNvGrpSpPr>
            <a:grpSpLocks noChangeAspect="1"/>
          </p:cNvGrpSpPr>
          <p:nvPr/>
        </p:nvGrpSpPr>
        <p:grpSpPr bwMode="auto">
          <a:xfrm>
            <a:off x="1191512" y="5960861"/>
            <a:ext cx="1761835" cy="882912"/>
            <a:chOff x="5549" y="3722"/>
            <a:chExt cx="1325" cy="664"/>
          </a:xfrm>
        </p:grpSpPr>
        <p:sp>
          <p:nvSpPr>
            <p:cNvPr id="662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556" y="3727"/>
              <a:ext cx="1318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3" name="Freeform 16"/>
            <p:cNvSpPr/>
            <p:nvPr/>
          </p:nvSpPr>
          <p:spPr bwMode="auto">
            <a:xfrm>
              <a:off x="5706" y="4090"/>
              <a:ext cx="83" cy="76"/>
            </a:xfrm>
            <a:custGeom>
              <a:avLst/>
              <a:gdLst>
                <a:gd name="T0" fmla="*/ 0 w 35"/>
                <a:gd name="T1" fmla="*/ 23 h 32"/>
                <a:gd name="T2" fmla="*/ 0 w 35"/>
                <a:gd name="T3" fmla="*/ 20 h 32"/>
                <a:gd name="T4" fmla="*/ 35 w 35"/>
                <a:gd name="T5" fmla="*/ 1 h 32"/>
                <a:gd name="T6" fmla="*/ 33 w 35"/>
                <a:gd name="T7" fmla="*/ 13 h 32"/>
                <a:gd name="T8" fmla="*/ 28 w 35"/>
                <a:gd name="T9" fmla="*/ 26 h 32"/>
                <a:gd name="T10" fmla="*/ 20 w 35"/>
                <a:gd name="T11" fmla="*/ 31 h 32"/>
                <a:gd name="T12" fmla="*/ 11 w 35"/>
                <a:gd name="T13" fmla="*/ 30 h 32"/>
                <a:gd name="T14" fmla="*/ 2 w 35"/>
                <a:gd name="T15" fmla="*/ 29 h 32"/>
                <a:gd name="T16" fmla="*/ 0 w 35"/>
                <a:gd name="T17" fmla="*/ 26 h 32"/>
                <a:gd name="T18" fmla="*/ 0 w 35"/>
                <a:gd name="T1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2">
                  <a:moveTo>
                    <a:pt x="0" y="23"/>
                  </a:moveTo>
                  <a:cubicBezTo>
                    <a:pt x="0" y="22"/>
                    <a:pt x="0" y="20"/>
                    <a:pt x="0" y="20"/>
                  </a:cubicBezTo>
                  <a:cubicBezTo>
                    <a:pt x="11" y="0"/>
                    <a:pt x="35" y="1"/>
                    <a:pt x="35" y="1"/>
                  </a:cubicBezTo>
                  <a:cubicBezTo>
                    <a:pt x="35" y="1"/>
                    <a:pt x="34" y="5"/>
                    <a:pt x="33" y="13"/>
                  </a:cubicBezTo>
                  <a:cubicBezTo>
                    <a:pt x="33" y="21"/>
                    <a:pt x="30" y="25"/>
                    <a:pt x="28" y="26"/>
                  </a:cubicBezTo>
                  <a:cubicBezTo>
                    <a:pt x="27" y="28"/>
                    <a:pt x="22" y="32"/>
                    <a:pt x="20" y="31"/>
                  </a:cubicBezTo>
                  <a:cubicBezTo>
                    <a:pt x="19" y="29"/>
                    <a:pt x="12" y="30"/>
                    <a:pt x="11" y="30"/>
                  </a:cubicBezTo>
                  <a:cubicBezTo>
                    <a:pt x="10" y="31"/>
                    <a:pt x="7" y="32"/>
                    <a:pt x="2" y="29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5"/>
                    <a:pt x="0" y="24"/>
                    <a:pt x="0" y="23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4" name="Freeform 17"/>
            <p:cNvSpPr/>
            <p:nvPr/>
          </p:nvSpPr>
          <p:spPr bwMode="auto">
            <a:xfrm>
              <a:off x="5703" y="4140"/>
              <a:ext cx="131" cy="108"/>
            </a:xfrm>
            <a:custGeom>
              <a:avLst/>
              <a:gdLst>
                <a:gd name="T0" fmla="*/ 5 w 55"/>
                <a:gd name="T1" fmla="*/ 20 h 45"/>
                <a:gd name="T2" fmla="*/ 12 w 55"/>
                <a:gd name="T3" fmla="*/ 37 h 45"/>
                <a:gd name="T4" fmla="*/ 55 w 55"/>
                <a:gd name="T5" fmla="*/ 26 h 45"/>
                <a:gd name="T6" fmla="*/ 45 w 55"/>
                <a:gd name="T7" fmla="*/ 16 h 45"/>
                <a:gd name="T8" fmla="*/ 16 w 55"/>
                <a:gd name="T9" fmla="*/ 4 h 45"/>
                <a:gd name="T10" fmla="*/ 5 w 55"/>
                <a:gd name="T11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5">
                  <a:moveTo>
                    <a:pt x="5" y="20"/>
                  </a:moveTo>
                  <a:cubicBezTo>
                    <a:pt x="5" y="20"/>
                    <a:pt x="2" y="31"/>
                    <a:pt x="12" y="37"/>
                  </a:cubicBezTo>
                  <a:cubicBezTo>
                    <a:pt x="21" y="43"/>
                    <a:pt x="34" y="45"/>
                    <a:pt x="55" y="26"/>
                  </a:cubicBezTo>
                  <a:cubicBezTo>
                    <a:pt x="55" y="26"/>
                    <a:pt x="49" y="21"/>
                    <a:pt x="45" y="16"/>
                  </a:cubicBezTo>
                  <a:cubicBezTo>
                    <a:pt x="40" y="12"/>
                    <a:pt x="25" y="0"/>
                    <a:pt x="16" y="4"/>
                  </a:cubicBezTo>
                  <a:cubicBezTo>
                    <a:pt x="7" y="9"/>
                    <a:pt x="0" y="15"/>
                    <a:pt x="5" y="20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5" name="Freeform 18"/>
            <p:cNvSpPr/>
            <p:nvPr/>
          </p:nvSpPr>
          <p:spPr bwMode="auto">
            <a:xfrm>
              <a:off x="5703" y="4183"/>
              <a:ext cx="143" cy="24"/>
            </a:xfrm>
            <a:custGeom>
              <a:avLst/>
              <a:gdLst>
                <a:gd name="T0" fmla="*/ 2 w 60"/>
                <a:gd name="T1" fmla="*/ 3 h 10"/>
                <a:gd name="T2" fmla="*/ 57 w 60"/>
                <a:gd name="T3" fmla="*/ 10 h 10"/>
                <a:gd name="T4" fmla="*/ 58 w 60"/>
                <a:gd name="T5" fmla="*/ 7 h 10"/>
                <a:gd name="T6" fmla="*/ 2 w 60"/>
                <a:gd name="T7" fmla="*/ 0 h 10"/>
                <a:gd name="T8" fmla="*/ 2 w 60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0">
                  <a:moveTo>
                    <a:pt x="2" y="3"/>
                  </a:moveTo>
                  <a:cubicBezTo>
                    <a:pt x="20" y="3"/>
                    <a:pt x="39" y="7"/>
                    <a:pt x="57" y="10"/>
                  </a:cubicBezTo>
                  <a:cubicBezTo>
                    <a:pt x="59" y="10"/>
                    <a:pt x="60" y="7"/>
                    <a:pt x="58" y="7"/>
                  </a:cubicBezTo>
                  <a:cubicBezTo>
                    <a:pt x="39" y="4"/>
                    <a:pt x="21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6" name="Freeform 19"/>
            <p:cNvSpPr/>
            <p:nvPr/>
          </p:nvSpPr>
          <p:spPr bwMode="auto">
            <a:xfrm>
              <a:off x="5691" y="4135"/>
              <a:ext cx="155" cy="113"/>
            </a:xfrm>
            <a:custGeom>
              <a:avLst/>
              <a:gdLst>
                <a:gd name="T0" fmla="*/ 8 w 65"/>
                <a:gd name="T1" fmla="*/ 21 h 47"/>
                <a:gd name="T2" fmla="*/ 27 w 65"/>
                <a:gd name="T3" fmla="*/ 47 h 47"/>
                <a:gd name="T4" fmla="*/ 64 w 65"/>
                <a:gd name="T5" fmla="*/ 28 h 47"/>
                <a:gd name="T6" fmla="*/ 64 w 65"/>
                <a:gd name="T7" fmla="*/ 26 h 47"/>
                <a:gd name="T8" fmla="*/ 24 w 65"/>
                <a:gd name="T9" fmla="*/ 4 h 47"/>
                <a:gd name="T10" fmla="*/ 9 w 65"/>
                <a:gd name="T11" fmla="*/ 23 h 47"/>
                <a:gd name="T12" fmla="*/ 11 w 65"/>
                <a:gd name="T13" fmla="*/ 21 h 47"/>
                <a:gd name="T14" fmla="*/ 27 w 65"/>
                <a:gd name="T15" fmla="*/ 7 h 47"/>
                <a:gd name="T16" fmla="*/ 48 w 65"/>
                <a:gd name="T17" fmla="*/ 17 h 47"/>
                <a:gd name="T18" fmla="*/ 59 w 65"/>
                <a:gd name="T19" fmla="*/ 26 h 47"/>
                <a:gd name="T20" fmla="*/ 62 w 65"/>
                <a:gd name="T21" fmla="*/ 26 h 47"/>
                <a:gd name="T22" fmla="*/ 44 w 65"/>
                <a:gd name="T23" fmla="*/ 39 h 47"/>
                <a:gd name="T24" fmla="*/ 25 w 65"/>
                <a:gd name="T25" fmla="*/ 43 h 47"/>
                <a:gd name="T26" fmla="*/ 11 w 65"/>
                <a:gd name="T27" fmla="*/ 23 h 47"/>
                <a:gd name="T28" fmla="*/ 8 w 65"/>
                <a:gd name="T29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47">
                  <a:moveTo>
                    <a:pt x="8" y="21"/>
                  </a:moveTo>
                  <a:cubicBezTo>
                    <a:pt x="2" y="34"/>
                    <a:pt x="15" y="46"/>
                    <a:pt x="27" y="47"/>
                  </a:cubicBezTo>
                  <a:cubicBezTo>
                    <a:pt x="42" y="47"/>
                    <a:pt x="54" y="38"/>
                    <a:pt x="64" y="28"/>
                  </a:cubicBezTo>
                  <a:cubicBezTo>
                    <a:pt x="65" y="28"/>
                    <a:pt x="65" y="27"/>
                    <a:pt x="64" y="26"/>
                  </a:cubicBezTo>
                  <a:cubicBezTo>
                    <a:pt x="52" y="18"/>
                    <a:pt x="41" y="0"/>
                    <a:pt x="24" y="4"/>
                  </a:cubicBezTo>
                  <a:cubicBezTo>
                    <a:pt x="19" y="6"/>
                    <a:pt x="0" y="16"/>
                    <a:pt x="9" y="23"/>
                  </a:cubicBezTo>
                  <a:cubicBezTo>
                    <a:pt x="10" y="24"/>
                    <a:pt x="12" y="22"/>
                    <a:pt x="11" y="21"/>
                  </a:cubicBezTo>
                  <a:cubicBezTo>
                    <a:pt x="4" y="15"/>
                    <a:pt x="25" y="7"/>
                    <a:pt x="27" y="7"/>
                  </a:cubicBezTo>
                  <a:cubicBezTo>
                    <a:pt x="35" y="6"/>
                    <a:pt x="43" y="12"/>
                    <a:pt x="48" y="17"/>
                  </a:cubicBezTo>
                  <a:cubicBezTo>
                    <a:pt x="52" y="20"/>
                    <a:pt x="55" y="23"/>
                    <a:pt x="59" y="26"/>
                  </a:cubicBezTo>
                  <a:cubicBezTo>
                    <a:pt x="63" y="29"/>
                    <a:pt x="61" y="28"/>
                    <a:pt x="62" y="26"/>
                  </a:cubicBezTo>
                  <a:cubicBezTo>
                    <a:pt x="57" y="31"/>
                    <a:pt x="51" y="35"/>
                    <a:pt x="44" y="39"/>
                  </a:cubicBezTo>
                  <a:cubicBezTo>
                    <a:pt x="38" y="43"/>
                    <a:pt x="32" y="44"/>
                    <a:pt x="25" y="43"/>
                  </a:cubicBezTo>
                  <a:cubicBezTo>
                    <a:pt x="16" y="42"/>
                    <a:pt x="7" y="32"/>
                    <a:pt x="11" y="23"/>
                  </a:cubicBezTo>
                  <a:cubicBezTo>
                    <a:pt x="12" y="21"/>
                    <a:pt x="9" y="20"/>
                    <a:pt x="8" y="21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7" name="Freeform 20"/>
            <p:cNvSpPr/>
            <p:nvPr/>
          </p:nvSpPr>
          <p:spPr bwMode="auto">
            <a:xfrm>
              <a:off x="5703" y="4078"/>
              <a:ext cx="98" cy="93"/>
            </a:xfrm>
            <a:custGeom>
              <a:avLst/>
              <a:gdLst>
                <a:gd name="T0" fmla="*/ 3 w 41"/>
                <a:gd name="T1" fmla="*/ 38 h 39"/>
                <a:gd name="T2" fmla="*/ 19 w 41"/>
                <a:gd name="T3" fmla="*/ 22 h 39"/>
                <a:gd name="T4" fmla="*/ 39 w 41"/>
                <a:gd name="T5" fmla="*/ 4 h 39"/>
                <a:gd name="T6" fmla="*/ 38 w 41"/>
                <a:gd name="T7" fmla="*/ 1 h 39"/>
                <a:gd name="T8" fmla="*/ 20 w 41"/>
                <a:gd name="T9" fmla="*/ 17 h 39"/>
                <a:gd name="T10" fmla="*/ 2 w 41"/>
                <a:gd name="T11" fmla="*/ 36 h 39"/>
                <a:gd name="T12" fmla="*/ 3 w 41"/>
                <a:gd name="T13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9">
                  <a:moveTo>
                    <a:pt x="3" y="38"/>
                  </a:moveTo>
                  <a:cubicBezTo>
                    <a:pt x="10" y="34"/>
                    <a:pt x="13" y="28"/>
                    <a:pt x="19" y="22"/>
                  </a:cubicBezTo>
                  <a:cubicBezTo>
                    <a:pt x="25" y="16"/>
                    <a:pt x="32" y="9"/>
                    <a:pt x="39" y="4"/>
                  </a:cubicBezTo>
                  <a:cubicBezTo>
                    <a:pt x="41" y="3"/>
                    <a:pt x="40" y="0"/>
                    <a:pt x="38" y="1"/>
                  </a:cubicBezTo>
                  <a:cubicBezTo>
                    <a:pt x="31" y="6"/>
                    <a:pt x="26" y="11"/>
                    <a:pt x="20" y="17"/>
                  </a:cubicBezTo>
                  <a:cubicBezTo>
                    <a:pt x="14" y="23"/>
                    <a:pt x="9" y="31"/>
                    <a:pt x="2" y="36"/>
                  </a:cubicBezTo>
                  <a:cubicBezTo>
                    <a:pt x="0" y="37"/>
                    <a:pt x="2" y="39"/>
                    <a:pt x="3" y="38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8" name="Freeform 21"/>
            <p:cNvSpPr/>
            <p:nvPr/>
          </p:nvSpPr>
          <p:spPr bwMode="auto">
            <a:xfrm>
              <a:off x="5703" y="4078"/>
              <a:ext cx="100" cy="84"/>
            </a:xfrm>
            <a:custGeom>
              <a:avLst/>
              <a:gdLst>
                <a:gd name="T0" fmla="*/ 24 w 42"/>
                <a:gd name="T1" fmla="*/ 34 h 35"/>
                <a:gd name="T2" fmla="*/ 41 w 42"/>
                <a:gd name="T3" fmla="*/ 2 h 35"/>
                <a:gd name="T4" fmla="*/ 40 w 42"/>
                <a:gd name="T5" fmla="*/ 0 h 35"/>
                <a:gd name="T6" fmla="*/ 1 w 42"/>
                <a:gd name="T7" fmla="*/ 21 h 35"/>
                <a:gd name="T8" fmla="*/ 4 w 42"/>
                <a:gd name="T9" fmla="*/ 22 h 35"/>
                <a:gd name="T10" fmla="*/ 40 w 42"/>
                <a:gd name="T11" fmla="*/ 3 h 35"/>
                <a:gd name="T12" fmla="*/ 39 w 42"/>
                <a:gd name="T13" fmla="*/ 1 h 35"/>
                <a:gd name="T14" fmla="*/ 23 w 42"/>
                <a:gd name="T15" fmla="*/ 32 h 35"/>
                <a:gd name="T16" fmla="*/ 24 w 42"/>
                <a:gd name="T17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5">
                  <a:moveTo>
                    <a:pt x="24" y="34"/>
                  </a:moveTo>
                  <a:cubicBezTo>
                    <a:pt x="38" y="29"/>
                    <a:pt x="36" y="14"/>
                    <a:pt x="41" y="2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24" y="3"/>
                    <a:pt x="7" y="5"/>
                    <a:pt x="1" y="21"/>
                  </a:cubicBezTo>
                  <a:cubicBezTo>
                    <a:pt x="0" y="23"/>
                    <a:pt x="3" y="24"/>
                    <a:pt x="4" y="22"/>
                  </a:cubicBezTo>
                  <a:cubicBezTo>
                    <a:pt x="10" y="7"/>
                    <a:pt x="26" y="6"/>
                    <a:pt x="40" y="3"/>
                  </a:cubicBezTo>
                  <a:cubicBezTo>
                    <a:pt x="40" y="2"/>
                    <a:pt x="39" y="2"/>
                    <a:pt x="39" y="1"/>
                  </a:cubicBezTo>
                  <a:cubicBezTo>
                    <a:pt x="34" y="11"/>
                    <a:pt x="35" y="26"/>
                    <a:pt x="23" y="32"/>
                  </a:cubicBezTo>
                  <a:cubicBezTo>
                    <a:pt x="21" y="32"/>
                    <a:pt x="22" y="35"/>
                    <a:pt x="24" y="34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9" name="Freeform 22"/>
            <p:cNvSpPr/>
            <p:nvPr/>
          </p:nvSpPr>
          <p:spPr bwMode="auto">
            <a:xfrm>
              <a:off x="5907" y="4157"/>
              <a:ext cx="91" cy="79"/>
            </a:xfrm>
            <a:custGeom>
              <a:avLst/>
              <a:gdLst>
                <a:gd name="T0" fmla="*/ 34 w 38"/>
                <a:gd name="T1" fmla="*/ 12 h 33"/>
                <a:gd name="T2" fmla="*/ 0 w 38"/>
                <a:gd name="T3" fmla="*/ 13 h 33"/>
                <a:gd name="T4" fmla="*/ 14 w 38"/>
                <a:gd name="T5" fmla="*/ 21 h 33"/>
                <a:gd name="T6" fmla="*/ 38 w 38"/>
                <a:gd name="T7" fmla="*/ 23 h 33"/>
                <a:gd name="T8" fmla="*/ 34 w 38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">
                  <a:moveTo>
                    <a:pt x="34" y="12"/>
                  </a:moveTo>
                  <a:cubicBezTo>
                    <a:pt x="34" y="12"/>
                    <a:pt x="21" y="0"/>
                    <a:pt x="0" y="13"/>
                  </a:cubicBezTo>
                  <a:cubicBezTo>
                    <a:pt x="0" y="13"/>
                    <a:pt x="7" y="16"/>
                    <a:pt x="14" y="21"/>
                  </a:cubicBezTo>
                  <a:cubicBezTo>
                    <a:pt x="20" y="26"/>
                    <a:pt x="32" y="33"/>
                    <a:pt x="38" y="23"/>
                  </a:cubicBezTo>
                  <a:cubicBezTo>
                    <a:pt x="38" y="23"/>
                    <a:pt x="34" y="17"/>
                    <a:pt x="34" y="12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0" name="Freeform 23"/>
            <p:cNvSpPr/>
            <p:nvPr/>
          </p:nvSpPr>
          <p:spPr bwMode="auto">
            <a:xfrm>
              <a:off x="5891" y="4155"/>
              <a:ext cx="107" cy="90"/>
            </a:xfrm>
            <a:custGeom>
              <a:avLst/>
              <a:gdLst>
                <a:gd name="T0" fmla="*/ 42 w 45"/>
                <a:gd name="T1" fmla="*/ 10 h 38"/>
                <a:gd name="T2" fmla="*/ 1 w 45"/>
                <a:gd name="T3" fmla="*/ 15 h 38"/>
                <a:gd name="T4" fmla="*/ 2 w 45"/>
                <a:gd name="T5" fmla="*/ 17 h 38"/>
                <a:gd name="T6" fmla="*/ 44 w 45"/>
                <a:gd name="T7" fmla="*/ 24 h 38"/>
                <a:gd name="T8" fmla="*/ 42 w 45"/>
                <a:gd name="T9" fmla="*/ 21 h 38"/>
                <a:gd name="T10" fmla="*/ 2 w 45"/>
                <a:gd name="T11" fmla="*/ 14 h 38"/>
                <a:gd name="T12" fmla="*/ 3 w 45"/>
                <a:gd name="T13" fmla="*/ 17 h 38"/>
                <a:gd name="T14" fmla="*/ 40 w 45"/>
                <a:gd name="T15" fmla="*/ 12 h 38"/>
                <a:gd name="T16" fmla="*/ 42 w 45"/>
                <a:gd name="T1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38">
                  <a:moveTo>
                    <a:pt x="42" y="10"/>
                  </a:moveTo>
                  <a:cubicBezTo>
                    <a:pt x="29" y="0"/>
                    <a:pt x="12" y="5"/>
                    <a:pt x="1" y="15"/>
                  </a:cubicBezTo>
                  <a:cubicBezTo>
                    <a:pt x="0" y="16"/>
                    <a:pt x="0" y="17"/>
                    <a:pt x="2" y="17"/>
                  </a:cubicBezTo>
                  <a:cubicBezTo>
                    <a:pt x="17" y="20"/>
                    <a:pt x="29" y="38"/>
                    <a:pt x="44" y="24"/>
                  </a:cubicBezTo>
                  <a:cubicBezTo>
                    <a:pt x="45" y="22"/>
                    <a:pt x="43" y="20"/>
                    <a:pt x="42" y="21"/>
                  </a:cubicBezTo>
                  <a:cubicBezTo>
                    <a:pt x="29" y="34"/>
                    <a:pt x="16" y="17"/>
                    <a:pt x="2" y="14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13" y="8"/>
                    <a:pt x="29" y="3"/>
                    <a:pt x="40" y="12"/>
                  </a:cubicBezTo>
                  <a:cubicBezTo>
                    <a:pt x="42" y="14"/>
                    <a:pt x="44" y="12"/>
                    <a:pt x="42" y="10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1" name="Freeform 24"/>
            <p:cNvSpPr/>
            <p:nvPr/>
          </p:nvSpPr>
          <p:spPr bwMode="auto">
            <a:xfrm>
              <a:off x="5912" y="4171"/>
              <a:ext cx="83" cy="31"/>
            </a:xfrm>
            <a:custGeom>
              <a:avLst/>
              <a:gdLst>
                <a:gd name="T0" fmla="*/ 34 w 35"/>
                <a:gd name="T1" fmla="*/ 10 h 13"/>
                <a:gd name="T2" fmla="*/ 1 w 35"/>
                <a:gd name="T3" fmla="*/ 7 h 13"/>
                <a:gd name="T4" fmla="*/ 3 w 35"/>
                <a:gd name="T5" fmla="*/ 9 h 13"/>
                <a:gd name="T6" fmla="*/ 32 w 35"/>
                <a:gd name="T7" fmla="*/ 12 h 13"/>
                <a:gd name="T8" fmla="*/ 34 w 35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3">
                  <a:moveTo>
                    <a:pt x="34" y="10"/>
                  </a:moveTo>
                  <a:cubicBezTo>
                    <a:pt x="24" y="3"/>
                    <a:pt x="12" y="0"/>
                    <a:pt x="1" y="7"/>
                  </a:cubicBezTo>
                  <a:cubicBezTo>
                    <a:pt x="0" y="8"/>
                    <a:pt x="1" y="10"/>
                    <a:pt x="3" y="9"/>
                  </a:cubicBezTo>
                  <a:cubicBezTo>
                    <a:pt x="12" y="4"/>
                    <a:pt x="24" y="6"/>
                    <a:pt x="32" y="12"/>
                  </a:cubicBezTo>
                  <a:cubicBezTo>
                    <a:pt x="34" y="13"/>
                    <a:pt x="35" y="11"/>
                    <a:pt x="34" y="10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2" name="Freeform 25"/>
            <p:cNvSpPr/>
            <p:nvPr/>
          </p:nvSpPr>
          <p:spPr bwMode="auto">
            <a:xfrm>
              <a:off x="6000" y="4229"/>
              <a:ext cx="100" cy="66"/>
            </a:xfrm>
            <a:custGeom>
              <a:avLst/>
              <a:gdLst>
                <a:gd name="T0" fmla="*/ 0 w 42"/>
                <a:gd name="T1" fmla="*/ 6 h 28"/>
                <a:gd name="T2" fmla="*/ 24 w 42"/>
                <a:gd name="T3" fmla="*/ 2 h 28"/>
                <a:gd name="T4" fmla="*/ 42 w 42"/>
                <a:gd name="T5" fmla="*/ 3 h 28"/>
                <a:gd name="T6" fmla="*/ 7 w 42"/>
                <a:gd name="T7" fmla="*/ 22 h 28"/>
                <a:gd name="T8" fmla="*/ 2 w 42"/>
                <a:gd name="T9" fmla="*/ 16 h 28"/>
                <a:gd name="T10" fmla="*/ 1 w 42"/>
                <a:gd name="T11" fmla="*/ 13 h 28"/>
                <a:gd name="T12" fmla="*/ 0 w 42"/>
                <a:gd name="T13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">
                  <a:moveTo>
                    <a:pt x="0" y="6"/>
                  </a:moveTo>
                  <a:cubicBezTo>
                    <a:pt x="5" y="0"/>
                    <a:pt x="16" y="1"/>
                    <a:pt x="24" y="2"/>
                  </a:cubicBezTo>
                  <a:cubicBezTo>
                    <a:pt x="33" y="4"/>
                    <a:pt x="42" y="3"/>
                    <a:pt x="42" y="3"/>
                  </a:cubicBezTo>
                  <a:cubicBezTo>
                    <a:pt x="26" y="28"/>
                    <a:pt x="7" y="22"/>
                    <a:pt x="7" y="22"/>
                  </a:cubicBezTo>
                  <a:cubicBezTo>
                    <a:pt x="6" y="20"/>
                    <a:pt x="4" y="18"/>
                    <a:pt x="2" y="16"/>
                  </a:cubicBezTo>
                  <a:cubicBezTo>
                    <a:pt x="2" y="15"/>
                    <a:pt x="2" y="14"/>
                    <a:pt x="1" y="13"/>
                  </a:cubicBezTo>
                  <a:cubicBezTo>
                    <a:pt x="1" y="11"/>
                    <a:pt x="1" y="8"/>
                    <a:pt x="0" y="6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3" name="Freeform 26"/>
            <p:cNvSpPr/>
            <p:nvPr/>
          </p:nvSpPr>
          <p:spPr bwMode="auto">
            <a:xfrm>
              <a:off x="6000" y="4207"/>
              <a:ext cx="114" cy="88"/>
            </a:xfrm>
            <a:custGeom>
              <a:avLst/>
              <a:gdLst>
                <a:gd name="T0" fmla="*/ 7 w 48"/>
                <a:gd name="T1" fmla="*/ 34 h 37"/>
                <a:gd name="T2" fmla="*/ 47 w 48"/>
                <a:gd name="T3" fmla="*/ 9 h 37"/>
                <a:gd name="T4" fmla="*/ 46 w 48"/>
                <a:gd name="T5" fmla="*/ 6 h 37"/>
                <a:gd name="T6" fmla="*/ 0 w 48"/>
                <a:gd name="T7" fmla="*/ 17 h 37"/>
                <a:gd name="T8" fmla="*/ 3 w 48"/>
                <a:gd name="T9" fmla="*/ 19 h 37"/>
                <a:gd name="T10" fmla="*/ 46 w 48"/>
                <a:gd name="T11" fmla="*/ 9 h 37"/>
                <a:gd name="T12" fmla="*/ 45 w 48"/>
                <a:gd name="T13" fmla="*/ 7 h 37"/>
                <a:gd name="T14" fmla="*/ 8 w 48"/>
                <a:gd name="T15" fmla="*/ 31 h 37"/>
                <a:gd name="T16" fmla="*/ 7 w 48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7">
                  <a:moveTo>
                    <a:pt x="7" y="34"/>
                  </a:moveTo>
                  <a:cubicBezTo>
                    <a:pt x="26" y="37"/>
                    <a:pt x="40" y="25"/>
                    <a:pt x="47" y="9"/>
                  </a:cubicBezTo>
                  <a:cubicBezTo>
                    <a:pt x="48" y="8"/>
                    <a:pt x="47" y="6"/>
                    <a:pt x="46" y="6"/>
                  </a:cubicBezTo>
                  <a:cubicBezTo>
                    <a:pt x="31" y="10"/>
                    <a:pt x="9" y="0"/>
                    <a:pt x="0" y="17"/>
                  </a:cubicBezTo>
                  <a:cubicBezTo>
                    <a:pt x="0" y="19"/>
                    <a:pt x="2" y="20"/>
                    <a:pt x="3" y="19"/>
                  </a:cubicBezTo>
                  <a:cubicBezTo>
                    <a:pt x="11" y="3"/>
                    <a:pt x="33" y="13"/>
                    <a:pt x="46" y="9"/>
                  </a:cubicBezTo>
                  <a:cubicBezTo>
                    <a:pt x="46" y="9"/>
                    <a:pt x="45" y="8"/>
                    <a:pt x="45" y="7"/>
                  </a:cubicBezTo>
                  <a:cubicBezTo>
                    <a:pt x="38" y="22"/>
                    <a:pt x="25" y="34"/>
                    <a:pt x="8" y="31"/>
                  </a:cubicBezTo>
                  <a:cubicBezTo>
                    <a:pt x="6" y="31"/>
                    <a:pt x="5" y="34"/>
                    <a:pt x="7" y="34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4" name="Freeform 27"/>
            <p:cNvSpPr/>
            <p:nvPr/>
          </p:nvSpPr>
          <p:spPr bwMode="auto">
            <a:xfrm>
              <a:off x="6002" y="4233"/>
              <a:ext cx="91" cy="46"/>
            </a:xfrm>
            <a:custGeom>
              <a:avLst/>
              <a:gdLst>
                <a:gd name="T0" fmla="*/ 2 w 38"/>
                <a:gd name="T1" fmla="*/ 17 h 19"/>
                <a:gd name="T2" fmla="*/ 37 w 38"/>
                <a:gd name="T3" fmla="*/ 4 h 19"/>
                <a:gd name="T4" fmla="*/ 35 w 38"/>
                <a:gd name="T5" fmla="*/ 2 h 19"/>
                <a:gd name="T6" fmla="*/ 3 w 38"/>
                <a:gd name="T7" fmla="*/ 14 h 19"/>
                <a:gd name="T8" fmla="*/ 2 w 38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9">
                  <a:moveTo>
                    <a:pt x="2" y="17"/>
                  </a:moveTo>
                  <a:cubicBezTo>
                    <a:pt x="15" y="19"/>
                    <a:pt x="30" y="15"/>
                    <a:pt x="37" y="4"/>
                  </a:cubicBezTo>
                  <a:cubicBezTo>
                    <a:pt x="38" y="2"/>
                    <a:pt x="36" y="0"/>
                    <a:pt x="35" y="2"/>
                  </a:cubicBezTo>
                  <a:cubicBezTo>
                    <a:pt x="28" y="13"/>
                    <a:pt x="14" y="16"/>
                    <a:pt x="3" y="14"/>
                  </a:cubicBezTo>
                  <a:cubicBezTo>
                    <a:pt x="1" y="14"/>
                    <a:pt x="0" y="16"/>
                    <a:pt x="2" y="17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5" name="Freeform 28"/>
            <p:cNvSpPr/>
            <p:nvPr/>
          </p:nvSpPr>
          <p:spPr bwMode="auto">
            <a:xfrm>
              <a:off x="5983" y="4119"/>
              <a:ext cx="48" cy="258"/>
            </a:xfrm>
            <a:custGeom>
              <a:avLst/>
              <a:gdLst>
                <a:gd name="T0" fmla="*/ 9 w 20"/>
                <a:gd name="T1" fmla="*/ 78 h 108"/>
                <a:gd name="T2" fmla="*/ 5 w 20"/>
                <a:gd name="T3" fmla="*/ 39 h 108"/>
                <a:gd name="T4" fmla="*/ 0 w 20"/>
                <a:gd name="T5" fmla="*/ 2 h 108"/>
                <a:gd name="T6" fmla="*/ 0 w 20"/>
                <a:gd name="T7" fmla="*/ 1 h 108"/>
                <a:gd name="T8" fmla="*/ 4 w 20"/>
                <a:gd name="T9" fmla="*/ 0 h 108"/>
                <a:gd name="T10" fmla="*/ 5 w 20"/>
                <a:gd name="T11" fmla="*/ 7 h 108"/>
                <a:gd name="T12" fmla="*/ 16 w 20"/>
                <a:gd name="T13" fmla="*/ 75 h 108"/>
                <a:gd name="T14" fmla="*/ 19 w 20"/>
                <a:gd name="T15" fmla="*/ 108 h 108"/>
                <a:gd name="T16" fmla="*/ 15 w 20"/>
                <a:gd name="T17" fmla="*/ 104 h 108"/>
                <a:gd name="T18" fmla="*/ 12 w 20"/>
                <a:gd name="T19" fmla="*/ 96 h 108"/>
                <a:gd name="T20" fmla="*/ 9 w 20"/>
                <a:gd name="T21" fmla="*/ 7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08">
                  <a:moveTo>
                    <a:pt x="9" y="78"/>
                  </a:moveTo>
                  <a:cubicBezTo>
                    <a:pt x="8" y="65"/>
                    <a:pt x="6" y="52"/>
                    <a:pt x="5" y="39"/>
                  </a:cubicBezTo>
                  <a:cubicBezTo>
                    <a:pt x="4" y="27"/>
                    <a:pt x="2" y="15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ubicBezTo>
                    <a:pt x="5" y="3"/>
                    <a:pt x="5" y="5"/>
                    <a:pt x="5" y="7"/>
                  </a:cubicBezTo>
                  <a:cubicBezTo>
                    <a:pt x="9" y="30"/>
                    <a:pt x="12" y="53"/>
                    <a:pt x="16" y="75"/>
                  </a:cubicBezTo>
                  <a:cubicBezTo>
                    <a:pt x="17" y="86"/>
                    <a:pt x="20" y="97"/>
                    <a:pt x="19" y="108"/>
                  </a:cubicBezTo>
                  <a:cubicBezTo>
                    <a:pt x="18" y="107"/>
                    <a:pt x="17" y="105"/>
                    <a:pt x="15" y="104"/>
                  </a:cubicBezTo>
                  <a:cubicBezTo>
                    <a:pt x="12" y="100"/>
                    <a:pt x="12" y="101"/>
                    <a:pt x="12" y="96"/>
                  </a:cubicBezTo>
                  <a:cubicBezTo>
                    <a:pt x="11" y="90"/>
                    <a:pt x="9" y="84"/>
                    <a:pt x="9" y="78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6" name="Freeform 29"/>
            <p:cNvSpPr/>
            <p:nvPr/>
          </p:nvSpPr>
          <p:spPr bwMode="auto">
            <a:xfrm>
              <a:off x="5979" y="4121"/>
              <a:ext cx="38" cy="251"/>
            </a:xfrm>
            <a:custGeom>
              <a:avLst/>
              <a:gdLst>
                <a:gd name="T0" fmla="*/ 11 w 16"/>
                <a:gd name="T1" fmla="*/ 68 h 105"/>
                <a:gd name="T2" fmla="*/ 0 w 16"/>
                <a:gd name="T3" fmla="*/ 0 h 105"/>
                <a:gd name="T4" fmla="*/ 2 w 16"/>
                <a:gd name="T5" fmla="*/ 0 h 105"/>
                <a:gd name="T6" fmla="*/ 12 w 16"/>
                <a:gd name="T7" fmla="*/ 68 h 105"/>
                <a:gd name="T8" fmla="*/ 13 w 16"/>
                <a:gd name="T9" fmla="*/ 79 h 105"/>
                <a:gd name="T10" fmla="*/ 16 w 16"/>
                <a:gd name="T11" fmla="*/ 105 h 105"/>
                <a:gd name="T12" fmla="*/ 14 w 16"/>
                <a:gd name="T13" fmla="*/ 104 h 105"/>
                <a:gd name="T14" fmla="*/ 12 w 16"/>
                <a:gd name="T15" fmla="*/ 79 h 105"/>
                <a:gd name="T16" fmla="*/ 11 w 16"/>
                <a:gd name="T17" fmla="*/ 6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5">
                  <a:moveTo>
                    <a:pt x="11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2" y="79"/>
                    <a:pt x="12" y="79"/>
                    <a:pt x="12" y="79"/>
                  </a:cubicBezTo>
                  <a:lnTo>
                    <a:pt x="11" y="68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7" name="Freeform 30"/>
            <p:cNvSpPr/>
            <p:nvPr/>
          </p:nvSpPr>
          <p:spPr bwMode="auto">
            <a:xfrm>
              <a:off x="5993" y="4119"/>
              <a:ext cx="33" cy="267"/>
            </a:xfrm>
            <a:custGeom>
              <a:avLst/>
              <a:gdLst>
                <a:gd name="T0" fmla="*/ 9 w 14"/>
                <a:gd name="T1" fmla="*/ 76 h 112"/>
                <a:gd name="T2" fmla="*/ 5 w 14"/>
                <a:gd name="T3" fmla="*/ 43 h 112"/>
                <a:gd name="T4" fmla="*/ 0 w 14"/>
                <a:gd name="T5" fmla="*/ 0 h 112"/>
                <a:gd name="T6" fmla="*/ 1 w 14"/>
                <a:gd name="T7" fmla="*/ 0 h 112"/>
                <a:gd name="T8" fmla="*/ 6 w 14"/>
                <a:gd name="T9" fmla="*/ 42 h 112"/>
                <a:gd name="T10" fmla="*/ 9 w 14"/>
                <a:gd name="T11" fmla="*/ 72 h 112"/>
                <a:gd name="T12" fmla="*/ 10 w 14"/>
                <a:gd name="T13" fmla="*/ 80 h 112"/>
                <a:gd name="T14" fmla="*/ 14 w 14"/>
                <a:gd name="T15" fmla="*/ 112 h 112"/>
                <a:gd name="T16" fmla="*/ 11 w 14"/>
                <a:gd name="T17" fmla="*/ 112 h 112"/>
                <a:gd name="T18" fmla="*/ 9 w 14"/>
                <a:gd name="T19" fmla="*/ 81 h 112"/>
                <a:gd name="T20" fmla="*/ 9 w 14"/>
                <a:gd name="T21" fmla="*/ 7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12">
                  <a:moveTo>
                    <a:pt x="9" y="76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3" y="28"/>
                    <a:pt x="2" y="14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14"/>
                    <a:pt x="4" y="27"/>
                    <a:pt x="6" y="4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9" y="81"/>
                    <a:pt x="9" y="81"/>
                    <a:pt x="9" y="81"/>
                  </a:cubicBezTo>
                  <a:lnTo>
                    <a:pt x="9" y="76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8" name="Freeform 31"/>
            <p:cNvSpPr/>
            <p:nvPr/>
          </p:nvSpPr>
          <p:spPr bwMode="auto">
            <a:xfrm>
              <a:off x="5957" y="3956"/>
              <a:ext cx="95" cy="62"/>
            </a:xfrm>
            <a:custGeom>
              <a:avLst/>
              <a:gdLst>
                <a:gd name="T0" fmla="*/ 0 w 40"/>
                <a:gd name="T1" fmla="*/ 8 h 26"/>
                <a:gd name="T2" fmla="*/ 5 w 40"/>
                <a:gd name="T3" fmla="*/ 0 h 26"/>
                <a:gd name="T4" fmla="*/ 9 w 40"/>
                <a:gd name="T5" fmla="*/ 5 h 26"/>
                <a:gd name="T6" fmla="*/ 15 w 40"/>
                <a:gd name="T7" fmla="*/ 11 h 26"/>
                <a:gd name="T8" fmla="*/ 18 w 40"/>
                <a:gd name="T9" fmla="*/ 14 h 26"/>
                <a:gd name="T10" fmla="*/ 20 w 40"/>
                <a:gd name="T11" fmla="*/ 16 h 26"/>
                <a:gd name="T12" fmla="*/ 25 w 40"/>
                <a:gd name="T13" fmla="*/ 20 h 26"/>
                <a:gd name="T14" fmla="*/ 29 w 40"/>
                <a:gd name="T15" fmla="*/ 16 h 26"/>
                <a:gd name="T16" fmla="*/ 31 w 40"/>
                <a:gd name="T17" fmla="*/ 13 h 26"/>
                <a:gd name="T18" fmla="*/ 33 w 40"/>
                <a:gd name="T19" fmla="*/ 11 h 26"/>
                <a:gd name="T20" fmla="*/ 39 w 40"/>
                <a:gd name="T21" fmla="*/ 4 h 26"/>
                <a:gd name="T22" fmla="*/ 40 w 40"/>
                <a:gd name="T23" fmla="*/ 18 h 26"/>
                <a:gd name="T24" fmla="*/ 0 w 40"/>
                <a:gd name="T25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6">
                  <a:moveTo>
                    <a:pt x="0" y="8"/>
                  </a:moveTo>
                  <a:cubicBezTo>
                    <a:pt x="1" y="5"/>
                    <a:pt x="2" y="2"/>
                    <a:pt x="5" y="0"/>
                  </a:cubicBezTo>
                  <a:cubicBezTo>
                    <a:pt x="6" y="1"/>
                    <a:pt x="7" y="3"/>
                    <a:pt x="9" y="5"/>
                  </a:cubicBezTo>
                  <a:cubicBezTo>
                    <a:pt x="11" y="7"/>
                    <a:pt x="13" y="9"/>
                    <a:pt x="15" y="11"/>
                  </a:cubicBezTo>
                  <a:cubicBezTo>
                    <a:pt x="16" y="12"/>
                    <a:pt x="17" y="13"/>
                    <a:pt x="18" y="14"/>
                  </a:cubicBezTo>
                  <a:cubicBezTo>
                    <a:pt x="18" y="15"/>
                    <a:pt x="19" y="15"/>
                    <a:pt x="20" y="16"/>
                  </a:cubicBezTo>
                  <a:cubicBezTo>
                    <a:pt x="22" y="17"/>
                    <a:pt x="23" y="19"/>
                    <a:pt x="25" y="20"/>
                  </a:cubicBezTo>
                  <a:cubicBezTo>
                    <a:pt x="26" y="19"/>
                    <a:pt x="28" y="18"/>
                    <a:pt x="29" y="16"/>
                  </a:cubicBezTo>
                  <a:cubicBezTo>
                    <a:pt x="29" y="15"/>
                    <a:pt x="30" y="14"/>
                    <a:pt x="31" y="13"/>
                  </a:cubicBezTo>
                  <a:cubicBezTo>
                    <a:pt x="32" y="12"/>
                    <a:pt x="32" y="11"/>
                    <a:pt x="33" y="11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9"/>
                    <a:pt x="40" y="13"/>
                    <a:pt x="40" y="18"/>
                  </a:cubicBezTo>
                  <a:cubicBezTo>
                    <a:pt x="28" y="26"/>
                    <a:pt x="14" y="19"/>
                    <a:pt x="0" y="8"/>
                  </a:cubicBezTo>
                  <a:close/>
                </a:path>
              </a:pathLst>
            </a:custGeom>
            <a:solidFill>
              <a:srgbClr val="D48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9" name="Freeform 32"/>
            <p:cNvSpPr/>
            <p:nvPr/>
          </p:nvSpPr>
          <p:spPr bwMode="auto">
            <a:xfrm>
              <a:off x="5881" y="3975"/>
              <a:ext cx="174" cy="170"/>
            </a:xfrm>
            <a:custGeom>
              <a:avLst/>
              <a:gdLst>
                <a:gd name="T0" fmla="*/ 9 w 73"/>
                <a:gd name="T1" fmla="*/ 21 h 71"/>
                <a:gd name="T2" fmla="*/ 18 w 73"/>
                <a:gd name="T3" fmla="*/ 24 h 71"/>
                <a:gd name="T4" fmla="*/ 22 w 73"/>
                <a:gd name="T5" fmla="*/ 19 h 71"/>
                <a:gd name="T6" fmla="*/ 25 w 73"/>
                <a:gd name="T7" fmla="*/ 13 h 71"/>
                <a:gd name="T8" fmla="*/ 31 w 73"/>
                <a:gd name="T9" fmla="*/ 1 h 71"/>
                <a:gd name="T10" fmla="*/ 32 w 73"/>
                <a:gd name="T11" fmla="*/ 0 h 71"/>
                <a:gd name="T12" fmla="*/ 72 w 73"/>
                <a:gd name="T13" fmla="*/ 10 h 71"/>
                <a:gd name="T14" fmla="*/ 71 w 73"/>
                <a:gd name="T15" fmla="*/ 33 h 71"/>
                <a:gd name="T16" fmla="*/ 56 w 73"/>
                <a:gd name="T17" fmla="*/ 62 h 71"/>
                <a:gd name="T18" fmla="*/ 32 w 73"/>
                <a:gd name="T19" fmla="*/ 66 h 71"/>
                <a:gd name="T20" fmla="*/ 7 w 73"/>
                <a:gd name="T21" fmla="*/ 43 h 71"/>
                <a:gd name="T22" fmla="*/ 0 w 73"/>
                <a:gd name="T23" fmla="*/ 14 h 71"/>
                <a:gd name="T24" fmla="*/ 9 w 73"/>
                <a:gd name="T25" fmla="*/ 2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1">
                  <a:moveTo>
                    <a:pt x="9" y="21"/>
                  </a:moveTo>
                  <a:cubicBezTo>
                    <a:pt x="11" y="22"/>
                    <a:pt x="16" y="25"/>
                    <a:pt x="18" y="24"/>
                  </a:cubicBezTo>
                  <a:cubicBezTo>
                    <a:pt x="20" y="23"/>
                    <a:pt x="21" y="21"/>
                    <a:pt x="22" y="19"/>
                  </a:cubicBezTo>
                  <a:cubicBezTo>
                    <a:pt x="23" y="17"/>
                    <a:pt x="24" y="15"/>
                    <a:pt x="25" y="13"/>
                  </a:cubicBezTo>
                  <a:cubicBezTo>
                    <a:pt x="27" y="9"/>
                    <a:pt x="29" y="5"/>
                    <a:pt x="31" y="1"/>
                  </a:cubicBezTo>
                  <a:cubicBezTo>
                    <a:pt x="32" y="1"/>
                    <a:pt x="32" y="0"/>
                    <a:pt x="32" y="0"/>
                  </a:cubicBezTo>
                  <a:cubicBezTo>
                    <a:pt x="46" y="11"/>
                    <a:pt x="60" y="18"/>
                    <a:pt x="72" y="10"/>
                  </a:cubicBezTo>
                  <a:cubicBezTo>
                    <a:pt x="73" y="18"/>
                    <a:pt x="72" y="25"/>
                    <a:pt x="71" y="33"/>
                  </a:cubicBezTo>
                  <a:cubicBezTo>
                    <a:pt x="69" y="44"/>
                    <a:pt x="65" y="54"/>
                    <a:pt x="56" y="62"/>
                  </a:cubicBezTo>
                  <a:cubicBezTo>
                    <a:pt x="49" y="68"/>
                    <a:pt x="41" y="71"/>
                    <a:pt x="32" y="66"/>
                  </a:cubicBezTo>
                  <a:cubicBezTo>
                    <a:pt x="22" y="61"/>
                    <a:pt x="13" y="52"/>
                    <a:pt x="7" y="43"/>
                  </a:cubicBezTo>
                  <a:cubicBezTo>
                    <a:pt x="2" y="34"/>
                    <a:pt x="1" y="24"/>
                    <a:pt x="0" y="14"/>
                  </a:cubicBezTo>
                  <a:cubicBezTo>
                    <a:pt x="3" y="17"/>
                    <a:pt x="6" y="20"/>
                    <a:pt x="9" y="21"/>
                  </a:cubicBezTo>
                  <a:close/>
                </a:path>
              </a:pathLst>
            </a:custGeom>
            <a:solidFill>
              <a:srgbClr val="D48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0" name="Freeform 33"/>
            <p:cNvSpPr/>
            <p:nvPr/>
          </p:nvSpPr>
          <p:spPr bwMode="auto">
            <a:xfrm>
              <a:off x="5884" y="3954"/>
              <a:ext cx="175" cy="181"/>
            </a:xfrm>
            <a:custGeom>
              <a:avLst/>
              <a:gdLst>
                <a:gd name="T0" fmla="*/ 67 w 74"/>
                <a:gd name="T1" fmla="*/ 10 h 76"/>
                <a:gd name="T2" fmla="*/ 62 w 74"/>
                <a:gd name="T3" fmla="*/ 17 h 76"/>
                <a:gd name="T4" fmla="*/ 59 w 74"/>
                <a:gd name="T5" fmla="*/ 20 h 76"/>
                <a:gd name="T6" fmla="*/ 55 w 74"/>
                <a:gd name="T7" fmla="*/ 24 h 76"/>
                <a:gd name="T8" fmla="*/ 47 w 74"/>
                <a:gd name="T9" fmla="*/ 16 h 76"/>
                <a:gd name="T10" fmla="*/ 45 w 74"/>
                <a:gd name="T11" fmla="*/ 13 h 76"/>
                <a:gd name="T12" fmla="*/ 40 w 74"/>
                <a:gd name="T13" fmla="*/ 8 h 76"/>
                <a:gd name="T14" fmla="*/ 37 w 74"/>
                <a:gd name="T15" fmla="*/ 4 h 76"/>
                <a:gd name="T16" fmla="*/ 35 w 74"/>
                <a:gd name="T17" fmla="*/ 1 h 76"/>
                <a:gd name="T18" fmla="*/ 33 w 74"/>
                <a:gd name="T19" fmla="*/ 1 h 76"/>
                <a:gd name="T20" fmla="*/ 23 w 74"/>
                <a:gd name="T21" fmla="*/ 27 h 76"/>
                <a:gd name="T22" fmla="*/ 22 w 74"/>
                <a:gd name="T23" fmla="*/ 32 h 76"/>
                <a:gd name="T24" fmla="*/ 1 w 74"/>
                <a:gd name="T25" fmla="*/ 22 h 76"/>
                <a:gd name="T26" fmla="*/ 1 w 74"/>
                <a:gd name="T27" fmla="*/ 21 h 76"/>
                <a:gd name="T28" fmla="*/ 1 w 74"/>
                <a:gd name="T29" fmla="*/ 21 h 76"/>
                <a:gd name="T30" fmla="*/ 0 w 74"/>
                <a:gd name="T31" fmla="*/ 22 h 76"/>
                <a:gd name="T32" fmla="*/ 1 w 74"/>
                <a:gd name="T33" fmla="*/ 23 h 76"/>
                <a:gd name="T34" fmla="*/ 1 w 74"/>
                <a:gd name="T35" fmla="*/ 24 h 76"/>
                <a:gd name="T36" fmla="*/ 1 w 74"/>
                <a:gd name="T37" fmla="*/ 26 h 76"/>
                <a:gd name="T38" fmla="*/ 4 w 74"/>
                <a:gd name="T39" fmla="*/ 39 h 76"/>
                <a:gd name="T40" fmla="*/ 22 w 74"/>
                <a:gd name="T41" fmla="*/ 67 h 76"/>
                <a:gd name="T42" fmla="*/ 42 w 74"/>
                <a:gd name="T43" fmla="*/ 75 h 76"/>
                <a:gd name="T44" fmla="*/ 70 w 74"/>
                <a:gd name="T45" fmla="*/ 47 h 76"/>
                <a:gd name="T46" fmla="*/ 71 w 74"/>
                <a:gd name="T47" fmla="*/ 9 h 76"/>
                <a:gd name="T48" fmla="*/ 70 w 74"/>
                <a:gd name="T49" fmla="*/ 10 h 76"/>
                <a:gd name="T50" fmla="*/ 69 w 74"/>
                <a:gd name="T51" fmla="*/ 48 h 76"/>
                <a:gd name="T52" fmla="*/ 41 w 74"/>
                <a:gd name="T53" fmla="*/ 74 h 76"/>
                <a:gd name="T54" fmla="*/ 22 w 74"/>
                <a:gd name="T55" fmla="*/ 67 h 76"/>
                <a:gd name="T56" fmla="*/ 5 w 74"/>
                <a:gd name="T57" fmla="*/ 40 h 76"/>
                <a:gd name="T58" fmla="*/ 2 w 74"/>
                <a:gd name="T59" fmla="*/ 24 h 76"/>
                <a:gd name="T60" fmla="*/ 22 w 74"/>
                <a:gd name="T61" fmla="*/ 32 h 76"/>
                <a:gd name="T62" fmla="*/ 24 w 74"/>
                <a:gd name="T63" fmla="*/ 28 h 76"/>
                <a:gd name="T64" fmla="*/ 34 w 74"/>
                <a:gd name="T65" fmla="*/ 1 h 76"/>
                <a:gd name="T66" fmla="*/ 34 w 74"/>
                <a:gd name="T67" fmla="*/ 2 h 76"/>
                <a:gd name="T68" fmla="*/ 36 w 74"/>
                <a:gd name="T69" fmla="*/ 3 h 76"/>
                <a:gd name="T70" fmla="*/ 39 w 74"/>
                <a:gd name="T71" fmla="*/ 8 h 76"/>
                <a:gd name="T72" fmla="*/ 44 w 74"/>
                <a:gd name="T73" fmla="*/ 14 h 76"/>
                <a:gd name="T74" fmla="*/ 46 w 74"/>
                <a:gd name="T75" fmla="*/ 16 h 76"/>
                <a:gd name="T76" fmla="*/ 55 w 74"/>
                <a:gd name="T77" fmla="*/ 25 h 76"/>
                <a:gd name="T78" fmla="*/ 56 w 74"/>
                <a:gd name="T79" fmla="*/ 25 h 76"/>
                <a:gd name="T80" fmla="*/ 56 w 74"/>
                <a:gd name="T81" fmla="*/ 25 h 76"/>
                <a:gd name="T82" fmla="*/ 59 w 74"/>
                <a:gd name="T83" fmla="*/ 21 h 76"/>
                <a:gd name="T84" fmla="*/ 62 w 74"/>
                <a:gd name="T85" fmla="*/ 18 h 76"/>
                <a:gd name="T86" fmla="*/ 67 w 74"/>
                <a:gd name="T87" fmla="*/ 11 h 76"/>
                <a:gd name="T88" fmla="*/ 70 w 74"/>
                <a:gd name="T89" fmla="*/ 7 h 76"/>
                <a:gd name="T90" fmla="*/ 69 w 74"/>
                <a:gd name="T91" fmla="*/ 7 h 76"/>
                <a:gd name="T92" fmla="*/ 67 w 74"/>
                <a:gd name="T9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" h="76">
                  <a:moveTo>
                    <a:pt x="67" y="10"/>
                  </a:moveTo>
                  <a:cubicBezTo>
                    <a:pt x="62" y="17"/>
                    <a:pt x="62" y="17"/>
                    <a:pt x="62" y="17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6" y="23"/>
                    <a:pt x="55" y="24"/>
                  </a:cubicBezTo>
                  <a:cubicBezTo>
                    <a:pt x="54" y="23"/>
                    <a:pt x="47" y="16"/>
                    <a:pt x="47" y="16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5" y="1"/>
                    <a:pt x="35" y="1"/>
                  </a:cubicBezTo>
                  <a:cubicBezTo>
                    <a:pt x="34" y="0"/>
                    <a:pt x="34" y="0"/>
                    <a:pt x="33" y="1"/>
                  </a:cubicBezTo>
                  <a:cubicBezTo>
                    <a:pt x="29" y="2"/>
                    <a:pt x="26" y="13"/>
                    <a:pt x="23" y="27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18" y="31"/>
                    <a:pt x="2" y="26"/>
                    <a:pt x="1" y="22"/>
                  </a:cubicBezTo>
                  <a:cubicBezTo>
                    <a:pt x="1" y="22"/>
                    <a:pt x="2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32"/>
                    <a:pt x="2" y="33"/>
                    <a:pt x="4" y="39"/>
                  </a:cubicBezTo>
                  <a:cubicBezTo>
                    <a:pt x="8" y="47"/>
                    <a:pt x="15" y="61"/>
                    <a:pt x="22" y="67"/>
                  </a:cubicBezTo>
                  <a:cubicBezTo>
                    <a:pt x="28" y="73"/>
                    <a:pt x="34" y="76"/>
                    <a:pt x="42" y="75"/>
                  </a:cubicBezTo>
                  <a:cubicBezTo>
                    <a:pt x="56" y="72"/>
                    <a:pt x="66" y="58"/>
                    <a:pt x="70" y="47"/>
                  </a:cubicBezTo>
                  <a:cubicBezTo>
                    <a:pt x="74" y="38"/>
                    <a:pt x="74" y="20"/>
                    <a:pt x="71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3" y="20"/>
                    <a:pt x="73" y="39"/>
                    <a:pt x="69" y="48"/>
                  </a:cubicBezTo>
                  <a:cubicBezTo>
                    <a:pt x="65" y="59"/>
                    <a:pt x="54" y="71"/>
                    <a:pt x="41" y="74"/>
                  </a:cubicBezTo>
                  <a:cubicBezTo>
                    <a:pt x="34" y="75"/>
                    <a:pt x="28" y="73"/>
                    <a:pt x="22" y="67"/>
                  </a:cubicBezTo>
                  <a:cubicBezTo>
                    <a:pt x="16" y="61"/>
                    <a:pt x="9" y="47"/>
                    <a:pt x="5" y="40"/>
                  </a:cubicBezTo>
                  <a:cubicBezTo>
                    <a:pt x="3" y="35"/>
                    <a:pt x="2" y="29"/>
                    <a:pt x="2" y="24"/>
                  </a:cubicBezTo>
                  <a:cubicBezTo>
                    <a:pt x="7" y="29"/>
                    <a:pt x="19" y="32"/>
                    <a:pt x="22" y="32"/>
                  </a:cubicBezTo>
                  <a:cubicBezTo>
                    <a:pt x="23" y="32"/>
                    <a:pt x="23" y="32"/>
                    <a:pt x="24" y="28"/>
                  </a:cubicBezTo>
                  <a:cubicBezTo>
                    <a:pt x="25" y="22"/>
                    <a:pt x="30" y="3"/>
                    <a:pt x="34" y="1"/>
                  </a:cubicBezTo>
                  <a:cubicBezTo>
                    <a:pt x="34" y="1"/>
                    <a:pt x="34" y="1"/>
                    <a:pt x="34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4"/>
                    <a:pt x="39" y="8"/>
                    <a:pt x="39" y="8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9" y="7"/>
                    <a:pt x="69" y="7"/>
                    <a:pt x="69" y="7"/>
                  </a:cubicBezTo>
                  <a:lnTo>
                    <a:pt x="67" y="10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1" name="Freeform 34"/>
            <p:cNvSpPr/>
            <p:nvPr/>
          </p:nvSpPr>
          <p:spPr bwMode="auto">
            <a:xfrm>
              <a:off x="6014" y="4014"/>
              <a:ext cx="41" cy="88"/>
            </a:xfrm>
            <a:custGeom>
              <a:avLst/>
              <a:gdLst>
                <a:gd name="T0" fmla="*/ 4 w 17"/>
                <a:gd name="T1" fmla="*/ 34 h 37"/>
                <a:gd name="T2" fmla="*/ 13 w 17"/>
                <a:gd name="T3" fmla="*/ 0 h 37"/>
                <a:gd name="T4" fmla="*/ 10 w 17"/>
                <a:gd name="T5" fmla="*/ 8 h 37"/>
                <a:gd name="T6" fmla="*/ 6 w 17"/>
                <a:gd name="T7" fmla="*/ 21 h 37"/>
                <a:gd name="T8" fmla="*/ 3 w 17"/>
                <a:gd name="T9" fmla="*/ 30 h 37"/>
                <a:gd name="T10" fmla="*/ 0 w 17"/>
                <a:gd name="T11" fmla="*/ 37 h 37"/>
                <a:gd name="T12" fmla="*/ 0 w 17"/>
                <a:gd name="T13" fmla="*/ 36 h 37"/>
                <a:gd name="T14" fmla="*/ 4 w 17"/>
                <a:gd name="T15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7">
                  <a:moveTo>
                    <a:pt x="4" y="34"/>
                  </a:moveTo>
                  <a:cubicBezTo>
                    <a:pt x="11" y="24"/>
                    <a:pt x="17" y="4"/>
                    <a:pt x="13" y="0"/>
                  </a:cubicBezTo>
                  <a:cubicBezTo>
                    <a:pt x="11" y="1"/>
                    <a:pt x="10" y="6"/>
                    <a:pt x="10" y="8"/>
                  </a:cubicBezTo>
                  <a:cubicBezTo>
                    <a:pt x="8" y="12"/>
                    <a:pt x="7" y="17"/>
                    <a:pt x="6" y="21"/>
                  </a:cubicBezTo>
                  <a:cubicBezTo>
                    <a:pt x="5" y="24"/>
                    <a:pt x="4" y="27"/>
                    <a:pt x="3" y="30"/>
                  </a:cubicBezTo>
                  <a:cubicBezTo>
                    <a:pt x="2" y="32"/>
                    <a:pt x="1" y="35"/>
                    <a:pt x="0" y="37"/>
                  </a:cubicBezTo>
                  <a:cubicBezTo>
                    <a:pt x="0" y="37"/>
                    <a:pt x="0" y="37"/>
                    <a:pt x="0" y="36"/>
                  </a:cubicBezTo>
                  <a:lnTo>
                    <a:pt x="4" y="34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2" name="Freeform 35"/>
            <p:cNvSpPr/>
            <p:nvPr/>
          </p:nvSpPr>
          <p:spPr bwMode="auto">
            <a:xfrm>
              <a:off x="6428" y="4052"/>
              <a:ext cx="116" cy="86"/>
            </a:xfrm>
            <a:custGeom>
              <a:avLst/>
              <a:gdLst>
                <a:gd name="T0" fmla="*/ 8 w 49"/>
                <a:gd name="T1" fmla="*/ 10 h 36"/>
                <a:gd name="T2" fmla="*/ 49 w 49"/>
                <a:gd name="T3" fmla="*/ 23 h 36"/>
                <a:gd name="T4" fmla="*/ 30 w 49"/>
                <a:gd name="T5" fmla="*/ 28 h 36"/>
                <a:gd name="T6" fmla="*/ 0 w 49"/>
                <a:gd name="T7" fmla="*/ 21 h 36"/>
                <a:gd name="T8" fmla="*/ 8 w 49"/>
                <a:gd name="T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6">
                  <a:moveTo>
                    <a:pt x="8" y="10"/>
                  </a:moveTo>
                  <a:cubicBezTo>
                    <a:pt x="8" y="10"/>
                    <a:pt x="28" y="0"/>
                    <a:pt x="49" y="23"/>
                  </a:cubicBezTo>
                  <a:cubicBezTo>
                    <a:pt x="49" y="23"/>
                    <a:pt x="40" y="24"/>
                    <a:pt x="30" y="28"/>
                  </a:cubicBezTo>
                  <a:cubicBezTo>
                    <a:pt x="20" y="32"/>
                    <a:pt x="3" y="36"/>
                    <a:pt x="0" y="21"/>
                  </a:cubicBezTo>
                  <a:cubicBezTo>
                    <a:pt x="0" y="21"/>
                    <a:pt x="6" y="16"/>
                    <a:pt x="8" y="10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3" name="Freeform 36"/>
            <p:cNvSpPr/>
            <p:nvPr/>
          </p:nvSpPr>
          <p:spPr bwMode="auto">
            <a:xfrm>
              <a:off x="6430" y="4047"/>
              <a:ext cx="133" cy="110"/>
            </a:xfrm>
            <a:custGeom>
              <a:avLst/>
              <a:gdLst>
                <a:gd name="T0" fmla="*/ 8 w 56"/>
                <a:gd name="T1" fmla="*/ 11 h 46"/>
                <a:gd name="T2" fmla="*/ 53 w 56"/>
                <a:gd name="T3" fmla="*/ 29 h 46"/>
                <a:gd name="T4" fmla="*/ 54 w 56"/>
                <a:gd name="T5" fmla="*/ 27 h 46"/>
                <a:gd name="T6" fmla="*/ 3 w 56"/>
                <a:gd name="T7" fmla="*/ 22 h 46"/>
                <a:gd name="T8" fmla="*/ 1 w 56"/>
                <a:gd name="T9" fmla="*/ 24 h 46"/>
                <a:gd name="T10" fmla="*/ 54 w 56"/>
                <a:gd name="T11" fmla="*/ 30 h 46"/>
                <a:gd name="T12" fmla="*/ 55 w 56"/>
                <a:gd name="T13" fmla="*/ 28 h 46"/>
                <a:gd name="T14" fmla="*/ 6 w 56"/>
                <a:gd name="T15" fmla="*/ 9 h 46"/>
                <a:gd name="T16" fmla="*/ 8 w 56"/>
                <a:gd name="T17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6">
                  <a:moveTo>
                    <a:pt x="8" y="11"/>
                  </a:moveTo>
                  <a:cubicBezTo>
                    <a:pt x="26" y="4"/>
                    <a:pt x="43" y="15"/>
                    <a:pt x="53" y="29"/>
                  </a:cubicBezTo>
                  <a:cubicBezTo>
                    <a:pt x="53" y="29"/>
                    <a:pt x="54" y="28"/>
                    <a:pt x="54" y="27"/>
                  </a:cubicBezTo>
                  <a:cubicBezTo>
                    <a:pt x="37" y="25"/>
                    <a:pt x="15" y="43"/>
                    <a:pt x="3" y="22"/>
                  </a:cubicBezTo>
                  <a:cubicBezTo>
                    <a:pt x="2" y="21"/>
                    <a:pt x="0" y="22"/>
                    <a:pt x="1" y="24"/>
                  </a:cubicBezTo>
                  <a:cubicBezTo>
                    <a:pt x="13" y="46"/>
                    <a:pt x="35" y="28"/>
                    <a:pt x="54" y="30"/>
                  </a:cubicBezTo>
                  <a:cubicBezTo>
                    <a:pt x="55" y="30"/>
                    <a:pt x="56" y="29"/>
                    <a:pt x="55" y="28"/>
                  </a:cubicBezTo>
                  <a:cubicBezTo>
                    <a:pt x="45" y="12"/>
                    <a:pt x="26" y="0"/>
                    <a:pt x="6" y="9"/>
                  </a:cubicBezTo>
                  <a:cubicBezTo>
                    <a:pt x="5" y="9"/>
                    <a:pt x="6" y="12"/>
                    <a:pt x="8" y="11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4" name="Freeform 37"/>
            <p:cNvSpPr/>
            <p:nvPr/>
          </p:nvSpPr>
          <p:spPr bwMode="auto">
            <a:xfrm>
              <a:off x="6435" y="4073"/>
              <a:ext cx="102" cy="39"/>
            </a:xfrm>
            <a:custGeom>
              <a:avLst/>
              <a:gdLst>
                <a:gd name="T0" fmla="*/ 3 w 43"/>
                <a:gd name="T1" fmla="*/ 8 h 16"/>
                <a:gd name="T2" fmla="*/ 40 w 43"/>
                <a:gd name="T3" fmla="*/ 14 h 16"/>
                <a:gd name="T4" fmla="*/ 42 w 43"/>
                <a:gd name="T5" fmla="*/ 12 h 16"/>
                <a:gd name="T6" fmla="*/ 2 w 43"/>
                <a:gd name="T7" fmla="*/ 5 h 16"/>
                <a:gd name="T8" fmla="*/ 3 w 43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">
                  <a:moveTo>
                    <a:pt x="3" y="8"/>
                  </a:moveTo>
                  <a:cubicBezTo>
                    <a:pt x="15" y="3"/>
                    <a:pt x="30" y="4"/>
                    <a:pt x="40" y="14"/>
                  </a:cubicBezTo>
                  <a:cubicBezTo>
                    <a:pt x="41" y="16"/>
                    <a:pt x="43" y="13"/>
                    <a:pt x="42" y="12"/>
                  </a:cubicBezTo>
                  <a:cubicBezTo>
                    <a:pt x="32" y="1"/>
                    <a:pt x="15" y="0"/>
                    <a:pt x="2" y="5"/>
                  </a:cubicBezTo>
                  <a:cubicBezTo>
                    <a:pt x="0" y="6"/>
                    <a:pt x="1" y="9"/>
                    <a:pt x="3" y="8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5" name="Freeform 38"/>
            <p:cNvSpPr/>
            <p:nvPr/>
          </p:nvSpPr>
          <p:spPr bwMode="auto">
            <a:xfrm>
              <a:off x="6323" y="4112"/>
              <a:ext cx="112" cy="71"/>
            </a:xfrm>
            <a:custGeom>
              <a:avLst/>
              <a:gdLst>
                <a:gd name="T0" fmla="*/ 47 w 47"/>
                <a:gd name="T1" fmla="*/ 8 h 30"/>
                <a:gd name="T2" fmla="*/ 20 w 47"/>
                <a:gd name="T3" fmla="*/ 1 h 30"/>
                <a:gd name="T4" fmla="*/ 0 w 47"/>
                <a:gd name="T5" fmla="*/ 0 h 30"/>
                <a:gd name="T6" fmla="*/ 37 w 47"/>
                <a:gd name="T7" fmla="*/ 25 h 30"/>
                <a:gd name="T8" fmla="*/ 43 w 47"/>
                <a:gd name="T9" fmla="*/ 20 h 30"/>
                <a:gd name="T10" fmla="*/ 44 w 47"/>
                <a:gd name="T11" fmla="*/ 16 h 30"/>
                <a:gd name="T12" fmla="*/ 47 w 47"/>
                <a:gd name="T13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0">
                  <a:moveTo>
                    <a:pt x="47" y="8"/>
                  </a:moveTo>
                  <a:cubicBezTo>
                    <a:pt x="42" y="0"/>
                    <a:pt x="29" y="0"/>
                    <a:pt x="20" y="1"/>
                  </a:cubicBezTo>
                  <a:cubicBezTo>
                    <a:pt x="9" y="2"/>
                    <a:pt x="0" y="0"/>
                    <a:pt x="0" y="0"/>
                  </a:cubicBezTo>
                  <a:cubicBezTo>
                    <a:pt x="14" y="30"/>
                    <a:pt x="37" y="25"/>
                    <a:pt x="37" y="25"/>
                  </a:cubicBezTo>
                  <a:cubicBezTo>
                    <a:pt x="39" y="23"/>
                    <a:pt x="41" y="21"/>
                    <a:pt x="43" y="20"/>
                  </a:cubicBezTo>
                  <a:cubicBezTo>
                    <a:pt x="43" y="18"/>
                    <a:pt x="44" y="17"/>
                    <a:pt x="44" y="16"/>
                  </a:cubicBezTo>
                  <a:cubicBezTo>
                    <a:pt x="45" y="13"/>
                    <a:pt x="46" y="10"/>
                    <a:pt x="47" y="8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6" name="Freeform 39"/>
            <p:cNvSpPr/>
            <p:nvPr/>
          </p:nvSpPr>
          <p:spPr bwMode="auto">
            <a:xfrm>
              <a:off x="6306" y="4088"/>
              <a:ext cx="129" cy="95"/>
            </a:xfrm>
            <a:custGeom>
              <a:avLst/>
              <a:gdLst>
                <a:gd name="T0" fmla="*/ 44 w 54"/>
                <a:gd name="T1" fmla="*/ 36 h 40"/>
                <a:gd name="T2" fmla="*/ 3 w 54"/>
                <a:gd name="T3" fmla="*/ 5 h 40"/>
                <a:gd name="T4" fmla="*/ 1 w 54"/>
                <a:gd name="T5" fmla="*/ 7 h 40"/>
                <a:gd name="T6" fmla="*/ 50 w 54"/>
                <a:gd name="T7" fmla="*/ 21 h 40"/>
                <a:gd name="T8" fmla="*/ 53 w 54"/>
                <a:gd name="T9" fmla="*/ 21 h 40"/>
                <a:gd name="T10" fmla="*/ 2 w 54"/>
                <a:gd name="T11" fmla="*/ 4 h 40"/>
                <a:gd name="T12" fmla="*/ 0 w 54"/>
                <a:gd name="T13" fmla="*/ 6 h 40"/>
                <a:gd name="T14" fmla="*/ 44 w 54"/>
                <a:gd name="T15" fmla="*/ 39 h 40"/>
                <a:gd name="T16" fmla="*/ 44 w 54"/>
                <a:gd name="T1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0">
                  <a:moveTo>
                    <a:pt x="44" y="36"/>
                  </a:moveTo>
                  <a:cubicBezTo>
                    <a:pt x="23" y="37"/>
                    <a:pt x="9" y="23"/>
                    <a:pt x="3" y="5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7" y="12"/>
                    <a:pt x="42" y="3"/>
                    <a:pt x="50" y="21"/>
                  </a:cubicBezTo>
                  <a:cubicBezTo>
                    <a:pt x="51" y="23"/>
                    <a:pt x="54" y="22"/>
                    <a:pt x="53" y="21"/>
                  </a:cubicBezTo>
                  <a:cubicBezTo>
                    <a:pt x="44" y="0"/>
                    <a:pt x="19" y="9"/>
                    <a:pt x="2" y="4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7" y="25"/>
                    <a:pt x="22" y="40"/>
                    <a:pt x="44" y="39"/>
                  </a:cubicBezTo>
                  <a:cubicBezTo>
                    <a:pt x="45" y="39"/>
                    <a:pt x="45" y="36"/>
                    <a:pt x="44" y="36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7" name="Freeform 40"/>
            <p:cNvSpPr/>
            <p:nvPr/>
          </p:nvSpPr>
          <p:spPr bwMode="auto">
            <a:xfrm>
              <a:off x="6330" y="4112"/>
              <a:ext cx="98" cy="54"/>
            </a:xfrm>
            <a:custGeom>
              <a:avLst/>
              <a:gdLst>
                <a:gd name="T0" fmla="*/ 39 w 41"/>
                <a:gd name="T1" fmla="*/ 19 h 23"/>
                <a:gd name="T2" fmla="*/ 3 w 41"/>
                <a:gd name="T3" fmla="*/ 2 h 23"/>
                <a:gd name="T4" fmla="*/ 0 w 41"/>
                <a:gd name="T5" fmla="*/ 3 h 23"/>
                <a:gd name="T6" fmla="*/ 39 w 41"/>
                <a:gd name="T7" fmla="*/ 22 h 23"/>
                <a:gd name="T8" fmla="*/ 39 w 41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3">
                  <a:moveTo>
                    <a:pt x="39" y="19"/>
                  </a:moveTo>
                  <a:cubicBezTo>
                    <a:pt x="25" y="20"/>
                    <a:pt x="10" y="15"/>
                    <a:pt x="3" y="2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8" y="17"/>
                    <a:pt x="24" y="23"/>
                    <a:pt x="39" y="22"/>
                  </a:cubicBezTo>
                  <a:cubicBezTo>
                    <a:pt x="41" y="22"/>
                    <a:pt x="41" y="19"/>
                    <a:pt x="39" y="19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8" name="Freeform 41"/>
            <p:cNvSpPr/>
            <p:nvPr/>
          </p:nvSpPr>
          <p:spPr bwMode="auto">
            <a:xfrm>
              <a:off x="6390" y="4002"/>
              <a:ext cx="73" cy="272"/>
            </a:xfrm>
            <a:custGeom>
              <a:avLst/>
              <a:gdLst>
                <a:gd name="T0" fmla="*/ 14 w 31"/>
                <a:gd name="T1" fmla="*/ 83 h 114"/>
                <a:gd name="T2" fmla="*/ 22 w 31"/>
                <a:gd name="T3" fmla="*/ 42 h 114"/>
                <a:gd name="T4" fmla="*/ 31 w 31"/>
                <a:gd name="T5" fmla="*/ 2 h 114"/>
                <a:gd name="T6" fmla="*/ 31 w 31"/>
                <a:gd name="T7" fmla="*/ 0 h 114"/>
                <a:gd name="T8" fmla="*/ 27 w 31"/>
                <a:gd name="T9" fmla="*/ 0 h 114"/>
                <a:gd name="T10" fmla="*/ 25 w 31"/>
                <a:gd name="T11" fmla="*/ 7 h 114"/>
                <a:gd name="T12" fmla="*/ 7 w 31"/>
                <a:gd name="T13" fmla="*/ 79 h 114"/>
                <a:gd name="T14" fmla="*/ 0 w 31"/>
                <a:gd name="T15" fmla="*/ 114 h 114"/>
                <a:gd name="T16" fmla="*/ 5 w 31"/>
                <a:gd name="T17" fmla="*/ 110 h 114"/>
                <a:gd name="T18" fmla="*/ 10 w 31"/>
                <a:gd name="T19" fmla="*/ 102 h 114"/>
                <a:gd name="T20" fmla="*/ 14 w 31"/>
                <a:gd name="T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14">
                  <a:moveTo>
                    <a:pt x="14" y="83"/>
                  </a:moveTo>
                  <a:cubicBezTo>
                    <a:pt x="16" y="69"/>
                    <a:pt x="19" y="56"/>
                    <a:pt x="22" y="42"/>
                  </a:cubicBezTo>
                  <a:cubicBezTo>
                    <a:pt x="25" y="28"/>
                    <a:pt x="28" y="15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  <a:cubicBezTo>
                    <a:pt x="26" y="2"/>
                    <a:pt x="25" y="4"/>
                    <a:pt x="25" y="7"/>
                  </a:cubicBezTo>
                  <a:cubicBezTo>
                    <a:pt x="19" y="31"/>
                    <a:pt x="14" y="55"/>
                    <a:pt x="7" y="79"/>
                  </a:cubicBezTo>
                  <a:cubicBezTo>
                    <a:pt x="4" y="91"/>
                    <a:pt x="0" y="102"/>
                    <a:pt x="0" y="114"/>
                  </a:cubicBezTo>
                  <a:cubicBezTo>
                    <a:pt x="2" y="113"/>
                    <a:pt x="3" y="111"/>
                    <a:pt x="5" y="110"/>
                  </a:cubicBezTo>
                  <a:cubicBezTo>
                    <a:pt x="9" y="107"/>
                    <a:pt x="8" y="107"/>
                    <a:pt x="10" y="102"/>
                  </a:cubicBezTo>
                  <a:cubicBezTo>
                    <a:pt x="11" y="96"/>
                    <a:pt x="14" y="90"/>
                    <a:pt x="14" y="83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9" name="Freeform 42"/>
            <p:cNvSpPr/>
            <p:nvPr/>
          </p:nvSpPr>
          <p:spPr bwMode="auto">
            <a:xfrm>
              <a:off x="6404" y="4002"/>
              <a:ext cx="64" cy="270"/>
            </a:xfrm>
            <a:custGeom>
              <a:avLst/>
              <a:gdLst>
                <a:gd name="T0" fmla="*/ 9 w 27"/>
                <a:gd name="T1" fmla="*/ 74 h 113"/>
                <a:gd name="T2" fmla="*/ 27 w 27"/>
                <a:gd name="T3" fmla="*/ 1 h 113"/>
                <a:gd name="T4" fmla="*/ 26 w 27"/>
                <a:gd name="T5" fmla="*/ 0 h 113"/>
                <a:gd name="T6" fmla="*/ 8 w 27"/>
                <a:gd name="T7" fmla="*/ 73 h 113"/>
                <a:gd name="T8" fmla="*/ 6 w 27"/>
                <a:gd name="T9" fmla="*/ 84 h 113"/>
                <a:gd name="T10" fmla="*/ 0 w 27"/>
                <a:gd name="T11" fmla="*/ 113 h 113"/>
                <a:gd name="T12" fmla="*/ 2 w 27"/>
                <a:gd name="T13" fmla="*/ 111 h 113"/>
                <a:gd name="T14" fmla="*/ 7 w 27"/>
                <a:gd name="T15" fmla="*/ 85 h 113"/>
                <a:gd name="T16" fmla="*/ 9 w 27"/>
                <a:gd name="T17" fmla="*/ 7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13">
                  <a:moveTo>
                    <a:pt x="9" y="74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6" y="0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7" y="85"/>
                    <a:pt x="7" y="85"/>
                    <a:pt x="7" y="85"/>
                  </a:cubicBezTo>
                  <a:lnTo>
                    <a:pt x="9" y="7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0" name="Freeform 43"/>
            <p:cNvSpPr/>
            <p:nvPr/>
          </p:nvSpPr>
          <p:spPr bwMode="auto">
            <a:xfrm>
              <a:off x="6392" y="4002"/>
              <a:ext cx="62" cy="284"/>
            </a:xfrm>
            <a:custGeom>
              <a:avLst/>
              <a:gdLst>
                <a:gd name="T0" fmla="*/ 9 w 26"/>
                <a:gd name="T1" fmla="*/ 81 h 119"/>
                <a:gd name="T2" fmla="*/ 16 w 26"/>
                <a:gd name="T3" fmla="*/ 45 h 119"/>
                <a:gd name="T4" fmla="*/ 26 w 26"/>
                <a:gd name="T5" fmla="*/ 0 h 119"/>
                <a:gd name="T6" fmla="*/ 25 w 26"/>
                <a:gd name="T7" fmla="*/ 0 h 119"/>
                <a:gd name="T8" fmla="*/ 16 w 26"/>
                <a:gd name="T9" fmla="*/ 44 h 119"/>
                <a:gd name="T10" fmla="*/ 9 w 26"/>
                <a:gd name="T11" fmla="*/ 76 h 119"/>
                <a:gd name="T12" fmla="*/ 8 w 26"/>
                <a:gd name="T13" fmla="*/ 84 h 119"/>
                <a:gd name="T14" fmla="*/ 0 w 26"/>
                <a:gd name="T15" fmla="*/ 119 h 119"/>
                <a:gd name="T16" fmla="*/ 3 w 26"/>
                <a:gd name="T17" fmla="*/ 119 h 119"/>
                <a:gd name="T18" fmla="*/ 8 w 26"/>
                <a:gd name="T19" fmla="*/ 85 h 119"/>
                <a:gd name="T20" fmla="*/ 9 w 26"/>
                <a:gd name="T21" fmla="*/ 8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9">
                  <a:moveTo>
                    <a:pt x="9" y="81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0" y="29"/>
                    <a:pt x="23" y="14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2" y="14"/>
                    <a:pt x="19" y="28"/>
                    <a:pt x="16" y="44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8" y="85"/>
                    <a:pt x="8" y="85"/>
                    <a:pt x="8" y="85"/>
                  </a:cubicBezTo>
                  <a:lnTo>
                    <a:pt x="9" y="81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1" name="Freeform 44"/>
            <p:cNvSpPr/>
            <p:nvPr/>
          </p:nvSpPr>
          <p:spPr bwMode="auto">
            <a:xfrm>
              <a:off x="6401" y="3827"/>
              <a:ext cx="105" cy="62"/>
            </a:xfrm>
            <a:custGeom>
              <a:avLst/>
              <a:gdLst>
                <a:gd name="T0" fmla="*/ 44 w 44"/>
                <a:gd name="T1" fmla="*/ 9 h 26"/>
                <a:gd name="T2" fmla="*/ 40 w 44"/>
                <a:gd name="T3" fmla="*/ 0 h 26"/>
                <a:gd name="T4" fmla="*/ 34 w 44"/>
                <a:gd name="T5" fmla="*/ 5 h 26"/>
                <a:gd name="T6" fmla="*/ 27 w 44"/>
                <a:gd name="T7" fmla="*/ 11 h 26"/>
                <a:gd name="T8" fmla="*/ 24 w 44"/>
                <a:gd name="T9" fmla="*/ 14 h 26"/>
                <a:gd name="T10" fmla="*/ 21 w 44"/>
                <a:gd name="T11" fmla="*/ 16 h 26"/>
                <a:gd name="T12" fmla="*/ 16 w 44"/>
                <a:gd name="T13" fmla="*/ 20 h 26"/>
                <a:gd name="T14" fmla="*/ 12 w 44"/>
                <a:gd name="T15" fmla="*/ 15 h 26"/>
                <a:gd name="T16" fmla="*/ 10 w 44"/>
                <a:gd name="T17" fmla="*/ 12 h 26"/>
                <a:gd name="T18" fmla="*/ 8 w 44"/>
                <a:gd name="T19" fmla="*/ 9 h 26"/>
                <a:gd name="T20" fmla="*/ 3 w 44"/>
                <a:gd name="T21" fmla="*/ 1 h 26"/>
                <a:gd name="T22" fmla="*/ 0 w 44"/>
                <a:gd name="T23" fmla="*/ 16 h 26"/>
                <a:gd name="T24" fmla="*/ 44 w 44"/>
                <a:gd name="T2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26">
                  <a:moveTo>
                    <a:pt x="44" y="9"/>
                  </a:moveTo>
                  <a:cubicBezTo>
                    <a:pt x="43" y="6"/>
                    <a:pt x="42" y="3"/>
                    <a:pt x="40" y="0"/>
                  </a:cubicBezTo>
                  <a:cubicBezTo>
                    <a:pt x="38" y="1"/>
                    <a:pt x="36" y="4"/>
                    <a:pt x="34" y="5"/>
                  </a:cubicBezTo>
                  <a:cubicBezTo>
                    <a:pt x="32" y="7"/>
                    <a:pt x="30" y="9"/>
                    <a:pt x="27" y="11"/>
                  </a:cubicBezTo>
                  <a:cubicBezTo>
                    <a:pt x="26" y="12"/>
                    <a:pt x="25" y="13"/>
                    <a:pt x="24" y="14"/>
                  </a:cubicBezTo>
                  <a:cubicBezTo>
                    <a:pt x="23" y="14"/>
                    <a:pt x="22" y="15"/>
                    <a:pt x="21" y="16"/>
                  </a:cubicBezTo>
                  <a:cubicBezTo>
                    <a:pt x="20" y="17"/>
                    <a:pt x="18" y="19"/>
                    <a:pt x="16" y="20"/>
                  </a:cubicBezTo>
                  <a:cubicBezTo>
                    <a:pt x="15" y="18"/>
                    <a:pt x="13" y="17"/>
                    <a:pt x="12" y="15"/>
                  </a:cubicBezTo>
                  <a:cubicBezTo>
                    <a:pt x="11" y="14"/>
                    <a:pt x="11" y="13"/>
                    <a:pt x="10" y="12"/>
                  </a:cubicBezTo>
                  <a:cubicBezTo>
                    <a:pt x="9" y="11"/>
                    <a:pt x="9" y="9"/>
                    <a:pt x="8" y="9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6"/>
                    <a:pt x="0" y="11"/>
                    <a:pt x="0" y="16"/>
                  </a:cubicBezTo>
                  <a:cubicBezTo>
                    <a:pt x="12" y="26"/>
                    <a:pt x="28" y="20"/>
                    <a:pt x="44" y="9"/>
                  </a:cubicBezTo>
                  <a:close/>
                </a:path>
              </a:pathLst>
            </a:custGeom>
            <a:solidFill>
              <a:srgbClr val="FFA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2" name="Freeform 45"/>
            <p:cNvSpPr/>
            <p:nvPr/>
          </p:nvSpPr>
          <p:spPr bwMode="auto">
            <a:xfrm>
              <a:off x="6397" y="3849"/>
              <a:ext cx="185" cy="181"/>
            </a:xfrm>
            <a:custGeom>
              <a:avLst/>
              <a:gdLst>
                <a:gd name="T0" fmla="*/ 68 w 78"/>
                <a:gd name="T1" fmla="*/ 25 h 76"/>
                <a:gd name="T2" fmla="*/ 58 w 78"/>
                <a:gd name="T3" fmla="*/ 27 h 76"/>
                <a:gd name="T4" fmla="*/ 55 w 78"/>
                <a:gd name="T5" fmla="*/ 22 h 76"/>
                <a:gd name="T6" fmla="*/ 52 w 78"/>
                <a:gd name="T7" fmla="*/ 15 h 76"/>
                <a:gd name="T8" fmla="*/ 46 w 78"/>
                <a:gd name="T9" fmla="*/ 1 h 76"/>
                <a:gd name="T10" fmla="*/ 46 w 78"/>
                <a:gd name="T11" fmla="*/ 0 h 76"/>
                <a:gd name="T12" fmla="*/ 2 w 78"/>
                <a:gd name="T13" fmla="*/ 7 h 76"/>
                <a:gd name="T14" fmla="*/ 1 w 78"/>
                <a:gd name="T15" fmla="*/ 32 h 76"/>
                <a:gd name="T16" fmla="*/ 14 w 78"/>
                <a:gd name="T17" fmla="*/ 64 h 76"/>
                <a:gd name="T18" fmla="*/ 39 w 78"/>
                <a:gd name="T19" fmla="*/ 71 h 76"/>
                <a:gd name="T20" fmla="*/ 68 w 78"/>
                <a:gd name="T21" fmla="*/ 49 h 76"/>
                <a:gd name="T22" fmla="*/ 78 w 78"/>
                <a:gd name="T23" fmla="*/ 18 h 76"/>
                <a:gd name="T24" fmla="*/ 68 w 78"/>
                <a:gd name="T25" fmla="*/ 2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6">
                  <a:moveTo>
                    <a:pt x="68" y="25"/>
                  </a:moveTo>
                  <a:cubicBezTo>
                    <a:pt x="66" y="26"/>
                    <a:pt x="60" y="29"/>
                    <a:pt x="58" y="27"/>
                  </a:cubicBezTo>
                  <a:cubicBezTo>
                    <a:pt x="57" y="26"/>
                    <a:pt x="56" y="24"/>
                    <a:pt x="55" y="22"/>
                  </a:cubicBezTo>
                  <a:cubicBezTo>
                    <a:pt x="54" y="19"/>
                    <a:pt x="53" y="17"/>
                    <a:pt x="52" y="15"/>
                  </a:cubicBezTo>
                  <a:cubicBezTo>
                    <a:pt x="50" y="10"/>
                    <a:pt x="48" y="6"/>
                    <a:pt x="46" y="1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30" y="11"/>
                    <a:pt x="14" y="17"/>
                    <a:pt x="2" y="7"/>
                  </a:cubicBezTo>
                  <a:cubicBezTo>
                    <a:pt x="0" y="15"/>
                    <a:pt x="0" y="23"/>
                    <a:pt x="1" y="32"/>
                  </a:cubicBezTo>
                  <a:cubicBezTo>
                    <a:pt x="2" y="44"/>
                    <a:pt x="5" y="55"/>
                    <a:pt x="14" y="64"/>
                  </a:cubicBezTo>
                  <a:cubicBezTo>
                    <a:pt x="21" y="72"/>
                    <a:pt x="30" y="76"/>
                    <a:pt x="39" y="71"/>
                  </a:cubicBezTo>
                  <a:cubicBezTo>
                    <a:pt x="50" y="66"/>
                    <a:pt x="61" y="59"/>
                    <a:pt x="68" y="49"/>
                  </a:cubicBezTo>
                  <a:cubicBezTo>
                    <a:pt x="75" y="40"/>
                    <a:pt x="77" y="29"/>
                    <a:pt x="78" y="18"/>
                  </a:cubicBezTo>
                  <a:cubicBezTo>
                    <a:pt x="75" y="21"/>
                    <a:pt x="72" y="24"/>
                    <a:pt x="68" y="25"/>
                  </a:cubicBezTo>
                  <a:close/>
                </a:path>
              </a:pathLst>
            </a:custGeom>
            <a:solidFill>
              <a:srgbClr val="FFA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3" name="Freeform 46"/>
            <p:cNvSpPr/>
            <p:nvPr/>
          </p:nvSpPr>
          <p:spPr bwMode="auto">
            <a:xfrm>
              <a:off x="6390" y="3827"/>
              <a:ext cx="192" cy="194"/>
            </a:xfrm>
            <a:custGeom>
              <a:avLst/>
              <a:gdLst>
                <a:gd name="T0" fmla="*/ 10 w 81"/>
                <a:gd name="T1" fmla="*/ 7 h 81"/>
                <a:gd name="T2" fmla="*/ 15 w 81"/>
                <a:gd name="T3" fmla="*/ 15 h 81"/>
                <a:gd name="T4" fmla="*/ 18 w 81"/>
                <a:gd name="T5" fmla="*/ 19 h 81"/>
                <a:gd name="T6" fmla="*/ 21 w 81"/>
                <a:gd name="T7" fmla="*/ 23 h 81"/>
                <a:gd name="T8" fmla="*/ 31 w 81"/>
                <a:gd name="T9" fmla="*/ 15 h 81"/>
                <a:gd name="T10" fmla="*/ 34 w 81"/>
                <a:gd name="T11" fmla="*/ 12 h 81"/>
                <a:gd name="T12" fmla="*/ 39 w 81"/>
                <a:gd name="T13" fmla="*/ 7 h 81"/>
                <a:gd name="T14" fmla="*/ 42 w 81"/>
                <a:gd name="T15" fmla="*/ 3 h 81"/>
                <a:gd name="T16" fmla="*/ 45 w 81"/>
                <a:gd name="T17" fmla="*/ 0 h 81"/>
                <a:gd name="T18" fmla="*/ 48 w 81"/>
                <a:gd name="T19" fmla="*/ 0 h 81"/>
                <a:gd name="T20" fmla="*/ 55 w 81"/>
                <a:gd name="T21" fmla="*/ 29 h 81"/>
                <a:gd name="T22" fmla="*/ 57 w 81"/>
                <a:gd name="T23" fmla="*/ 34 h 81"/>
                <a:gd name="T24" fmla="*/ 79 w 81"/>
                <a:gd name="T25" fmla="*/ 26 h 81"/>
                <a:gd name="T26" fmla="*/ 80 w 81"/>
                <a:gd name="T27" fmla="*/ 25 h 81"/>
                <a:gd name="T28" fmla="*/ 80 w 81"/>
                <a:gd name="T29" fmla="*/ 25 h 81"/>
                <a:gd name="T30" fmla="*/ 80 w 81"/>
                <a:gd name="T31" fmla="*/ 26 h 81"/>
                <a:gd name="T32" fmla="*/ 80 w 81"/>
                <a:gd name="T33" fmla="*/ 27 h 81"/>
                <a:gd name="T34" fmla="*/ 80 w 81"/>
                <a:gd name="T35" fmla="*/ 28 h 81"/>
                <a:gd name="T36" fmla="*/ 79 w 81"/>
                <a:gd name="T37" fmla="*/ 30 h 81"/>
                <a:gd name="T38" fmla="*/ 75 w 81"/>
                <a:gd name="T39" fmla="*/ 45 h 81"/>
                <a:gd name="T40" fmla="*/ 53 w 81"/>
                <a:gd name="T41" fmla="*/ 73 h 81"/>
                <a:gd name="T42" fmla="*/ 31 w 81"/>
                <a:gd name="T43" fmla="*/ 79 h 81"/>
                <a:gd name="T44" fmla="*/ 3 w 81"/>
                <a:gd name="T45" fmla="*/ 47 h 81"/>
                <a:gd name="T46" fmla="*/ 6 w 81"/>
                <a:gd name="T47" fmla="*/ 5 h 81"/>
                <a:gd name="T48" fmla="*/ 6 w 81"/>
                <a:gd name="T49" fmla="*/ 6 h 81"/>
                <a:gd name="T50" fmla="*/ 4 w 81"/>
                <a:gd name="T51" fmla="*/ 48 h 81"/>
                <a:gd name="T52" fmla="*/ 32 w 81"/>
                <a:gd name="T53" fmla="*/ 78 h 81"/>
                <a:gd name="T54" fmla="*/ 53 w 81"/>
                <a:gd name="T55" fmla="*/ 72 h 81"/>
                <a:gd name="T56" fmla="*/ 73 w 81"/>
                <a:gd name="T57" fmla="*/ 45 h 81"/>
                <a:gd name="T58" fmla="*/ 79 w 81"/>
                <a:gd name="T59" fmla="*/ 29 h 81"/>
                <a:gd name="T60" fmla="*/ 56 w 81"/>
                <a:gd name="T61" fmla="*/ 35 h 81"/>
                <a:gd name="T62" fmla="*/ 55 w 81"/>
                <a:gd name="T63" fmla="*/ 31 h 81"/>
                <a:gd name="T64" fmla="*/ 47 w 81"/>
                <a:gd name="T65" fmla="*/ 1 h 81"/>
                <a:gd name="T66" fmla="*/ 46 w 81"/>
                <a:gd name="T67" fmla="*/ 1 h 81"/>
                <a:gd name="T68" fmla="*/ 44 w 81"/>
                <a:gd name="T69" fmla="*/ 3 h 81"/>
                <a:gd name="T70" fmla="*/ 40 w 81"/>
                <a:gd name="T71" fmla="*/ 8 h 81"/>
                <a:gd name="T72" fmla="*/ 35 w 81"/>
                <a:gd name="T73" fmla="*/ 13 h 81"/>
                <a:gd name="T74" fmla="*/ 32 w 81"/>
                <a:gd name="T75" fmla="*/ 15 h 81"/>
                <a:gd name="T76" fmla="*/ 22 w 81"/>
                <a:gd name="T77" fmla="*/ 24 h 81"/>
                <a:gd name="T78" fmla="*/ 21 w 81"/>
                <a:gd name="T79" fmla="*/ 24 h 81"/>
                <a:gd name="T80" fmla="*/ 20 w 81"/>
                <a:gd name="T81" fmla="*/ 24 h 81"/>
                <a:gd name="T82" fmla="*/ 17 w 81"/>
                <a:gd name="T83" fmla="*/ 19 h 81"/>
                <a:gd name="T84" fmla="*/ 14 w 81"/>
                <a:gd name="T85" fmla="*/ 16 h 81"/>
                <a:gd name="T86" fmla="*/ 9 w 81"/>
                <a:gd name="T87" fmla="*/ 7 h 81"/>
                <a:gd name="T88" fmla="*/ 7 w 81"/>
                <a:gd name="T89" fmla="*/ 4 h 81"/>
                <a:gd name="T90" fmla="*/ 8 w 81"/>
                <a:gd name="T91" fmla="*/ 3 h 81"/>
                <a:gd name="T92" fmla="*/ 10 w 81"/>
                <a:gd name="T93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81">
                  <a:moveTo>
                    <a:pt x="10" y="7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20" y="22"/>
                    <a:pt x="21" y="23"/>
                  </a:cubicBezTo>
                  <a:cubicBezTo>
                    <a:pt x="22" y="22"/>
                    <a:pt x="31" y="15"/>
                    <a:pt x="31" y="1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2"/>
                    <a:pt x="45" y="0"/>
                    <a:pt x="45" y="0"/>
                  </a:cubicBezTo>
                  <a:cubicBezTo>
                    <a:pt x="46" y="0"/>
                    <a:pt x="47" y="0"/>
                    <a:pt x="48" y="0"/>
                  </a:cubicBezTo>
                  <a:cubicBezTo>
                    <a:pt x="52" y="2"/>
                    <a:pt x="53" y="14"/>
                    <a:pt x="55" y="29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60" y="34"/>
                    <a:pt x="79" y="30"/>
                    <a:pt x="79" y="26"/>
                  </a:cubicBezTo>
                  <a:cubicBezTo>
                    <a:pt x="79" y="26"/>
                    <a:pt x="79" y="25"/>
                    <a:pt x="80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1" y="25"/>
                    <a:pt x="81" y="25"/>
                    <a:pt x="80" y="26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8" y="37"/>
                    <a:pt x="78" y="38"/>
                    <a:pt x="75" y="45"/>
                  </a:cubicBezTo>
                  <a:cubicBezTo>
                    <a:pt x="70" y="53"/>
                    <a:pt x="61" y="67"/>
                    <a:pt x="53" y="73"/>
                  </a:cubicBezTo>
                  <a:cubicBezTo>
                    <a:pt x="46" y="78"/>
                    <a:pt x="40" y="81"/>
                    <a:pt x="31" y="79"/>
                  </a:cubicBezTo>
                  <a:cubicBezTo>
                    <a:pt x="15" y="74"/>
                    <a:pt x="7" y="59"/>
                    <a:pt x="3" y="47"/>
                  </a:cubicBezTo>
                  <a:cubicBezTo>
                    <a:pt x="0" y="36"/>
                    <a:pt x="1" y="17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17"/>
                    <a:pt x="1" y="37"/>
                    <a:pt x="4" y="48"/>
                  </a:cubicBezTo>
                  <a:cubicBezTo>
                    <a:pt x="8" y="60"/>
                    <a:pt x="18" y="74"/>
                    <a:pt x="32" y="78"/>
                  </a:cubicBezTo>
                  <a:cubicBezTo>
                    <a:pt x="40" y="81"/>
                    <a:pt x="45" y="78"/>
                    <a:pt x="53" y="72"/>
                  </a:cubicBezTo>
                  <a:cubicBezTo>
                    <a:pt x="60" y="67"/>
                    <a:pt x="69" y="53"/>
                    <a:pt x="73" y="45"/>
                  </a:cubicBezTo>
                  <a:cubicBezTo>
                    <a:pt x="76" y="39"/>
                    <a:pt x="78" y="34"/>
                    <a:pt x="79" y="29"/>
                  </a:cubicBezTo>
                  <a:cubicBezTo>
                    <a:pt x="73" y="33"/>
                    <a:pt x="59" y="36"/>
                    <a:pt x="56" y="35"/>
                  </a:cubicBezTo>
                  <a:cubicBezTo>
                    <a:pt x="55" y="35"/>
                    <a:pt x="55" y="35"/>
                    <a:pt x="55" y="31"/>
                  </a:cubicBezTo>
                  <a:cubicBezTo>
                    <a:pt x="54" y="24"/>
                    <a:pt x="51" y="3"/>
                    <a:pt x="47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0" y="8"/>
                    <a:pt x="40" y="8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4"/>
                    <a:pt x="20" y="24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4" name="Freeform 47"/>
            <p:cNvSpPr/>
            <p:nvPr/>
          </p:nvSpPr>
          <p:spPr bwMode="auto">
            <a:xfrm>
              <a:off x="6397" y="3882"/>
              <a:ext cx="35" cy="98"/>
            </a:xfrm>
            <a:custGeom>
              <a:avLst/>
              <a:gdLst>
                <a:gd name="T0" fmla="*/ 11 w 15"/>
                <a:gd name="T1" fmla="*/ 37 h 41"/>
                <a:gd name="T2" fmla="*/ 5 w 15"/>
                <a:gd name="T3" fmla="*/ 0 h 41"/>
                <a:gd name="T4" fmla="*/ 7 w 15"/>
                <a:gd name="T5" fmla="*/ 9 h 41"/>
                <a:gd name="T6" fmla="*/ 10 w 15"/>
                <a:gd name="T7" fmla="*/ 23 h 41"/>
                <a:gd name="T8" fmla="*/ 13 w 15"/>
                <a:gd name="T9" fmla="*/ 33 h 41"/>
                <a:gd name="T10" fmla="*/ 15 w 15"/>
                <a:gd name="T11" fmla="*/ 40 h 41"/>
                <a:gd name="T12" fmla="*/ 15 w 15"/>
                <a:gd name="T13" fmla="*/ 40 h 41"/>
                <a:gd name="T14" fmla="*/ 11 w 15"/>
                <a:gd name="T1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1">
                  <a:moveTo>
                    <a:pt x="11" y="37"/>
                  </a:moveTo>
                  <a:cubicBezTo>
                    <a:pt x="4" y="26"/>
                    <a:pt x="0" y="4"/>
                    <a:pt x="5" y="0"/>
                  </a:cubicBezTo>
                  <a:cubicBezTo>
                    <a:pt x="6" y="1"/>
                    <a:pt x="7" y="7"/>
                    <a:pt x="7" y="9"/>
                  </a:cubicBezTo>
                  <a:cubicBezTo>
                    <a:pt x="8" y="14"/>
                    <a:pt x="9" y="19"/>
                    <a:pt x="10" y="23"/>
                  </a:cubicBezTo>
                  <a:cubicBezTo>
                    <a:pt x="11" y="27"/>
                    <a:pt x="12" y="29"/>
                    <a:pt x="13" y="33"/>
                  </a:cubicBezTo>
                  <a:cubicBezTo>
                    <a:pt x="13" y="35"/>
                    <a:pt x="14" y="38"/>
                    <a:pt x="15" y="40"/>
                  </a:cubicBezTo>
                  <a:cubicBezTo>
                    <a:pt x="15" y="41"/>
                    <a:pt x="15" y="41"/>
                    <a:pt x="15" y="40"/>
                  </a:cubicBezTo>
                  <a:lnTo>
                    <a:pt x="11" y="37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5" name="Freeform 48"/>
            <p:cNvSpPr/>
            <p:nvPr/>
          </p:nvSpPr>
          <p:spPr bwMode="auto">
            <a:xfrm>
              <a:off x="6675" y="4095"/>
              <a:ext cx="99" cy="69"/>
            </a:xfrm>
            <a:custGeom>
              <a:avLst/>
              <a:gdLst>
                <a:gd name="T0" fmla="*/ 34 w 42"/>
                <a:gd name="T1" fmla="*/ 8 h 29"/>
                <a:gd name="T2" fmla="*/ 0 w 42"/>
                <a:gd name="T3" fmla="*/ 21 h 29"/>
                <a:gd name="T4" fmla="*/ 17 w 42"/>
                <a:gd name="T5" fmla="*/ 24 h 29"/>
                <a:gd name="T6" fmla="*/ 42 w 42"/>
                <a:gd name="T7" fmla="*/ 17 h 29"/>
                <a:gd name="T8" fmla="*/ 34 w 42"/>
                <a:gd name="T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9">
                  <a:moveTo>
                    <a:pt x="34" y="8"/>
                  </a:moveTo>
                  <a:cubicBezTo>
                    <a:pt x="34" y="8"/>
                    <a:pt x="17" y="0"/>
                    <a:pt x="0" y="21"/>
                  </a:cubicBezTo>
                  <a:cubicBezTo>
                    <a:pt x="0" y="21"/>
                    <a:pt x="8" y="22"/>
                    <a:pt x="17" y="24"/>
                  </a:cubicBezTo>
                  <a:cubicBezTo>
                    <a:pt x="25" y="27"/>
                    <a:pt x="40" y="29"/>
                    <a:pt x="42" y="17"/>
                  </a:cubicBezTo>
                  <a:cubicBezTo>
                    <a:pt x="42" y="17"/>
                    <a:pt x="36" y="13"/>
                    <a:pt x="34" y="8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6" name="Freeform 49"/>
            <p:cNvSpPr/>
            <p:nvPr/>
          </p:nvSpPr>
          <p:spPr bwMode="auto">
            <a:xfrm>
              <a:off x="6660" y="4092"/>
              <a:ext cx="112" cy="91"/>
            </a:xfrm>
            <a:custGeom>
              <a:avLst/>
              <a:gdLst>
                <a:gd name="T0" fmla="*/ 40 w 47"/>
                <a:gd name="T1" fmla="*/ 5 h 38"/>
                <a:gd name="T2" fmla="*/ 1 w 47"/>
                <a:gd name="T3" fmla="*/ 25 h 38"/>
                <a:gd name="T4" fmla="*/ 2 w 47"/>
                <a:gd name="T5" fmla="*/ 27 h 38"/>
                <a:gd name="T6" fmla="*/ 46 w 47"/>
                <a:gd name="T7" fmla="*/ 18 h 38"/>
                <a:gd name="T8" fmla="*/ 44 w 47"/>
                <a:gd name="T9" fmla="*/ 17 h 38"/>
                <a:gd name="T10" fmla="*/ 2 w 47"/>
                <a:gd name="T11" fmla="*/ 24 h 38"/>
                <a:gd name="T12" fmla="*/ 3 w 47"/>
                <a:gd name="T13" fmla="*/ 26 h 38"/>
                <a:gd name="T14" fmla="*/ 39 w 47"/>
                <a:gd name="T15" fmla="*/ 8 h 38"/>
                <a:gd name="T16" fmla="*/ 40 w 47"/>
                <a:gd name="T17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8">
                  <a:moveTo>
                    <a:pt x="40" y="5"/>
                  </a:moveTo>
                  <a:cubicBezTo>
                    <a:pt x="24" y="0"/>
                    <a:pt x="8" y="11"/>
                    <a:pt x="1" y="25"/>
                  </a:cubicBezTo>
                  <a:cubicBezTo>
                    <a:pt x="0" y="26"/>
                    <a:pt x="1" y="27"/>
                    <a:pt x="2" y="27"/>
                  </a:cubicBezTo>
                  <a:cubicBezTo>
                    <a:pt x="18" y="24"/>
                    <a:pt x="38" y="38"/>
                    <a:pt x="46" y="18"/>
                  </a:cubicBezTo>
                  <a:cubicBezTo>
                    <a:pt x="47" y="17"/>
                    <a:pt x="45" y="15"/>
                    <a:pt x="44" y="17"/>
                  </a:cubicBezTo>
                  <a:cubicBezTo>
                    <a:pt x="36" y="34"/>
                    <a:pt x="16" y="21"/>
                    <a:pt x="2" y="24"/>
                  </a:cubicBezTo>
                  <a:cubicBezTo>
                    <a:pt x="2" y="25"/>
                    <a:pt x="3" y="26"/>
                    <a:pt x="3" y="26"/>
                  </a:cubicBezTo>
                  <a:cubicBezTo>
                    <a:pt x="10" y="14"/>
                    <a:pt x="24" y="3"/>
                    <a:pt x="39" y="8"/>
                  </a:cubicBezTo>
                  <a:cubicBezTo>
                    <a:pt x="41" y="9"/>
                    <a:pt x="42" y="6"/>
                    <a:pt x="40" y="5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7" name="Freeform 50"/>
            <p:cNvSpPr/>
            <p:nvPr/>
          </p:nvSpPr>
          <p:spPr bwMode="auto">
            <a:xfrm>
              <a:off x="6682" y="4112"/>
              <a:ext cx="85" cy="38"/>
            </a:xfrm>
            <a:custGeom>
              <a:avLst/>
              <a:gdLst>
                <a:gd name="T0" fmla="*/ 34 w 36"/>
                <a:gd name="T1" fmla="*/ 4 h 16"/>
                <a:gd name="T2" fmla="*/ 1 w 36"/>
                <a:gd name="T3" fmla="*/ 12 h 16"/>
                <a:gd name="T4" fmla="*/ 3 w 36"/>
                <a:gd name="T5" fmla="*/ 14 h 16"/>
                <a:gd name="T6" fmla="*/ 34 w 36"/>
                <a:gd name="T7" fmla="*/ 7 h 16"/>
                <a:gd name="T8" fmla="*/ 34 w 36"/>
                <a:gd name="T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4" y="4"/>
                  </a:moveTo>
                  <a:cubicBezTo>
                    <a:pt x="23" y="0"/>
                    <a:pt x="9" y="2"/>
                    <a:pt x="1" y="12"/>
                  </a:cubicBezTo>
                  <a:cubicBezTo>
                    <a:pt x="0" y="14"/>
                    <a:pt x="2" y="16"/>
                    <a:pt x="3" y="14"/>
                  </a:cubicBezTo>
                  <a:cubicBezTo>
                    <a:pt x="10" y="5"/>
                    <a:pt x="23" y="4"/>
                    <a:pt x="34" y="7"/>
                  </a:cubicBezTo>
                  <a:cubicBezTo>
                    <a:pt x="35" y="7"/>
                    <a:pt x="36" y="4"/>
                    <a:pt x="34" y="4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8" name="Freeform 51"/>
            <p:cNvSpPr/>
            <p:nvPr/>
          </p:nvSpPr>
          <p:spPr bwMode="auto">
            <a:xfrm>
              <a:off x="6770" y="4135"/>
              <a:ext cx="92" cy="62"/>
            </a:xfrm>
            <a:custGeom>
              <a:avLst/>
              <a:gdLst>
                <a:gd name="T0" fmla="*/ 0 w 39"/>
                <a:gd name="T1" fmla="*/ 9 h 26"/>
                <a:gd name="T2" fmla="*/ 22 w 39"/>
                <a:gd name="T3" fmla="*/ 2 h 26"/>
                <a:gd name="T4" fmla="*/ 39 w 39"/>
                <a:gd name="T5" fmla="*/ 0 h 26"/>
                <a:gd name="T6" fmla="*/ 9 w 39"/>
                <a:gd name="T7" fmla="*/ 23 h 26"/>
                <a:gd name="T8" fmla="*/ 4 w 39"/>
                <a:gd name="T9" fmla="*/ 19 h 26"/>
                <a:gd name="T10" fmla="*/ 3 w 39"/>
                <a:gd name="T11" fmla="*/ 16 h 26"/>
                <a:gd name="T12" fmla="*/ 0 w 39"/>
                <a:gd name="T13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6">
                  <a:moveTo>
                    <a:pt x="0" y="9"/>
                  </a:moveTo>
                  <a:cubicBezTo>
                    <a:pt x="4" y="3"/>
                    <a:pt x="15" y="2"/>
                    <a:pt x="22" y="2"/>
                  </a:cubicBezTo>
                  <a:cubicBezTo>
                    <a:pt x="31" y="2"/>
                    <a:pt x="39" y="0"/>
                    <a:pt x="39" y="0"/>
                  </a:cubicBezTo>
                  <a:cubicBezTo>
                    <a:pt x="29" y="26"/>
                    <a:pt x="9" y="23"/>
                    <a:pt x="9" y="23"/>
                  </a:cubicBezTo>
                  <a:cubicBezTo>
                    <a:pt x="8" y="22"/>
                    <a:pt x="6" y="20"/>
                    <a:pt x="4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2" y="14"/>
                    <a:pt x="1" y="11"/>
                    <a:pt x="0" y="9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9" name="Freeform 52"/>
            <p:cNvSpPr/>
            <p:nvPr/>
          </p:nvSpPr>
          <p:spPr bwMode="auto">
            <a:xfrm>
              <a:off x="6770" y="4119"/>
              <a:ext cx="104" cy="78"/>
            </a:xfrm>
            <a:custGeom>
              <a:avLst/>
              <a:gdLst>
                <a:gd name="T0" fmla="*/ 10 w 44"/>
                <a:gd name="T1" fmla="*/ 33 h 33"/>
                <a:gd name="T2" fmla="*/ 44 w 44"/>
                <a:gd name="T3" fmla="*/ 3 h 33"/>
                <a:gd name="T4" fmla="*/ 42 w 44"/>
                <a:gd name="T5" fmla="*/ 1 h 33"/>
                <a:gd name="T6" fmla="*/ 1 w 44"/>
                <a:gd name="T7" fmla="*/ 19 h 33"/>
                <a:gd name="T8" fmla="*/ 4 w 44"/>
                <a:gd name="T9" fmla="*/ 19 h 33"/>
                <a:gd name="T10" fmla="*/ 43 w 44"/>
                <a:gd name="T11" fmla="*/ 4 h 33"/>
                <a:gd name="T12" fmla="*/ 41 w 44"/>
                <a:gd name="T13" fmla="*/ 2 h 33"/>
                <a:gd name="T14" fmla="*/ 10 w 44"/>
                <a:gd name="T15" fmla="*/ 30 h 33"/>
                <a:gd name="T16" fmla="*/ 10 w 4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3">
                  <a:moveTo>
                    <a:pt x="10" y="33"/>
                  </a:moveTo>
                  <a:cubicBezTo>
                    <a:pt x="28" y="33"/>
                    <a:pt x="40" y="19"/>
                    <a:pt x="44" y="3"/>
                  </a:cubicBezTo>
                  <a:cubicBezTo>
                    <a:pt x="44" y="1"/>
                    <a:pt x="43" y="0"/>
                    <a:pt x="42" y="1"/>
                  </a:cubicBezTo>
                  <a:cubicBezTo>
                    <a:pt x="28" y="7"/>
                    <a:pt x="6" y="1"/>
                    <a:pt x="1" y="19"/>
                  </a:cubicBezTo>
                  <a:cubicBezTo>
                    <a:pt x="0" y="20"/>
                    <a:pt x="3" y="21"/>
                    <a:pt x="4" y="19"/>
                  </a:cubicBezTo>
                  <a:cubicBezTo>
                    <a:pt x="9" y="4"/>
                    <a:pt x="31" y="9"/>
                    <a:pt x="43" y="4"/>
                  </a:cubicBezTo>
                  <a:cubicBezTo>
                    <a:pt x="43" y="3"/>
                    <a:pt x="42" y="2"/>
                    <a:pt x="41" y="2"/>
                  </a:cubicBezTo>
                  <a:cubicBezTo>
                    <a:pt x="37" y="17"/>
                    <a:pt x="27" y="30"/>
                    <a:pt x="10" y="30"/>
                  </a:cubicBezTo>
                  <a:cubicBezTo>
                    <a:pt x="8" y="30"/>
                    <a:pt x="8" y="33"/>
                    <a:pt x="10" y="33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0" name="Freeform 53"/>
            <p:cNvSpPr/>
            <p:nvPr/>
          </p:nvSpPr>
          <p:spPr bwMode="auto">
            <a:xfrm>
              <a:off x="6777" y="4135"/>
              <a:ext cx="80" cy="51"/>
            </a:xfrm>
            <a:custGeom>
              <a:avLst/>
              <a:gdLst>
                <a:gd name="T0" fmla="*/ 2 w 34"/>
                <a:gd name="T1" fmla="*/ 21 h 21"/>
                <a:gd name="T2" fmla="*/ 33 w 34"/>
                <a:gd name="T3" fmla="*/ 3 h 21"/>
                <a:gd name="T4" fmla="*/ 30 w 34"/>
                <a:gd name="T5" fmla="*/ 2 h 21"/>
                <a:gd name="T6" fmla="*/ 2 w 34"/>
                <a:gd name="T7" fmla="*/ 18 h 21"/>
                <a:gd name="T8" fmla="*/ 2 w 34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1">
                  <a:moveTo>
                    <a:pt x="2" y="21"/>
                  </a:moveTo>
                  <a:cubicBezTo>
                    <a:pt x="15" y="21"/>
                    <a:pt x="28" y="15"/>
                    <a:pt x="33" y="3"/>
                  </a:cubicBezTo>
                  <a:cubicBezTo>
                    <a:pt x="34" y="1"/>
                    <a:pt x="31" y="0"/>
                    <a:pt x="30" y="2"/>
                  </a:cubicBezTo>
                  <a:cubicBezTo>
                    <a:pt x="26" y="13"/>
                    <a:pt x="13" y="18"/>
                    <a:pt x="2" y="18"/>
                  </a:cubicBezTo>
                  <a:cubicBezTo>
                    <a:pt x="0" y="18"/>
                    <a:pt x="0" y="21"/>
                    <a:pt x="2" y="21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1" name="Freeform 54"/>
            <p:cNvSpPr/>
            <p:nvPr/>
          </p:nvSpPr>
          <p:spPr bwMode="auto">
            <a:xfrm>
              <a:off x="6736" y="4052"/>
              <a:ext cx="81" cy="222"/>
            </a:xfrm>
            <a:custGeom>
              <a:avLst/>
              <a:gdLst>
                <a:gd name="T0" fmla="*/ 20 w 34"/>
                <a:gd name="T1" fmla="*/ 69 h 93"/>
                <a:gd name="T2" fmla="*/ 10 w 34"/>
                <a:gd name="T3" fmla="*/ 34 h 93"/>
                <a:gd name="T4" fmla="*/ 0 w 34"/>
                <a:gd name="T5" fmla="*/ 2 h 93"/>
                <a:gd name="T6" fmla="*/ 0 w 34"/>
                <a:gd name="T7" fmla="*/ 1 h 93"/>
                <a:gd name="T8" fmla="*/ 4 w 34"/>
                <a:gd name="T9" fmla="*/ 0 h 93"/>
                <a:gd name="T10" fmla="*/ 6 w 34"/>
                <a:gd name="T11" fmla="*/ 6 h 93"/>
                <a:gd name="T12" fmla="*/ 25 w 34"/>
                <a:gd name="T13" fmla="*/ 65 h 93"/>
                <a:gd name="T14" fmla="*/ 34 w 34"/>
                <a:gd name="T15" fmla="*/ 93 h 93"/>
                <a:gd name="T16" fmla="*/ 30 w 34"/>
                <a:gd name="T17" fmla="*/ 90 h 93"/>
                <a:gd name="T18" fmla="*/ 25 w 34"/>
                <a:gd name="T19" fmla="*/ 84 h 93"/>
                <a:gd name="T20" fmla="*/ 20 w 34"/>
                <a:gd name="T2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93">
                  <a:moveTo>
                    <a:pt x="20" y="69"/>
                  </a:moveTo>
                  <a:cubicBezTo>
                    <a:pt x="17" y="57"/>
                    <a:pt x="14" y="46"/>
                    <a:pt x="10" y="34"/>
                  </a:cubicBezTo>
                  <a:cubicBezTo>
                    <a:pt x="7" y="24"/>
                    <a:pt x="4" y="1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2"/>
                    <a:pt x="5" y="4"/>
                    <a:pt x="6" y="6"/>
                  </a:cubicBezTo>
                  <a:cubicBezTo>
                    <a:pt x="13" y="25"/>
                    <a:pt x="19" y="45"/>
                    <a:pt x="25" y="65"/>
                  </a:cubicBezTo>
                  <a:cubicBezTo>
                    <a:pt x="29" y="74"/>
                    <a:pt x="33" y="84"/>
                    <a:pt x="34" y="93"/>
                  </a:cubicBezTo>
                  <a:cubicBezTo>
                    <a:pt x="32" y="93"/>
                    <a:pt x="31" y="91"/>
                    <a:pt x="30" y="90"/>
                  </a:cubicBezTo>
                  <a:cubicBezTo>
                    <a:pt x="26" y="88"/>
                    <a:pt x="27" y="88"/>
                    <a:pt x="25" y="84"/>
                  </a:cubicBezTo>
                  <a:cubicBezTo>
                    <a:pt x="23" y="79"/>
                    <a:pt x="21" y="74"/>
                    <a:pt x="20" y="69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2" name="Freeform 55"/>
            <p:cNvSpPr/>
            <p:nvPr/>
          </p:nvSpPr>
          <p:spPr bwMode="auto">
            <a:xfrm>
              <a:off x="6734" y="4054"/>
              <a:ext cx="71" cy="220"/>
            </a:xfrm>
            <a:custGeom>
              <a:avLst/>
              <a:gdLst>
                <a:gd name="T0" fmla="*/ 19 w 30"/>
                <a:gd name="T1" fmla="*/ 60 h 92"/>
                <a:gd name="T2" fmla="*/ 0 w 30"/>
                <a:gd name="T3" fmla="*/ 0 h 92"/>
                <a:gd name="T4" fmla="*/ 1 w 30"/>
                <a:gd name="T5" fmla="*/ 0 h 92"/>
                <a:gd name="T6" fmla="*/ 20 w 30"/>
                <a:gd name="T7" fmla="*/ 59 h 92"/>
                <a:gd name="T8" fmla="*/ 23 w 30"/>
                <a:gd name="T9" fmla="*/ 68 h 92"/>
                <a:gd name="T10" fmla="*/ 30 w 30"/>
                <a:gd name="T11" fmla="*/ 92 h 92"/>
                <a:gd name="T12" fmla="*/ 28 w 30"/>
                <a:gd name="T13" fmla="*/ 91 h 92"/>
                <a:gd name="T14" fmla="*/ 22 w 30"/>
                <a:gd name="T15" fmla="*/ 69 h 92"/>
                <a:gd name="T16" fmla="*/ 19 w 30"/>
                <a:gd name="T17" fmla="*/ 6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92">
                  <a:moveTo>
                    <a:pt x="19" y="6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2" y="69"/>
                    <a:pt x="22" y="69"/>
                    <a:pt x="22" y="69"/>
                  </a:cubicBezTo>
                  <a:lnTo>
                    <a:pt x="19" y="60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3" name="Freeform 56"/>
            <p:cNvSpPr/>
            <p:nvPr/>
          </p:nvSpPr>
          <p:spPr bwMode="auto">
            <a:xfrm>
              <a:off x="6743" y="4052"/>
              <a:ext cx="72" cy="234"/>
            </a:xfrm>
            <a:custGeom>
              <a:avLst/>
              <a:gdLst>
                <a:gd name="T0" fmla="*/ 20 w 30"/>
                <a:gd name="T1" fmla="*/ 66 h 98"/>
                <a:gd name="T2" fmla="*/ 12 w 30"/>
                <a:gd name="T3" fmla="*/ 37 h 98"/>
                <a:gd name="T4" fmla="*/ 0 w 30"/>
                <a:gd name="T5" fmla="*/ 0 h 98"/>
                <a:gd name="T6" fmla="*/ 1 w 30"/>
                <a:gd name="T7" fmla="*/ 0 h 98"/>
                <a:gd name="T8" fmla="*/ 12 w 30"/>
                <a:gd name="T9" fmla="*/ 36 h 98"/>
                <a:gd name="T10" fmla="*/ 20 w 30"/>
                <a:gd name="T11" fmla="*/ 63 h 98"/>
                <a:gd name="T12" fmla="*/ 22 w 30"/>
                <a:gd name="T13" fmla="*/ 69 h 98"/>
                <a:gd name="T14" fmla="*/ 30 w 30"/>
                <a:gd name="T15" fmla="*/ 98 h 98"/>
                <a:gd name="T16" fmla="*/ 28 w 30"/>
                <a:gd name="T17" fmla="*/ 97 h 98"/>
                <a:gd name="T18" fmla="*/ 21 w 30"/>
                <a:gd name="T19" fmla="*/ 70 h 98"/>
                <a:gd name="T20" fmla="*/ 20 w 30"/>
                <a:gd name="T2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98">
                  <a:moveTo>
                    <a:pt x="20" y="66"/>
                  </a:moveTo>
                  <a:cubicBezTo>
                    <a:pt x="12" y="37"/>
                    <a:pt x="12" y="37"/>
                    <a:pt x="12" y="37"/>
                  </a:cubicBezTo>
                  <a:cubicBezTo>
                    <a:pt x="8" y="24"/>
                    <a:pt x="4" y="1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11"/>
                    <a:pt x="8" y="23"/>
                    <a:pt x="12" y="3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1" y="70"/>
                    <a:pt x="21" y="70"/>
                    <a:pt x="21" y="70"/>
                  </a:cubicBezTo>
                  <a:lnTo>
                    <a:pt x="20" y="66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4" name="Freeform 57"/>
            <p:cNvSpPr/>
            <p:nvPr/>
          </p:nvSpPr>
          <p:spPr bwMode="auto">
            <a:xfrm>
              <a:off x="6691" y="3906"/>
              <a:ext cx="88" cy="50"/>
            </a:xfrm>
            <a:custGeom>
              <a:avLst/>
              <a:gdLst>
                <a:gd name="T0" fmla="*/ 0 w 37"/>
                <a:gd name="T1" fmla="*/ 9 h 21"/>
                <a:gd name="T2" fmla="*/ 3 w 37"/>
                <a:gd name="T3" fmla="*/ 1 h 21"/>
                <a:gd name="T4" fmla="*/ 8 w 37"/>
                <a:gd name="T5" fmla="*/ 5 h 21"/>
                <a:gd name="T6" fmla="*/ 14 w 37"/>
                <a:gd name="T7" fmla="*/ 9 h 21"/>
                <a:gd name="T8" fmla="*/ 17 w 37"/>
                <a:gd name="T9" fmla="*/ 12 h 21"/>
                <a:gd name="T10" fmla="*/ 19 w 37"/>
                <a:gd name="T11" fmla="*/ 13 h 21"/>
                <a:gd name="T12" fmla="*/ 24 w 37"/>
                <a:gd name="T13" fmla="*/ 16 h 21"/>
                <a:gd name="T14" fmla="*/ 27 w 37"/>
                <a:gd name="T15" fmla="*/ 12 h 21"/>
                <a:gd name="T16" fmla="*/ 29 w 37"/>
                <a:gd name="T17" fmla="*/ 9 h 21"/>
                <a:gd name="T18" fmla="*/ 30 w 37"/>
                <a:gd name="T19" fmla="*/ 7 h 21"/>
                <a:gd name="T20" fmla="*/ 34 w 37"/>
                <a:gd name="T21" fmla="*/ 0 h 21"/>
                <a:gd name="T22" fmla="*/ 37 w 37"/>
                <a:gd name="T23" fmla="*/ 12 h 21"/>
                <a:gd name="T24" fmla="*/ 0 w 37"/>
                <a:gd name="T25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1">
                  <a:moveTo>
                    <a:pt x="0" y="9"/>
                  </a:moveTo>
                  <a:cubicBezTo>
                    <a:pt x="1" y="6"/>
                    <a:pt x="1" y="4"/>
                    <a:pt x="3" y="1"/>
                  </a:cubicBezTo>
                  <a:cubicBezTo>
                    <a:pt x="5" y="2"/>
                    <a:pt x="6" y="4"/>
                    <a:pt x="8" y="5"/>
                  </a:cubicBezTo>
                  <a:cubicBezTo>
                    <a:pt x="10" y="7"/>
                    <a:pt x="12" y="8"/>
                    <a:pt x="14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8" y="12"/>
                    <a:pt x="18" y="12"/>
                    <a:pt x="19" y="13"/>
                  </a:cubicBezTo>
                  <a:cubicBezTo>
                    <a:pt x="21" y="14"/>
                    <a:pt x="22" y="16"/>
                    <a:pt x="24" y="16"/>
                  </a:cubicBezTo>
                  <a:cubicBezTo>
                    <a:pt x="25" y="15"/>
                    <a:pt x="26" y="14"/>
                    <a:pt x="27" y="12"/>
                  </a:cubicBezTo>
                  <a:cubicBezTo>
                    <a:pt x="27" y="11"/>
                    <a:pt x="28" y="10"/>
                    <a:pt x="29" y="9"/>
                  </a:cubicBezTo>
                  <a:cubicBezTo>
                    <a:pt x="29" y="8"/>
                    <a:pt x="29" y="7"/>
                    <a:pt x="30" y="7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4"/>
                    <a:pt x="37" y="8"/>
                    <a:pt x="37" y="12"/>
                  </a:cubicBezTo>
                  <a:cubicBezTo>
                    <a:pt x="28" y="21"/>
                    <a:pt x="14" y="17"/>
                    <a:pt x="0" y="9"/>
                  </a:cubicBezTo>
                  <a:close/>
                </a:path>
              </a:pathLst>
            </a:custGeom>
            <a:solidFill>
              <a:srgbClr val="FF8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5" name="Freeform 58"/>
            <p:cNvSpPr/>
            <p:nvPr/>
          </p:nvSpPr>
          <p:spPr bwMode="auto">
            <a:xfrm>
              <a:off x="6629" y="3928"/>
              <a:ext cx="157" cy="148"/>
            </a:xfrm>
            <a:custGeom>
              <a:avLst/>
              <a:gdLst>
                <a:gd name="T0" fmla="*/ 9 w 66"/>
                <a:gd name="T1" fmla="*/ 23 h 62"/>
                <a:gd name="T2" fmla="*/ 18 w 66"/>
                <a:gd name="T3" fmla="*/ 24 h 62"/>
                <a:gd name="T4" fmla="*/ 20 w 66"/>
                <a:gd name="T5" fmla="*/ 19 h 62"/>
                <a:gd name="T6" fmla="*/ 22 w 66"/>
                <a:gd name="T7" fmla="*/ 13 h 62"/>
                <a:gd name="T8" fmla="*/ 26 w 66"/>
                <a:gd name="T9" fmla="*/ 1 h 62"/>
                <a:gd name="T10" fmla="*/ 26 w 66"/>
                <a:gd name="T11" fmla="*/ 0 h 62"/>
                <a:gd name="T12" fmla="*/ 63 w 66"/>
                <a:gd name="T13" fmla="*/ 3 h 62"/>
                <a:gd name="T14" fmla="*/ 66 w 66"/>
                <a:gd name="T15" fmla="*/ 24 h 62"/>
                <a:gd name="T16" fmla="*/ 57 w 66"/>
                <a:gd name="T17" fmla="*/ 51 h 62"/>
                <a:gd name="T18" fmla="*/ 36 w 66"/>
                <a:gd name="T19" fmla="*/ 59 h 62"/>
                <a:gd name="T20" fmla="*/ 11 w 66"/>
                <a:gd name="T21" fmla="*/ 42 h 62"/>
                <a:gd name="T22" fmla="*/ 0 w 66"/>
                <a:gd name="T23" fmla="*/ 17 h 62"/>
                <a:gd name="T24" fmla="*/ 9 w 66"/>
                <a:gd name="T25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62">
                  <a:moveTo>
                    <a:pt x="9" y="23"/>
                  </a:moveTo>
                  <a:cubicBezTo>
                    <a:pt x="11" y="23"/>
                    <a:pt x="16" y="25"/>
                    <a:pt x="18" y="24"/>
                  </a:cubicBezTo>
                  <a:cubicBezTo>
                    <a:pt x="19" y="23"/>
                    <a:pt x="19" y="20"/>
                    <a:pt x="20" y="19"/>
                  </a:cubicBezTo>
                  <a:cubicBezTo>
                    <a:pt x="20" y="17"/>
                    <a:pt x="21" y="15"/>
                    <a:pt x="22" y="13"/>
                  </a:cubicBezTo>
                  <a:cubicBezTo>
                    <a:pt x="23" y="9"/>
                    <a:pt x="24" y="5"/>
                    <a:pt x="26" y="1"/>
                  </a:cubicBezTo>
                  <a:cubicBezTo>
                    <a:pt x="26" y="1"/>
                    <a:pt x="26" y="1"/>
                    <a:pt x="26" y="0"/>
                  </a:cubicBezTo>
                  <a:cubicBezTo>
                    <a:pt x="40" y="8"/>
                    <a:pt x="54" y="12"/>
                    <a:pt x="63" y="3"/>
                  </a:cubicBezTo>
                  <a:cubicBezTo>
                    <a:pt x="65" y="10"/>
                    <a:pt x="66" y="16"/>
                    <a:pt x="66" y="24"/>
                  </a:cubicBezTo>
                  <a:cubicBezTo>
                    <a:pt x="66" y="34"/>
                    <a:pt x="64" y="44"/>
                    <a:pt x="57" y="51"/>
                  </a:cubicBezTo>
                  <a:cubicBezTo>
                    <a:pt x="52" y="58"/>
                    <a:pt x="45" y="62"/>
                    <a:pt x="36" y="59"/>
                  </a:cubicBezTo>
                  <a:cubicBezTo>
                    <a:pt x="27" y="56"/>
                    <a:pt x="17" y="50"/>
                    <a:pt x="11" y="42"/>
                  </a:cubicBezTo>
                  <a:cubicBezTo>
                    <a:pt x="5" y="35"/>
                    <a:pt x="2" y="26"/>
                    <a:pt x="0" y="17"/>
                  </a:cubicBezTo>
                  <a:cubicBezTo>
                    <a:pt x="3" y="20"/>
                    <a:pt x="6" y="22"/>
                    <a:pt x="9" y="23"/>
                  </a:cubicBezTo>
                  <a:close/>
                </a:path>
              </a:pathLst>
            </a:custGeom>
            <a:solidFill>
              <a:srgbClr val="FF8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6" name="Freeform 59"/>
            <p:cNvSpPr/>
            <p:nvPr/>
          </p:nvSpPr>
          <p:spPr bwMode="auto">
            <a:xfrm>
              <a:off x="6632" y="3909"/>
              <a:ext cx="161" cy="162"/>
            </a:xfrm>
            <a:custGeom>
              <a:avLst/>
              <a:gdLst>
                <a:gd name="T0" fmla="*/ 57 w 68"/>
                <a:gd name="T1" fmla="*/ 4 h 68"/>
                <a:gd name="T2" fmla="*/ 54 w 68"/>
                <a:gd name="T3" fmla="*/ 11 h 68"/>
                <a:gd name="T4" fmla="*/ 52 w 68"/>
                <a:gd name="T5" fmla="*/ 14 h 68"/>
                <a:gd name="T6" fmla="*/ 49 w 68"/>
                <a:gd name="T7" fmla="*/ 18 h 68"/>
                <a:gd name="T8" fmla="*/ 41 w 68"/>
                <a:gd name="T9" fmla="*/ 12 h 68"/>
                <a:gd name="T10" fmla="*/ 38 w 68"/>
                <a:gd name="T11" fmla="*/ 10 h 68"/>
                <a:gd name="T12" fmla="*/ 33 w 68"/>
                <a:gd name="T13" fmla="*/ 6 h 68"/>
                <a:gd name="T14" fmla="*/ 30 w 68"/>
                <a:gd name="T15" fmla="*/ 3 h 68"/>
                <a:gd name="T16" fmla="*/ 27 w 68"/>
                <a:gd name="T17" fmla="*/ 0 h 68"/>
                <a:gd name="T18" fmla="*/ 25 w 68"/>
                <a:gd name="T19" fmla="*/ 1 h 68"/>
                <a:gd name="T20" fmla="*/ 21 w 68"/>
                <a:gd name="T21" fmla="*/ 25 h 68"/>
                <a:gd name="T22" fmla="*/ 20 w 68"/>
                <a:gd name="T23" fmla="*/ 30 h 68"/>
                <a:gd name="T24" fmla="*/ 1 w 68"/>
                <a:gd name="T25" fmla="*/ 25 h 68"/>
                <a:gd name="T26" fmla="*/ 0 w 68"/>
                <a:gd name="T27" fmla="*/ 23 h 68"/>
                <a:gd name="T28" fmla="*/ 0 w 68"/>
                <a:gd name="T29" fmla="*/ 24 h 68"/>
                <a:gd name="T30" fmla="*/ 0 w 68"/>
                <a:gd name="T31" fmla="*/ 24 h 68"/>
                <a:gd name="T32" fmla="*/ 0 w 68"/>
                <a:gd name="T33" fmla="*/ 25 h 68"/>
                <a:gd name="T34" fmla="*/ 1 w 68"/>
                <a:gd name="T35" fmla="*/ 26 h 68"/>
                <a:gd name="T36" fmla="*/ 1 w 68"/>
                <a:gd name="T37" fmla="*/ 28 h 68"/>
                <a:gd name="T38" fmla="*/ 6 w 68"/>
                <a:gd name="T39" fmla="*/ 39 h 68"/>
                <a:gd name="T40" fmla="*/ 26 w 68"/>
                <a:gd name="T41" fmla="*/ 61 h 68"/>
                <a:gd name="T42" fmla="*/ 45 w 68"/>
                <a:gd name="T43" fmla="*/ 65 h 68"/>
                <a:gd name="T44" fmla="*/ 66 w 68"/>
                <a:gd name="T45" fmla="*/ 37 h 68"/>
                <a:gd name="T46" fmla="*/ 61 w 68"/>
                <a:gd name="T47" fmla="*/ 2 h 68"/>
                <a:gd name="T48" fmla="*/ 60 w 68"/>
                <a:gd name="T49" fmla="*/ 3 h 68"/>
                <a:gd name="T50" fmla="*/ 65 w 68"/>
                <a:gd name="T51" fmla="*/ 37 h 68"/>
                <a:gd name="T52" fmla="*/ 44 w 68"/>
                <a:gd name="T53" fmla="*/ 65 h 68"/>
                <a:gd name="T54" fmla="*/ 26 w 68"/>
                <a:gd name="T55" fmla="*/ 61 h 68"/>
                <a:gd name="T56" fmla="*/ 7 w 68"/>
                <a:gd name="T57" fmla="*/ 40 h 68"/>
                <a:gd name="T58" fmla="*/ 1 w 68"/>
                <a:gd name="T59" fmla="*/ 26 h 68"/>
                <a:gd name="T60" fmla="*/ 21 w 68"/>
                <a:gd name="T61" fmla="*/ 30 h 68"/>
                <a:gd name="T62" fmla="*/ 22 w 68"/>
                <a:gd name="T63" fmla="*/ 26 h 68"/>
                <a:gd name="T64" fmla="*/ 26 w 68"/>
                <a:gd name="T65" fmla="*/ 1 h 68"/>
                <a:gd name="T66" fmla="*/ 27 w 68"/>
                <a:gd name="T67" fmla="*/ 1 h 68"/>
                <a:gd name="T68" fmla="*/ 28 w 68"/>
                <a:gd name="T69" fmla="*/ 2 h 68"/>
                <a:gd name="T70" fmla="*/ 32 w 68"/>
                <a:gd name="T71" fmla="*/ 6 h 68"/>
                <a:gd name="T72" fmla="*/ 37 w 68"/>
                <a:gd name="T73" fmla="*/ 10 h 68"/>
                <a:gd name="T74" fmla="*/ 39 w 68"/>
                <a:gd name="T75" fmla="*/ 12 h 68"/>
                <a:gd name="T76" fmla="*/ 49 w 68"/>
                <a:gd name="T77" fmla="*/ 19 h 68"/>
                <a:gd name="T78" fmla="*/ 49 w 68"/>
                <a:gd name="T79" fmla="*/ 19 h 68"/>
                <a:gd name="T80" fmla="*/ 50 w 68"/>
                <a:gd name="T81" fmla="*/ 18 h 68"/>
                <a:gd name="T82" fmla="*/ 52 w 68"/>
                <a:gd name="T83" fmla="*/ 15 h 68"/>
                <a:gd name="T84" fmla="*/ 54 w 68"/>
                <a:gd name="T85" fmla="*/ 11 h 68"/>
                <a:gd name="T86" fmla="*/ 58 w 68"/>
                <a:gd name="T87" fmla="*/ 4 h 68"/>
                <a:gd name="T88" fmla="*/ 59 w 68"/>
                <a:gd name="T89" fmla="*/ 1 h 68"/>
                <a:gd name="T90" fmla="*/ 59 w 68"/>
                <a:gd name="T91" fmla="*/ 0 h 68"/>
                <a:gd name="T92" fmla="*/ 57 w 68"/>
                <a:gd name="T93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57" y="4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0" y="17"/>
                    <a:pt x="49" y="18"/>
                  </a:cubicBezTo>
                  <a:cubicBezTo>
                    <a:pt x="48" y="17"/>
                    <a:pt x="41" y="12"/>
                    <a:pt x="41" y="12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27" y="0"/>
                    <a:pt x="27" y="0"/>
                  </a:cubicBezTo>
                  <a:cubicBezTo>
                    <a:pt x="27" y="0"/>
                    <a:pt x="26" y="0"/>
                    <a:pt x="25" y="1"/>
                  </a:cubicBezTo>
                  <a:cubicBezTo>
                    <a:pt x="22" y="3"/>
                    <a:pt x="21" y="13"/>
                    <a:pt x="21" y="25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7" y="30"/>
                    <a:pt x="2" y="28"/>
                    <a:pt x="1" y="25"/>
                  </a:cubicBezTo>
                  <a:cubicBezTo>
                    <a:pt x="1" y="24"/>
                    <a:pt x="1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33"/>
                    <a:pt x="3" y="34"/>
                    <a:pt x="6" y="39"/>
                  </a:cubicBezTo>
                  <a:cubicBezTo>
                    <a:pt x="10" y="46"/>
                    <a:pt x="19" y="57"/>
                    <a:pt x="26" y="61"/>
                  </a:cubicBezTo>
                  <a:cubicBezTo>
                    <a:pt x="32" y="66"/>
                    <a:pt x="38" y="68"/>
                    <a:pt x="45" y="65"/>
                  </a:cubicBezTo>
                  <a:cubicBezTo>
                    <a:pt x="57" y="60"/>
                    <a:pt x="64" y="47"/>
                    <a:pt x="66" y="37"/>
                  </a:cubicBezTo>
                  <a:cubicBezTo>
                    <a:pt x="68" y="27"/>
                    <a:pt x="65" y="11"/>
                    <a:pt x="61" y="2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5" y="12"/>
                    <a:pt x="67" y="28"/>
                    <a:pt x="65" y="37"/>
                  </a:cubicBezTo>
                  <a:cubicBezTo>
                    <a:pt x="63" y="48"/>
                    <a:pt x="55" y="60"/>
                    <a:pt x="44" y="65"/>
                  </a:cubicBezTo>
                  <a:cubicBezTo>
                    <a:pt x="37" y="67"/>
                    <a:pt x="32" y="65"/>
                    <a:pt x="26" y="61"/>
                  </a:cubicBezTo>
                  <a:cubicBezTo>
                    <a:pt x="20" y="57"/>
                    <a:pt x="11" y="46"/>
                    <a:pt x="7" y="40"/>
                  </a:cubicBezTo>
                  <a:cubicBezTo>
                    <a:pt x="4" y="35"/>
                    <a:pt x="3" y="31"/>
                    <a:pt x="1" y="26"/>
                  </a:cubicBezTo>
                  <a:cubicBezTo>
                    <a:pt x="6" y="30"/>
                    <a:pt x="18" y="31"/>
                    <a:pt x="21" y="30"/>
                  </a:cubicBezTo>
                  <a:cubicBezTo>
                    <a:pt x="21" y="30"/>
                    <a:pt x="21" y="30"/>
                    <a:pt x="22" y="26"/>
                  </a:cubicBezTo>
                  <a:cubicBezTo>
                    <a:pt x="22" y="21"/>
                    <a:pt x="23" y="3"/>
                    <a:pt x="26" y="1"/>
                  </a:cubicBezTo>
                  <a:cubicBezTo>
                    <a:pt x="26" y="1"/>
                    <a:pt x="27" y="1"/>
                    <a:pt x="27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3"/>
                    <a:pt x="32" y="6"/>
                    <a:pt x="32" y="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9"/>
                    <a:pt x="50" y="18"/>
                    <a:pt x="50" y="18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7" y="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7" name="Freeform 60"/>
            <p:cNvSpPr/>
            <p:nvPr/>
          </p:nvSpPr>
          <p:spPr bwMode="auto">
            <a:xfrm>
              <a:off x="6760" y="3949"/>
              <a:ext cx="26" cy="84"/>
            </a:xfrm>
            <a:custGeom>
              <a:avLst/>
              <a:gdLst>
                <a:gd name="T0" fmla="*/ 4 w 11"/>
                <a:gd name="T1" fmla="*/ 31 h 35"/>
                <a:gd name="T2" fmla="*/ 6 w 11"/>
                <a:gd name="T3" fmla="*/ 0 h 35"/>
                <a:gd name="T4" fmla="*/ 5 w 11"/>
                <a:gd name="T5" fmla="*/ 7 h 35"/>
                <a:gd name="T6" fmla="*/ 3 w 11"/>
                <a:gd name="T7" fmla="*/ 20 h 35"/>
                <a:gd name="T8" fmla="*/ 2 w 11"/>
                <a:gd name="T9" fmla="*/ 28 h 35"/>
                <a:gd name="T10" fmla="*/ 1 w 11"/>
                <a:gd name="T11" fmla="*/ 34 h 35"/>
                <a:gd name="T12" fmla="*/ 1 w 11"/>
                <a:gd name="T13" fmla="*/ 34 h 35"/>
                <a:gd name="T14" fmla="*/ 4 w 11"/>
                <a:gd name="T1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35">
                  <a:moveTo>
                    <a:pt x="4" y="31"/>
                  </a:moveTo>
                  <a:cubicBezTo>
                    <a:pt x="9" y="22"/>
                    <a:pt x="11" y="3"/>
                    <a:pt x="6" y="0"/>
                  </a:cubicBezTo>
                  <a:cubicBezTo>
                    <a:pt x="5" y="1"/>
                    <a:pt x="5" y="6"/>
                    <a:pt x="5" y="7"/>
                  </a:cubicBezTo>
                  <a:cubicBezTo>
                    <a:pt x="4" y="12"/>
                    <a:pt x="4" y="16"/>
                    <a:pt x="3" y="20"/>
                  </a:cubicBezTo>
                  <a:cubicBezTo>
                    <a:pt x="3" y="23"/>
                    <a:pt x="2" y="25"/>
                    <a:pt x="2" y="28"/>
                  </a:cubicBezTo>
                  <a:cubicBezTo>
                    <a:pt x="2" y="30"/>
                    <a:pt x="1" y="32"/>
                    <a:pt x="1" y="34"/>
                  </a:cubicBezTo>
                  <a:cubicBezTo>
                    <a:pt x="0" y="35"/>
                    <a:pt x="0" y="35"/>
                    <a:pt x="1" y="34"/>
                  </a:cubicBezTo>
                  <a:lnTo>
                    <a:pt x="4" y="31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8" name="Freeform 61"/>
            <p:cNvSpPr/>
            <p:nvPr/>
          </p:nvSpPr>
          <p:spPr bwMode="auto">
            <a:xfrm>
              <a:off x="6207" y="4131"/>
              <a:ext cx="73" cy="59"/>
            </a:xfrm>
            <a:custGeom>
              <a:avLst/>
              <a:gdLst>
                <a:gd name="T0" fmla="*/ 4 w 31"/>
                <a:gd name="T1" fmla="*/ 9 h 25"/>
                <a:gd name="T2" fmla="*/ 31 w 31"/>
                <a:gd name="T3" fmla="*/ 11 h 25"/>
                <a:gd name="T4" fmla="*/ 20 w 31"/>
                <a:gd name="T5" fmla="*/ 17 h 25"/>
                <a:gd name="T6" fmla="*/ 0 w 31"/>
                <a:gd name="T7" fmla="*/ 17 h 25"/>
                <a:gd name="T8" fmla="*/ 4 w 31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4" y="9"/>
                  </a:moveTo>
                  <a:cubicBezTo>
                    <a:pt x="4" y="9"/>
                    <a:pt x="14" y="0"/>
                    <a:pt x="31" y="11"/>
                  </a:cubicBezTo>
                  <a:cubicBezTo>
                    <a:pt x="31" y="11"/>
                    <a:pt x="25" y="13"/>
                    <a:pt x="20" y="17"/>
                  </a:cubicBezTo>
                  <a:cubicBezTo>
                    <a:pt x="14" y="20"/>
                    <a:pt x="4" y="25"/>
                    <a:pt x="0" y="17"/>
                  </a:cubicBezTo>
                  <a:cubicBezTo>
                    <a:pt x="0" y="17"/>
                    <a:pt x="3" y="13"/>
                    <a:pt x="4" y="9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9" name="Freeform 62"/>
            <p:cNvSpPr/>
            <p:nvPr/>
          </p:nvSpPr>
          <p:spPr bwMode="auto">
            <a:xfrm>
              <a:off x="6207" y="4126"/>
              <a:ext cx="88" cy="74"/>
            </a:xfrm>
            <a:custGeom>
              <a:avLst/>
              <a:gdLst>
                <a:gd name="T0" fmla="*/ 4 w 37"/>
                <a:gd name="T1" fmla="*/ 11 h 31"/>
                <a:gd name="T2" fmla="*/ 34 w 37"/>
                <a:gd name="T3" fmla="*/ 15 h 31"/>
                <a:gd name="T4" fmla="*/ 35 w 37"/>
                <a:gd name="T5" fmla="*/ 13 h 31"/>
                <a:gd name="T6" fmla="*/ 3 w 37"/>
                <a:gd name="T7" fmla="*/ 17 h 31"/>
                <a:gd name="T8" fmla="*/ 1 w 37"/>
                <a:gd name="T9" fmla="*/ 19 h 31"/>
                <a:gd name="T10" fmla="*/ 35 w 37"/>
                <a:gd name="T11" fmla="*/ 16 h 31"/>
                <a:gd name="T12" fmla="*/ 36 w 37"/>
                <a:gd name="T13" fmla="*/ 13 h 31"/>
                <a:gd name="T14" fmla="*/ 3 w 37"/>
                <a:gd name="T15" fmla="*/ 8 h 31"/>
                <a:gd name="T16" fmla="*/ 4 w 37"/>
                <a:gd name="T17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1">
                  <a:moveTo>
                    <a:pt x="4" y="11"/>
                  </a:moveTo>
                  <a:cubicBezTo>
                    <a:pt x="14" y="4"/>
                    <a:pt x="26" y="8"/>
                    <a:pt x="34" y="15"/>
                  </a:cubicBezTo>
                  <a:cubicBezTo>
                    <a:pt x="34" y="15"/>
                    <a:pt x="34" y="14"/>
                    <a:pt x="35" y="13"/>
                  </a:cubicBezTo>
                  <a:cubicBezTo>
                    <a:pt x="24" y="14"/>
                    <a:pt x="13" y="28"/>
                    <a:pt x="3" y="17"/>
                  </a:cubicBezTo>
                  <a:cubicBezTo>
                    <a:pt x="2" y="16"/>
                    <a:pt x="0" y="18"/>
                    <a:pt x="1" y="19"/>
                  </a:cubicBezTo>
                  <a:cubicBezTo>
                    <a:pt x="12" y="31"/>
                    <a:pt x="23" y="17"/>
                    <a:pt x="35" y="16"/>
                  </a:cubicBezTo>
                  <a:cubicBezTo>
                    <a:pt x="36" y="16"/>
                    <a:pt x="37" y="14"/>
                    <a:pt x="36" y="13"/>
                  </a:cubicBezTo>
                  <a:cubicBezTo>
                    <a:pt x="27" y="5"/>
                    <a:pt x="14" y="0"/>
                    <a:pt x="3" y="8"/>
                  </a:cubicBezTo>
                  <a:cubicBezTo>
                    <a:pt x="1" y="9"/>
                    <a:pt x="3" y="12"/>
                    <a:pt x="4" y="11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0" name="Freeform 63"/>
            <p:cNvSpPr/>
            <p:nvPr/>
          </p:nvSpPr>
          <p:spPr bwMode="auto">
            <a:xfrm>
              <a:off x="6207" y="4143"/>
              <a:ext cx="71" cy="23"/>
            </a:xfrm>
            <a:custGeom>
              <a:avLst/>
              <a:gdLst>
                <a:gd name="T0" fmla="*/ 3 w 30"/>
                <a:gd name="T1" fmla="*/ 9 h 10"/>
                <a:gd name="T2" fmla="*/ 27 w 30"/>
                <a:gd name="T3" fmla="*/ 8 h 10"/>
                <a:gd name="T4" fmla="*/ 28 w 30"/>
                <a:gd name="T5" fmla="*/ 5 h 10"/>
                <a:gd name="T6" fmla="*/ 2 w 30"/>
                <a:gd name="T7" fmla="*/ 6 h 10"/>
                <a:gd name="T8" fmla="*/ 3 w 30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3" y="9"/>
                  </a:moveTo>
                  <a:cubicBezTo>
                    <a:pt x="10" y="4"/>
                    <a:pt x="19" y="3"/>
                    <a:pt x="27" y="8"/>
                  </a:cubicBezTo>
                  <a:cubicBezTo>
                    <a:pt x="28" y="9"/>
                    <a:pt x="30" y="6"/>
                    <a:pt x="28" y="5"/>
                  </a:cubicBezTo>
                  <a:cubicBezTo>
                    <a:pt x="20" y="0"/>
                    <a:pt x="10" y="1"/>
                    <a:pt x="2" y="6"/>
                  </a:cubicBezTo>
                  <a:cubicBezTo>
                    <a:pt x="0" y="7"/>
                    <a:pt x="2" y="10"/>
                    <a:pt x="3" y="9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1" name="Freeform 64"/>
            <p:cNvSpPr/>
            <p:nvPr/>
          </p:nvSpPr>
          <p:spPr bwMode="auto">
            <a:xfrm>
              <a:off x="6143" y="4152"/>
              <a:ext cx="64" cy="65"/>
            </a:xfrm>
            <a:custGeom>
              <a:avLst/>
              <a:gdLst>
                <a:gd name="T0" fmla="*/ 27 w 27"/>
                <a:gd name="T1" fmla="*/ 19 h 27"/>
                <a:gd name="T2" fmla="*/ 12 w 27"/>
                <a:gd name="T3" fmla="*/ 7 h 27"/>
                <a:gd name="T4" fmla="*/ 0 w 27"/>
                <a:gd name="T5" fmla="*/ 0 h 27"/>
                <a:gd name="T6" fmla="*/ 16 w 27"/>
                <a:gd name="T7" fmla="*/ 27 h 27"/>
                <a:gd name="T8" fmla="*/ 21 w 27"/>
                <a:gd name="T9" fmla="*/ 25 h 27"/>
                <a:gd name="T10" fmla="*/ 23 w 27"/>
                <a:gd name="T11" fmla="*/ 23 h 27"/>
                <a:gd name="T12" fmla="*/ 27 w 27"/>
                <a:gd name="T1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27" y="19"/>
                  </a:moveTo>
                  <a:cubicBezTo>
                    <a:pt x="27" y="13"/>
                    <a:pt x="18" y="9"/>
                    <a:pt x="12" y="7"/>
                  </a:cubicBezTo>
                  <a:cubicBezTo>
                    <a:pt x="5" y="4"/>
                    <a:pt x="0" y="0"/>
                    <a:pt x="0" y="0"/>
                  </a:cubicBezTo>
                  <a:cubicBezTo>
                    <a:pt x="0" y="23"/>
                    <a:pt x="16" y="27"/>
                    <a:pt x="16" y="27"/>
                  </a:cubicBezTo>
                  <a:cubicBezTo>
                    <a:pt x="18" y="26"/>
                    <a:pt x="20" y="26"/>
                    <a:pt x="21" y="25"/>
                  </a:cubicBezTo>
                  <a:cubicBezTo>
                    <a:pt x="22" y="25"/>
                    <a:pt x="23" y="24"/>
                    <a:pt x="23" y="23"/>
                  </a:cubicBezTo>
                  <a:cubicBezTo>
                    <a:pt x="25" y="22"/>
                    <a:pt x="26" y="20"/>
                    <a:pt x="27" y="19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2" name="Freeform 65"/>
            <p:cNvSpPr/>
            <p:nvPr/>
          </p:nvSpPr>
          <p:spPr bwMode="auto">
            <a:xfrm>
              <a:off x="6131" y="4138"/>
              <a:ext cx="76" cy="86"/>
            </a:xfrm>
            <a:custGeom>
              <a:avLst/>
              <a:gdLst>
                <a:gd name="T0" fmla="*/ 21 w 32"/>
                <a:gd name="T1" fmla="*/ 33 h 36"/>
                <a:gd name="T2" fmla="*/ 5 w 32"/>
                <a:gd name="T3" fmla="*/ 2 h 36"/>
                <a:gd name="T4" fmla="*/ 2 w 32"/>
                <a:gd name="T5" fmla="*/ 3 h 36"/>
                <a:gd name="T6" fmla="*/ 28 w 32"/>
                <a:gd name="T7" fmla="*/ 26 h 36"/>
                <a:gd name="T8" fmla="*/ 31 w 32"/>
                <a:gd name="T9" fmla="*/ 26 h 36"/>
                <a:gd name="T10" fmla="*/ 4 w 32"/>
                <a:gd name="T11" fmla="*/ 1 h 36"/>
                <a:gd name="T12" fmla="*/ 2 w 32"/>
                <a:gd name="T13" fmla="*/ 2 h 36"/>
                <a:gd name="T14" fmla="*/ 20 w 32"/>
                <a:gd name="T15" fmla="*/ 36 h 36"/>
                <a:gd name="T16" fmla="*/ 21 w 32"/>
                <a:gd name="T17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6">
                  <a:moveTo>
                    <a:pt x="21" y="33"/>
                  </a:moveTo>
                  <a:cubicBezTo>
                    <a:pt x="8" y="28"/>
                    <a:pt x="3" y="15"/>
                    <a:pt x="5" y="2"/>
                  </a:cubicBezTo>
                  <a:cubicBezTo>
                    <a:pt x="4" y="2"/>
                    <a:pt x="3" y="2"/>
                    <a:pt x="2" y="3"/>
                  </a:cubicBezTo>
                  <a:cubicBezTo>
                    <a:pt x="10" y="10"/>
                    <a:pt x="29" y="13"/>
                    <a:pt x="28" y="26"/>
                  </a:cubicBezTo>
                  <a:cubicBezTo>
                    <a:pt x="28" y="28"/>
                    <a:pt x="31" y="28"/>
                    <a:pt x="31" y="26"/>
                  </a:cubicBezTo>
                  <a:cubicBezTo>
                    <a:pt x="32" y="11"/>
                    <a:pt x="13" y="9"/>
                    <a:pt x="4" y="1"/>
                  </a:cubicBezTo>
                  <a:cubicBezTo>
                    <a:pt x="3" y="0"/>
                    <a:pt x="2" y="0"/>
                    <a:pt x="2" y="2"/>
                  </a:cubicBezTo>
                  <a:cubicBezTo>
                    <a:pt x="0" y="16"/>
                    <a:pt x="6" y="30"/>
                    <a:pt x="20" y="36"/>
                  </a:cubicBezTo>
                  <a:cubicBezTo>
                    <a:pt x="22" y="36"/>
                    <a:pt x="22" y="33"/>
                    <a:pt x="21" y="33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3" name="Freeform 66"/>
            <p:cNvSpPr/>
            <p:nvPr/>
          </p:nvSpPr>
          <p:spPr bwMode="auto">
            <a:xfrm>
              <a:off x="6145" y="4155"/>
              <a:ext cx="52" cy="64"/>
            </a:xfrm>
            <a:custGeom>
              <a:avLst/>
              <a:gdLst>
                <a:gd name="T0" fmla="*/ 20 w 22"/>
                <a:gd name="T1" fmla="*/ 23 h 27"/>
                <a:gd name="T2" fmla="*/ 3 w 22"/>
                <a:gd name="T3" fmla="*/ 2 h 27"/>
                <a:gd name="T4" fmla="*/ 0 w 22"/>
                <a:gd name="T5" fmla="*/ 2 h 27"/>
                <a:gd name="T6" fmla="*/ 19 w 22"/>
                <a:gd name="T7" fmla="*/ 26 h 27"/>
                <a:gd name="T8" fmla="*/ 20 w 22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20" y="23"/>
                  </a:moveTo>
                  <a:cubicBezTo>
                    <a:pt x="11" y="20"/>
                    <a:pt x="3" y="1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ubicBezTo>
                    <a:pt x="0" y="14"/>
                    <a:pt x="9" y="22"/>
                    <a:pt x="19" y="26"/>
                  </a:cubicBezTo>
                  <a:cubicBezTo>
                    <a:pt x="21" y="27"/>
                    <a:pt x="22" y="24"/>
                    <a:pt x="20" y="23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4" name="Freeform 67"/>
            <p:cNvSpPr/>
            <p:nvPr/>
          </p:nvSpPr>
          <p:spPr bwMode="auto">
            <a:xfrm>
              <a:off x="6173" y="4097"/>
              <a:ext cx="48" cy="206"/>
            </a:xfrm>
            <a:custGeom>
              <a:avLst/>
              <a:gdLst>
                <a:gd name="T0" fmla="*/ 10 w 20"/>
                <a:gd name="T1" fmla="*/ 62 h 86"/>
                <a:gd name="T2" fmla="*/ 15 w 20"/>
                <a:gd name="T3" fmla="*/ 32 h 86"/>
                <a:gd name="T4" fmla="*/ 20 w 20"/>
                <a:gd name="T5" fmla="*/ 2 h 86"/>
                <a:gd name="T6" fmla="*/ 20 w 20"/>
                <a:gd name="T7" fmla="*/ 1 h 86"/>
                <a:gd name="T8" fmla="*/ 17 w 20"/>
                <a:gd name="T9" fmla="*/ 0 h 86"/>
                <a:gd name="T10" fmla="*/ 16 w 20"/>
                <a:gd name="T11" fmla="*/ 6 h 86"/>
                <a:gd name="T12" fmla="*/ 5 w 20"/>
                <a:gd name="T13" fmla="*/ 60 h 86"/>
                <a:gd name="T14" fmla="*/ 1 w 20"/>
                <a:gd name="T15" fmla="*/ 86 h 86"/>
                <a:gd name="T16" fmla="*/ 4 w 20"/>
                <a:gd name="T17" fmla="*/ 83 h 86"/>
                <a:gd name="T18" fmla="*/ 7 w 20"/>
                <a:gd name="T19" fmla="*/ 77 h 86"/>
                <a:gd name="T20" fmla="*/ 10 w 20"/>
                <a:gd name="T21" fmla="*/ 6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86">
                  <a:moveTo>
                    <a:pt x="10" y="62"/>
                  </a:moveTo>
                  <a:cubicBezTo>
                    <a:pt x="11" y="52"/>
                    <a:pt x="13" y="42"/>
                    <a:pt x="15" y="32"/>
                  </a:cubicBezTo>
                  <a:cubicBezTo>
                    <a:pt x="16" y="22"/>
                    <a:pt x="18" y="12"/>
                    <a:pt x="20" y="2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19" y="1"/>
                    <a:pt x="18" y="1"/>
                    <a:pt x="17" y="0"/>
                  </a:cubicBezTo>
                  <a:cubicBezTo>
                    <a:pt x="17" y="2"/>
                    <a:pt x="16" y="4"/>
                    <a:pt x="16" y="6"/>
                  </a:cubicBezTo>
                  <a:cubicBezTo>
                    <a:pt x="12" y="24"/>
                    <a:pt x="9" y="42"/>
                    <a:pt x="5" y="60"/>
                  </a:cubicBezTo>
                  <a:cubicBezTo>
                    <a:pt x="3" y="69"/>
                    <a:pt x="0" y="77"/>
                    <a:pt x="1" y="86"/>
                  </a:cubicBezTo>
                  <a:cubicBezTo>
                    <a:pt x="2" y="85"/>
                    <a:pt x="3" y="84"/>
                    <a:pt x="4" y="83"/>
                  </a:cubicBezTo>
                  <a:cubicBezTo>
                    <a:pt x="7" y="80"/>
                    <a:pt x="6" y="81"/>
                    <a:pt x="7" y="77"/>
                  </a:cubicBezTo>
                  <a:cubicBezTo>
                    <a:pt x="8" y="72"/>
                    <a:pt x="10" y="67"/>
                    <a:pt x="10" y="62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5" name="Freeform 68"/>
            <p:cNvSpPr/>
            <p:nvPr/>
          </p:nvSpPr>
          <p:spPr bwMode="auto">
            <a:xfrm>
              <a:off x="6185" y="4100"/>
              <a:ext cx="41" cy="200"/>
            </a:xfrm>
            <a:custGeom>
              <a:avLst/>
              <a:gdLst>
                <a:gd name="T0" fmla="*/ 6 w 17"/>
                <a:gd name="T1" fmla="*/ 54 h 84"/>
                <a:gd name="T2" fmla="*/ 17 w 17"/>
                <a:gd name="T3" fmla="*/ 0 h 84"/>
                <a:gd name="T4" fmla="*/ 16 w 17"/>
                <a:gd name="T5" fmla="*/ 0 h 84"/>
                <a:gd name="T6" fmla="*/ 5 w 17"/>
                <a:gd name="T7" fmla="*/ 54 h 84"/>
                <a:gd name="T8" fmla="*/ 3 w 17"/>
                <a:gd name="T9" fmla="*/ 62 h 84"/>
                <a:gd name="T10" fmla="*/ 0 w 17"/>
                <a:gd name="T11" fmla="*/ 84 h 84"/>
                <a:gd name="T12" fmla="*/ 2 w 17"/>
                <a:gd name="T13" fmla="*/ 83 h 84"/>
                <a:gd name="T14" fmla="*/ 4 w 17"/>
                <a:gd name="T15" fmla="*/ 63 h 84"/>
                <a:gd name="T16" fmla="*/ 6 w 17"/>
                <a:gd name="T17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4">
                  <a:moveTo>
                    <a:pt x="6" y="54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4" y="63"/>
                    <a:pt x="4" y="63"/>
                    <a:pt x="4" y="63"/>
                  </a:cubicBezTo>
                  <a:lnTo>
                    <a:pt x="6" y="5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6" name="Freeform 69"/>
            <p:cNvSpPr/>
            <p:nvPr/>
          </p:nvSpPr>
          <p:spPr bwMode="auto">
            <a:xfrm>
              <a:off x="6176" y="4097"/>
              <a:ext cx="38" cy="213"/>
            </a:xfrm>
            <a:custGeom>
              <a:avLst/>
              <a:gdLst>
                <a:gd name="T0" fmla="*/ 6 w 16"/>
                <a:gd name="T1" fmla="*/ 61 h 89"/>
                <a:gd name="T2" fmla="*/ 11 w 16"/>
                <a:gd name="T3" fmla="*/ 35 h 89"/>
                <a:gd name="T4" fmla="*/ 16 w 16"/>
                <a:gd name="T5" fmla="*/ 0 h 89"/>
                <a:gd name="T6" fmla="*/ 16 w 16"/>
                <a:gd name="T7" fmla="*/ 0 h 89"/>
                <a:gd name="T8" fmla="*/ 10 w 16"/>
                <a:gd name="T9" fmla="*/ 34 h 89"/>
                <a:gd name="T10" fmla="*/ 6 w 16"/>
                <a:gd name="T11" fmla="*/ 58 h 89"/>
                <a:gd name="T12" fmla="*/ 5 w 16"/>
                <a:gd name="T13" fmla="*/ 64 h 89"/>
                <a:gd name="T14" fmla="*/ 0 w 16"/>
                <a:gd name="T15" fmla="*/ 89 h 89"/>
                <a:gd name="T16" fmla="*/ 3 w 16"/>
                <a:gd name="T17" fmla="*/ 89 h 89"/>
                <a:gd name="T18" fmla="*/ 6 w 16"/>
                <a:gd name="T19" fmla="*/ 64 h 89"/>
                <a:gd name="T20" fmla="*/ 6 w 16"/>
                <a:gd name="T21" fmla="*/ 6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9">
                  <a:moveTo>
                    <a:pt x="6" y="61"/>
                  </a:moveTo>
                  <a:cubicBezTo>
                    <a:pt x="11" y="35"/>
                    <a:pt x="11" y="35"/>
                    <a:pt x="11" y="35"/>
                  </a:cubicBezTo>
                  <a:cubicBezTo>
                    <a:pt x="12" y="22"/>
                    <a:pt x="14" y="11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1"/>
                    <a:pt x="12" y="22"/>
                    <a:pt x="10" y="34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6" y="64"/>
                    <a:pt x="6" y="64"/>
                    <a:pt x="6" y="64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7" name="Freeform 70"/>
            <p:cNvSpPr/>
            <p:nvPr/>
          </p:nvSpPr>
          <p:spPr bwMode="auto">
            <a:xfrm>
              <a:off x="6171" y="3968"/>
              <a:ext cx="78" cy="48"/>
            </a:xfrm>
            <a:custGeom>
              <a:avLst/>
              <a:gdLst>
                <a:gd name="T0" fmla="*/ 33 w 33"/>
                <a:gd name="T1" fmla="*/ 7 h 20"/>
                <a:gd name="T2" fmla="*/ 29 w 33"/>
                <a:gd name="T3" fmla="*/ 0 h 20"/>
                <a:gd name="T4" fmla="*/ 25 w 33"/>
                <a:gd name="T5" fmla="*/ 4 h 20"/>
                <a:gd name="T6" fmla="*/ 20 w 33"/>
                <a:gd name="T7" fmla="*/ 8 h 20"/>
                <a:gd name="T8" fmla="*/ 18 w 33"/>
                <a:gd name="T9" fmla="*/ 11 h 20"/>
                <a:gd name="T10" fmla="*/ 16 w 33"/>
                <a:gd name="T11" fmla="*/ 12 h 20"/>
                <a:gd name="T12" fmla="*/ 12 w 33"/>
                <a:gd name="T13" fmla="*/ 15 h 20"/>
                <a:gd name="T14" fmla="*/ 9 w 33"/>
                <a:gd name="T15" fmla="*/ 12 h 20"/>
                <a:gd name="T16" fmla="*/ 8 w 33"/>
                <a:gd name="T17" fmla="*/ 10 h 20"/>
                <a:gd name="T18" fmla="*/ 6 w 33"/>
                <a:gd name="T19" fmla="*/ 8 h 20"/>
                <a:gd name="T20" fmla="*/ 2 w 33"/>
                <a:gd name="T21" fmla="*/ 2 h 20"/>
                <a:gd name="T22" fmla="*/ 0 w 33"/>
                <a:gd name="T23" fmla="*/ 13 h 20"/>
                <a:gd name="T24" fmla="*/ 33 w 33"/>
                <a:gd name="T2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20">
                  <a:moveTo>
                    <a:pt x="33" y="7"/>
                  </a:moveTo>
                  <a:cubicBezTo>
                    <a:pt x="32" y="4"/>
                    <a:pt x="31" y="2"/>
                    <a:pt x="29" y="0"/>
                  </a:cubicBezTo>
                  <a:cubicBezTo>
                    <a:pt x="28" y="1"/>
                    <a:pt x="27" y="3"/>
                    <a:pt x="25" y="4"/>
                  </a:cubicBezTo>
                  <a:cubicBezTo>
                    <a:pt x="24" y="5"/>
                    <a:pt x="22" y="7"/>
                    <a:pt x="20" y="8"/>
                  </a:cubicBezTo>
                  <a:cubicBezTo>
                    <a:pt x="20" y="9"/>
                    <a:pt x="19" y="10"/>
                    <a:pt x="18" y="11"/>
                  </a:cubicBezTo>
                  <a:cubicBezTo>
                    <a:pt x="17" y="11"/>
                    <a:pt x="17" y="12"/>
                    <a:pt x="16" y="12"/>
                  </a:cubicBezTo>
                  <a:cubicBezTo>
                    <a:pt x="15" y="13"/>
                    <a:pt x="14" y="15"/>
                    <a:pt x="12" y="15"/>
                  </a:cubicBezTo>
                  <a:cubicBezTo>
                    <a:pt x="11" y="14"/>
                    <a:pt x="10" y="13"/>
                    <a:pt x="9" y="12"/>
                  </a:cubicBezTo>
                  <a:cubicBezTo>
                    <a:pt x="9" y="11"/>
                    <a:pt x="8" y="10"/>
                    <a:pt x="8" y="10"/>
                  </a:cubicBezTo>
                  <a:cubicBezTo>
                    <a:pt x="7" y="9"/>
                    <a:pt x="7" y="8"/>
                    <a:pt x="6" y="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10" y="20"/>
                    <a:pt x="21" y="15"/>
                    <a:pt x="33" y="7"/>
                  </a:cubicBezTo>
                  <a:close/>
                </a:path>
              </a:pathLst>
            </a:custGeom>
            <a:solidFill>
              <a:srgbClr val="FFC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8" name="Freeform 71"/>
            <p:cNvSpPr/>
            <p:nvPr/>
          </p:nvSpPr>
          <p:spPr bwMode="auto">
            <a:xfrm>
              <a:off x="6169" y="3985"/>
              <a:ext cx="137" cy="134"/>
            </a:xfrm>
            <a:custGeom>
              <a:avLst/>
              <a:gdLst>
                <a:gd name="T0" fmla="*/ 51 w 58"/>
                <a:gd name="T1" fmla="*/ 18 h 56"/>
                <a:gd name="T2" fmla="*/ 44 w 58"/>
                <a:gd name="T3" fmla="*/ 19 h 56"/>
                <a:gd name="T4" fmla="*/ 41 w 58"/>
                <a:gd name="T5" fmla="*/ 15 h 56"/>
                <a:gd name="T6" fmla="*/ 39 w 58"/>
                <a:gd name="T7" fmla="*/ 10 h 56"/>
                <a:gd name="T8" fmla="*/ 34 w 58"/>
                <a:gd name="T9" fmla="*/ 1 h 56"/>
                <a:gd name="T10" fmla="*/ 34 w 58"/>
                <a:gd name="T11" fmla="*/ 0 h 56"/>
                <a:gd name="T12" fmla="*/ 1 w 58"/>
                <a:gd name="T13" fmla="*/ 6 h 56"/>
                <a:gd name="T14" fmla="*/ 1 w 58"/>
                <a:gd name="T15" fmla="*/ 24 h 56"/>
                <a:gd name="T16" fmla="*/ 12 w 58"/>
                <a:gd name="T17" fmla="*/ 48 h 56"/>
                <a:gd name="T18" fmla="*/ 31 w 58"/>
                <a:gd name="T19" fmla="*/ 53 h 56"/>
                <a:gd name="T20" fmla="*/ 51 w 58"/>
                <a:gd name="T21" fmla="*/ 35 h 56"/>
                <a:gd name="T22" fmla="*/ 58 w 58"/>
                <a:gd name="T23" fmla="*/ 12 h 56"/>
                <a:gd name="T24" fmla="*/ 51 w 58"/>
                <a:gd name="T25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6">
                  <a:moveTo>
                    <a:pt x="51" y="18"/>
                  </a:moveTo>
                  <a:cubicBezTo>
                    <a:pt x="49" y="18"/>
                    <a:pt x="45" y="21"/>
                    <a:pt x="44" y="19"/>
                  </a:cubicBezTo>
                  <a:cubicBezTo>
                    <a:pt x="42" y="19"/>
                    <a:pt x="42" y="17"/>
                    <a:pt x="41" y="15"/>
                  </a:cubicBezTo>
                  <a:cubicBezTo>
                    <a:pt x="40" y="14"/>
                    <a:pt x="39" y="12"/>
                    <a:pt x="39" y="10"/>
                  </a:cubicBezTo>
                  <a:cubicBezTo>
                    <a:pt x="37" y="7"/>
                    <a:pt x="36" y="4"/>
                    <a:pt x="34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2" y="8"/>
                    <a:pt x="11" y="13"/>
                    <a:pt x="1" y="6"/>
                  </a:cubicBezTo>
                  <a:cubicBezTo>
                    <a:pt x="0" y="12"/>
                    <a:pt x="0" y="18"/>
                    <a:pt x="1" y="24"/>
                  </a:cubicBezTo>
                  <a:cubicBezTo>
                    <a:pt x="2" y="33"/>
                    <a:pt x="5" y="42"/>
                    <a:pt x="12" y="48"/>
                  </a:cubicBezTo>
                  <a:cubicBezTo>
                    <a:pt x="17" y="53"/>
                    <a:pt x="24" y="56"/>
                    <a:pt x="31" y="53"/>
                  </a:cubicBezTo>
                  <a:cubicBezTo>
                    <a:pt x="39" y="49"/>
                    <a:pt x="47" y="42"/>
                    <a:pt x="51" y="35"/>
                  </a:cubicBezTo>
                  <a:cubicBezTo>
                    <a:pt x="56" y="28"/>
                    <a:pt x="57" y="20"/>
                    <a:pt x="58" y="12"/>
                  </a:cubicBezTo>
                  <a:cubicBezTo>
                    <a:pt x="56" y="14"/>
                    <a:pt x="54" y="16"/>
                    <a:pt x="51" y="18"/>
                  </a:cubicBezTo>
                  <a:close/>
                </a:path>
              </a:pathLst>
            </a:custGeom>
            <a:solidFill>
              <a:srgbClr val="FFC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9" name="Freeform 72"/>
            <p:cNvSpPr/>
            <p:nvPr/>
          </p:nvSpPr>
          <p:spPr bwMode="auto">
            <a:xfrm>
              <a:off x="6164" y="3968"/>
              <a:ext cx="142" cy="144"/>
            </a:xfrm>
            <a:custGeom>
              <a:avLst/>
              <a:gdLst>
                <a:gd name="T0" fmla="*/ 7 w 60"/>
                <a:gd name="T1" fmla="*/ 6 h 60"/>
                <a:gd name="T2" fmla="*/ 11 w 60"/>
                <a:gd name="T3" fmla="*/ 12 h 60"/>
                <a:gd name="T4" fmla="*/ 13 w 60"/>
                <a:gd name="T5" fmla="*/ 15 h 60"/>
                <a:gd name="T6" fmla="*/ 16 w 60"/>
                <a:gd name="T7" fmla="*/ 18 h 60"/>
                <a:gd name="T8" fmla="*/ 22 w 60"/>
                <a:gd name="T9" fmla="*/ 12 h 60"/>
                <a:gd name="T10" fmla="*/ 24 w 60"/>
                <a:gd name="T11" fmla="*/ 10 h 60"/>
                <a:gd name="T12" fmla="*/ 28 w 60"/>
                <a:gd name="T13" fmla="*/ 6 h 60"/>
                <a:gd name="T14" fmla="*/ 31 w 60"/>
                <a:gd name="T15" fmla="*/ 2 h 60"/>
                <a:gd name="T16" fmla="*/ 33 w 60"/>
                <a:gd name="T17" fmla="*/ 0 h 60"/>
                <a:gd name="T18" fmla="*/ 34 w 60"/>
                <a:gd name="T19" fmla="*/ 0 h 60"/>
                <a:gd name="T20" fmla="*/ 41 w 60"/>
                <a:gd name="T21" fmla="*/ 21 h 60"/>
                <a:gd name="T22" fmla="*/ 42 w 60"/>
                <a:gd name="T23" fmla="*/ 25 h 60"/>
                <a:gd name="T24" fmla="*/ 59 w 60"/>
                <a:gd name="T25" fmla="*/ 19 h 60"/>
                <a:gd name="T26" fmla="*/ 59 w 60"/>
                <a:gd name="T27" fmla="*/ 17 h 60"/>
                <a:gd name="T28" fmla="*/ 59 w 60"/>
                <a:gd name="T29" fmla="*/ 17 h 60"/>
                <a:gd name="T30" fmla="*/ 59 w 60"/>
                <a:gd name="T31" fmla="*/ 18 h 60"/>
                <a:gd name="T32" fmla="*/ 59 w 60"/>
                <a:gd name="T33" fmla="*/ 19 h 60"/>
                <a:gd name="T34" fmla="*/ 59 w 60"/>
                <a:gd name="T35" fmla="*/ 20 h 60"/>
                <a:gd name="T36" fmla="*/ 59 w 60"/>
                <a:gd name="T37" fmla="*/ 22 h 60"/>
                <a:gd name="T38" fmla="*/ 56 w 60"/>
                <a:gd name="T39" fmla="*/ 32 h 60"/>
                <a:gd name="T40" fmla="*/ 41 w 60"/>
                <a:gd name="T41" fmla="*/ 54 h 60"/>
                <a:gd name="T42" fmla="*/ 24 w 60"/>
                <a:gd name="T43" fmla="*/ 59 h 60"/>
                <a:gd name="T44" fmla="*/ 3 w 60"/>
                <a:gd name="T45" fmla="*/ 36 h 60"/>
                <a:gd name="T46" fmla="*/ 4 w 60"/>
                <a:gd name="T47" fmla="*/ 5 h 60"/>
                <a:gd name="T48" fmla="*/ 4 w 60"/>
                <a:gd name="T49" fmla="*/ 6 h 60"/>
                <a:gd name="T50" fmla="*/ 4 w 60"/>
                <a:gd name="T51" fmla="*/ 36 h 60"/>
                <a:gd name="T52" fmla="*/ 25 w 60"/>
                <a:gd name="T53" fmla="*/ 58 h 60"/>
                <a:gd name="T54" fmla="*/ 40 w 60"/>
                <a:gd name="T55" fmla="*/ 53 h 60"/>
                <a:gd name="T56" fmla="*/ 55 w 60"/>
                <a:gd name="T57" fmla="*/ 32 h 60"/>
                <a:gd name="T58" fmla="*/ 58 w 60"/>
                <a:gd name="T59" fmla="*/ 20 h 60"/>
                <a:gd name="T60" fmla="*/ 42 w 60"/>
                <a:gd name="T61" fmla="*/ 26 h 60"/>
                <a:gd name="T62" fmla="*/ 40 w 60"/>
                <a:gd name="T63" fmla="*/ 22 h 60"/>
                <a:gd name="T64" fmla="*/ 34 w 60"/>
                <a:gd name="T65" fmla="*/ 1 h 60"/>
                <a:gd name="T66" fmla="*/ 33 w 60"/>
                <a:gd name="T67" fmla="*/ 1 h 60"/>
                <a:gd name="T68" fmla="*/ 32 w 60"/>
                <a:gd name="T69" fmla="*/ 2 h 60"/>
                <a:gd name="T70" fmla="*/ 29 w 60"/>
                <a:gd name="T71" fmla="*/ 6 h 60"/>
                <a:gd name="T72" fmla="*/ 25 w 60"/>
                <a:gd name="T73" fmla="*/ 10 h 60"/>
                <a:gd name="T74" fmla="*/ 23 w 60"/>
                <a:gd name="T75" fmla="*/ 12 h 60"/>
                <a:gd name="T76" fmla="*/ 16 w 60"/>
                <a:gd name="T77" fmla="*/ 18 h 60"/>
                <a:gd name="T78" fmla="*/ 15 w 60"/>
                <a:gd name="T79" fmla="*/ 18 h 60"/>
                <a:gd name="T80" fmla="*/ 15 w 60"/>
                <a:gd name="T81" fmla="*/ 18 h 60"/>
                <a:gd name="T82" fmla="*/ 12 w 60"/>
                <a:gd name="T83" fmla="*/ 15 h 60"/>
                <a:gd name="T84" fmla="*/ 10 w 60"/>
                <a:gd name="T85" fmla="*/ 13 h 60"/>
                <a:gd name="T86" fmla="*/ 6 w 60"/>
                <a:gd name="T87" fmla="*/ 6 h 60"/>
                <a:gd name="T88" fmla="*/ 5 w 60"/>
                <a:gd name="T89" fmla="*/ 4 h 60"/>
                <a:gd name="T90" fmla="*/ 5 w 60"/>
                <a:gd name="T91" fmla="*/ 3 h 60"/>
                <a:gd name="T92" fmla="*/ 7 w 60"/>
                <a:gd name="T9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60">
                  <a:moveTo>
                    <a:pt x="7" y="6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5" y="17"/>
                    <a:pt x="16" y="18"/>
                  </a:cubicBezTo>
                  <a:cubicBezTo>
                    <a:pt x="16" y="17"/>
                    <a:pt x="22" y="12"/>
                    <a:pt x="22" y="12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3" y="0"/>
                    <a:pt x="33" y="0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8" y="2"/>
                    <a:pt x="39" y="10"/>
                    <a:pt x="41" y="21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5" y="25"/>
                    <a:pt x="58" y="22"/>
                    <a:pt x="59" y="19"/>
                  </a:cubicBezTo>
                  <a:cubicBezTo>
                    <a:pt x="59" y="18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8"/>
                    <a:pt x="60" y="18"/>
                    <a:pt x="59" y="18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8" y="26"/>
                    <a:pt x="58" y="27"/>
                    <a:pt x="56" y="32"/>
                  </a:cubicBezTo>
                  <a:cubicBezTo>
                    <a:pt x="53" y="38"/>
                    <a:pt x="46" y="49"/>
                    <a:pt x="41" y="54"/>
                  </a:cubicBezTo>
                  <a:cubicBezTo>
                    <a:pt x="35" y="58"/>
                    <a:pt x="31" y="60"/>
                    <a:pt x="24" y="59"/>
                  </a:cubicBezTo>
                  <a:cubicBezTo>
                    <a:pt x="13" y="56"/>
                    <a:pt x="6" y="45"/>
                    <a:pt x="3" y="36"/>
                  </a:cubicBezTo>
                  <a:cubicBezTo>
                    <a:pt x="0" y="28"/>
                    <a:pt x="1" y="1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" y="14"/>
                    <a:pt x="1" y="29"/>
                    <a:pt x="4" y="36"/>
                  </a:cubicBezTo>
                  <a:cubicBezTo>
                    <a:pt x="7" y="45"/>
                    <a:pt x="14" y="56"/>
                    <a:pt x="25" y="58"/>
                  </a:cubicBezTo>
                  <a:cubicBezTo>
                    <a:pt x="31" y="60"/>
                    <a:pt x="35" y="58"/>
                    <a:pt x="40" y="53"/>
                  </a:cubicBezTo>
                  <a:cubicBezTo>
                    <a:pt x="45" y="49"/>
                    <a:pt x="52" y="38"/>
                    <a:pt x="55" y="32"/>
                  </a:cubicBezTo>
                  <a:cubicBezTo>
                    <a:pt x="57" y="28"/>
                    <a:pt x="58" y="24"/>
                    <a:pt x="58" y="20"/>
                  </a:cubicBezTo>
                  <a:cubicBezTo>
                    <a:pt x="54" y="23"/>
                    <a:pt x="44" y="26"/>
                    <a:pt x="42" y="26"/>
                  </a:cubicBezTo>
                  <a:cubicBezTo>
                    <a:pt x="41" y="26"/>
                    <a:pt x="41" y="26"/>
                    <a:pt x="40" y="22"/>
                  </a:cubicBezTo>
                  <a:cubicBezTo>
                    <a:pt x="40" y="17"/>
                    <a:pt x="37" y="2"/>
                    <a:pt x="34" y="1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29" y="6"/>
                    <a:pt x="29" y="6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5" y="19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0" name="Freeform 73"/>
            <p:cNvSpPr/>
            <p:nvPr/>
          </p:nvSpPr>
          <p:spPr bwMode="auto">
            <a:xfrm>
              <a:off x="6169" y="4011"/>
              <a:ext cx="28" cy="72"/>
            </a:xfrm>
            <a:custGeom>
              <a:avLst/>
              <a:gdLst>
                <a:gd name="T0" fmla="*/ 9 w 12"/>
                <a:gd name="T1" fmla="*/ 27 h 30"/>
                <a:gd name="T2" fmla="*/ 3 w 12"/>
                <a:gd name="T3" fmla="*/ 0 h 30"/>
                <a:gd name="T4" fmla="*/ 6 w 12"/>
                <a:gd name="T5" fmla="*/ 6 h 30"/>
                <a:gd name="T6" fmla="*/ 8 w 12"/>
                <a:gd name="T7" fmla="*/ 17 h 30"/>
                <a:gd name="T8" fmla="*/ 10 w 12"/>
                <a:gd name="T9" fmla="*/ 24 h 30"/>
                <a:gd name="T10" fmla="*/ 12 w 12"/>
                <a:gd name="T11" fmla="*/ 30 h 30"/>
                <a:gd name="T12" fmla="*/ 12 w 12"/>
                <a:gd name="T13" fmla="*/ 30 h 30"/>
                <a:gd name="T14" fmla="*/ 9 w 12"/>
                <a:gd name="T15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30">
                  <a:moveTo>
                    <a:pt x="9" y="27"/>
                  </a:moveTo>
                  <a:cubicBezTo>
                    <a:pt x="4" y="19"/>
                    <a:pt x="0" y="3"/>
                    <a:pt x="3" y="0"/>
                  </a:cubicBezTo>
                  <a:cubicBezTo>
                    <a:pt x="5" y="1"/>
                    <a:pt x="5" y="5"/>
                    <a:pt x="6" y="6"/>
                  </a:cubicBezTo>
                  <a:cubicBezTo>
                    <a:pt x="7" y="10"/>
                    <a:pt x="7" y="14"/>
                    <a:pt x="8" y="17"/>
                  </a:cubicBezTo>
                  <a:cubicBezTo>
                    <a:pt x="9" y="20"/>
                    <a:pt x="10" y="22"/>
                    <a:pt x="10" y="24"/>
                  </a:cubicBezTo>
                  <a:cubicBezTo>
                    <a:pt x="11" y="26"/>
                    <a:pt x="11" y="28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lnTo>
                    <a:pt x="9" y="27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1" name="Freeform 74"/>
            <p:cNvSpPr/>
            <p:nvPr/>
          </p:nvSpPr>
          <p:spPr bwMode="auto">
            <a:xfrm>
              <a:off x="5577" y="4047"/>
              <a:ext cx="143" cy="127"/>
            </a:xfrm>
            <a:custGeom>
              <a:avLst/>
              <a:gdLst>
                <a:gd name="T0" fmla="*/ 54 w 60"/>
                <a:gd name="T1" fmla="*/ 20 h 53"/>
                <a:gd name="T2" fmla="*/ 0 w 60"/>
                <a:gd name="T3" fmla="*/ 21 h 53"/>
                <a:gd name="T4" fmla="*/ 21 w 60"/>
                <a:gd name="T5" fmla="*/ 34 h 53"/>
                <a:gd name="T6" fmla="*/ 60 w 60"/>
                <a:gd name="T7" fmla="*/ 37 h 53"/>
                <a:gd name="T8" fmla="*/ 54 w 60"/>
                <a:gd name="T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3">
                  <a:moveTo>
                    <a:pt x="54" y="20"/>
                  </a:moveTo>
                  <a:cubicBezTo>
                    <a:pt x="54" y="20"/>
                    <a:pt x="34" y="0"/>
                    <a:pt x="0" y="21"/>
                  </a:cubicBezTo>
                  <a:cubicBezTo>
                    <a:pt x="0" y="21"/>
                    <a:pt x="11" y="26"/>
                    <a:pt x="21" y="34"/>
                  </a:cubicBezTo>
                  <a:cubicBezTo>
                    <a:pt x="32" y="42"/>
                    <a:pt x="51" y="53"/>
                    <a:pt x="60" y="37"/>
                  </a:cubicBezTo>
                  <a:cubicBezTo>
                    <a:pt x="60" y="37"/>
                    <a:pt x="54" y="28"/>
                    <a:pt x="54" y="20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2" name="Freeform 75"/>
            <p:cNvSpPr/>
            <p:nvPr/>
          </p:nvSpPr>
          <p:spPr bwMode="auto">
            <a:xfrm>
              <a:off x="5549" y="4047"/>
              <a:ext cx="168" cy="139"/>
            </a:xfrm>
            <a:custGeom>
              <a:avLst/>
              <a:gdLst>
                <a:gd name="T0" fmla="*/ 68 w 71"/>
                <a:gd name="T1" fmla="*/ 16 h 58"/>
                <a:gd name="T2" fmla="*/ 3 w 71"/>
                <a:gd name="T3" fmla="*/ 22 h 58"/>
                <a:gd name="T4" fmla="*/ 3 w 71"/>
                <a:gd name="T5" fmla="*/ 25 h 58"/>
                <a:gd name="T6" fmla="*/ 70 w 71"/>
                <a:gd name="T7" fmla="*/ 36 h 58"/>
                <a:gd name="T8" fmla="*/ 67 w 71"/>
                <a:gd name="T9" fmla="*/ 34 h 58"/>
                <a:gd name="T10" fmla="*/ 21 w 71"/>
                <a:gd name="T11" fmla="*/ 28 h 58"/>
                <a:gd name="T12" fmla="*/ 9 w 71"/>
                <a:gd name="T13" fmla="*/ 23 h 58"/>
                <a:gd name="T14" fmla="*/ 16 w 71"/>
                <a:gd name="T15" fmla="*/ 17 h 58"/>
                <a:gd name="T16" fmla="*/ 66 w 71"/>
                <a:gd name="T17" fmla="*/ 18 h 58"/>
                <a:gd name="T18" fmla="*/ 68 w 71"/>
                <a:gd name="T19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58">
                  <a:moveTo>
                    <a:pt x="68" y="16"/>
                  </a:moveTo>
                  <a:cubicBezTo>
                    <a:pt x="48" y="0"/>
                    <a:pt x="21" y="7"/>
                    <a:pt x="3" y="22"/>
                  </a:cubicBezTo>
                  <a:cubicBezTo>
                    <a:pt x="2" y="23"/>
                    <a:pt x="2" y="25"/>
                    <a:pt x="3" y="25"/>
                  </a:cubicBezTo>
                  <a:cubicBezTo>
                    <a:pt x="27" y="29"/>
                    <a:pt x="47" y="58"/>
                    <a:pt x="70" y="36"/>
                  </a:cubicBezTo>
                  <a:cubicBezTo>
                    <a:pt x="71" y="35"/>
                    <a:pt x="69" y="33"/>
                    <a:pt x="67" y="34"/>
                  </a:cubicBezTo>
                  <a:cubicBezTo>
                    <a:pt x="51" y="50"/>
                    <a:pt x="37" y="37"/>
                    <a:pt x="21" y="28"/>
                  </a:cubicBezTo>
                  <a:cubicBezTo>
                    <a:pt x="17" y="26"/>
                    <a:pt x="13" y="25"/>
                    <a:pt x="9" y="23"/>
                  </a:cubicBezTo>
                  <a:cubicBezTo>
                    <a:pt x="0" y="20"/>
                    <a:pt x="11" y="20"/>
                    <a:pt x="16" y="17"/>
                  </a:cubicBezTo>
                  <a:cubicBezTo>
                    <a:pt x="30" y="7"/>
                    <a:pt x="52" y="7"/>
                    <a:pt x="66" y="18"/>
                  </a:cubicBezTo>
                  <a:cubicBezTo>
                    <a:pt x="67" y="20"/>
                    <a:pt x="69" y="17"/>
                    <a:pt x="68" y="16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3" name="Freeform 76"/>
            <p:cNvSpPr/>
            <p:nvPr/>
          </p:nvSpPr>
          <p:spPr bwMode="auto">
            <a:xfrm>
              <a:off x="5587" y="4073"/>
              <a:ext cx="128" cy="46"/>
            </a:xfrm>
            <a:custGeom>
              <a:avLst/>
              <a:gdLst>
                <a:gd name="T0" fmla="*/ 52 w 54"/>
                <a:gd name="T1" fmla="*/ 15 h 19"/>
                <a:gd name="T2" fmla="*/ 2 w 54"/>
                <a:gd name="T3" fmla="*/ 10 h 19"/>
                <a:gd name="T4" fmla="*/ 3 w 54"/>
                <a:gd name="T5" fmla="*/ 12 h 19"/>
                <a:gd name="T6" fmla="*/ 51 w 54"/>
                <a:gd name="T7" fmla="*/ 18 h 19"/>
                <a:gd name="T8" fmla="*/ 52 w 54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9">
                  <a:moveTo>
                    <a:pt x="52" y="15"/>
                  </a:moveTo>
                  <a:cubicBezTo>
                    <a:pt x="38" y="5"/>
                    <a:pt x="18" y="0"/>
                    <a:pt x="2" y="10"/>
                  </a:cubicBezTo>
                  <a:cubicBezTo>
                    <a:pt x="0" y="11"/>
                    <a:pt x="2" y="13"/>
                    <a:pt x="3" y="12"/>
                  </a:cubicBezTo>
                  <a:cubicBezTo>
                    <a:pt x="19" y="3"/>
                    <a:pt x="37" y="8"/>
                    <a:pt x="51" y="18"/>
                  </a:cubicBezTo>
                  <a:cubicBezTo>
                    <a:pt x="53" y="19"/>
                    <a:pt x="54" y="17"/>
                    <a:pt x="52" y="15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4" name="Freeform 77"/>
            <p:cNvSpPr/>
            <p:nvPr/>
          </p:nvSpPr>
          <p:spPr bwMode="auto">
            <a:xfrm>
              <a:off x="5687" y="4002"/>
              <a:ext cx="38" cy="351"/>
            </a:xfrm>
            <a:custGeom>
              <a:avLst/>
              <a:gdLst>
                <a:gd name="T0" fmla="*/ 1 w 16"/>
                <a:gd name="T1" fmla="*/ 105 h 147"/>
                <a:gd name="T2" fmla="*/ 7 w 16"/>
                <a:gd name="T3" fmla="*/ 53 h 147"/>
                <a:gd name="T4" fmla="*/ 10 w 16"/>
                <a:gd name="T5" fmla="*/ 2 h 147"/>
                <a:gd name="T6" fmla="*/ 10 w 16"/>
                <a:gd name="T7" fmla="*/ 0 h 147"/>
                <a:gd name="T8" fmla="*/ 16 w 16"/>
                <a:gd name="T9" fmla="*/ 0 h 147"/>
                <a:gd name="T10" fmla="*/ 16 w 16"/>
                <a:gd name="T11" fmla="*/ 10 h 147"/>
                <a:gd name="T12" fmla="*/ 11 w 16"/>
                <a:gd name="T13" fmla="*/ 103 h 147"/>
                <a:gd name="T14" fmla="*/ 8 w 16"/>
                <a:gd name="T15" fmla="*/ 147 h 147"/>
                <a:gd name="T16" fmla="*/ 4 w 16"/>
                <a:gd name="T17" fmla="*/ 141 h 147"/>
                <a:gd name="T18" fmla="*/ 1 w 16"/>
                <a:gd name="T19" fmla="*/ 130 h 147"/>
                <a:gd name="T20" fmla="*/ 1 w 16"/>
                <a:gd name="T21" fmla="*/ 10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47">
                  <a:moveTo>
                    <a:pt x="1" y="105"/>
                  </a:moveTo>
                  <a:cubicBezTo>
                    <a:pt x="4" y="88"/>
                    <a:pt x="5" y="70"/>
                    <a:pt x="7" y="53"/>
                  </a:cubicBezTo>
                  <a:cubicBezTo>
                    <a:pt x="8" y="36"/>
                    <a:pt x="9" y="19"/>
                    <a:pt x="10" y="2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6" y="3"/>
                    <a:pt x="16" y="7"/>
                    <a:pt x="16" y="10"/>
                  </a:cubicBezTo>
                  <a:cubicBezTo>
                    <a:pt x="15" y="41"/>
                    <a:pt x="12" y="72"/>
                    <a:pt x="11" y="103"/>
                  </a:cubicBezTo>
                  <a:cubicBezTo>
                    <a:pt x="11" y="118"/>
                    <a:pt x="12" y="133"/>
                    <a:pt x="8" y="147"/>
                  </a:cubicBezTo>
                  <a:cubicBezTo>
                    <a:pt x="6" y="145"/>
                    <a:pt x="5" y="143"/>
                    <a:pt x="4" y="141"/>
                  </a:cubicBezTo>
                  <a:cubicBezTo>
                    <a:pt x="0" y="135"/>
                    <a:pt x="0" y="136"/>
                    <a:pt x="1" y="130"/>
                  </a:cubicBezTo>
                  <a:cubicBezTo>
                    <a:pt x="1" y="122"/>
                    <a:pt x="0" y="113"/>
                    <a:pt x="1" y="105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5" name="Freeform 78"/>
            <p:cNvSpPr/>
            <p:nvPr/>
          </p:nvSpPr>
          <p:spPr bwMode="auto">
            <a:xfrm>
              <a:off x="5684" y="3999"/>
              <a:ext cx="26" cy="347"/>
            </a:xfrm>
            <a:custGeom>
              <a:avLst/>
              <a:gdLst>
                <a:gd name="T0" fmla="*/ 5 w 11"/>
                <a:gd name="T1" fmla="*/ 94 h 145"/>
                <a:gd name="T2" fmla="*/ 9 w 11"/>
                <a:gd name="T3" fmla="*/ 0 h 145"/>
                <a:gd name="T4" fmla="*/ 11 w 11"/>
                <a:gd name="T5" fmla="*/ 1 h 145"/>
                <a:gd name="T6" fmla="*/ 6 w 11"/>
                <a:gd name="T7" fmla="*/ 94 h 145"/>
                <a:gd name="T8" fmla="*/ 5 w 11"/>
                <a:gd name="T9" fmla="*/ 109 h 145"/>
                <a:gd name="T10" fmla="*/ 2 w 11"/>
                <a:gd name="T11" fmla="*/ 145 h 145"/>
                <a:gd name="T12" fmla="*/ 0 w 11"/>
                <a:gd name="T13" fmla="*/ 142 h 145"/>
                <a:gd name="T14" fmla="*/ 4 w 11"/>
                <a:gd name="T15" fmla="*/ 109 h 145"/>
                <a:gd name="T16" fmla="*/ 5 w 11"/>
                <a:gd name="T17" fmla="*/ 9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5">
                  <a:moveTo>
                    <a:pt x="5" y="9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1"/>
                    <a:pt x="11" y="1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4" y="109"/>
                    <a:pt x="4" y="109"/>
                    <a:pt x="4" y="109"/>
                  </a:cubicBezTo>
                  <a:lnTo>
                    <a:pt x="5" y="9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6" name="Freeform 79"/>
            <p:cNvSpPr/>
            <p:nvPr/>
          </p:nvSpPr>
          <p:spPr bwMode="auto">
            <a:xfrm>
              <a:off x="5689" y="4002"/>
              <a:ext cx="38" cy="365"/>
            </a:xfrm>
            <a:custGeom>
              <a:avLst/>
              <a:gdLst>
                <a:gd name="T0" fmla="*/ 6 w 16"/>
                <a:gd name="T1" fmla="*/ 104 h 153"/>
                <a:gd name="T2" fmla="*/ 10 w 16"/>
                <a:gd name="T3" fmla="*/ 59 h 153"/>
                <a:gd name="T4" fmla="*/ 14 w 16"/>
                <a:gd name="T5" fmla="*/ 0 h 153"/>
                <a:gd name="T6" fmla="*/ 16 w 16"/>
                <a:gd name="T7" fmla="*/ 0 h 153"/>
                <a:gd name="T8" fmla="*/ 11 w 16"/>
                <a:gd name="T9" fmla="*/ 58 h 153"/>
                <a:gd name="T10" fmla="*/ 8 w 16"/>
                <a:gd name="T11" fmla="*/ 98 h 153"/>
                <a:gd name="T12" fmla="*/ 7 w 16"/>
                <a:gd name="T13" fmla="*/ 109 h 153"/>
                <a:gd name="T14" fmla="*/ 4 w 16"/>
                <a:gd name="T15" fmla="*/ 153 h 153"/>
                <a:gd name="T16" fmla="*/ 0 w 16"/>
                <a:gd name="T17" fmla="*/ 151 h 153"/>
                <a:gd name="T18" fmla="*/ 6 w 16"/>
                <a:gd name="T19" fmla="*/ 110 h 153"/>
                <a:gd name="T20" fmla="*/ 6 w 16"/>
                <a:gd name="T21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53">
                  <a:moveTo>
                    <a:pt x="6" y="104"/>
                  </a:moveTo>
                  <a:cubicBezTo>
                    <a:pt x="10" y="59"/>
                    <a:pt x="10" y="59"/>
                    <a:pt x="10" y="59"/>
                  </a:cubicBezTo>
                  <a:cubicBezTo>
                    <a:pt x="12" y="38"/>
                    <a:pt x="13" y="19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5" y="19"/>
                    <a:pt x="13" y="37"/>
                    <a:pt x="11" y="5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6" y="110"/>
                    <a:pt x="6" y="110"/>
                    <a:pt x="6" y="110"/>
                  </a:cubicBezTo>
                  <a:lnTo>
                    <a:pt x="6" y="10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7" name="Freeform 80"/>
            <p:cNvSpPr/>
            <p:nvPr/>
          </p:nvSpPr>
          <p:spPr bwMode="auto">
            <a:xfrm>
              <a:off x="5751" y="3746"/>
              <a:ext cx="33" cy="124"/>
            </a:xfrm>
            <a:custGeom>
              <a:avLst/>
              <a:gdLst>
                <a:gd name="T0" fmla="*/ 6 w 14"/>
                <a:gd name="T1" fmla="*/ 52 h 52"/>
                <a:gd name="T2" fmla="*/ 5 w 14"/>
                <a:gd name="T3" fmla="*/ 45 h 52"/>
                <a:gd name="T4" fmla="*/ 6 w 14"/>
                <a:gd name="T5" fmla="*/ 36 h 52"/>
                <a:gd name="T6" fmla="*/ 6 w 14"/>
                <a:gd name="T7" fmla="*/ 23 h 52"/>
                <a:gd name="T8" fmla="*/ 6 w 14"/>
                <a:gd name="T9" fmla="*/ 15 h 52"/>
                <a:gd name="T10" fmla="*/ 13 w 14"/>
                <a:gd name="T11" fmla="*/ 9 h 52"/>
                <a:gd name="T12" fmla="*/ 9 w 14"/>
                <a:gd name="T13" fmla="*/ 1 h 52"/>
                <a:gd name="T14" fmla="*/ 2 w 14"/>
                <a:gd name="T15" fmla="*/ 6 h 52"/>
                <a:gd name="T16" fmla="*/ 4 w 14"/>
                <a:gd name="T17" fmla="*/ 15 h 52"/>
                <a:gd name="T18" fmla="*/ 3 w 14"/>
                <a:gd name="T19" fmla="*/ 23 h 52"/>
                <a:gd name="T20" fmla="*/ 2 w 14"/>
                <a:gd name="T21" fmla="*/ 33 h 52"/>
                <a:gd name="T22" fmla="*/ 2 w 14"/>
                <a:gd name="T23" fmla="*/ 49 h 52"/>
                <a:gd name="T24" fmla="*/ 1 w 14"/>
                <a:gd name="T25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52">
                  <a:moveTo>
                    <a:pt x="6" y="52"/>
                  </a:moveTo>
                  <a:cubicBezTo>
                    <a:pt x="7" y="51"/>
                    <a:pt x="6" y="47"/>
                    <a:pt x="5" y="45"/>
                  </a:cubicBezTo>
                  <a:cubicBezTo>
                    <a:pt x="5" y="42"/>
                    <a:pt x="6" y="39"/>
                    <a:pt x="6" y="36"/>
                  </a:cubicBezTo>
                  <a:cubicBezTo>
                    <a:pt x="6" y="32"/>
                    <a:pt x="6" y="27"/>
                    <a:pt x="6" y="23"/>
                  </a:cubicBezTo>
                  <a:cubicBezTo>
                    <a:pt x="6" y="21"/>
                    <a:pt x="6" y="18"/>
                    <a:pt x="6" y="15"/>
                  </a:cubicBezTo>
                  <a:cubicBezTo>
                    <a:pt x="9" y="14"/>
                    <a:pt x="13" y="13"/>
                    <a:pt x="13" y="9"/>
                  </a:cubicBezTo>
                  <a:cubicBezTo>
                    <a:pt x="14" y="6"/>
                    <a:pt x="12" y="2"/>
                    <a:pt x="9" y="1"/>
                  </a:cubicBezTo>
                  <a:cubicBezTo>
                    <a:pt x="7" y="0"/>
                    <a:pt x="3" y="5"/>
                    <a:pt x="2" y="6"/>
                  </a:cubicBezTo>
                  <a:cubicBezTo>
                    <a:pt x="0" y="10"/>
                    <a:pt x="2" y="13"/>
                    <a:pt x="4" y="15"/>
                  </a:cubicBezTo>
                  <a:cubicBezTo>
                    <a:pt x="3" y="17"/>
                    <a:pt x="3" y="21"/>
                    <a:pt x="3" y="23"/>
                  </a:cubicBezTo>
                  <a:cubicBezTo>
                    <a:pt x="3" y="27"/>
                    <a:pt x="3" y="30"/>
                    <a:pt x="2" y="33"/>
                  </a:cubicBezTo>
                  <a:cubicBezTo>
                    <a:pt x="2" y="38"/>
                    <a:pt x="2" y="44"/>
                    <a:pt x="2" y="49"/>
                  </a:cubicBezTo>
                  <a:cubicBezTo>
                    <a:pt x="2" y="48"/>
                    <a:pt x="2" y="48"/>
                    <a:pt x="1" y="48"/>
                  </a:cubicBezTo>
                </a:path>
              </a:pathLst>
            </a:custGeom>
            <a:solidFill>
              <a:srgbClr val="FF8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8" name="Freeform 81"/>
            <p:cNvSpPr/>
            <p:nvPr/>
          </p:nvSpPr>
          <p:spPr bwMode="auto">
            <a:xfrm>
              <a:off x="5637" y="3768"/>
              <a:ext cx="57" cy="110"/>
            </a:xfrm>
            <a:custGeom>
              <a:avLst/>
              <a:gdLst>
                <a:gd name="T0" fmla="*/ 24 w 24"/>
                <a:gd name="T1" fmla="*/ 40 h 46"/>
                <a:gd name="T2" fmla="*/ 17 w 24"/>
                <a:gd name="T3" fmla="*/ 25 h 46"/>
                <a:gd name="T4" fmla="*/ 12 w 24"/>
                <a:gd name="T5" fmla="*/ 12 h 46"/>
                <a:gd name="T6" fmla="*/ 9 w 24"/>
                <a:gd name="T7" fmla="*/ 7 h 46"/>
                <a:gd name="T8" fmla="*/ 9 w 24"/>
                <a:gd name="T9" fmla="*/ 2 h 46"/>
                <a:gd name="T10" fmla="*/ 3 w 24"/>
                <a:gd name="T11" fmla="*/ 1 h 46"/>
                <a:gd name="T12" fmla="*/ 0 w 24"/>
                <a:gd name="T13" fmla="*/ 4 h 46"/>
                <a:gd name="T14" fmla="*/ 4 w 24"/>
                <a:gd name="T15" fmla="*/ 8 h 46"/>
                <a:gd name="T16" fmla="*/ 12 w 24"/>
                <a:gd name="T17" fmla="*/ 21 h 46"/>
                <a:gd name="T18" fmla="*/ 16 w 24"/>
                <a:gd name="T19" fmla="*/ 33 h 46"/>
                <a:gd name="T20" fmla="*/ 21 w 24"/>
                <a:gd name="T21" fmla="*/ 46 h 46"/>
                <a:gd name="T22" fmla="*/ 21 w 24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46">
                  <a:moveTo>
                    <a:pt x="24" y="40"/>
                  </a:moveTo>
                  <a:cubicBezTo>
                    <a:pt x="23" y="36"/>
                    <a:pt x="20" y="30"/>
                    <a:pt x="17" y="25"/>
                  </a:cubicBezTo>
                  <a:cubicBezTo>
                    <a:pt x="15" y="21"/>
                    <a:pt x="14" y="16"/>
                    <a:pt x="12" y="12"/>
                  </a:cubicBezTo>
                  <a:cubicBezTo>
                    <a:pt x="11" y="10"/>
                    <a:pt x="9" y="8"/>
                    <a:pt x="9" y="7"/>
                  </a:cubicBezTo>
                  <a:cubicBezTo>
                    <a:pt x="10" y="6"/>
                    <a:pt x="11" y="4"/>
                    <a:pt x="9" y="2"/>
                  </a:cubicBezTo>
                  <a:cubicBezTo>
                    <a:pt x="8" y="0"/>
                    <a:pt x="5" y="0"/>
                    <a:pt x="3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1" y="7"/>
                    <a:pt x="3" y="7"/>
                    <a:pt x="4" y="8"/>
                  </a:cubicBezTo>
                  <a:cubicBezTo>
                    <a:pt x="8" y="11"/>
                    <a:pt x="10" y="17"/>
                    <a:pt x="12" y="21"/>
                  </a:cubicBezTo>
                  <a:cubicBezTo>
                    <a:pt x="13" y="25"/>
                    <a:pt x="15" y="29"/>
                    <a:pt x="16" y="33"/>
                  </a:cubicBezTo>
                  <a:cubicBezTo>
                    <a:pt x="18" y="38"/>
                    <a:pt x="20" y="42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</a:path>
              </a:pathLst>
            </a:custGeom>
            <a:solidFill>
              <a:srgbClr val="FF8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9" name="Freeform 82"/>
            <p:cNvSpPr/>
            <p:nvPr/>
          </p:nvSpPr>
          <p:spPr bwMode="auto">
            <a:xfrm>
              <a:off x="5701" y="3722"/>
              <a:ext cx="33" cy="101"/>
            </a:xfrm>
            <a:custGeom>
              <a:avLst/>
              <a:gdLst>
                <a:gd name="T0" fmla="*/ 12 w 14"/>
                <a:gd name="T1" fmla="*/ 42 h 42"/>
                <a:gd name="T2" fmla="*/ 10 w 14"/>
                <a:gd name="T3" fmla="*/ 30 h 42"/>
                <a:gd name="T4" fmla="*/ 10 w 14"/>
                <a:gd name="T5" fmla="*/ 23 h 42"/>
                <a:gd name="T6" fmla="*/ 9 w 14"/>
                <a:gd name="T7" fmla="*/ 17 h 42"/>
                <a:gd name="T8" fmla="*/ 9 w 14"/>
                <a:gd name="T9" fmla="*/ 4 h 42"/>
                <a:gd name="T10" fmla="*/ 2 w 14"/>
                <a:gd name="T11" fmla="*/ 11 h 42"/>
                <a:gd name="T12" fmla="*/ 6 w 14"/>
                <a:gd name="T13" fmla="*/ 17 h 42"/>
                <a:gd name="T14" fmla="*/ 7 w 14"/>
                <a:gd name="T15" fmla="*/ 27 h 42"/>
                <a:gd name="T16" fmla="*/ 8 w 14"/>
                <a:gd name="T17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2">
                  <a:moveTo>
                    <a:pt x="12" y="42"/>
                  </a:moveTo>
                  <a:cubicBezTo>
                    <a:pt x="13" y="38"/>
                    <a:pt x="11" y="34"/>
                    <a:pt x="10" y="30"/>
                  </a:cubicBezTo>
                  <a:cubicBezTo>
                    <a:pt x="10" y="28"/>
                    <a:pt x="10" y="25"/>
                    <a:pt x="10" y="23"/>
                  </a:cubicBezTo>
                  <a:cubicBezTo>
                    <a:pt x="10" y="21"/>
                    <a:pt x="9" y="19"/>
                    <a:pt x="9" y="17"/>
                  </a:cubicBezTo>
                  <a:cubicBezTo>
                    <a:pt x="14" y="15"/>
                    <a:pt x="13" y="7"/>
                    <a:pt x="9" y="4"/>
                  </a:cubicBezTo>
                  <a:cubicBezTo>
                    <a:pt x="4" y="0"/>
                    <a:pt x="0" y="7"/>
                    <a:pt x="2" y="11"/>
                  </a:cubicBezTo>
                  <a:cubicBezTo>
                    <a:pt x="3" y="14"/>
                    <a:pt x="5" y="15"/>
                    <a:pt x="6" y="17"/>
                  </a:cubicBezTo>
                  <a:cubicBezTo>
                    <a:pt x="7" y="20"/>
                    <a:pt x="6" y="24"/>
                    <a:pt x="7" y="27"/>
                  </a:cubicBezTo>
                  <a:cubicBezTo>
                    <a:pt x="7" y="31"/>
                    <a:pt x="8" y="36"/>
                    <a:pt x="8" y="41"/>
                  </a:cubicBezTo>
                </a:path>
              </a:pathLst>
            </a:custGeom>
            <a:solidFill>
              <a:srgbClr val="FF8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0" name="Freeform 83"/>
            <p:cNvSpPr/>
            <p:nvPr/>
          </p:nvSpPr>
          <p:spPr bwMode="auto">
            <a:xfrm>
              <a:off x="5715" y="3777"/>
              <a:ext cx="124" cy="98"/>
            </a:xfrm>
            <a:custGeom>
              <a:avLst/>
              <a:gdLst>
                <a:gd name="T0" fmla="*/ 0 w 52"/>
                <a:gd name="T1" fmla="*/ 10 h 41"/>
                <a:gd name="T2" fmla="*/ 8 w 52"/>
                <a:gd name="T3" fmla="*/ 0 h 41"/>
                <a:gd name="T4" fmla="*/ 13 w 52"/>
                <a:gd name="T5" fmla="*/ 9 h 41"/>
                <a:gd name="T6" fmla="*/ 19 w 52"/>
                <a:gd name="T7" fmla="*/ 18 h 41"/>
                <a:gd name="T8" fmla="*/ 22 w 52"/>
                <a:gd name="T9" fmla="*/ 22 h 41"/>
                <a:gd name="T10" fmla="*/ 25 w 52"/>
                <a:gd name="T11" fmla="*/ 26 h 41"/>
                <a:gd name="T12" fmla="*/ 29 w 52"/>
                <a:gd name="T13" fmla="*/ 33 h 41"/>
                <a:gd name="T14" fmla="*/ 36 w 52"/>
                <a:gd name="T15" fmla="*/ 28 h 41"/>
                <a:gd name="T16" fmla="*/ 40 w 52"/>
                <a:gd name="T17" fmla="*/ 25 h 41"/>
                <a:gd name="T18" fmla="*/ 43 w 52"/>
                <a:gd name="T19" fmla="*/ 23 h 41"/>
                <a:gd name="T20" fmla="*/ 52 w 52"/>
                <a:gd name="T21" fmla="*/ 15 h 41"/>
                <a:gd name="T22" fmla="*/ 51 w 52"/>
                <a:gd name="T23" fmla="*/ 34 h 41"/>
                <a:gd name="T24" fmla="*/ 0 w 52"/>
                <a:gd name="T2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41">
                  <a:moveTo>
                    <a:pt x="0" y="10"/>
                  </a:moveTo>
                  <a:cubicBezTo>
                    <a:pt x="2" y="7"/>
                    <a:pt x="5" y="3"/>
                    <a:pt x="8" y="0"/>
                  </a:cubicBezTo>
                  <a:cubicBezTo>
                    <a:pt x="10" y="3"/>
                    <a:pt x="11" y="6"/>
                    <a:pt x="13" y="9"/>
                  </a:cubicBezTo>
                  <a:cubicBezTo>
                    <a:pt x="15" y="12"/>
                    <a:pt x="17" y="15"/>
                    <a:pt x="19" y="18"/>
                  </a:cubicBezTo>
                  <a:cubicBezTo>
                    <a:pt x="20" y="19"/>
                    <a:pt x="21" y="21"/>
                    <a:pt x="22" y="22"/>
                  </a:cubicBezTo>
                  <a:cubicBezTo>
                    <a:pt x="23" y="24"/>
                    <a:pt x="24" y="25"/>
                    <a:pt x="25" y="26"/>
                  </a:cubicBezTo>
                  <a:cubicBezTo>
                    <a:pt x="26" y="28"/>
                    <a:pt x="27" y="31"/>
                    <a:pt x="29" y="33"/>
                  </a:cubicBezTo>
                  <a:cubicBezTo>
                    <a:pt x="31" y="31"/>
                    <a:pt x="34" y="30"/>
                    <a:pt x="36" y="28"/>
                  </a:cubicBezTo>
                  <a:cubicBezTo>
                    <a:pt x="37" y="27"/>
                    <a:pt x="38" y="26"/>
                    <a:pt x="40" y="25"/>
                  </a:cubicBezTo>
                  <a:cubicBezTo>
                    <a:pt x="41" y="24"/>
                    <a:pt x="42" y="23"/>
                    <a:pt x="43" y="23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22"/>
                    <a:pt x="52" y="28"/>
                    <a:pt x="51" y="34"/>
                  </a:cubicBezTo>
                  <a:cubicBezTo>
                    <a:pt x="32" y="41"/>
                    <a:pt x="15" y="29"/>
                    <a:pt x="0" y="10"/>
                  </a:cubicBezTo>
                  <a:close/>
                </a:path>
              </a:pathLst>
            </a:custGeom>
            <a:solidFill>
              <a:srgbClr val="FCB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1" name="Freeform 84"/>
            <p:cNvSpPr/>
            <p:nvPr/>
          </p:nvSpPr>
          <p:spPr bwMode="auto">
            <a:xfrm>
              <a:off x="5599" y="3801"/>
              <a:ext cx="237" cy="232"/>
            </a:xfrm>
            <a:custGeom>
              <a:avLst/>
              <a:gdLst>
                <a:gd name="T0" fmla="*/ 13 w 100"/>
                <a:gd name="T1" fmla="*/ 23 h 97"/>
                <a:gd name="T2" fmla="*/ 24 w 100"/>
                <a:gd name="T3" fmla="*/ 29 h 97"/>
                <a:gd name="T4" fmla="*/ 30 w 100"/>
                <a:gd name="T5" fmla="*/ 23 h 97"/>
                <a:gd name="T6" fmla="*/ 36 w 100"/>
                <a:gd name="T7" fmla="*/ 16 h 97"/>
                <a:gd name="T8" fmla="*/ 48 w 100"/>
                <a:gd name="T9" fmla="*/ 1 h 97"/>
                <a:gd name="T10" fmla="*/ 49 w 100"/>
                <a:gd name="T11" fmla="*/ 0 h 97"/>
                <a:gd name="T12" fmla="*/ 100 w 100"/>
                <a:gd name="T13" fmla="*/ 24 h 97"/>
                <a:gd name="T14" fmla="*/ 92 w 100"/>
                <a:gd name="T15" fmla="*/ 54 h 97"/>
                <a:gd name="T16" fmla="*/ 65 w 100"/>
                <a:gd name="T17" fmla="*/ 89 h 97"/>
                <a:gd name="T18" fmla="*/ 32 w 100"/>
                <a:gd name="T19" fmla="*/ 88 h 97"/>
                <a:gd name="T20" fmla="*/ 5 w 100"/>
                <a:gd name="T21" fmla="*/ 51 h 97"/>
                <a:gd name="T22" fmla="*/ 3 w 100"/>
                <a:gd name="T23" fmla="*/ 10 h 97"/>
                <a:gd name="T24" fmla="*/ 13 w 100"/>
                <a:gd name="T25" fmla="*/ 2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97">
                  <a:moveTo>
                    <a:pt x="13" y="23"/>
                  </a:moveTo>
                  <a:cubicBezTo>
                    <a:pt x="16" y="24"/>
                    <a:pt x="21" y="30"/>
                    <a:pt x="24" y="29"/>
                  </a:cubicBezTo>
                  <a:cubicBezTo>
                    <a:pt x="27" y="28"/>
                    <a:pt x="29" y="25"/>
                    <a:pt x="30" y="23"/>
                  </a:cubicBezTo>
                  <a:cubicBezTo>
                    <a:pt x="32" y="20"/>
                    <a:pt x="34" y="18"/>
                    <a:pt x="36" y="16"/>
                  </a:cubicBezTo>
                  <a:cubicBezTo>
                    <a:pt x="40" y="11"/>
                    <a:pt x="44" y="6"/>
                    <a:pt x="48" y="1"/>
                  </a:cubicBezTo>
                  <a:cubicBezTo>
                    <a:pt x="48" y="1"/>
                    <a:pt x="48" y="1"/>
                    <a:pt x="49" y="0"/>
                  </a:cubicBezTo>
                  <a:cubicBezTo>
                    <a:pt x="64" y="19"/>
                    <a:pt x="81" y="31"/>
                    <a:pt x="100" y="24"/>
                  </a:cubicBezTo>
                  <a:cubicBezTo>
                    <a:pt x="98" y="34"/>
                    <a:pt x="96" y="44"/>
                    <a:pt x="92" y="54"/>
                  </a:cubicBezTo>
                  <a:cubicBezTo>
                    <a:pt x="86" y="68"/>
                    <a:pt x="78" y="81"/>
                    <a:pt x="65" y="89"/>
                  </a:cubicBezTo>
                  <a:cubicBezTo>
                    <a:pt x="54" y="95"/>
                    <a:pt x="42" y="97"/>
                    <a:pt x="32" y="88"/>
                  </a:cubicBezTo>
                  <a:cubicBezTo>
                    <a:pt x="20" y="78"/>
                    <a:pt x="10" y="65"/>
                    <a:pt x="5" y="51"/>
                  </a:cubicBezTo>
                  <a:cubicBezTo>
                    <a:pt x="0" y="37"/>
                    <a:pt x="2" y="24"/>
                    <a:pt x="3" y="10"/>
                  </a:cubicBezTo>
                  <a:cubicBezTo>
                    <a:pt x="6" y="15"/>
                    <a:pt x="9" y="19"/>
                    <a:pt x="13" y="23"/>
                  </a:cubicBezTo>
                  <a:close/>
                </a:path>
              </a:pathLst>
            </a:custGeom>
            <a:solidFill>
              <a:srgbClr val="FCB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2" name="Freeform 85"/>
            <p:cNvSpPr/>
            <p:nvPr/>
          </p:nvSpPr>
          <p:spPr bwMode="auto">
            <a:xfrm>
              <a:off x="5606" y="3777"/>
              <a:ext cx="237" cy="239"/>
            </a:xfrm>
            <a:custGeom>
              <a:avLst/>
              <a:gdLst>
                <a:gd name="T0" fmla="*/ 93 w 100"/>
                <a:gd name="T1" fmla="*/ 21 h 100"/>
                <a:gd name="T2" fmla="*/ 84 w 100"/>
                <a:gd name="T3" fmla="*/ 29 h 100"/>
                <a:gd name="T4" fmla="*/ 80 w 100"/>
                <a:gd name="T5" fmla="*/ 33 h 100"/>
                <a:gd name="T6" fmla="*/ 74 w 100"/>
                <a:gd name="T7" fmla="*/ 37 h 100"/>
                <a:gd name="T8" fmla="*/ 65 w 100"/>
                <a:gd name="T9" fmla="*/ 24 h 100"/>
                <a:gd name="T10" fmla="*/ 63 w 100"/>
                <a:gd name="T11" fmla="*/ 19 h 100"/>
                <a:gd name="T12" fmla="*/ 58 w 100"/>
                <a:gd name="T13" fmla="*/ 11 h 100"/>
                <a:gd name="T14" fmla="*/ 56 w 100"/>
                <a:gd name="T15" fmla="*/ 5 h 100"/>
                <a:gd name="T16" fmla="*/ 53 w 100"/>
                <a:gd name="T17" fmla="*/ 1 h 100"/>
                <a:gd name="T18" fmla="*/ 50 w 100"/>
                <a:gd name="T19" fmla="*/ 0 h 100"/>
                <a:gd name="T20" fmla="*/ 31 w 100"/>
                <a:gd name="T21" fmla="*/ 32 h 100"/>
                <a:gd name="T22" fmla="*/ 28 w 100"/>
                <a:gd name="T23" fmla="*/ 38 h 100"/>
                <a:gd name="T24" fmla="*/ 3 w 100"/>
                <a:gd name="T25" fmla="*/ 20 h 100"/>
                <a:gd name="T26" fmla="*/ 3 w 100"/>
                <a:gd name="T27" fmla="*/ 18 h 100"/>
                <a:gd name="T28" fmla="*/ 2 w 100"/>
                <a:gd name="T29" fmla="*/ 18 h 100"/>
                <a:gd name="T30" fmla="*/ 2 w 100"/>
                <a:gd name="T31" fmla="*/ 19 h 100"/>
                <a:gd name="T32" fmla="*/ 2 w 100"/>
                <a:gd name="T33" fmla="*/ 20 h 100"/>
                <a:gd name="T34" fmla="*/ 2 w 100"/>
                <a:gd name="T35" fmla="*/ 22 h 100"/>
                <a:gd name="T36" fmla="*/ 2 w 100"/>
                <a:gd name="T37" fmla="*/ 25 h 100"/>
                <a:gd name="T38" fmla="*/ 2 w 100"/>
                <a:gd name="T39" fmla="*/ 44 h 100"/>
                <a:gd name="T40" fmla="*/ 18 w 100"/>
                <a:gd name="T41" fmla="*/ 85 h 100"/>
                <a:gd name="T42" fmla="*/ 43 w 100"/>
                <a:gd name="T43" fmla="*/ 100 h 100"/>
                <a:gd name="T44" fmla="*/ 88 w 100"/>
                <a:gd name="T45" fmla="*/ 72 h 100"/>
                <a:gd name="T46" fmla="*/ 99 w 100"/>
                <a:gd name="T47" fmla="*/ 21 h 100"/>
                <a:gd name="T48" fmla="*/ 98 w 100"/>
                <a:gd name="T49" fmla="*/ 22 h 100"/>
                <a:gd name="T50" fmla="*/ 86 w 100"/>
                <a:gd name="T51" fmla="*/ 72 h 100"/>
                <a:gd name="T52" fmla="*/ 42 w 100"/>
                <a:gd name="T53" fmla="*/ 99 h 100"/>
                <a:gd name="T54" fmla="*/ 19 w 100"/>
                <a:gd name="T55" fmla="*/ 85 h 100"/>
                <a:gd name="T56" fmla="*/ 4 w 100"/>
                <a:gd name="T57" fmla="*/ 44 h 100"/>
                <a:gd name="T58" fmla="*/ 3 w 100"/>
                <a:gd name="T59" fmla="*/ 23 h 100"/>
                <a:gd name="T60" fmla="*/ 28 w 100"/>
                <a:gd name="T61" fmla="*/ 39 h 100"/>
                <a:gd name="T62" fmla="*/ 31 w 100"/>
                <a:gd name="T63" fmla="*/ 34 h 100"/>
                <a:gd name="T64" fmla="*/ 51 w 100"/>
                <a:gd name="T65" fmla="*/ 1 h 100"/>
                <a:gd name="T66" fmla="*/ 52 w 100"/>
                <a:gd name="T67" fmla="*/ 1 h 100"/>
                <a:gd name="T68" fmla="*/ 53 w 100"/>
                <a:gd name="T69" fmla="*/ 4 h 100"/>
                <a:gd name="T70" fmla="*/ 57 w 100"/>
                <a:gd name="T71" fmla="*/ 12 h 100"/>
                <a:gd name="T72" fmla="*/ 61 w 100"/>
                <a:gd name="T73" fmla="*/ 20 h 100"/>
                <a:gd name="T74" fmla="*/ 64 w 100"/>
                <a:gd name="T75" fmla="*/ 24 h 100"/>
                <a:gd name="T76" fmla="*/ 73 w 100"/>
                <a:gd name="T77" fmla="*/ 38 h 100"/>
                <a:gd name="T78" fmla="*/ 74 w 100"/>
                <a:gd name="T79" fmla="*/ 38 h 100"/>
                <a:gd name="T80" fmla="*/ 75 w 100"/>
                <a:gd name="T81" fmla="*/ 38 h 100"/>
                <a:gd name="T82" fmla="*/ 80 w 100"/>
                <a:gd name="T83" fmla="*/ 34 h 100"/>
                <a:gd name="T84" fmla="*/ 85 w 100"/>
                <a:gd name="T85" fmla="*/ 30 h 100"/>
                <a:gd name="T86" fmla="*/ 94 w 100"/>
                <a:gd name="T87" fmla="*/ 22 h 100"/>
                <a:gd name="T88" fmla="*/ 98 w 100"/>
                <a:gd name="T89" fmla="*/ 18 h 100"/>
                <a:gd name="T90" fmla="*/ 97 w 100"/>
                <a:gd name="T91" fmla="*/ 17 h 100"/>
                <a:gd name="T92" fmla="*/ 93 w 100"/>
                <a:gd name="T93" fmla="*/ 2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00">
                  <a:moveTo>
                    <a:pt x="93" y="21"/>
                  </a:moveTo>
                  <a:cubicBezTo>
                    <a:pt x="84" y="29"/>
                    <a:pt x="84" y="29"/>
                    <a:pt x="84" y="29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75" y="36"/>
                    <a:pt x="74" y="37"/>
                  </a:cubicBezTo>
                  <a:cubicBezTo>
                    <a:pt x="73" y="35"/>
                    <a:pt x="65" y="24"/>
                    <a:pt x="65" y="24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5" y="4"/>
                    <a:pt x="53" y="1"/>
                    <a:pt x="53" y="1"/>
                  </a:cubicBezTo>
                  <a:cubicBezTo>
                    <a:pt x="52" y="0"/>
                    <a:pt x="51" y="0"/>
                    <a:pt x="50" y="0"/>
                  </a:cubicBezTo>
                  <a:cubicBezTo>
                    <a:pt x="44" y="1"/>
                    <a:pt x="38" y="15"/>
                    <a:pt x="31" y="32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3" y="37"/>
                    <a:pt x="2" y="25"/>
                    <a:pt x="3" y="20"/>
                  </a:cubicBezTo>
                  <a:cubicBezTo>
                    <a:pt x="3" y="20"/>
                    <a:pt x="4" y="18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33"/>
                    <a:pt x="0" y="34"/>
                    <a:pt x="2" y="44"/>
                  </a:cubicBezTo>
                  <a:cubicBezTo>
                    <a:pt x="5" y="55"/>
                    <a:pt x="11" y="76"/>
                    <a:pt x="18" y="85"/>
                  </a:cubicBezTo>
                  <a:cubicBezTo>
                    <a:pt x="25" y="94"/>
                    <a:pt x="32" y="100"/>
                    <a:pt x="43" y="100"/>
                  </a:cubicBezTo>
                  <a:cubicBezTo>
                    <a:pt x="63" y="100"/>
                    <a:pt x="79" y="85"/>
                    <a:pt x="88" y="72"/>
                  </a:cubicBezTo>
                  <a:cubicBezTo>
                    <a:pt x="95" y="60"/>
                    <a:pt x="100" y="36"/>
                    <a:pt x="99" y="21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9" y="36"/>
                    <a:pt x="93" y="61"/>
                    <a:pt x="86" y="72"/>
                  </a:cubicBezTo>
                  <a:cubicBezTo>
                    <a:pt x="77" y="86"/>
                    <a:pt x="60" y="99"/>
                    <a:pt x="42" y="99"/>
                  </a:cubicBezTo>
                  <a:cubicBezTo>
                    <a:pt x="32" y="99"/>
                    <a:pt x="26" y="94"/>
                    <a:pt x="19" y="85"/>
                  </a:cubicBezTo>
                  <a:cubicBezTo>
                    <a:pt x="12" y="76"/>
                    <a:pt x="6" y="55"/>
                    <a:pt x="4" y="44"/>
                  </a:cubicBezTo>
                  <a:cubicBezTo>
                    <a:pt x="2" y="37"/>
                    <a:pt x="2" y="30"/>
                    <a:pt x="3" y="23"/>
                  </a:cubicBezTo>
                  <a:cubicBezTo>
                    <a:pt x="8" y="30"/>
                    <a:pt x="24" y="38"/>
                    <a:pt x="28" y="39"/>
                  </a:cubicBezTo>
                  <a:cubicBezTo>
                    <a:pt x="29" y="39"/>
                    <a:pt x="29" y="39"/>
                    <a:pt x="31" y="34"/>
                  </a:cubicBezTo>
                  <a:cubicBezTo>
                    <a:pt x="35" y="26"/>
                    <a:pt x="46" y="2"/>
                    <a:pt x="51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4" y="5"/>
                    <a:pt x="57" y="12"/>
                    <a:pt x="57" y="1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5" y="38"/>
                    <a:pt x="75" y="38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97" y="17"/>
                    <a:pt x="97" y="17"/>
                    <a:pt x="97" y="17"/>
                  </a:cubicBezTo>
                  <a:lnTo>
                    <a:pt x="93" y="21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3" name="Freeform 86"/>
            <p:cNvSpPr/>
            <p:nvPr/>
          </p:nvSpPr>
          <p:spPr bwMode="auto">
            <a:xfrm>
              <a:off x="5758" y="3875"/>
              <a:ext cx="73" cy="110"/>
            </a:xfrm>
            <a:custGeom>
              <a:avLst/>
              <a:gdLst>
                <a:gd name="T0" fmla="*/ 6 w 31"/>
                <a:gd name="T1" fmla="*/ 43 h 46"/>
                <a:gd name="T2" fmla="*/ 27 w 31"/>
                <a:gd name="T3" fmla="*/ 0 h 46"/>
                <a:gd name="T4" fmla="*/ 20 w 31"/>
                <a:gd name="T5" fmla="*/ 10 h 46"/>
                <a:gd name="T6" fmla="*/ 11 w 31"/>
                <a:gd name="T7" fmla="*/ 27 h 46"/>
                <a:gd name="T8" fmla="*/ 5 w 31"/>
                <a:gd name="T9" fmla="*/ 37 h 46"/>
                <a:gd name="T10" fmla="*/ 0 w 31"/>
                <a:gd name="T11" fmla="*/ 45 h 46"/>
                <a:gd name="T12" fmla="*/ 0 w 31"/>
                <a:gd name="T13" fmla="*/ 45 h 46"/>
                <a:gd name="T14" fmla="*/ 6 w 31"/>
                <a:gd name="T15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6">
                  <a:moveTo>
                    <a:pt x="6" y="43"/>
                  </a:moveTo>
                  <a:cubicBezTo>
                    <a:pt x="18" y="32"/>
                    <a:pt x="31" y="6"/>
                    <a:pt x="27" y="0"/>
                  </a:cubicBezTo>
                  <a:cubicBezTo>
                    <a:pt x="24" y="1"/>
                    <a:pt x="22" y="7"/>
                    <a:pt x="20" y="10"/>
                  </a:cubicBezTo>
                  <a:cubicBezTo>
                    <a:pt x="17" y="15"/>
                    <a:pt x="15" y="21"/>
                    <a:pt x="11" y="27"/>
                  </a:cubicBezTo>
                  <a:cubicBezTo>
                    <a:pt x="9" y="30"/>
                    <a:pt x="7" y="33"/>
                    <a:pt x="5" y="37"/>
                  </a:cubicBezTo>
                  <a:cubicBezTo>
                    <a:pt x="4" y="40"/>
                    <a:pt x="2" y="43"/>
                    <a:pt x="0" y="45"/>
                  </a:cubicBezTo>
                  <a:cubicBezTo>
                    <a:pt x="0" y="46"/>
                    <a:pt x="0" y="46"/>
                    <a:pt x="0" y="45"/>
                  </a:cubicBezTo>
                  <a:lnTo>
                    <a:pt x="6" y="43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417579" y="2399477"/>
            <a:ext cx="1189428" cy="2235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7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GB" sz="1327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7220" y="2524768"/>
            <a:ext cx="735779" cy="62946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793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85%</a:t>
            </a:r>
            <a:endParaRPr lang="en-GB" sz="3793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17580" y="3265006"/>
            <a:ext cx="2916749" cy="561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</a:t>
            </a:r>
            <a:r>
              <a:rPr lang="en-US" altLang="zh-CN" sz="76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directly.Please</a:t>
            </a:r>
            <a:r>
              <a:rPr lang="en-US" altLang="zh-CN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replace text, click add relevant headline, modify the text content, also can copy your content to this </a:t>
            </a:r>
            <a:r>
              <a:rPr lang="en-US" altLang="zh-CN" sz="76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directly.Please</a:t>
            </a:r>
            <a:r>
              <a:rPr lang="en-US" altLang="zh-CN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replace text, click add relevant headline, modify the text content, also can copy your content to this directly.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72635" y="2618404"/>
            <a:ext cx="1961693" cy="2664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17580" y="4432714"/>
            <a:ext cx="2916749" cy="4210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</a:t>
            </a:r>
            <a:r>
              <a:rPr lang="en-US" altLang="zh-CN" sz="76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directly.Please</a:t>
            </a:r>
            <a:r>
              <a:rPr lang="en-US" altLang="zh-CN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replace text, click add relevant headline, modify the text content, also can copy your content to this directly.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5" name="图片 34" descr="资源 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319" y="2279241"/>
            <a:ext cx="5553795" cy="30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9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176469" y="1855871"/>
            <a:ext cx="4194487" cy="4435959"/>
            <a:chOff x="4077739" y="1549953"/>
            <a:chExt cx="4096630" cy="4332471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747748" y="1981766"/>
              <a:ext cx="1152417" cy="1154687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23" tIns="45711" rIns="91423" bIns="45711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6154769" y="2186659"/>
              <a:ext cx="890156" cy="89043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23" tIns="45711" rIns="91423" bIns="45711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5448386" y="2774534"/>
              <a:ext cx="1152417" cy="1152773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23" tIns="45711" rIns="91423" bIns="45711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185397" y="2751556"/>
              <a:ext cx="1085418" cy="108575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23" tIns="45711" rIns="91423" bIns="45711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6619947" y="3186239"/>
              <a:ext cx="1085418" cy="108575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23" tIns="45711" rIns="91423" bIns="45711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5010008" y="3534752"/>
              <a:ext cx="1085418" cy="108575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23" tIns="45711" rIns="91423" bIns="45711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4077739" y="3236025"/>
              <a:ext cx="846126" cy="840643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23" tIns="45711" rIns="91423" bIns="45711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4751578" y="2263255"/>
              <a:ext cx="2691526" cy="3619169"/>
            </a:xfrm>
            <a:custGeom>
              <a:avLst/>
              <a:gdLst>
                <a:gd name="T0" fmla="*/ 203 w 595"/>
                <a:gd name="T1" fmla="*/ 800 h 800"/>
                <a:gd name="T2" fmla="*/ 419 w 595"/>
                <a:gd name="T3" fmla="*/ 800 h 800"/>
                <a:gd name="T4" fmla="*/ 335 w 595"/>
                <a:gd name="T5" fmla="*/ 556 h 800"/>
                <a:gd name="T6" fmla="*/ 473 w 595"/>
                <a:gd name="T7" fmla="*/ 332 h 800"/>
                <a:gd name="T8" fmla="*/ 587 w 595"/>
                <a:gd name="T9" fmla="*/ 344 h 800"/>
                <a:gd name="T10" fmla="*/ 388 w 595"/>
                <a:gd name="T11" fmla="*/ 338 h 800"/>
                <a:gd name="T12" fmla="*/ 463 w 595"/>
                <a:gd name="T13" fmla="*/ 247 h 800"/>
                <a:gd name="T14" fmla="*/ 595 w 595"/>
                <a:gd name="T15" fmla="*/ 210 h 800"/>
                <a:gd name="T16" fmla="*/ 484 w 595"/>
                <a:gd name="T17" fmla="*/ 219 h 800"/>
                <a:gd name="T18" fmla="*/ 498 w 595"/>
                <a:gd name="T19" fmla="*/ 102 h 800"/>
                <a:gd name="T20" fmla="*/ 476 w 595"/>
                <a:gd name="T21" fmla="*/ 209 h 800"/>
                <a:gd name="T22" fmla="*/ 324 w 595"/>
                <a:gd name="T23" fmla="*/ 342 h 800"/>
                <a:gd name="T24" fmla="*/ 322 w 595"/>
                <a:gd name="T25" fmla="*/ 187 h 800"/>
                <a:gd name="T26" fmla="*/ 394 w 595"/>
                <a:gd name="T27" fmla="*/ 95 h 800"/>
                <a:gd name="T28" fmla="*/ 309 w 595"/>
                <a:gd name="T29" fmla="*/ 170 h 800"/>
                <a:gd name="T30" fmla="*/ 272 w 595"/>
                <a:gd name="T31" fmla="*/ 61 h 800"/>
                <a:gd name="T32" fmla="*/ 178 w 595"/>
                <a:gd name="T33" fmla="*/ 0 h 800"/>
                <a:gd name="T34" fmla="*/ 273 w 595"/>
                <a:gd name="T35" fmla="*/ 135 h 800"/>
                <a:gd name="T36" fmla="*/ 207 w 595"/>
                <a:gd name="T37" fmla="*/ 96 h 800"/>
                <a:gd name="T38" fmla="*/ 108 w 595"/>
                <a:gd name="T39" fmla="*/ 91 h 800"/>
                <a:gd name="T40" fmla="*/ 59 w 595"/>
                <a:gd name="T41" fmla="*/ 60 h 800"/>
                <a:gd name="T42" fmla="*/ 115 w 595"/>
                <a:gd name="T43" fmla="*/ 102 h 800"/>
                <a:gd name="T44" fmla="*/ 227 w 595"/>
                <a:gd name="T45" fmla="*/ 124 h 800"/>
                <a:gd name="T46" fmla="*/ 282 w 595"/>
                <a:gd name="T47" fmla="*/ 203 h 800"/>
                <a:gd name="T48" fmla="*/ 274 w 595"/>
                <a:gd name="T49" fmla="*/ 424 h 800"/>
                <a:gd name="T50" fmla="*/ 217 w 595"/>
                <a:gd name="T51" fmla="*/ 372 h 800"/>
                <a:gd name="T52" fmla="*/ 136 w 595"/>
                <a:gd name="T53" fmla="*/ 299 h 800"/>
                <a:gd name="T54" fmla="*/ 123 w 595"/>
                <a:gd name="T55" fmla="*/ 209 h 800"/>
                <a:gd name="T56" fmla="*/ 130 w 595"/>
                <a:gd name="T57" fmla="*/ 312 h 800"/>
                <a:gd name="T58" fmla="*/ 0 w 595"/>
                <a:gd name="T59" fmla="*/ 318 h 800"/>
                <a:gd name="T60" fmla="*/ 131 w 595"/>
                <a:gd name="T61" fmla="*/ 330 h 800"/>
                <a:gd name="T62" fmla="*/ 230 w 595"/>
                <a:gd name="T63" fmla="*/ 430 h 800"/>
                <a:gd name="T64" fmla="*/ 257 w 595"/>
                <a:gd name="T65" fmla="*/ 485 h 800"/>
                <a:gd name="T66" fmla="*/ 92 w 595"/>
                <a:gd name="T67" fmla="*/ 502 h 800"/>
                <a:gd name="T68" fmla="*/ 190 w 595"/>
                <a:gd name="T69" fmla="*/ 482 h 800"/>
                <a:gd name="T70" fmla="*/ 275 w 595"/>
                <a:gd name="T71" fmla="*/ 605 h 800"/>
                <a:gd name="T72" fmla="*/ 203 w 595"/>
                <a:gd name="T73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5" h="800">
                  <a:moveTo>
                    <a:pt x="203" y="800"/>
                  </a:moveTo>
                  <a:cubicBezTo>
                    <a:pt x="442" y="800"/>
                    <a:pt x="419" y="800"/>
                    <a:pt x="419" y="800"/>
                  </a:cubicBezTo>
                  <a:cubicBezTo>
                    <a:pt x="419" y="800"/>
                    <a:pt x="335" y="782"/>
                    <a:pt x="335" y="556"/>
                  </a:cubicBezTo>
                  <a:cubicBezTo>
                    <a:pt x="335" y="462"/>
                    <a:pt x="400" y="338"/>
                    <a:pt x="473" y="332"/>
                  </a:cubicBezTo>
                  <a:cubicBezTo>
                    <a:pt x="545" y="327"/>
                    <a:pt x="587" y="344"/>
                    <a:pt x="587" y="344"/>
                  </a:cubicBezTo>
                  <a:cubicBezTo>
                    <a:pt x="587" y="344"/>
                    <a:pt x="497" y="284"/>
                    <a:pt x="388" y="338"/>
                  </a:cubicBezTo>
                  <a:cubicBezTo>
                    <a:pt x="388" y="338"/>
                    <a:pt x="416" y="282"/>
                    <a:pt x="463" y="247"/>
                  </a:cubicBezTo>
                  <a:cubicBezTo>
                    <a:pt x="510" y="212"/>
                    <a:pt x="578" y="209"/>
                    <a:pt x="595" y="210"/>
                  </a:cubicBezTo>
                  <a:cubicBezTo>
                    <a:pt x="595" y="210"/>
                    <a:pt x="542" y="192"/>
                    <a:pt x="484" y="219"/>
                  </a:cubicBezTo>
                  <a:cubicBezTo>
                    <a:pt x="484" y="219"/>
                    <a:pt x="528" y="188"/>
                    <a:pt x="498" y="102"/>
                  </a:cubicBezTo>
                  <a:cubicBezTo>
                    <a:pt x="498" y="102"/>
                    <a:pt x="507" y="178"/>
                    <a:pt x="476" y="209"/>
                  </a:cubicBezTo>
                  <a:cubicBezTo>
                    <a:pt x="445" y="241"/>
                    <a:pt x="349" y="297"/>
                    <a:pt x="324" y="342"/>
                  </a:cubicBezTo>
                  <a:cubicBezTo>
                    <a:pt x="324" y="342"/>
                    <a:pt x="304" y="256"/>
                    <a:pt x="322" y="187"/>
                  </a:cubicBezTo>
                  <a:cubicBezTo>
                    <a:pt x="338" y="127"/>
                    <a:pt x="383" y="98"/>
                    <a:pt x="394" y="95"/>
                  </a:cubicBezTo>
                  <a:cubicBezTo>
                    <a:pt x="394" y="95"/>
                    <a:pt x="336" y="103"/>
                    <a:pt x="309" y="170"/>
                  </a:cubicBezTo>
                  <a:cubicBezTo>
                    <a:pt x="309" y="170"/>
                    <a:pt x="309" y="112"/>
                    <a:pt x="272" y="61"/>
                  </a:cubicBezTo>
                  <a:cubicBezTo>
                    <a:pt x="234" y="11"/>
                    <a:pt x="192" y="3"/>
                    <a:pt x="178" y="0"/>
                  </a:cubicBezTo>
                  <a:cubicBezTo>
                    <a:pt x="178" y="0"/>
                    <a:pt x="270" y="33"/>
                    <a:pt x="273" y="135"/>
                  </a:cubicBezTo>
                  <a:cubicBezTo>
                    <a:pt x="273" y="135"/>
                    <a:pt x="248" y="105"/>
                    <a:pt x="207" y="96"/>
                  </a:cubicBezTo>
                  <a:cubicBezTo>
                    <a:pt x="166" y="88"/>
                    <a:pt x="128" y="95"/>
                    <a:pt x="108" y="91"/>
                  </a:cubicBezTo>
                  <a:cubicBezTo>
                    <a:pt x="87" y="87"/>
                    <a:pt x="63" y="69"/>
                    <a:pt x="59" y="60"/>
                  </a:cubicBezTo>
                  <a:cubicBezTo>
                    <a:pt x="59" y="60"/>
                    <a:pt x="71" y="88"/>
                    <a:pt x="115" y="102"/>
                  </a:cubicBezTo>
                  <a:cubicBezTo>
                    <a:pt x="154" y="114"/>
                    <a:pt x="197" y="104"/>
                    <a:pt x="227" y="124"/>
                  </a:cubicBezTo>
                  <a:cubicBezTo>
                    <a:pt x="257" y="144"/>
                    <a:pt x="277" y="172"/>
                    <a:pt x="282" y="203"/>
                  </a:cubicBezTo>
                  <a:cubicBezTo>
                    <a:pt x="287" y="231"/>
                    <a:pt x="295" y="335"/>
                    <a:pt x="274" y="424"/>
                  </a:cubicBezTo>
                  <a:cubicBezTo>
                    <a:pt x="274" y="424"/>
                    <a:pt x="250" y="393"/>
                    <a:pt x="217" y="372"/>
                  </a:cubicBezTo>
                  <a:cubicBezTo>
                    <a:pt x="183" y="349"/>
                    <a:pt x="148" y="318"/>
                    <a:pt x="136" y="299"/>
                  </a:cubicBezTo>
                  <a:cubicBezTo>
                    <a:pt x="124" y="281"/>
                    <a:pt x="121" y="234"/>
                    <a:pt x="123" y="209"/>
                  </a:cubicBezTo>
                  <a:cubicBezTo>
                    <a:pt x="123" y="209"/>
                    <a:pt x="105" y="271"/>
                    <a:pt x="130" y="312"/>
                  </a:cubicBezTo>
                  <a:cubicBezTo>
                    <a:pt x="130" y="312"/>
                    <a:pt x="70" y="282"/>
                    <a:pt x="0" y="318"/>
                  </a:cubicBezTo>
                  <a:cubicBezTo>
                    <a:pt x="0" y="318"/>
                    <a:pt x="83" y="298"/>
                    <a:pt x="131" y="330"/>
                  </a:cubicBezTo>
                  <a:cubicBezTo>
                    <a:pt x="183" y="364"/>
                    <a:pt x="216" y="408"/>
                    <a:pt x="230" y="430"/>
                  </a:cubicBezTo>
                  <a:cubicBezTo>
                    <a:pt x="244" y="453"/>
                    <a:pt x="257" y="485"/>
                    <a:pt x="257" y="485"/>
                  </a:cubicBezTo>
                  <a:cubicBezTo>
                    <a:pt x="257" y="485"/>
                    <a:pt x="182" y="437"/>
                    <a:pt x="92" y="502"/>
                  </a:cubicBezTo>
                  <a:cubicBezTo>
                    <a:pt x="92" y="502"/>
                    <a:pt x="145" y="475"/>
                    <a:pt x="190" y="482"/>
                  </a:cubicBezTo>
                  <a:cubicBezTo>
                    <a:pt x="235" y="489"/>
                    <a:pt x="275" y="528"/>
                    <a:pt x="275" y="605"/>
                  </a:cubicBezTo>
                  <a:cubicBezTo>
                    <a:pt x="275" y="681"/>
                    <a:pt x="257" y="753"/>
                    <a:pt x="203" y="8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23" tIns="45711" rIns="91423" bIns="45711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077739" y="2383895"/>
              <a:ext cx="1370648" cy="13710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ctr">
                <a:lnSpc>
                  <a:spcPct val="13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您的标题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5433073" y="1549953"/>
              <a:ext cx="1370648" cy="137107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ctr">
                <a:lnSpc>
                  <a:spcPct val="13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您的标题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6803721" y="2004743"/>
              <a:ext cx="1370648" cy="13710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ctr">
                <a:lnSpc>
                  <a:spcPct val="13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您的标题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6093729" y="3294429"/>
              <a:ext cx="1370648" cy="13710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ctr">
                <a:lnSpc>
                  <a:spcPct val="13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您的标题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2"/>
          <p:cNvGrpSpPr/>
          <p:nvPr/>
        </p:nvGrpSpPr>
        <p:grpSpPr>
          <a:xfrm>
            <a:off x="1552091" y="2520918"/>
            <a:ext cx="4204827" cy="478585"/>
            <a:chOff x="1930687" y="4200285"/>
            <a:chExt cx="7130491" cy="811578"/>
          </a:xfrm>
        </p:grpSpPr>
        <p:sp>
          <p:nvSpPr>
            <p:cNvPr id="20" name="TextBox 6"/>
            <p:cNvSpPr txBox="1"/>
            <p:nvPr/>
          </p:nvSpPr>
          <p:spPr>
            <a:xfrm>
              <a:off x="2430240" y="4200285"/>
              <a:ext cx="6630938" cy="741864"/>
            </a:xfrm>
            <a:prstGeom prst="rect">
              <a:avLst/>
            </a:prstGeom>
            <a:noFill/>
          </p:spPr>
          <p:txBody>
            <a:bodyPr wrap="square" lIns="219377" tIns="109688" rIns="219377" bIns="109688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sz="1200" dirty="0">
                  <a:solidFill>
                    <a:schemeClr val="tx2"/>
                  </a:solidFill>
                  <a:cs typeface="+mn-ea"/>
                  <a:sym typeface="+mn-lt"/>
                </a:rPr>
                <a:t>标题数字等都可以通过点击和重新输入进行更改，</a:t>
              </a:r>
            </a:p>
          </p:txBody>
        </p:sp>
        <p:sp>
          <p:nvSpPr>
            <p:cNvPr id="21" name="Freeform 222"/>
            <p:cNvSpPr>
              <a:spLocks noEditPoints="1"/>
            </p:cNvSpPr>
            <p:nvPr/>
          </p:nvSpPr>
          <p:spPr bwMode="auto">
            <a:xfrm>
              <a:off x="1930687" y="4490967"/>
              <a:ext cx="518612" cy="520896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3" tIns="45711" rIns="91423" bIns="45711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1053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Group 3"/>
          <p:cNvGrpSpPr/>
          <p:nvPr/>
        </p:nvGrpSpPr>
        <p:grpSpPr>
          <a:xfrm>
            <a:off x="1570895" y="3374869"/>
            <a:ext cx="4036583" cy="701650"/>
            <a:chOff x="1962577" y="5788368"/>
            <a:chExt cx="6845184" cy="1189851"/>
          </a:xfrm>
        </p:grpSpPr>
        <p:sp>
          <p:nvSpPr>
            <p:cNvPr id="24" name="TextBox 10"/>
            <p:cNvSpPr txBox="1"/>
            <p:nvPr/>
          </p:nvSpPr>
          <p:spPr>
            <a:xfrm>
              <a:off x="2462130" y="5788368"/>
              <a:ext cx="6345631" cy="1189851"/>
            </a:xfrm>
            <a:prstGeom prst="rect">
              <a:avLst/>
            </a:prstGeom>
            <a:noFill/>
          </p:spPr>
          <p:txBody>
            <a:bodyPr wrap="square" lIns="219377" tIns="109688" rIns="219377" bIns="109688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sz="1200" dirty="0">
                  <a:solidFill>
                    <a:schemeClr val="tx2"/>
                  </a:solidFill>
                  <a:cs typeface="+mn-ea"/>
                  <a:sym typeface="+mn-lt"/>
                </a:rPr>
                <a:t>标题数字等都可以通过点击和重新输入进行更改，</a:t>
              </a:r>
            </a:p>
          </p:txBody>
        </p:sp>
        <p:sp>
          <p:nvSpPr>
            <p:cNvPr id="25" name="Freeform 222"/>
            <p:cNvSpPr>
              <a:spLocks noEditPoints="1"/>
            </p:cNvSpPr>
            <p:nvPr/>
          </p:nvSpPr>
          <p:spPr bwMode="auto">
            <a:xfrm>
              <a:off x="1962577" y="6126977"/>
              <a:ext cx="518612" cy="520896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23" tIns="45711" rIns="91423" bIns="45711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1053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4"/>
          <p:cNvGrpSpPr/>
          <p:nvPr/>
        </p:nvGrpSpPr>
        <p:grpSpPr>
          <a:xfrm>
            <a:off x="1557983" y="4193425"/>
            <a:ext cx="4125467" cy="525891"/>
            <a:chOff x="1940679" y="7343337"/>
            <a:chExt cx="6995911" cy="891801"/>
          </a:xfrm>
        </p:grpSpPr>
        <p:sp>
          <p:nvSpPr>
            <p:cNvPr id="28" name="TextBox 17"/>
            <p:cNvSpPr txBox="1"/>
            <p:nvPr/>
          </p:nvSpPr>
          <p:spPr>
            <a:xfrm>
              <a:off x="2440232" y="7343337"/>
              <a:ext cx="6496358" cy="741866"/>
            </a:xfrm>
            <a:prstGeom prst="rect">
              <a:avLst/>
            </a:prstGeom>
            <a:noFill/>
          </p:spPr>
          <p:txBody>
            <a:bodyPr wrap="square" lIns="219377" tIns="109688" rIns="219377" bIns="109688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sz="1200" dirty="0">
                  <a:solidFill>
                    <a:schemeClr val="tx2"/>
                  </a:solidFill>
                  <a:cs typeface="+mn-ea"/>
                  <a:sym typeface="+mn-lt"/>
                </a:rPr>
                <a:t>标题数字等都可以通过点击和重新输入进行更改，</a:t>
              </a:r>
            </a:p>
          </p:txBody>
        </p:sp>
        <p:sp>
          <p:nvSpPr>
            <p:cNvPr id="29" name="Freeform 222"/>
            <p:cNvSpPr>
              <a:spLocks noEditPoints="1"/>
            </p:cNvSpPr>
            <p:nvPr/>
          </p:nvSpPr>
          <p:spPr bwMode="auto">
            <a:xfrm>
              <a:off x="1940679" y="7714242"/>
              <a:ext cx="518612" cy="520896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23" tIns="45711" rIns="91423" bIns="45711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1053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5"/>
          <p:cNvGrpSpPr/>
          <p:nvPr/>
        </p:nvGrpSpPr>
        <p:grpSpPr>
          <a:xfrm>
            <a:off x="1576788" y="4961357"/>
            <a:ext cx="4107689" cy="497324"/>
            <a:chOff x="1972569" y="9027792"/>
            <a:chExt cx="6965766" cy="843356"/>
          </a:xfrm>
        </p:grpSpPr>
        <p:sp>
          <p:nvSpPr>
            <p:cNvPr id="32" name="TextBox 21"/>
            <p:cNvSpPr txBox="1"/>
            <p:nvPr/>
          </p:nvSpPr>
          <p:spPr>
            <a:xfrm>
              <a:off x="2472122" y="9027792"/>
              <a:ext cx="6466213" cy="741865"/>
            </a:xfrm>
            <a:prstGeom prst="rect">
              <a:avLst/>
            </a:prstGeom>
            <a:noFill/>
          </p:spPr>
          <p:txBody>
            <a:bodyPr wrap="square" lIns="219377" tIns="109688" rIns="219377" bIns="109688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sz="1200" dirty="0">
                  <a:solidFill>
                    <a:schemeClr val="tx2"/>
                  </a:solidFill>
                  <a:cs typeface="+mn-ea"/>
                  <a:sym typeface="+mn-lt"/>
                </a:rPr>
                <a:t>标题数字等都可以通过点击和重新输入进行更改，</a:t>
              </a:r>
            </a:p>
          </p:txBody>
        </p:sp>
        <p:sp>
          <p:nvSpPr>
            <p:cNvPr id="33" name="Freeform 222"/>
            <p:cNvSpPr>
              <a:spLocks noEditPoints="1"/>
            </p:cNvSpPr>
            <p:nvPr/>
          </p:nvSpPr>
          <p:spPr bwMode="auto">
            <a:xfrm>
              <a:off x="1972569" y="9350252"/>
              <a:ext cx="518612" cy="520896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23" tIns="45711" rIns="91423" bIns="45711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1053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93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"/>
          <p:cNvGrpSpPr/>
          <p:nvPr/>
        </p:nvGrpSpPr>
        <p:grpSpPr bwMode="auto">
          <a:xfrm>
            <a:off x="6894513" y="3204059"/>
            <a:ext cx="1401763" cy="2051051"/>
            <a:chOff x="6895237" y="4807600"/>
            <a:chExt cx="1401351" cy="2050399"/>
          </a:xfrm>
        </p:grpSpPr>
        <p:sp>
          <p:nvSpPr>
            <p:cNvPr id="16" name="Freeform 2"/>
            <p:cNvSpPr/>
            <p:nvPr/>
          </p:nvSpPr>
          <p:spPr bwMode="auto">
            <a:xfrm>
              <a:off x="6895237" y="4807600"/>
              <a:ext cx="714166" cy="1407666"/>
            </a:xfrm>
            <a:custGeom>
              <a:avLst/>
              <a:gdLst>
                <a:gd name="T0" fmla="*/ 116 w 215"/>
                <a:gd name="T1" fmla="*/ 317 h 424"/>
                <a:gd name="T2" fmla="*/ 200 w 215"/>
                <a:gd name="T3" fmla="*/ 359 h 424"/>
                <a:gd name="T4" fmla="*/ 193 w 215"/>
                <a:gd name="T5" fmla="*/ 212 h 424"/>
                <a:gd name="T6" fmla="*/ 205 w 215"/>
                <a:gd name="T7" fmla="*/ 252 h 424"/>
                <a:gd name="T8" fmla="*/ 205 w 215"/>
                <a:gd name="T9" fmla="*/ 0 h 424"/>
                <a:gd name="T10" fmla="*/ 207 w 215"/>
                <a:gd name="T11" fmla="*/ 0 h 424"/>
                <a:gd name="T12" fmla="*/ 0 w 215"/>
                <a:gd name="T13" fmla="*/ 232 h 424"/>
                <a:gd name="T14" fmla="*/ 193 w 215"/>
                <a:gd name="T15" fmla="*/ 424 h 424"/>
                <a:gd name="T16" fmla="*/ 193 w 215"/>
                <a:gd name="T17" fmla="*/ 402 h 424"/>
                <a:gd name="T18" fmla="*/ 116 w 215"/>
                <a:gd name="T19" fmla="*/ 31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424">
                  <a:moveTo>
                    <a:pt x="116" y="317"/>
                  </a:moveTo>
                  <a:cubicBezTo>
                    <a:pt x="186" y="317"/>
                    <a:pt x="200" y="363"/>
                    <a:pt x="200" y="359"/>
                  </a:cubicBezTo>
                  <a:cubicBezTo>
                    <a:pt x="215" y="337"/>
                    <a:pt x="193" y="212"/>
                    <a:pt x="193" y="212"/>
                  </a:cubicBezTo>
                  <a:cubicBezTo>
                    <a:pt x="200" y="226"/>
                    <a:pt x="205" y="239"/>
                    <a:pt x="205" y="252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8" y="0"/>
                    <a:pt x="207" y="0"/>
                  </a:cubicBezTo>
                  <a:cubicBezTo>
                    <a:pt x="172" y="103"/>
                    <a:pt x="98" y="187"/>
                    <a:pt x="0" y="232"/>
                  </a:cubicBezTo>
                  <a:cubicBezTo>
                    <a:pt x="10" y="333"/>
                    <a:pt x="91" y="414"/>
                    <a:pt x="193" y="424"/>
                  </a:cubicBezTo>
                  <a:cubicBezTo>
                    <a:pt x="193" y="411"/>
                    <a:pt x="193" y="402"/>
                    <a:pt x="193" y="402"/>
                  </a:cubicBezTo>
                  <a:cubicBezTo>
                    <a:pt x="181" y="358"/>
                    <a:pt x="116" y="317"/>
                    <a:pt x="116" y="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defTabSz="1218323"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7" name="Freeform 3"/>
            <p:cNvSpPr/>
            <p:nvPr/>
          </p:nvSpPr>
          <p:spPr bwMode="auto">
            <a:xfrm>
              <a:off x="7576074" y="4807600"/>
              <a:ext cx="720514" cy="1407666"/>
            </a:xfrm>
            <a:custGeom>
              <a:avLst/>
              <a:gdLst>
                <a:gd name="T0" fmla="*/ 217 w 217"/>
                <a:gd name="T1" fmla="*/ 212 h 424"/>
                <a:gd name="T2" fmla="*/ 0 w 217"/>
                <a:gd name="T3" fmla="*/ 0 h 424"/>
                <a:gd name="T4" fmla="*/ 0 w 217"/>
                <a:gd name="T5" fmla="*/ 252 h 424"/>
                <a:gd name="T6" fmla="*/ 24 w 217"/>
                <a:gd name="T7" fmla="*/ 354 h 424"/>
                <a:gd name="T8" fmla="*/ 143 w 217"/>
                <a:gd name="T9" fmla="*/ 312 h 424"/>
                <a:gd name="T10" fmla="*/ 33 w 217"/>
                <a:gd name="T11" fmla="*/ 409 h 424"/>
                <a:gd name="T12" fmla="*/ 31 w 217"/>
                <a:gd name="T13" fmla="*/ 424 h 424"/>
                <a:gd name="T14" fmla="*/ 217 w 217"/>
                <a:gd name="T15" fmla="*/ 2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424">
                  <a:moveTo>
                    <a:pt x="217" y="212"/>
                  </a:moveTo>
                  <a:cubicBezTo>
                    <a:pt x="217" y="95"/>
                    <a:pt x="124" y="0"/>
                    <a:pt x="0" y="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28" y="318"/>
                    <a:pt x="24" y="354"/>
                    <a:pt x="24" y="354"/>
                  </a:cubicBezTo>
                  <a:cubicBezTo>
                    <a:pt x="60" y="308"/>
                    <a:pt x="143" y="312"/>
                    <a:pt x="143" y="312"/>
                  </a:cubicBezTo>
                  <a:cubicBezTo>
                    <a:pt x="143" y="312"/>
                    <a:pt x="51" y="344"/>
                    <a:pt x="33" y="409"/>
                  </a:cubicBezTo>
                  <a:cubicBezTo>
                    <a:pt x="33" y="409"/>
                    <a:pt x="31" y="415"/>
                    <a:pt x="31" y="424"/>
                  </a:cubicBezTo>
                  <a:cubicBezTo>
                    <a:pt x="137" y="411"/>
                    <a:pt x="217" y="321"/>
                    <a:pt x="217" y="212"/>
                  </a:cubicBez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</p:spPr>
          <p:txBody>
            <a:bodyPr/>
            <a:lstStyle/>
            <a:p>
              <a:pPr defTabSz="1218323"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8" name="Freeform 4"/>
            <p:cNvSpPr/>
            <p:nvPr/>
          </p:nvSpPr>
          <p:spPr>
            <a:xfrm>
              <a:off x="7279299" y="5512226"/>
              <a:ext cx="782408" cy="1345773"/>
            </a:xfrm>
            <a:custGeom>
              <a:avLst/>
              <a:gdLst>
                <a:gd name="connsiteX0" fmla="*/ 308543 w 884237"/>
                <a:gd name="connsiteY0" fmla="*/ 0 h 1523516"/>
                <a:gd name="connsiteX1" fmla="*/ 368746 w 884237"/>
                <a:gd name="connsiteY1" fmla="*/ 150451 h 1523516"/>
                <a:gd name="connsiteX2" fmla="*/ 440237 w 884237"/>
                <a:gd name="connsiteY2" fmla="*/ 534101 h 1523516"/>
                <a:gd name="connsiteX3" fmla="*/ 884237 w 884237"/>
                <a:gd name="connsiteY3" fmla="*/ 376127 h 1523516"/>
                <a:gd name="connsiteX4" fmla="*/ 462814 w 884237"/>
                <a:gd name="connsiteY4" fmla="*/ 740971 h 1523516"/>
                <a:gd name="connsiteX5" fmla="*/ 462814 w 884237"/>
                <a:gd name="connsiteY5" fmla="*/ 797390 h 1523516"/>
                <a:gd name="connsiteX6" fmla="*/ 534782 w 884237"/>
                <a:gd name="connsiteY6" fmla="*/ 1512949 h 1523516"/>
                <a:gd name="connsiteX7" fmla="*/ 538286 w 884237"/>
                <a:gd name="connsiteY7" fmla="*/ 1523516 h 1523516"/>
                <a:gd name="connsiteX8" fmla="*/ 240131 w 884237"/>
                <a:gd name="connsiteY8" fmla="*/ 1523516 h 1523516"/>
                <a:gd name="connsiteX9" fmla="*/ 248684 w 884237"/>
                <a:gd name="connsiteY9" fmla="*/ 1476747 h 1523516"/>
                <a:gd name="connsiteX10" fmla="*/ 293492 w 884237"/>
                <a:gd name="connsiteY10" fmla="*/ 797390 h 1523516"/>
                <a:gd name="connsiteX11" fmla="*/ 293492 w 884237"/>
                <a:gd name="connsiteY11" fmla="*/ 714642 h 1523516"/>
                <a:gd name="connsiteX12" fmla="*/ 0 w 884237"/>
                <a:gd name="connsiteY12" fmla="*/ 394934 h 1523516"/>
                <a:gd name="connsiteX13" fmla="*/ 316068 w 884237"/>
                <a:gd name="connsiteY13" fmla="*/ 552907 h 1523516"/>
                <a:gd name="connsiteX14" fmla="*/ 308543 w 884237"/>
                <a:gd name="connsiteY14" fmla="*/ 0 h 152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4237" h="1523516">
                  <a:moveTo>
                    <a:pt x="308543" y="0"/>
                  </a:moveTo>
                  <a:cubicBezTo>
                    <a:pt x="334881" y="52658"/>
                    <a:pt x="353695" y="101555"/>
                    <a:pt x="368746" y="150451"/>
                  </a:cubicBezTo>
                  <a:cubicBezTo>
                    <a:pt x="459051" y="398695"/>
                    <a:pt x="440237" y="534101"/>
                    <a:pt x="440237" y="534101"/>
                  </a:cubicBezTo>
                  <a:cubicBezTo>
                    <a:pt x="579458" y="361082"/>
                    <a:pt x="884237" y="376127"/>
                    <a:pt x="884237" y="376127"/>
                  </a:cubicBezTo>
                  <a:cubicBezTo>
                    <a:pt x="884237" y="376127"/>
                    <a:pt x="530542" y="496488"/>
                    <a:pt x="462814" y="740971"/>
                  </a:cubicBezTo>
                  <a:cubicBezTo>
                    <a:pt x="462814" y="740971"/>
                    <a:pt x="462814" y="763538"/>
                    <a:pt x="462814" y="797390"/>
                  </a:cubicBezTo>
                  <a:cubicBezTo>
                    <a:pt x="469399" y="942199"/>
                    <a:pt x="487506" y="1346183"/>
                    <a:pt x="534782" y="1512949"/>
                  </a:cubicBezTo>
                  <a:lnTo>
                    <a:pt x="538286" y="1523516"/>
                  </a:lnTo>
                  <a:lnTo>
                    <a:pt x="240131" y="1523516"/>
                  </a:lnTo>
                  <a:lnTo>
                    <a:pt x="248684" y="1476747"/>
                  </a:lnTo>
                  <a:cubicBezTo>
                    <a:pt x="281146" y="1263493"/>
                    <a:pt x="290200" y="945490"/>
                    <a:pt x="293492" y="797390"/>
                  </a:cubicBezTo>
                  <a:cubicBezTo>
                    <a:pt x="293492" y="748493"/>
                    <a:pt x="293492" y="714642"/>
                    <a:pt x="293492" y="714642"/>
                  </a:cubicBezTo>
                  <a:cubicBezTo>
                    <a:pt x="244576" y="549146"/>
                    <a:pt x="0" y="394934"/>
                    <a:pt x="0" y="394934"/>
                  </a:cubicBezTo>
                  <a:cubicBezTo>
                    <a:pt x="263390" y="394934"/>
                    <a:pt x="316068" y="567952"/>
                    <a:pt x="316068" y="552907"/>
                  </a:cubicBezTo>
                  <a:cubicBezTo>
                    <a:pt x="372509" y="470159"/>
                    <a:pt x="308543" y="0"/>
                    <a:pt x="308543" y="0"/>
                  </a:cubicBezTo>
                  <a:close/>
                </a:path>
              </a:pathLst>
            </a:custGeom>
            <a:solidFill>
              <a:srgbClr val="37241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323"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</p:grpSp>
      <p:grpSp>
        <p:nvGrpSpPr>
          <p:cNvPr id="19" name="Group 5"/>
          <p:cNvGrpSpPr/>
          <p:nvPr/>
        </p:nvGrpSpPr>
        <p:grpSpPr bwMode="auto">
          <a:xfrm>
            <a:off x="4025901" y="2651610"/>
            <a:ext cx="1724025" cy="2603500"/>
            <a:chOff x="4025202" y="4254915"/>
            <a:chExt cx="1723984" cy="2603084"/>
          </a:xfrm>
        </p:grpSpPr>
        <p:sp>
          <p:nvSpPr>
            <p:cNvPr id="20" name="Freeform 6"/>
            <p:cNvSpPr/>
            <p:nvPr/>
          </p:nvSpPr>
          <p:spPr bwMode="auto">
            <a:xfrm>
              <a:off x="4025202" y="4254915"/>
              <a:ext cx="908028" cy="1807874"/>
            </a:xfrm>
            <a:custGeom>
              <a:avLst/>
              <a:gdLst>
                <a:gd name="T0" fmla="*/ 147 w 273"/>
                <a:gd name="T1" fmla="*/ 408 h 544"/>
                <a:gd name="T2" fmla="*/ 253 w 273"/>
                <a:gd name="T3" fmla="*/ 453 h 544"/>
                <a:gd name="T4" fmla="*/ 254 w 273"/>
                <a:gd name="T5" fmla="*/ 436 h 544"/>
                <a:gd name="T6" fmla="*/ 185 w 273"/>
                <a:gd name="T7" fmla="*/ 323 h 544"/>
                <a:gd name="T8" fmla="*/ 265 w 273"/>
                <a:gd name="T9" fmla="*/ 383 h 544"/>
                <a:gd name="T10" fmla="*/ 273 w 273"/>
                <a:gd name="T11" fmla="*/ 359 h 544"/>
                <a:gd name="T12" fmla="*/ 273 w 273"/>
                <a:gd name="T13" fmla="*/ 0 h 544"/>
                <a:gd name="T14" fmla="*/ 0 w 273"/>
                <a:gd name="T15" fmla="*/ 273 h 544"/>
                <a:gd name="T16" fmla="*/ 247 w 273"/>
                <a:gd name="T17" fmla="*/ 544 h 544"/>
                <a:gd name="T18" fmla="*/ 247 w 273"/>
                <a:gd name="T19" fmla="*/ 517 h 544"/>
                <a:gd name="T20" fmla="*/ 147 w 273"/>
                <a:gd name="T21" fmla="*/ 40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544">
                  <a:moveTo>
                    <a:pt x="147" y="408"/>
                  </a:moveTo>
                  <a:cubicBezTo>
                    <a:pt x="237" y="407"/>
                    <a:pt x="253" y="453"/>
                    <a:pt x="253" y="453"/>
                  </a:cubicBezTo>
                  <a:cubicBezTo>
                    <a:pt x="253" y="447"/>
                    <a:pt x="254" y="441"/>
                    <a:pt x="254" y="436"/>
                  </a:cubicBezTo>
                  <a:cubicBezTo>
                    <a:pt x="241" y="349"/>
                    <a:pt x="185" y="323"/>
                    <a:pt x="185" y="323"/>
                  </a:cubicBezTo>
                  <a:cubicBezTo>
                    <a:pt x="238" y="327"/>
                    <a:pt x="258" y="364"/>
                    <a:pt x="265" y="383"/>
                  </a:cubicBezTo>
                  <a:cubicBezTo>
                    <a:pt x="267" y="375"/>
                    <a:pt x="261" y="367"/>
                    <a:pt x="273" y="359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13" y="0"/>
                    <a:pt x="0" y="122"/>
                    <a:pt x="0" y="273"/>
                  </a:cubicBezTo>
                  <a:cubicBezTo>
                    <a:pt x="0" y="415"/>
                    <a:pt x="108" y="531"/>
                    <a:pt x="247" y="544"/>
                  </a:cubicBezTo>
                  <a:cubicBezTo>
                    <a:pt x="247" y="527"/>
                    <a:pt x="247" y="517"/>
                    <a:pt x="247" y="517"/>
                  </a:cubicBezTo>
                  <a:cubicBezTo>
                    <a:pt x="231" y="459"/>
                    <a:pt x="147" y="408"/>
                    <a:pt x="147" y="4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defTabSz="1218323"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4933230" y="4254915"/>
              <a:ext cx="815956" cy="1807874"/>
            </a:xfrm>
            <a:custGeom>
              <a:avLst/>
              <a:gdLst>
                <a:gd name="T0" fmla="*/ 32 w 246"/>
                <a:gd name="T1" fmla="*/ 38 h 544"/>
                <a:gd name="T2" fmla="*/ 34 w 246"/>
                <a:gd name="T3" fmla="*/ 3 h 544"/>
                <a:gd name="T4" fmla="*/ 0 w 246"/>
                <a:gd name="T5" fmla="*/ 0 h 544"/>
                <a:gd name="T6" fmla="*/ 0 w 246"/>
                <a:gd name="T7" fmla="*/ 359 h 544"/>
                <a:gd name="T8" fmla="*/ 88 w 246"/>
                <a:gd name="T9" fmla="*/ 245 h 544"/>
                <a:gd name="T10" fmla="*/ 24 w 246"/>
                <a:gd name="T11" fmla="*/ 455 h 544"/>
                <a:gd name="T12" fmla="*/ 175 w 246"/>
                <a:gd name="T13" fmla="*/ 401 h 544"/>
                <a:gd name="T14" fmla="*/ 31 w 246"/>
                <a:gd name="T15" fmla="*/ 526 h 544"/>
                <a:gd name="T16" fmla="*/ 32 w 246"/>
                <a:gd name="T17" fmla="*/ 544 h 544"/>
                <a:gd name="T18" fmla="*/ 246 w 246"/>
                <a:gd name="T19" fmla="*/ 390 h 544"/>
                <a:gd name="T20" fmla="*/ 32 w 246"/>
                <a:gd name="T21" fmla="*/ 3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544">
                  <a:moveTo>
                    <a:pt x="32" y="38"/>
                  </a:moveTo>
                  <a:cubicBezTo>
                    <a:pt x="32" y="26"/>
                    <a:pt x="33" y="14"/>
                    <a:pt x="34" y="3"/>
                  </a:cubicBezTo>
                  <a:cubicBezTo>
                    <a:pt x="23" y="1"/>
                    <a:pt x="8" y="0"/>
                    <a:pt x="0" y="0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28" y="278"/>
                    <a:pt x="88" y="245"/>
                    <a:pt x="88" y="245"/>
                  </a:cubicBezTo>
                  <a:cubicBezTo>
                    <a:pt x="14" y="390"/>
                    <a:pt x="24" y="455"/>
                    <a:pt x="24" y="455"/>
                  </a:cubicBezTo>
                  <a:cubicBezTo>
                    <a:pt x="71" y="396"/>
                    <a:pt x="175" y="401"/>
                    <a:pt x="175" y="401"/>
                  </a:cubicBezTo>
                  <a:cubicBezTo>
                    <a:pt x="175" y="401"/>
                    <a:pt x="55" y="442"/>
                    <a:pt x="31" y="526"/>
                  </a:cubicBezTo>
                  <a:cubicBezTo>
                    <a:pt x="31" y="526"/>
                    <a:pt x="32" y="533"/>
                    <a:pt x="32" y="544"/>
                  </a:cubicBezTo>
                  <a:cubicBezTo>
                    <a:pt x="127" y="533"/>
                    <a:pt x="207" y="473"/>
                    <a:pt x="246" y="390"/>
                  </a:cubicBezTo>
                  <a:cubicBezTo>
                    <a:pt x="119" y="324"/>
                    <a:pt x="32" y="191"/>
                    <a:pt x="32" y="38"/>
                  </a:cubicBezTo>
                  <a:close/>
                </a:path>
              </a:pathLst>
            </a:custGeom>
            <a:solidFill>
              <a:schemeClr val="accent4">
                <a:alpha val="75000"/>
              </a:schemeClr>
            </a:solidFill>
            <a:ln>
              <a:noFill/>
            </a:ln>
          </p:spPr>
          <p:txBody>
            <a:bodyPr/>
            <a:lstStyle/>
            <a:p>
              <a:pPr defTabSz="1218323"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22" name="Freeform 8"/>
            <p:cNvSpPr/>
            <p:nvPr/>
          </p:nvSpPr>
          <p:spPr>
            <a:xfrm>
              <a:off x="4514140" y="5069173"/>
              <a:ext cx="996926" cy="1788826"/>
            </a:xfrm>
            <a:custGeom>
              <a:avLst/>
              <a:gdLst>
                <a:gd name="connsiteX0" fmla="*/ 805148 w 1128712"/>
                <a:gd name="connsiteY0" fmla="*/ 0 h 2023578"/>
                <a:gd name="connsiteX1" fmla="*/ 564356 w 1128712"/>
                <a:gd name="connsiteY1" fmla="*/ 789542 h 2023578"/>
                <a:gd name="connsiteX2" fmla="*/ 1128712 w 1128712"/>
                <a:gd name="connsiteY2" fmla="*/ 586517 h 2023578"/>
                <a:gd name="connsiteX3" fmla="*/ 590693 w 1128712"/>
                <a:gd name="connsiteY3" fmla="*/ 1056482 h 2023578"/>
                <a:gd name="connsiteX4" fmla="*/ 594455 w 1128712"/>
                <a:gd name="connsiteY4" fmla="*/ 1124157 h 2023578"/>
                <a:gd name="connsiteX5" fmla="*/ 671631 w 1128712"/>
                <a:gd name="connsiteY5" fmla="*/ 1992285 h 2023578"/>
                <a:gd name="connsiteX6" fmla="*/ 679167 w 1128712"/>
                <a:gd name="connsiteY6" fmla="*/ 2023578 h 2023578"/>
                <a:gd name="connsiteX7" fmla="*/ 315501 w 1128712"/>
                <a:gd name="connsiteY7" fmla="*/ 2023578 h 2023578"/>
                <a:gd name="connsiteX8" fmla="*/ 320272 w 1128712"/>
                <a:gd name="connsiteY8" fmla="*/ 1996662 h 2023578"/>
                <a:gd name="connsiteX9" fmla="*/ 376238 w 1128712"/>
                <a:gd name="connsiteY9" fmla="*/ 1124157 h 2023578"/>
                <a:gd name="connsiteX10" fmla="*/ 376238 w 1128712"/>
                <a:gd name="connsiteY10" fmla="*/ 1022644 h 2023578"/>
                <a:gd name="connsiteX11" fmla="*/ 0 w 1128712"/>
                <a:gd name="connsiteY11" fmla="*/ 612835 h 2023578"/>
                <a:gd name="connsiteX12" fmla="*/ 398812 w 1128712"/>
                <a:gd name="connsiteY12" fmla="*/ 782022 h 2023578"/>
                <a:gd name="connsiteX13" fmla="*/ 402574 w 1128712"/>
                <a:gd name="connsiteY13" fmla="*/ 718107 h 2023578"/>
                <a:gd name="connsiteX14" fmla="*/ 142970 w 1128712"/>
                <a:gd name="connsiteY14" fmla="*/ 293258 h 2023578"/>
                <a:gd name="connsiteX15" fmla="*/ 443960 w 1128712"/>
                <a:gd name="connsiteY15" fmla="*/ 518842 h 2023578"/>
                <a:gd name="connsiteX16" fmla="*/ 474059 w 1128712"/>
                <a:gd name="connsiteY16" fmla="*/ 428608 h 2023578"/>
                <a:gd name="connsiteX17" fmla="*/ 805148 w 1128712"/>
                <a:gd name="connsiteY17" fmla="*/ 0 h 202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8712" h="2023578">
                  <a:moveTo>
                    <a:pt x="805148" y="0"/>
                  </a:moveTo>
                  <a:cubicBezTo>
                    <a:pt x="526732" y="545160"/>
                    <a:pt x="564356" y="789542"/>
                    <a:pt x="564356" y="789542"/>
                  </a:cubicBezTo>
                  <a:cubicBezTo>
                    <a:pt x="741188" y="567718"/>
                    <a:pt x="1128712" y="586517"/>
                    <a:pt x="1128712" y="586517"/>
                  </a:cubicBezTo>
                  <a:cubicBezTo>
                    <a:pt x="1128712" y="586517"/>
                    <a:pt x="680990" y="740665"/>
                    <a:pt x="590693" y="1056482"/>
                  </a:cubicBezTo>
                  <a:cubicBezTo>
                    <a:pt x="590693" y="1056482"/>
                    <a:pt x="594455" y="1082800"/>
                    <a:pt x="594455" y="1124157"/>
                  </a:cubicBezTo>
                  <a:cubicBezTo>
                    <a:pt x="600569" y="1295224"/>
                    <a:pt x="621586" y="1756686"/>
                    <a:pt x="671631" y="1992285"/>
                  </a:cubicBezTo>
                  <a:lnTo>
                    <a:pt x="679167" y="2023578"/>
                  </a:lnTo>
                  <a:lnTo>
                    <a:pt x="315501" y="2023578"/>
                  </a:lnTo>
                  <a:lnTo>
                    <a:pt x="320272" y="1996662"/>
                  </a:lnTo>
                  <a:cubicBezTo>
                    <a:pt x="361012" y="1721658"/>
                    <a:pt x="372946" y="1314962"/>
                    <a:pt x="376238" y="1124157"/>
                  </a:cubicBezTo>
                  <a:cubicBezTo>
                    <a:pt x="376238" y="1060241"/>
                    <a:pt x="376238" y="1022644"/>
                    <a:pt x="376238" y="1022644"/>
                  </a:cubicBezTo>
                  <a:cubicBezTo>
                    <a:pt x="316040" y="804580"/>
                    <a:pt x="0" y="612835"/>
                    <a:pt x="0" y="612835"/>
                  </a:cubicBezTo>
                  <a:cubicBezTo>
                    <a:pt x="338614" y="609075"/>
                    <a:pt x="398812" y="782022"/>
                    <a:pt x="398812" y="782022"/>
                  </a:cubicBezTo>
                  <a:cubicBezTo>
                    <a:pt x="398812" y="759464"/>
                    <a:pt x="402574" y="736905"/>
                    <a:pt x="402574" y="718107"/>
                  </a:cubicBezTo>
                  <a:cubicBezTo>
                    <a:pt x="353663" y="391011"/>
                    <a:pt x="142970" y="293258"/>
                    <a:pt x="142970" y="293258"/>
                  </a:cubicBezTo>
                  <a:cubicBezTo>
                    <a:pt x="342376" y="308297"/>
                    <a:pt x="417624" y="447407"/>
                    <a:pt x="443960" y="518842"/>
                  </a:cubicBezTo>
                  <a:cubicBezTo>
                    <a:pt x="451485" y="488764"/>
                    <a:pt x="462772" y="458686"/>
                    <a:pt x="474059" y="428608"/>
                  </a:cubicBezTo>
                  <a:cubicBezTo>
                    <a:pt x="594455" y="124071"/>
                    <a:pt x="805148" y="0"/>
                    <a:pt x="805148" y="0"/>
                  </a:cubicBezTo>
                  <a:close/>
                </a:path>
              </a:pathLst>
            </a:custGeom>
            <a:solidFill>
              <a:srgbClr val="37241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323"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</p:grpSp>
      <p:grpSp>
        <p:nvGrpSpPr>
          <p:cNvPr id="23" name="Group 9"/>
          <p:cNvGrpSpPr/>
          <p:nvPr/>
        </p:nvGrpSpPr>
        <p:grpSpPr bwMode="auto">
          <a:xfrm>
            <a:off x="2870200" y="3204059"/>
            <a:ext cx="1401763" cy="2051051"/>
            <a:chOff x="2870034" y="4807600"/>
            <a:chExt cx="1401352" cy="2050399"/>
          </a:xfrm>
        </p:grpSpPr>
        <p:sp>
          <p:nvSpPr>
            <p:cNvPr id="24" name="Freeform 10"/>
            <p:cNvSpPr/>
            <p:nvPr/>
          </p:nvSpPr>
          <p:spPr bwMode="auto">
            <a:xfrm>
              <a:off x="2870034" y="4807600"/>
              <a:ext cx="714166" cy="1407666"/>
            </a:xfrm>
            <a:custGeom>
              <a:avLst/>
              <a:gdLst>
                <a:gd name="T0" fmla="*/ 116 w 215"/>
                <a:gd name="T1" fmla="*/ 317 h 424"/>
                <a:gd name="T2" fmla="*/ 200 w 215"/>
                <a:gd name="T3" fmla="*/ 359 h 424"/>
                <a:gd name="T4" fmla="*/ 193 w 215"/>
                <a:gd name="T5" fmla="*/ 212 h 424"/>
                <a:gd name="T6" fmla="*/ 205 w 215"/>
                <a:gd name="T7" fmla="*/ 252 h 424"/>
                <a:gd name="T8" fmla="*/ 205 w 215"/>
                <a:gd name="T9" fmla="*/ 0 h 424"/>
                <a:gd name="T10" fmla="*/ 207 w 215"/>
                <a:gd name="T11" fmla="*/ 0 h 424"/>
                <a:gd name="T12" fmla="*/ 0 w 215"/>
                <a:gd name="T13" fmla="*/ 232 h 424"/>
                <a:gd name="T14" fmla="*/ 193 w 215"/>
                <a:gd name="T15" fmla="*/ 424 h 424"/>
                <a:gd name="T16" fmla="*/ 193 w 215"/>
                <a:gd name="T17" fmla="*/ 402 h 424"/>
                <a:gd name="T18" fmla="*/ 116 w 215"/>
                <a:gd name="T19" fmla="*/ 31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424">
                  <a:moveTo>
                    <a:pt x="116" y="317"/>
                  </a:moveTo>
                  <a:cubicBezTo>
                    <a:pt x="186" y="317"/>
                    <a:pt x="200" y="363"/>
                    <a:pt x="200" y="359"/>
                  </a:cubicBezTo>
                  <a:cubicBezTo>
                    <a:pt x="215" y="337"/>
                    <a:pt x="193" y="212"/>
                    <a:pt x="193" y="212"/>
                  </a:cubicBezTo>
                  <a:cubicBezTo>
                    <a:pt x="200" y="226"/>
                    <a:pt x="205" y="239"/>
                    <a:pt x="205" y="252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8" y="0"/>
                    <a:pt x="207" y="0"/>
                  </a:cubicBezTo>
                  <a:cubicBezTo>
                    <a:pt x="172" y="103"/>
                    <a:pt x="98" y="187"/>
                    <a:pt x="0" y="232"/>
                  </a:cubicBezTo>
                  <a:cubicBezTo>
                    <a:pt x="10" y="333"/>
                    <a:pt x="91" y="414"/>
                    <a:pt x="193" y="424"/>
                  </a:cubicBezTo>
                  <a:cubicBezTo>
                    <a:pt x="193" y="411"/>
                    <a:pt x="193" y="402"/>
                    <a:pt x="193" y="402"/>
                  </a:cubicBezTo>
                  <a:cubicBezTo>
                    <a:pt x="181" y="358"/>
                    <a:pt x="116" y="317"/>
                    <a:pt x="116" y="3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defTabSz="1218323"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3550872" y="4807600"/>
              <a:ext cx="720514" cy="1407666"/>
            </a:xfrm>
            <a:custGeom>
              <a:avLst/>
              <a:gdLst>
                <a:gd name="T0" fmla="*/ 217 w 217"/>
                <a:gd name="T1" fmla="*/ 212 h 424"/>
                <a:gd name="T2" fmla="*/ 0 w 217"/>
                <a:gd name="T3" fmla="*/ 0 h 424"/>
                <a:gd name="T4" fmla="*/ 0 w 217"/>
                <a:gd name="T5" fmla="*/ 252 h 424"/>
                <a:gd name="T6" fmla="*/ 24 w 217"/>
                <a:gd name="T7" fmla="*/ 354 h 424"/>
                <a:gd name="T8" fmla="*/ 143 w 217"/>
                <a:gd name="T9" fmla="*/ 312 h 424"/>
                <a:gd name="T10" fmla="*/ 33 w 217"/>
                <a:gd name="T11" fmla="*/ 409 h 424"/>
                <a:gd name="T12" fmla="*/ 31 w 217"/>
                <a:gd name="T13" fmla="*/ 424 h 424"/>
                <a:gd name="T14" fmla="*/ 217 w 217"/>
                <a:gd name="T15" fmla="*/ 2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424">
                  <a:moveTo>
                    <a:pt x="217" y="212"/>
                  </a:moveTo>
                  <a:cubicBezTo>
                    <a:pt x="217" y="95"/>
                    <a:pt x="124" y="0"/>
                    <a:pt x="0" y="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28" y="318"/>
                    <a:pt x="24" y="354"/>
                    <a:pt x="24" y="354"/>
                  </a:cubicBezTo>
                  <a:cubicBezTo>
                    <a:pt x="60" y="308"/>
                    <a:pt x="143" y="312"/>
                    <a:pt x="143" y="312"/>
                  </a:cubicBezTo>
                  <a:cubicBezTo>
                    <a:pt x="143" y="312"/>
                    <a:pt x="51" y="344"/>
                    <a:pt x="33" y="409"/>
                  </a:cubicBezTo>
                  <a:cubicBezTo>
                    <a:pt x="33" y="409"/>
                    <a:pt x="31" y="415"/>
                    <a:pt x="31" y="424"/>
                  </a:cubicBezTo>
                  <a:cubicBezTo>
                    <a:pt x="137" y="411"/>
                    <a:pt x="217" y="321"/>
                    <a:pt x="217" y="212"/>
                  </a:cubicBezTo>
                  <a:close/>
                </a:path>
              </a:pathLst>
            </a:custGeom>
            <a:solidFill>
              <a:schemeClr val="accent3">
                <a:alpha val="75000"/>
              </a:schemeClr>
            </a:solidFill>
            <a:ln>
              <a:noFill/>
            </a:ln>
          </p:spPr>
          <p:txBody>
            <a:bodyPr/>
            <a:lstStyle/>
            <a:p>
              <a:pPr defTabSz="1218323"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26" name="Freeform 12"/>
            <p:cNvSpPr/>
            <p:nvPr/>
          </p:nvSpPr>
          <p:spPr>
            <a:xfrm>
              <a:off x="3254096" y="5512226"/>
              <a:ext cx="782409" cy="1345773"/>
            </a:xfrm>
            <a:custGeom>
              <a:avLst/>
              <a:gdLst>
                <a:gd name="connsiteX0" fmla="*/ 308543 w 884237"/>
                <a:gd name="connsiteY0" fmla="*/ 0 h 1523516"/>
                <a:gd name="connsiteX1" fmla="*/ 368746 w 884237"/>
                <a:gd name="connsiteY1" fmla="*/ 150451 h 1523516"/>
                <a:gd name="connsiteX2" fmla="*/ 440237 w 884237"/>
                <a:gd name="connsiteY2" fmla="*/ 534101 h 1523516"/>
                <a:gd name="connsiteX3" fmla="*/ 884237 w 884237"/>
                <a:gd name="connsiteY3" fmla="*/ 376127 h 1523516"/>
                <a:gd name="connsiteX4" fmla="*/ 462814 w 884237"/>
                <a:gd name="connsiteY4" fmla="*/ 740971 h 1523516"/>
                <a:gd name="connsiteX5" fmla="*/ 462814 w 884237"/>
                <a:gd name="connsiteY5" fmla="*/ 797390 h 1523516"/>
                <a:gd name="connsiteX6" fmla="*/ 534782 w 884237"/>
                <a:gd name="connsiteY6" fmla="*/ 1512949 h 1523516"/>
                <a:gd name="connsiteX7" fmla="*/ 538286 w 884237"/>
                <a:gd name="connsiteY7" fmla="*/ 1523516 h 1523516"/>
                <a:gd name="connsiteX8" fmla="*/ 240131 w 884237"/>
                <a:gd name="connsiteY8" fmla="*/ 1523516 h 1523516"/>
                <a:gd name="connsiteX9" fmla="*/ 248684 w 884237"/>
                <a:gd name="connsiteY9" fmla="*/ 1476747 h 1523516"/>
                <a:gd name="connsiteX10" fmla="*/ 293492 w 884237"/>
                <a:gd name="connsiteY10" fmla="*/ 797390 h 1523516"/>
                <a:gd name="connsiteX11" fmla="*/ 293492 w 884237"/>
                <a:gd name="connsiteY11" fmla="*/ 714642 h 1523516"/>
                <a:gd name="connsiteX12" fmla="*/ 0 w 884237"/>
                <a:gd name="connsiteY12" fmla="*/ 394934 h 1523516"/>
                <a:gd name="connsiteX13" fmla="*/ 316068 w 884237"/>
                <a:gd name="connsiteY13" fmla="*/ 552907 h 1523516"/>
                <a:gd name="connsiteX14" fmla="*/ 308543 w 884237"/>
                <a:gd name="connsiteY14" fmla="*/ 0 h 152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4237" h="1523516">
                  <a:moveTo>
                    <a:pt x="308543" y="0"/>
                  </a:moveTo>
                  <a:cubicBezTo>
                    <a:pt x="334881" y="52658"/>
                    <a:pt x="353695" y="101555"/>
                    <a:pt x="368746" y="150451"/>
                  </a:cubicBezTo>
                  <a:cubicBezTo>
                    <a:pt x="459051" y="398695"/>
                    <a:pt x="440237" y="534101"/>
                    <a:pt x="440237" y="534101"/>
                  </a:cubicBezTo>
                  <a:cubicBezTo>
                    <a:pt x="579458" y="361082"/>
                    <a:pt x="884237" y="376127"/>
                    <a:pt x="884237" y="376127"/>
                  </a:cubicBezTo>
                  <a:cubicBezTo>
                    <a:pt x="884237" y="376127"/>
                    <a:pt x="530542" y="496488"/>
                    <a:pt x="462814" y="740971"/>
                  </a:cubicBezTo>
                  <a:cubicBezTo>
                    <a:pt x="462814" y="740971"/>
                    <a:pt x="462814" y="763538"/>
                    <a:pt x="462814" y="797390"/>
                  </a:cubicBezTo>
                  <a:cubicBezTo>
                    <a:pt x="469399" y="942199"/>
                    <a:pt x="487506" y="1346183"/>
                    <a:pt x="534782" y="1512949"/>
                  </a:cubicBezTo>
                  <a:lnTo>
                    <a:pt x="538286" y="1523516"/>
                  </a:lnTo>
                  <a:lnTo>
                    <a:pt x="240131" y="1523516"/>
                  </a:lnTo>
                  <a:lnTo>
                    <a:pt x="248684" y="1476747"/>
                  </a:lnTo>
                  <a:cubicBezTo>
                    <a:pt x="281146" y="1263493"/>
                    <a:pt x="290200" y="945490"/>
                    <a:pt x="293492" y="797390"/>
                  </a:cubicBezTo>
                  <a:cubicBezTo>
                    <a:pt x="293492" y="748493"/>
                    <a:pt x="293492" y="714642"/>
                    <a:pt x="293492" y="714642"/>
                  </a:cubicBezTo>
                  <a:cubicBezTo>
                    <a:pt x="244576" y="549146"/>
                    <a:pt x="0" y="394934"/>
                    <a:pt x="0" y="394934"/>
                  </a:cubicBezTo>
                  <a:cubicBezTo>
                    <a:pt x="263390" y="394934"/>
                    <a:pt x="316068" y="567952"/>
                    <a:pt x="316068" y="552907"/>
                  </a:cubicBezTo>
                  <a:cubicBezTo>
                    <a:pt x="372509" y="470159"/>
                    <a:pt x="308543" y="0"/>
                    <a:pt x="308543" y="0"/>
                  </a:cubicBezTo>
                  <a:close/>
                </a:path>
              </a:pathLst>
            </a:custGeom>
            <a:solidFill>
              <a:srgbClr val="37241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323"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</p:grpSp>
      <p:grpSp>
        <p:nvGrpSpPr>
          <p:cNvPr id="27" name="Group 13"/>
          <p:cNvGrpSpPr/>
          <p:nvPr/>
        </p:nvGrpSpPr>
        <p:grpSpPr bwMode="auto">
          <a:xfrm>
            <a:off x="1" y="2651610"/>
            <a:ext cx="1724025" cy="2603500"/>
            <a:chOff x="0" y="4254915"/>
            <a:chExt cx="1723984" cy="2603084"/>
          </a:xfrm>
        </p:grpSpPr>
        <p:sp>
          <p:nvSpPr>
            <p:cNvPr id="28" name="Freeform 14"/>
            <p:cNvSpPr/>
            <p:nvPr/>
          </p:nvSpPr>
          <p:spPr bwMode="auto">
            <a:xfrm>
              <a:off x="0" y="4254915"/>
              <a:ext cx="908028" cy="1807874"/>
            </a:xfrm>
            <a:custGeom>
              <a:avLst/>
              <a:gdLst>
                <a:gd name="T0" fmla="*/ 147 w 273"/>
                <a:gd name="T1" fmla="*/ 408 h 544"/>
                <a:gd name="T2" fmla="*/ 253 w 273"/>
                <a:gd name="T3" fmla="*/ 453 h 544"/>
                <a:gd name="T4" fmla="*/ 254 w 273"/>
                <a:gd name="T5" fmla="*/ 436 h 544"/>
                <a:gd name="T6" fmla="*/ 185 w 273"/>
                <a:gd name="T7" fmla="*/ 323 h 544"/>
                <a:gd name="T8" fmla="*/ 265 w 273"/>
                <a:gd name="T9" fmla="*/ 383 h 544"/>
                <a:gd name="T10" fmla="*/ 273 w 273"/>
                <a:gd name="T11" fmla="*/ 359 h 544"/>
                <a:gd name="T12" fmla="*/ 273 w 273"/>
                <a:gd name="T13" fmla="*/ 0 h 544"/>
                <a:gd name="T14" fmla="*/ 0 w 273"/>
                <a:gd name="T15" fmla="*/ 273 h 544"/>
                <a:gd name="T16" fmla="*/ 247 w 273"/>
                <a:gd name="T17" fmla="*/ 544 h 544"/>
                <a:gd name="T18" fmla="*/ 247 w 273"/>
                <a:gd name="T19" fmla="*/ 517 h 544"/>
                <a:gd name="T20" fmla="*/ 147 w 273"/>
                <a:gd name="T21" fmla="*/ 40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544">
                  <a:moveTo>
                    <a:pt x="147" y="408"/>
                  </a:moveTo>
                  <a:cubicBezTo>
                    <a:pt x="237" y="407"/>
                    <a:pt x="253" y="453"/>
                    <a:pt x="253" y="453"/>
                  </a:cubicBezTo>
                  <a:cubicBezTo>
                    <a:pt x="253" y="447"/>
                    <a:pt x="254" y="441"/>
                    <a:pt x="254" y="436"/>
                  </a:cubicBezTo>
                  <a:cubicBezTo>
                    <a:pt x="241" y="349"/>
                    <a:pt x="185" y="323"/>
                    <a:pt x="185" y="323"/>
                  </a:cubicBezTo>
                  <a:cubicBezTo>
                    <a:pt x="238" y="327"/>
                    <a:pt x="258" y="364"/>
                    <a:pt x="265" y="383"/>
                  </a:cubicBezTo>
                  <a:cubicBezTo>
                    <a:pt x="267" y="375"/>
                    <a:pt x="261" y="367"/>
                    <a:pt x="273" y="359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13" y="0"/>
                    <a:pt x="0" y="122"/>
                    <a:pt x="0" y="273"/>
                  </a:cubicBezTo>
                  <a:cubicBezTo>
                    <a:pt x="0" y="415"/>
                    <a:pt x="108" y="531"/>
                    <a:pt x="247" y="544"/>
                  </a:cubicBezTo>
                  <a:cubicBezTo>
                    <a:pt x="247" y="527"/>
                    <a:pt x="247" y="517"/>
                    <a:pt x="247" y="517"/>
                  </a:cubicBezTo>
                  <a:cubicBezTo>
                    <a:pt x="231" y="459"/>
                    <a:pt x="147" y="408"/>
                    <a:pt x="147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1218323"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908028" y="4254915"/>
              <a:ext cx="815956" cy="1807874"/>
            </a:xfrm>
            <a:custGeom>
              <a:avLst/>
              <a:gdLst>
                <a:gd name="T0" fmla="*/ 32 w 246"/>
                <a:gd name="T1" fmla="*/ 38 h 544"/>
                <a:gd name="T2" fmla="*/ 34 w 246"/>
                <a:gd name="T3" fmla="*/ 3 h 544"/>
                <a:gd name="T4" fmla="*/ 0 w 246"/>
                <a:gd name="T5" fmla="*/ 0 h 544"/>
                <a:gd name="T6" fmla="*/ 0 w 246"/>
                <a:gd name="T7" fmla="*/ 359 h 544"/>
                <a:gd name="T8" fmla="*/ 88 w 246"/>
                <a:gd name="T9" fmla="*/ 245 h 544"/>
                <a:gd name="T10" fmla="*/ 24 w 246"/>
                <a:gd name="T11" fmla="*/ 455 h 544"/>
                <a:gd name="T12" fmla="*/ 175 w 246"/>
                <a:gd name="T13" fmla="*/ 401 h 544"/>
                <a:gd name="T14" fmla="*/ 31 w 246"/>
                <a:gd name="T15" fmla="*/ 526 h 544"/>
                <a:gd name="T16" fmla="*/ 32 w 246"/>
                <a:gd name="T17" fmla="*/ 544 h 544"/>
                <a:gd name="T18" fmla="*/ 246 w 246"/>
                <a:gd name="T19" fmla="*/ 390 h 544"/>
                <a:gd name="T20" fmla="*/ 32 w 246"/>
                <a:gd name="T21" fmla="*/ 3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544">
                  <a:moveTo>
                    <a:pt x="32" y="38"/>
                  </a:moveTo>
                  <a:cubicBezTo>
                    <a:pt x="32" y="26"/>
                    <a:pt x="33" y="14"/>
                    <a:pt x="34" y="3"/>
                  </a:cubicBezTo>
                  <a:cubicBezTo>
                    <a:pt x="23" y="1"/>
                    <a:pt x="8" y="0"/>
                    <a:pt x="0" y="0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28" y="278"/>
                    <a:pt x="88" y="245"/>
                    <a:pt x="88" y="245"/>
                  </a:cubicBezTo>
                  <a:cubicBezTo>
                    <a:pt x="14" y="390"/>
                    <a:pt x="24" y="455"/>
                    <a:pt x="24" y="455"/>
                  </a:cubicBezTo>
                  <a:cubicBezTo>
                    <a:pt x="71" y="396"/>
                    <a:pt x="175" y="401"/>
                    <a:pt x="175" y="401"/>
                  </a:cubicBezTo>
                  <a:cubicBezTo>
                    <a:pt x="175" y="401"/>
                    <a:pt x="55" y="442"/>
                    <a:pt x="31" y="526"/>
                  </a:cubicBezTo>
                  <a:cubicBezTo>
                    <a:pt x="31" y="526"/>
                    <a:pt x="32" y="533"/>
                    <a:pt x="32" y="544"/>
                  </a:cubicBezTo>
                  <a:cubicBezTo>
                    <a:pt x="127" y="533"/>
                    <a:pt x="207" y="473"/>
                    <a:pt x="246" y="390"/>
                  </a:cubicBezTo>
                  <a:cubicBezTo>
                    <a:pt x="119" y="324"/>
                    <a:pt x="32" y="191"/>
                    <a:pt x="32" y="38"/>
                  </a:cubicBezTo>
                  <a:close/>
                </a:path>
              </a:pathLst>
            </a:custGeom>
            <a:solidFill>
              <a:schemeClr val="accent1">
                <a:alpha val="75000"/>
              </a:schemeClr>
            </a:solidFill>
            <a:ln>
              <a:noFill/>
            </a:ln>
          </p:spPr>
          <p:txBody>
            <a:bodyPr/>
            <a:lstStyle/>
            <a:p>
              <a:pPr defTabSz="1218323"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30" name="Freeform 16"/>
            <p:cNvSpPr/>
            <p:nvPr/>
          </p:nvSpPr>
          <p:spPr>
            <a:xfrm>
              <a:off x="488938" y="5069173"/>
              <a:ext cx="996926" cy="1788826"/>
            </a:xfrm>
            <a:custGeom>
              <a:avLst/>
              <a:gdLst>
                <a:gd name="connsiteX0" fmla="*/ 805148 w 1128712"/>
                <a:gd name="connsiteY0" fmla="*/ 0 h 2023578"/>
                <a:gd name="connsiteX1" fmla="*/ 564356 w 1128712"/>
                <a:gd name="connsiteY1" fmla="*/ 789542 h 2023578"/>
                <a:gd name="connsiteX2" fmla="*/ 1128712 w 1128712"/>
                <a:gd name="connsiteY2" fmla="*/ 586517 h 2023578"/>
                <a:gd name="connsiteX3" fmla="*/ 590693 w 1128712"/>
                <a:gd name="connsiteY3" fmla="*/ 1056482 h 2023578"/>
                <a:gd name="connsiteX4" fmla="*/ 594455 w 1128712"/>
                <a:gd name="connsiteY4" fmla="*/ 1124157 h 2023578"/>
                <a:gd name="connsiteX5" fmla="*/ 671631 w 1128712"/>
                <a:gd name="connsiteY5" fmla="*/ 1992285 h 2023578"/>
                <a:gd name="connsiteX6" fmla="*/ 679167 w 1128712"/>
                <a:gd name="connsiteY6" fmla="*/ 2023578 h 2023578"/>
                <a:gd name="connsiteX7" fmla="*/ 315501 w 1128712"/>
                <a:gd name="connsiteY7" fmla="*/ 2023578 h 2023578"/>
                <a:gd name="connsiteX8" fmla="*/ 320272 w 1128712"/>
                <a:gd name="connsiteY8" fmla="*/ 1996662 h 2023578"/>
                <a:gd name="connsiteX9" fmla="*/ 376238 w 1128712"/>
                <a:gd name="connsiteY9" fmla="*/ 1124157 h 2023578"/>
                <a:gd name="connsiteX10" fmla="*/ 376238 w 1128712"/>
                <a:gd name="connsiteY10" fmla="*/ 1022644 h 2023578"/>
                <a:gd name="connsiteX11" fmla="*/ 0 w 1128712"/>
                <a:gd name="connsiteY11" fmla="*/ 612835 h 2023578"/>
                <a:gd name="connsiteX12" fmla="*/ 398812 w 1128712"/>
                <a:gd name="connsiteY12" fmla="*/ 782022 h 2023578"/>
                <a:gd name="connsiteX13" fmla="*/ 402574 w 1128712"/>
                <a:gd name="connsiteY13" fmla="*/ 718107 h 2023578"/>
                <a:gd name="connsiteX14" fmla="*/ 142970 w 1128712"/>
                <a:gd name="connsiteY14" fmla="*/ 293258 h 2023578"/>
                <a:gd name="connsiteX15" fmla="*/ 443960 w 1128712"/>
                <a:gd name="connsiteY15" fmla="*/ 518842 h 2023578"/>
                <a:gd name="connsiteX16" fmla="*/ 474059 w 1128712"/>
                <a:gd name="connsiteY16" fmla="*/ 428608 h 2023578"/>
                <a:gd name="connsiteX17" fmla="*/ 805148 w 1128712"/>
                <a:gd name="connsiteY17" fmla="*/ 0 h 202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8712" h="2023578">
                  <a:moveTo>
                    <a:pt x="805148" y="0"/>
                  </a:moveTo>
                  <a:cubicBezTo>
                    <a:pt x="526732" y="545160"/>
                    <a:pt x="564356" y="789542"/>
                    <a:pt x="564356" y="789542"/>
                  </a:cubicBezTo>
                  <a:cubicBezTo>
                    <a:pt x="741188" y="567718"/>
                    <a:pt x="1128712" y="586517"/>
                    <a:pt x="1128712" y="586517"/>
                  </a:cubicBezTo>
                  <a:cubicBezTo>
                    <a:pt x="1128712" y="586517"/>
                    <a:pt x="680990" y="740665"/>
                    <a:pt x="590693" y="1056482"/>
                  </a:cubicBezTo>
                  <a:cubicBezTo>
                    <a:pt x="590693" y="1056482"/>
                    <a:pt x="594455" y="1082800"/>
                    <a:pt x="594455" y="1124157"/>
                  </a:cubicBezTo>
                  <a:cubicBezTo>
                    <a:pt x="600569" y="1295224"/>
                    <a:pt x="621586" y="1756686"/>
                    <a:pt x="671631" y="1992285"/>
                  </a:cubicBezTo>
                  <a:lnTo>
                    <a:pt x="679167" y="2023578"/>
                  </a:lnTo>
                  <a:lnTo>
                    <a:pt x="315501" y="2023578"/>
                  </a:lnTo>
                  <a:lnTo>
                    <a:pt x="320272" y="1996662"/>
                  </a:lnTo>
                  <a:cubicBezTo>
                    <a:pt x="361012" y="1721658"/>
                    <a:pt x="372946" y="1314962"/>
                    <a:pt x="376238" y="1124157"/>
                  </a:cubicBezTo>
                  <a:cubicBezTo>
                    <a:pt x="376238" y="1060241"/>
                    <a:pt x="376238" y="1022644"/>
                    <a:pt x="376238" y="1022644"/>
                  </a:cubicBezTo>
                  <a:cubicBezTo>
                    <a:pt x="316040" y="804580"/>
                    <a:pt x="0" y="612835"/>
                    <a:pt x="0" y="612835"/>
                  </a:cubicBezTo>
                  <a:cubicBezTo>
                    <a:pt x="338614" y="609075"/>
                    <a:pt x="398812" y="782022"/>
                    <a:pt x="398812" y="782022"/>
                  </a:cubicBezTo>
                  <a:cubicBezTo>
                    <a:pt x="398812" y="759464"/>
                    <a:pt x="402574" y="736905"/>
                    <a:pt x="402574" y="718107"/>
                  </a:cubicBezTo>
                  <a:cubicBezTo>
                    <a:pt x="353663" y="391011"/>
                    <a:pt x="142970" y="293258"/>
                    <a:pt x="142970" y="293258"/>
                  </a:cubicBezTo>
                  <a:cubicBezTo>
                    <a:pt x="342376" y="308297"/>
                    <a:pt x="417624" y="447407"/>
                    <a:pt x="443960" y="518842"/>
                  </a:cubicBezTo>
                  <a:cubicBezTo>
                    <a:pt x="451485" y="488764"/>
                    <a:pt x="462772" y="458686"/>
                    <a:pt x="474059" y="428608"/>
                  </a:cubicBezTo>
                  <a:cubicBezTo>
                    <a:pt x="594455" y="124071"/>
                    <a:pt x="805148" y="0"/>
                    <a:pt x="805148" y="0"/>
                  </a:cubicBezTo>
                  <a:close/>
                </a:path>
              </a:pathLst>
            </a:custGeom>
            <a:solidFill>
              <a:srgbClr val="37241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323"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</p:grpSp>
      <p:grpSp>
        <p:nvGrpSpPr>
          <p:cNvPr id="31" name="Group 17"/>
          <p:cNvGrpSpPr/>
          <p:nvPr/>
        </p:nvGrpSpPr>
        <p:grpSpPr bwMode="auto">
          <a:xfrm>
            <a:off x="10790239" y="3204059"/>
            <a:ext cx="1401763" cy="2051051"/>
            <a:chOff x="10790649" y="4807600"/>
            <a:chExt cx="1401351" cy="2050399"/>
          </a:xfrm>
        </p:grpSpPr>
        <p:sp>
          <p:nvSpPr>
            <p:cNvPr id="32" name="Freeform 18"/>
            <p:cNvSpPr/>
            <p:nvPr/>
          </p:nvSpPr>
          <p:spPr bwMode="auto">
            <a:xfrm>
              <a:off x="10790649" y="4807600"/>
              <a:ext cx="714166" cy="1407666"/>
            </a:xfrm>
            <a:custGeom>
              <a:avLst/>
              <a:gdLst>
                <a:gd name="T0" fmla="*/ 116 w 215"/>
                <a:gd name="T1" fmla="*/ 317 h 424"/>
                <a:gd name="T2" fmla="*/ 200 w 215"/>
                <a:gd name="T3" fmla="*/ 359 h 424"/>
                <a:gd name="T4" fmla="*/ 193 w 215"/>
                <a:gd name="T5" fmla="*/ 212 h 424"/>
                <a:gd name="T6" fmla="*/ 205 w 215"/>
                <a:gd name="T7" fmla="*/ 252 h 424"/>
                <a:gd name="T8" fmla="*/ 205 w 215"/>
                <a:gd name="T9" fmla="*/ 0 h 424"/>
                <a:gd name="T10" fmla="*/ 207 w 215"/>
                <a:gd name="T11" fmla="*/ 0 h 424"/>
                <a:gd name="T12" fmla="*/ 0 w 215"/>
                <a:gd name="T13" fmla="*/ 232 h 424"/>
                <a:gd name="T14" fmla="*/ 193 w 215"/>
                <a:gd name="T15" fmla="*/ 424 h 424"/>
                <a:gd name="T16" fmla="*/ 193 w 215"/>
                <a:gd name="T17" fmla="*/ 402 h 424"/>
                <a:gd name="T18" fmla="*/ 116 w 215"/>
                <a:gd name="T19" fmla="*/ 31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424">
                  <a:moveTo>
                    <a:pt x="116" y="317"/>
                  </a:moveTo>
                  <a:cubicBezTo>
                    <a:pt x="186" y="317"/>
                    <a:pt x="200" y="363"/>
                    <a:pt x="200" y="359"/>
                  </a:cubicBezTo>
                  <a:cubicBezTo>
                    <a:pt x="215" y="337"/>
                    <a:pt x="193" y="212"/>
                    <a:pt x="193" y="212"/>
                  </a:cubicBezTo>
                  <a:cubicBezTo>
                    <a:pt x="200" y="226"/>
                    <a:pt x="205" y="239"/>
                    <a:pt x="205" y="252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8" y="0"/>
                    <a:pt x="207" y="0"/>
                  </a:cubicBezTo>
                  <a:cubicBezTo>
                    <a:pt x="172" y="103"/>
                    <a:pt x="98" y="187"/>
                    <a:pt x="0" y="232"/>
                  </a:cubicBezTo>
                  <a:cubicBezTo>
                    <a:pt x="10" y="333"/>
                    <a:pt x="91" y="414"/>
                    <a:pt x="193" y="424"/>
                  </a:cubicBezTo>
                  <a:cubicBezTo>
                    <a:pt x="193" y="411"/>
                    <a:pt x="193" y="402"/>
                    <a:pt x="193" y="402"/>
                  </a:cubicBezTo>
                  <a:cubicBezTo>
                    <a:pt x="181" y="358"/>
                    <a:pt x="116" y="317"/>
                    <a:pt x="116" y="317"/>
                  </a:cubicBez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txBody>
            <a:bodyPr/>
            <a:lstStyle/>
            <a:p>
              <a:pPr defTabSz="1218323"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11471486" y="4807600"/>
              <a:ext cx="720514" cy="1407666"/>
            </a:xfrm>
            <a:custGeom>
              <a:avLst/>
              <a:gdLst>
                <a:gd name="T0" fmla="*/ 217 w 217"/>
                <a:gd name="T1" fmla="*/ 212 h 424"/>
                <a:gd name="T2" fmla="*/ 0 w 217"/>
                <a:gd name="T3" fmla="*/ 0 h 424"/>
                <a:gd name="T4" fmla="*/ 0 w 217"/>
                <a:gd name="T5" fmla="*/ 252 h 424"/>
                <a:gd name="T6" fmla="*/ 24 w 217"/>
                <a:gd name="T7" fmla="*/ 354 h 424"/>
                <a:gd name="T8" fmla="*/ 143 w 217"/>
                <a:gd name="T9" fmla="*/ 312 h 424"/>
                <a:gd name="T10" fmla="*/ 33 w 217"/>
                <a:gd name="T11" fmla="*/ 409 h 424"/>
                <a:gd name="T12" fmla="*/ 31 w 217"/>
                <a:gd name="T13" fmla="*/ 424 h 424"/>
                <a:gd name="T14" fmla="*/ 217 w 217"/>
                <a:gd name="T15" fmla="*/ 2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424">
                  <a:moveTo>
                    <a:pt x="217" y="212"/>
                  </a:moveTo>
                  <a:cubicBezTo>
                    <a:pt x="217" y="95"/>
                    <a:pt x="124" y="0"/>
                    <a:pt x="0" y="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28" y="318"/>
                    <a:pt x="24" y="354"/>
                    <a:pt x="24" y="354"/>
                  </a:cubicBezTo>
                  <a:cubicBezTo>
                    <a:pt x="60" y="308"/>
                    <a:pt x="143" y="312"/>
                    <a:pt x="143" y="312"/>
                  </a:cubicBezTo>
                  <a:cubicBezTo>
                    <a:pt x="143" y="312"/>
                    <a:pt x="51" y="344"/>
                    <a:pt x="33" y="409"/>
                  </a:cubicBezTo>
                  <a:cubicBezTo>
                    <a:pt x="33" y="409"/>
                    <a:pt x="31" y="415"/>
                    <a:pt x="31" y="424"/>
                  </a:cubicBezTo>
                  <a:cubicBezTo>
                    <a:pt x="137" y="411"/>
                    <a:pt x="217" y="321"/>
                    <a:pt x="217" y="212"/>
                  </a:cubicBez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</p:spPr>
          <p:txBody>
            <a:bodyPr/>
            <a:lstStyle/>
            <a:p>
              <a:pPr defTabSz="1218323"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34" name="Freeform 20"/>
            <p:cNvSpPr/>
            <p:nvPr/>
          </p:nvSpPr>
          <p:spPr>
            <a:xfrm>
              <a:off x="11174711" y="5512226"/>
              <a:ext cx="782408" cy="1345773"/>
            </a:xfrm>
            <a:custGeom>
              <a:avLst/>
              <a:gdLst>
                <a:gd name="connsiteX0" fmla="*/ 308543 w 884237"/>
                <a:gd name="connsiteY0" fmla="*/ 0 h 1523516"/>
                <a:gd name="connsiteX1" fmla="*/ 368746 w 884237"/>
                <a:gd name="connsiteY1" fmla="*/ 150451 h 1523516"/>
                <a:gd name="connsiteX2" fmla="*/ 440237 w 884237"/>
                <a:gd name="connsiteY2" fmla="*/ 534101 h 1523516"/>
                <a:gd name="connsiteX3" fmla="*/ 884237 w 884237"/>
                <a:gd name="connsiteY3" fmla="*/ 376127 h 1523516"/>
                <a:gd name="connsiteX4" fmla="*/ 462814 w 884237"/>
                <a:gd name="connsiteY4" fmla="*/ 740971 h 1523516"/>
                <a:gd name="connsiteX5" fmla="*/ 462814 w 884237"/>
                <a:gd name="connsiteY5" fmla="*/ 797390 h 1523516"/>
                <a:gd name="connsiteX6" fmla="*/ 534782 w 884237"/>
                <a:gd name="connsiteY6" fmla="*/ 1512949 h 1523516"/>
                <a:gd name="connsiteX7" fmla="*/ 538286 w 884237"/>
                <a:gd name="connsiteY7" fmla="*/ 1523516 h 1523516"/>
                <a:gd name="connsiteX8" fmla="*/ 240131 w 884237"/>
                <a:gd name="connsiteY8" fmla="*/ 1523516 h 1523516"/>
                <a:gd name="connsiteX9" fmla="*/ 248684 w 884237"/>
                <a:gd name="connsiteY9" fmla="*/ 1476747 h 1523516"/>
                <a:gd name="connsiteX10" fmla="*/ 293492 w 884237"/>
                <a:gd name="connsiteY10" fmla="*/ 797390 h 1523516"/>
                <a:gd name="connsiteX11" fmla="*/ 293492 w 884237"/>
                <a:gd name="connsiteY11" fmla="*/ 714642 h 1523516"/>
                <a:gd name="connsiteX12" fmla="*/ 0 w 884237"/>
                <a:gd name="connsiteY12" fmla="*/ 394934 h 1523516"/>
                <a:gd name="connsiteX13" fmla="*/ 316068 w 884237"/>
                <a:gd name="connsiteY13" fmla="*/ 552907 h 1523516"/>
                <a:gd name="connsiteX14" fmla="*/ 308543 w 884237"/>
                <a:gd name="connsiteY14" fmla="*/ 0 h 152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4237" h="1523516">
                  <a:moveTo>
                    <a:pt x="308543" y="0"/>
                  </a:moveTo>
                  <a:cubicBezTo>
                    <a:pt x="334881" y="52658"/>
                    <a:pt x="353695" y="101555"/>
                    <a:pt x="368746" y="150451"/>
                  </a:cubicBezTo>
                  <a:cubicBezTo>
                    <a:pt x="459051" y="398695"/>
                    <a:pt x="440237" y="534101"/>
                    <a:pt x="440237" y="534101"/>
                  </a:cubicBezTo>
                  <a:cubicBezTo>
                    <a:pt x="579458" y="361082"/>
                    <a:pt x="884237" y="376127"/>
                    <a:pt x="884237" y="376127"/>
                  </a:cubicBezTo>
                  <a:cubicBezTo>
                    <a:pt x="884237" y="376127"/>
                    <a:pt x="530542" y="496488"/>
                    <a:pt x="462814" y="740971"/>
                  </a:cubicBezTo>
                  <a:cubicBezTo>
                    <a:pt x="462814" y="740971"/>
                    <a:pt x="462814" y="763538"/>
                    <a:pt x="462814" y="797390"/>
                  </a:cubicBezTo>
                  <a:cubicBezTo>
                    <a:pt x="469399" y="942199"/>
                    <a:pt x="487506" y="1346183"/>
                    <a:pt x="534782" y="1512949"/>
                  </a:cubicBezTo>
                  <a:lnTo>
                    <a:pt x="538286" y="1523516"/>
                  </a:lnTo>
                  <a:lnTo>
                    <a:pt x="240131" y="1523516"/>
                  </a:lnTo>
                  <a:lnTo>
                    <a:pt x="248684" y="1476747"/>
                  </a:lnTo>
                  <a:cubicBezTo>
                    <a:pt x="281146" y="1263493"/>
                    <a:pt x="290200" y="945490"/>
                    <a:pt x="293492" y="797390"/>
                  </a:cubicBezTo>
                  <a:cubicBezTo>
                    <a:pt x="293492" y="748493"/>
                    <a:pt x="293492" y="714642"/>
                    <a:pt x="293492" y="714642"/>
                  </a:cubicBezTo>
                  <a:cubicBezTo>
                    <a:pt x="244576" y="549146"/>
                    <a:pt x="0" y="394934"/>
                    <a:pt x="0" y="394934"/>
                  </a:cubicBezTo>
                  <a:cubicBezTo>
                    <a:pt x="263390" y="394934"/>
                    <a:pt x="316068" y="567952"/>
                    <a:pt x="316068" y="552907"/>
                  </a:cubicBezTo>
                  <a:cubicBezTo>
                    <a:pt x="372509" y="470159"/>
                    <a:pt x="308543" y="0"/>
                    <a:pt x="308543" y="0"/>
                  </a:cubicBezTo>
                  <a:close/>
                </a:path>
              </a:pathLst>
            </a:custGeom>
            <a:solidFill>
              <a:srgbClr val="37241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323"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</p:grpSp>
      <p:grpSp>
        <p:nvGrpSpPr>
          <p:cNvPr id="35" name="Group 21"/>
          <p:cNvGrpSpPr/>
          <p:nvPr/>
        </p:nvGrpSpPr>
        <p:grpSpPr bwMode="auto">
          <a:xfrm>
            <a:off x="7920040" y="2651610"/>
            <a:ext cx="1724025" cy="2603500"/>
            <a:chOff x="7920615" y="4254915"/>
            <a:chExt cx="1723984" cy="2603084"/>
          </a:xfrm>
        </p:grpSpPr>
        <p:sp>
          <p:nvSpPr>
            <p:cNvPr id="36" name="Freeform 22"/>
            <p:cNvSpPr/>
            <p:nvPr/>
          </p:nvSpPr>
          <p:spPr bwMode="auto">
            <a:xfrm>
              <a:off x="7920615" y="4254915"/>
              <a:ext cx="908028" cy="1807874"/>
            </a:xfrm>
            <a:custGeom>
              <a:avLst/>
              <a:gdLst>
                <a:gd name="T0" fmla="*/ 147 w 273"/>
                <a:gd name="T1" fmla="*/ 408 h 544"/>
                <a:gd name="T2" fmla="*/ 253 w 273"/>
                <a:gd name="T3" fmla="*/ 453 h 544"/>
                <a:gd name="T4" fmla="*/ 254 w 273"/>
                <a:gd name="T5" fmla="*/ 436 h 544"/>
                <a:gd name="T6" fmla="*/ 185 w 273"/>
                <a:gd name="T7" fmla="*/ 323 h 544"/>
                <a:gd name="T8" fmla="*/ 265 w 273"/>
                <a:gd name="T9" fmla="*/ 383 h 544"/>
                <a:gd name="T10" fmla="*/ 273 w 273"/>
                <a:gd name="T11" fmla="*/ 359 h 544"/>
                <a:gd name="T12" fmla="*/ 273 w 273"/>
                <a:gd name="T13" fmla="*/ 0 h 544"/>
                <a:gd name="T14" fmla="*/ 0 w 273"/>
                <a:gd name="T15" fmla="*/ 273 h 544"/>
                <a:gd name="T16" fmla="*/ 247 w 273"/>
                <a:gd name="T17" fmla="*/ 544 h 544"/>
                <a:gd name="T18" fmla="*/ 247 w 273"/>
                <a:gd name="T19" fmla="*/ 517 h 544"/>
                <a:gd name="T20" fmla="*/ 147 w 273"/>
                <a:gd name="T21" fmla="*/ 40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544">
                  <a:moveTo>
                    <a:pt x="147" y="408"/>
                  </a:moveTo>
                  <a:cubicBezTo>
                    <a:pt x="237" y="407"/>
                    <a:pt x="253" y="453"/>
                    <a:pt x="253" y="453"/>
                  </a:cubicBezTo>
                  <a:cubicBezTo>
                    <a:pt x="253" y="447"/>
                    <a:pt x="254" y="441"/>
                    <a:pt x="254" y="436"/>
                  </a:cubicBezTo>
                  <a:cubicBezTo>
                    <a:pt x="241" y="349"/>
                    <a:pt x="185" y="323"/>
                    <a:pt x="185" y="323"/>
                  </a:cubicBezTo>
                  <a:cubicBezTo>
                    <a:pt x="238" y="327"/>
                    <a:pt x="258" y="364"/>
                    <a:pt x="265" y="383"/>
                  </a:cubicBezTo>
                  <a:cubicBezTo>
                    <a:pt x="267" y="375"/>
                    <a:pt x="261" y="367"/>
                    <a:pt x="273" y="359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13" y="0"/>
                    <a:pt x="0" y="122"/>
                    <a:pt x="0" y="273"/>
                  </a:cubicBezTo>
                  <a:cubicBezTo>
                    <a:pt x="0" y="415"/>
                    <a:pt x="108" y="531"/>
                    <a:pt x="247" y="544"/>
                  </a:cubicBezTo>
                  <a:cubicBezTo>
                    <a:pt x="247" y="527"/>
                    <a:pt x="247" y="517"/>
                    <a:pt x="247" y="517"/>
                  </a:cubicBezTo>
                  <a:cubicBezTo>
                    <a:pt x="231" y="459"/>
                    <a:pt x="147" y="408"/>
                    <a:pt x="147" y="4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defTabSz="1218323"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8828643" y="4254915"/>
              <a:ext cx="815956" cy="1807874"/>
            </a:xfrm>
            <a:custGeom>
              <a:avLst/>
              <a:gdLst>
                <a:gd name="T0" fmla="*/ 32 w 246"/>
                <a:gd name="T1" fmla="*/ 38 h 544"/>
                <a:gd name="T2" fmla="*/ 34 w 246"/>
                <a:gd name="T3" fmla="*/ 3 h 544"/>
                <a:gd name="T4" fmla="*/ 0 w 246"/>
                <a:gd name="T5" fmla="*/ 0 h 544"/>
                <a:gd name="T6" fmla="*/ 0 w 246"/>
                <a:gd name="T7" fmla="*/ 359 h 544"/>
                <a:gd name="T8" fmla="*/ 88 w 246"/>
                <a:gd name="T9" fmla="*/ 245 h 544"/>
                <a:gd name="T10" fmla="*/ 24 w 246"/>
                <a:gd name="T11" fmla="*/ 455 h 544"/>
                <a:gd name="T12" fmla="*/ 175 w 246"/>
                <a:gd name="T13" fmla="*/ 401 h 544"/>
                <a:gd name="T14" fmla="*/ 31 w 246"/>
                <a:gd name="T15" fmla="*/ 526 h 544"/>
                <a:gd name="T16" fmla="*/ 32 w 246"/>
                <a:gd name="T17" fmla="*/ 544 h 544"/>
                <a:gd name="T18" fmla="*/ 246 w 246"/>
                <a:gd name="T19" fmla="*/ 390 h 544"/>
                <a:gd name="T20" fmla="*/ 32 w 246"/>
                <a:gd name="T21" fmla="*/ 3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544">
                  <a:moveTo>
                    <a:pt x="32" y="38"/>
                  </a:moveTo>
                  <a:cubicBezTo>
                    <a:pt x="32" y="26"/>
                    <a:pt x="33" y="14"/>
                    <a:pt x="34" y="3"/>
                  </a:cubicBezTo>
                  <a:cubicBezTo>
                    <a:pt x="23" y="1"/>
                    <a:pt x="8" y="0"/>
                    <a:pt x="0" y="0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28" y="278"/>
                    <a:pt x="88" y="245"/>
                    <a:pt x="88" y="245"/>
                  </a:cubicBezTo>
                  <a:cubicBezTo>
                    <a:pt x="14" y="390"/>
                    <a:pt x="24" y="455"/>
                    <a:pt x="24" y="455"/>
                  </a:cubicBezTo>
                  <a:cubicBezTo>
                    <a:pt x="71" y="396"/>
                    <a:pt x="175" y="401"/>
                    <a:pt x="175" y="401"/>
                  </a:cubicBezTo>
                  <a:cubicBezTo>
                    <a:pt x="175" y="401"/>
                    <a:pt x="55" y="442"/>
                    <a:pt x="31" y="526"/>
                  </a:cubicBezTo>
                  <a:cubicBezTo>
                    <a:pt x="31" y="526"/>
                    <a:pt x="32" y="533"/>
                    <a:pt x="32" y="544"/>
                  </a:cubicBezTo>
                  <a:cubicBezTo>
                    <a:pt x="127" y="533"/>
                    <a:pt x="207" y="473"/>
                    <a:pt x="246" y="390"/>
                  </a:cubicBezTo>
                  <a:cubicBezTo>
                    <a:pt x="119" y="324"/>
                    <a:pt x="32" y="191"/>
                    <a:pt x="32" y="38"/>
                  </a:cubicBezTo>
                  <a:close/>
                </a:path>
              </a:pathLst>
            </a:custGeom>
            <a:solidFill>
              <a:schemeClr val="accent3">
                <a:alpha val="75000"/>
              </a:schemeClr>
            </a:solidFill>
            <a:ln>
              <a:noFill/>
            </a:ln>
          </p:spPr>
          <p:txBody>
            <a:bodyPr/>
            <a:lstStyle/>
            <a:p>
              <a:pPr defTabSz="1218323"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38" name="Freeform 24"/>
            <p:cNvSpPr/>
            <p:nvPr/>
          </p:nvSpPr>
          <p:spPr>
            <a:xfrm>
              <a:off x="8409553" y="5069173"/>
              <a:ext cx="996926" cy="1788826"/>
            </a:xfrm>
            <a:custGeom>
              <a:avLst/>
              <a:gdLst>
                <a:gd name="connsiteX0" fmla="*/ 805148 w 1128712"/>
                <a:gd name="connsiteY0" fmla="*/ 0 h 2023578"/>
                <a:gd name="connsiteX1" fmla="*/ 564356 w 1128712"/>
                <a:gd name="connsiteY1" fmla="*/ 789542 h 2023578"/>
                <a:gd name="connsiteX2" fmla="*/ 1128712 w 1128712"/>
                <a:gd name="connsiteY2" fmla="*/ 586517 h 2023578"/>
                <a:gd name="connsiteX3" fmla="*/ 590693 w 1128712"/>
                <a:gd name="connsiteY3" fmla="*/ 1056482 h 2023578"/>
                <a:gd name="connsiteX4" fmla="*/ 594455 w 1128712"/>
                <a:gd name="connsiteY4" fmla="*/ 1124157 h 2023578"/>
                <a:gd name="connsiteX5" fmla="*/ 671631 w 1128712"/>
                <a:gd name="connsiteY5" fmla="*/ 1992285 h 2023578"/>
                <a:gd name="connsiteX6" fmla="*/ 679167 w 1128712"/>
                <a:gd name="connsiteY6" fmla="*/ 2023578 h 2023578"/>
                <a:gd name="connsiteX7" fmla="*/ 315501 w 1128712"/>
                <a:gd name="connsiteY7" fmla="*/ 2023578 h 2023578"/>
                <a:gd name="connsiteX8" fmla="*/ 320272 w 1128712"/>
                <a:gd name="connsiteY8" fmla="*/ 1996662 h 2023578"/>
                <a:gd name="connsiteX9" fmla="*/ 376238 w 1128712"/>
                <a:gd name="connsiteY9" fmla="*/ 1124157 h 2023578"/>
                <a:gd name="connsiteX10" fmla="*/ 376238 w 1128712"/>
                <a:gd name="connsiteY10" fmla="*/ 1022644 h 2023578"/>
                <a:gd name="connsiteX11" fmla="*/ 0 w 1128712"/>
                <a:gd name="connsiteY11" fmla="*/ 612835 h 2023578"/>
                <a:gd name="connsiteX12" fmla="*/ 398812 w 1128712"/>
                <a:gd name="connsiteY12" fmla="*/ 782022 h 2023578"/>
                <a:gd name="connsiteX13" fmla="*/ 402574 w 1128712"/>
                <a:gd name="connsiteY13" fmla="*/ 718107 h 2023578"/>
                <a:gd name="connsiteX14" fmla="*/ 142970 w 1128712"/>
                <a:gd name="connsiteY14" fmla="*/ 293258 h 2023578"/>
                <a:gd name="connsiteX15" fmla="*/ 443960 w 1128712"/>
                <a:gd name="connsiteY15" fmla="*/ 518842 h 2023578"/>
                <a:gd name="connsiteX16" fmla="*/ 474059 w 1128712"/>
                <a:gd name="connsiteY16" fmla="*/ 428608 h 2023578"/>
                <a:gd name="connsiteX17" fmla="*/ 805148 w 1128712"/>
                <a:gd name="connsiteY17" fmla="*/ 0 h 202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8712" h="2023578">
                  <a:moveTo>
                    <a:pt x="805148" y="0"/>
                  </a:moveTo>
                  <a:cubicBezTo>
                    <a:pt x="526732" y="545160"/>
                    <a:pt x="564356" y="789542"/>
                    <a:pt x="564356" y="789542"/>
                  </a:cubicBezTo>
                  <a:cubicBezTo>
                    <a:pt x="741188" y="567718"/>
                    <a:pt x="1128712" y="586517"/>
                    <a:pt x="1128712" y="586517"/>
                  </a:cubicBezTo>
                  <a:cubicBezTo>
                    <a:pt x="1128712" y="586517"/>
                    <a:pt x="680990" y="740665"/>
                    <a:pt x="590693" y="1056482"/>
                  </a:cubicBezTo>
                  <a:cubicBezTo>
                    <a:pt x="590693" y="1056482"/>
                    <a:pt x="594455" y="1082800"/>
                    <a:pt x="594455" y="1124157"/>
                  </a:cubicBezTo>
                  <a:cubicBezTo>
                    <a:pt x="600569" y="1295224"/>
                    <a:pt x="621586" y="1756686"/>
                    <a:pt x="671631" y="1992285"/>
                  </a:cubicBezTo>
                  <a:lnTo>
                    <a:pt x="679167" y="2023578"/>
                  </a:lnTo>
                  <a:lnTo>
                    <a:pt x="315501" y="2023578"/>
                  </a:lnTo>
                  <a:lnTo>
                    <a:pt x="320272" y="1996662"/>
                  </a:lnTo>
                  <a:cubicBezTo>
                    <a:pt x="361012" y="1721658"/>
                    <a:pt x="372946" y="1314962"/>
                    <a:pt x="376238" y="1124157"/>
                  </a:cubicBezTo>
                  <a:cubicBezTo>
                    <a:pt x="376238" y="1060241"/>
                    <a:pt x="376238" y="1022644"/>
                    <a:pt x="376238" y="1022644"/>
                  </a:cubicBezTo>
                  <a:cubicBezTo>
                    <a:pt x="316040" y="804580"/>
                    <a:pt x="0" y="612835"/>
                    <a:pt x="0" y="612835"/>
                  </a:cubicBezTo>
                  <a:cubicBezTo>
                    <a:pt x="338614" y="609075"/>
                    <a:pt x="398812" y="782022"/>
                    <a:pt x="398812" y="782022"/>
                  </a:cubicBezTo>
                  <a:cubicBezTo>
                    <a:pt x="398812" y="759464"/>
                    <a:pt x="402574" y="736905"/>
                    <a:pt x="402574" y="718107"/>
                  </a:cubicBezTo>
                  <a:cubicBezTo>
                    <a:pt x="353663" y="391011"/>
                    <a:pt x="142970" y="293258"/>
                    <a:pt x="142970" y="293258"/>
                  </a:cubicBezTo>
                  <a:cubicBezTo>
                    <a:pt x="342376" y="308297"/>
                    <a:pt x="417624" y="447407"/>
                    <a:pt x="443960" y="518842"/>
                  </a:cubicBezTo>
                  <a:cubicBezTo>
                    <a:pt x="451485" y="488764"/>
                    <a:pt x="462772" y="458686"/>
                    <a:pt x="474059" y="428608"/>
                  </a:cubicBezTo>
                  <a:cubicBezTo>
                    <a:pt x="594455" y="124071"/>
                    <a:pt x="805148" y="0"/>
                    <a:pt x="805148" y="0"/>
                  </a:cubicBezTo>
                  <a:close/>
                </a:path>
              </a:pathLst>
            </a:custGeom>
            <a:solidFill>
              <a:srgbClr val="37241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323"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</p:grpSp>
      <p:grpSp>
        <p:nvGrpSpPr>
          <p:cNvPr id="39" name="Group 26"/>
          <p:cNvGrpSpPr/>
          <p:nvPr/>
        </p:nvGrpSpPr>
        <p:grpSpPr bwMode="auto">
          <a:xfrm>
            <a:off x="1012825" y="1462573"/>
            <a:ext cx="2632075" cy="3792537"/>
            <a:chOff x="1012788" y="3065380"/>
            <a:chExt cx="2631566" cy="3792619"/>
          </a:xfrm>
        </p:grpSpPr>
        <p:sp>
          <p:nvSpPr>
            <p:cNvPr id="40" name="Freeform 30"/>
            <p:cNvSpPr/>
            <p:nvPr/>
          </p:nvSpPr>
          <p:spPr bwMode="auto">
            <a:xfrm>
              <a:off x="1012788" y="3065380"/>
              <a:ext cx="1315783" cy="2625782"/>
            </a:xfrm>
            <a:custGeom>
              <a:avLst/>
              <a:gdLst>
                <a:gd name="T0" fmla="*/ 225 w 396"/>
                <a:gd name="T1" fmla="*/ 576 h 790"/>
                <a:gd name="T2" fmla="*/ 390 w 396"/>
                <a:gd name="T3" fmla="*/ 676 h 790"/>
                <a:gd name="T4" fmla="*/ 396 w 396"/>
                <a:gd name="T5" fmla="*/ 640 h 790"/>
                <a:gd name="T6" fmla="*/ 396 w 396"/>
                <a:gd name="T7" fmla="*/ 618 h 790"/>
                <a:gd name="T8" fmla="*/ 326 w 396"/>
                <a:gd name="T9" fmla="*/ 394 h 790"/>
                <a:gd name="T10" fmla="*/ 396 w 396"/>
                <a:gd name="T11" fmla="*/ 485 h 790"/>
                <a:gd name="T12" fmla="*/ 396 w 396"/>
                <a:gd name="T13" fmla="*/ 0 h 790"/>
                <a:gd name="T14" fmla="*/ 2 w 396"/>
                <a:gd name="T15" fmla="*/ 361 h 790"/>
                <a:gd name="T16" fmla="*/ 0 w 396"/>
                <a:gd name="T17" fmla="*/ 396 h 790"/>
                <a:gd name="T18" fmla="*/ 214 w 396"/>
                <a:gd name="T19" fmla="*/ 748 h 790"/>
                <a:gd name="T20" fmla="*/ 354 w 396"/>
                <a:gd name="T21" fmla="*/ 790 h 790"/>
                <a:gd name="T22" fmla="*/ 225 w 396"/>
                <a:gd name="T23" fmla="*/ 57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6" h="790">
                  <a:moveTo>
                    <a:pt x="225" y="576"/>
                  </a:moveTo>
                  <a:cubicBezTo>
                    <a:pt x="359" y="528"/>
                    <a:pt x="390" y="676"/>
                    <a:pt x="390" y="676"/>
                  </a:cubicBezTo>
                  <a:cubicBezTo>
                    <a:pt x="393" y="665"/>
                    <a:pt x="396" y="653"/>
                    <a:pt x="396" y="640"/>
                  </a:cubicBezTo>
                  <a:cubicBezTo>
                    <a:pt x="396" y="618"/>
                    <a:pt x="396" y="618"/>
                    <a:pt x="396" y="618"/>
                  </a:cubicBezTo>
                  <a:cubicBezTo>
                    <a:pt x="384" y="519"/>
                    <a:pt x="326" y="394"/>
                    <a:pt x="326" y="394"/>
                  </a:cubicBezTo>
                  <a:cubicBezTo>
                    <a:pt x="357" y="421"/>
                    <a:pt x="376" y="453"/>
                    <a:pt x="396" y="485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180" y="0"/>
                    <a:pt x="20" y="159"/>
                    <a:pt x="2" y="361"/>
                  </a:cubicBezTo>
                  <a:cubicBezTo>
                    <a:pt x="1" y="372"/>
                    <a:pt x="0" y="384"/>
                    <a:pt x="0" y="396"/>
                  </a:cubicBezTo>
                  <a:cubicBezTo>
                    <a:pt x="0" y="549"/>
                    <a:pt x="87" y="682"/>
                    <a:pt x="214" y="748"/>
                  </a:cubicBezTo>
                  <a:cubicBezTo>
                    <a:pt x="257" y="770"/>
                    <a:pt x="304" y="785"/>
                    <a:pt x="354" y="790"/>
                  </a:cubicBezTo>
                  <a:cubicBezTo>
                    <a:pt x="360" y="556"/>
                    <a:pt x="225" y="576"/>
                    <a:pt x="225" y="5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defTabSz="1218323"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41" name="Freeform 31"/>
            <p:cNvSpPr/>
            <p:nvPr/>
          </p:nvSpPr>
          <p:spPr bwMode="auto">
            <a:xfrm>
              <a:off x="2328571" y="3065380"/>
              <a:ext cx="1315783" cy="2601968"/>
            </a:xfrm>
            <a:custGeom>
              <a:avLst/>
              <a:gdLst>
                <a:gd name="T0" fmla="*/ 375 w 396"/>
                <a:gd name="T1" fmla="*/ 524 h 783"/>
                <a:gd name="T2" fmla="*/ 396 w 396"/>
                <a:gd name="T3" fmla="*/ 396 h 783"/>
                <a:gd name="T4" fmla="*/ 0 w 396"/>
                <a:gd name="T5" fmla="*/ 0 h 783"/>
                <a:gd name="T6" fmla="*/ 0 w 396"/>
                <a:gd name="T7" fmla="*/ 485 h 783"/>
                <a:gd name="T8" fmla="*/ 45 w 396"/>
                <a:gd name="T9" fmla="*/ 680 h 783"/>
                <a:gd name="T10" fmla="*/ 181 w 396"/>
                <a:gd name="T11" fmla="*/ 568 h 783"/>
                <a:gd name="T12" fmla="*/ 83 w 396"/>
                <a:gd name="T13" fmla="*/ 783 h 783"/>
                <a:gd name="T14" fmla="*/ 166 w 396"/>
                <a:gd name="T15" fmla="*/ 756 h 783"/>
                <a:gd name="T16" fmla="*/ 375 w 396"/>
                <a:gd name="T17" fmla="*/ 52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783">
                  <a:moveTo>
                    <a:pt x="375" y="524"/>
                  </a:moveTo>
                  <a:cubicBezTo>
                    <a:pt x="388" y="484"/>
                    <a:pt x="396" y="441"/>
                    <a:pt x="396" y="396"/>
                  </a:cubicBezTo>
                  <a:cubicBezTo>
                    <a:pt x="396" y="178"/>
                    <a:pt x="212" y="0"/>
                    <a:pt x="0" y="0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44" y="580"/>
                    <a:pt x="45" y="680"/>
                    <a:pt x="45" y="680"/>
                  </a:cubicBezTo>
                  <a:cubicBezTo>
                    <a:pt x="99" y="552"/>
                    <a:pt x="181" y="568"/>
                    <a:pt x="181" y="568"/>
                  </a:cubicBezTo>
                  <a:cubicBezTo>
                    <a:pt x="113" y="603"/>
                    <a:pt x="87" y="688"/>
                    <a:pt x="83" y="783"/>
                  </a:cubicBezTo>
                  <a:cubicBezTo>
                    <a:pt x="112" y="777"/>
                    <a:pt x="139" y="768"/>
                    <a:pt x="166" y="756"/>
                  </a:cubicBezTo>
                  <a:cubicBezTo>
                    <a:pt x="264" y="711"/>
                    <a:pt x="340" y="627"/>
                    <a:pt x="375" y="524"/>
                  </a:cubicBezTo>
                  <a:close/>
                </a:path>
              </a:pathLst>
            </a:custGeom>
            <a:solidFill>
              <a:schemeClr val="accent2">
                <a:alpha val="78000"/>
              </a:schemeClr>
            </a:solidFill>
            <a:ln>
              <a:noFill/>
            </a:ln>
          </p:spPr>
          <p:txBody>
            <a:bodyPr/>
            <a:lstStyle/>
            <a:p>
              <a:pPr defTabSz="1218323"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42" name="Freeform 32"/>
            <p:cNvSpPr/>
            <p:nvPr/>
          </p:nvSpPr>
          <p:spPr>
            <a:xfrm>
              <a:off x="1760356" y="4375095"/>
              <a:ext cx="1168174" cy="2482904"/>
            </a:xfrm>
            <a:custGeom>
              <a:avLst/>
              <a:gdLst>
                <a:gd name="connsiteX0" fmla="*/ 379435 w 1322387"/>
                <a:gd name="connsiteY0" fmla="*/ 0 h 2809391"/>
                <a:gd name="connsiteX1" fmla="*/ 642410 w 1322387"/>
                <a:gd name="connsiteY1" fmla="*/ 342206 h 2809391"/>
                <a:gd name="connsiteX2" fmla="*/ 811465 w 1322387"/>
                <a:gd name="connsiteY2" fmla="*/ 1075504 h 2809391"/>
                <a:gd name="connsiteX3" fmla="*/ 1322387 w 1322387"/>
                <a:gd name="connsiteY3" fmla="*/ 654328 h 2809391"/>
                <a:gd name="connsiteX4" fmla="*/ 954223 w 1322387"/>
                <a:gd name="connsiteY4" fmla="*/ 1462836 h 2809391"/>
                <a:gd name="connsiteX5" fmla="*/ 1114769 w 1322387"/>
                <a:gd name="connsiteY5" fmla="*/ 2755257 h 2809391"/>
                <a:gd name="connsiteX6" fmla="*/ 1128624 w 1322387"/>
                <a:gd name="connsiteY6" fmla="*/ 2809391 h 2809391"/>
                <a:gd name="connsiteX7" fmla="*/ 216621 w 1322387"/>
                <a:gd name="connsiteY7" fmla="*/ 2809391 h 2809391"/>
                <a:gd name="connsiteX8" fmla="*/ 250824 w 1322387"/>
                <a:gd name="connsiteY8" fmla="*/ 2700453 h 2809391"/>
                <a:gd name="connsiteX9" fmla="*/ 484625 w 1322387"/>
                <a:gd name="connsiteY9" fmla="*/ 1489160 h 2809391"/>
                <a:gd name="connsiteX10" fmla="*/ 0 w 1322387"/>
                <a:gd name="connsiteY10" fmla="*/ 684412 h 2809391"/>
                <a:gd name="connsiteX11" fmla="*/ 619869 w 1322387"/>
                <a:gd name="connsiteY11" fmla="*/ 1060462 h 2809391"/>
                <a:gd name="connsiteX12" fmla="*/ 642410 w 1322387"/>
                <a:gd name="connsiteY12" fmla="*/ 925084 h 2809391"/>
                <a:gd name="connsiteX13" fmla="*/ 642410 w 1322387"/>
                <a:gd name="connsiteY13" fmla="*/ 842353 h 2809391"/>
                <a:gd name="connsiteX14" fmla="*/ 379435 w 1322387"/>
                <a:gd name="connsiteY14" fmla="*/ 0 h 280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387" h="2809391">
                  <a:moveTo>
                    <a:pt x="379435" y="0"/>
                  </a:moveTo>
                  <a:cubicBezTo>
                    <a:pt x="495895" y="101534"/>
                    <a:pt x="578545" y="221870"/>
                    <a:pt x="642410" y="342206"/>
                  </a:cubicBezTo>
                  <a:cubicBezTo>
                    <a:pt x="830249" y="699454"/>
                    <a:pt x="811465" y="1075504"/>
                    <a:pt x="811465" y="1075504"/>
                  </a:cubicBezTo>
                  <a:cubicBezTo>
                    <a:pt x="1014331" y="594160"/>
                    <a:pt x="1322387" y="654328"/>
                    <a:pt x="1322387" y="654328"/>
                  </a:cubicBezTo>
                  <a:cubicBezTo>
                    <a:pt x="1066926" y="785946"/>
                    <a:pt x="969250" y="1105588"/>
                    <a:pt x="954223" y="1462836"/>
                  </a:cubicBezTo>
                  <a:cubicBezTo>
                    <a:pt x="930978" y="1930784"/>
                    <a:pt x="1042684" y="2466274"/>
                    <a:pt x="1114769" y="2755257"/>
                  </a:cubicBezTo>
                  <a:lnTo>
                    <a:pt x="1128624" y="2809391"/>
                  </a:lnTo>
                  <a:lnTo>
                    <a:pt x="216621" y="2809391"/>
                  </a:lnTo>
                  <a:lnTo>
                    <a:pt x="250824" y="2700453"/>
                  </a:lnTo>
                  <a:cubicBezTo>
                    <a:pt x="410252" y="2169047"/>
                    <a:pt x="474764" y="1778718"/>
                    <a:pt x="484625" y="1489160"/>
                  </a:cubicBezTo>
                  <a:cubicBezTo>
                    <a:pt x="507166" y="609202"/>
                    <a:pt x="0" y="684412"/>
                    <a:pt x="0" y="684412"/>
                  </a:cubicBezTo>
                  <a:cubicBezTo>
                    <a:pt x="503409" y="503908"/>
                    <a:pt x="619869" y="1060462"/>
                    <a:pt x="619869" y="1060462"/>
                  </a:cubicBezTo>
                  <a:cubicBezTo>
                    <a:pt x="631139" y="1019097"/>
                    <a:pt x="638653" y="973971"/>
                    <a:pt x="642410" y="925084"/>
                  </a:cubicBezTo>
                  <a:cubicBezTo>
                    <a:pt x="642410" y="898761"/>
                    <a:pt x="642410" y="872437"/>
                    <a:pt x="642410" y="842353"/>
                  </a:cubicBezTo>
                  <a:cubicBezTo>
                    <a:pt x="623626" y="470063"/>
                    <a:pt x="379435" y="0"/>
                    <a:pt x="379435" y="0"/>
                  </a:cubicBezTo>
                  <a:close/>
                </a:path>
              </a:pathLst>
            </a:custGeom>
            <a:solidFill>
              <a:srgbClr val="3724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323"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</p:grpSp>
      <p:grpSp>
        <p:nvGrpSpPr>
          <p:cNvPr id="43" name="Group 34"/>
          <p:cNvGrpSpPr/>
          <p:nvPr/>
        </p:nvGrpSpPr>
        <p:grpSpPr bwMode="auto">
          <a:xfrm>
            <a:off x="5038725" y="1462573"/>
            <a:ext cx="2630488" cy="3792537"/>
            <a:chOff x="5037990" y="3065380"/>
            <a:chExt cx="2631567" cy="3792619"/>
          </a:xfrm>
        </p:grpSpPr>
        <p:sp>
          <p:nvSpPr>
            <p:cNvPr id="44" name="Freeform 38"/>
            <p:cNvSpPr/>
            <p:nvPr/>
          </p:nvSpPr>
          <p:spPr bwMode="auto">
            <a:xfrm>
              <a:off x="5037990" y="3065380"/>
              <a:ext cx="1314989" cy="2625782"/>
            </a:xfrm>
            <a:custGeom>
              <a:avLst/>
              <a:gdLst>
                <a:gd name="T0" fmla="*/ 225 w 396"/>
                <a:gd name="T1" fmla="*/ 576 h 790"/>
                <a:gd name="T2" fmla="*/ 390 w 396"/>
                <a:gd name="T3" fmla="*/ 676 h 790"/>
                <a:gd name="T4" fmla="*/ 396 w 396"/>
                <a:gd name="T5" fmla="*/ 640 h 790"/>
                <a:gd name="T6" fmla="*/ 396 w 396"/>
                <a:gd name="T7" fmla="*/ 618 h 790"/>
                <a:gd name="T8" fmla="*/ 326 w 396"/>
                <a:gd name="T9" fmla="*/ 394 h 790"/>
                <a:gd name="T10" fmla="*/ 396 w 396"/>
                <a:gd name="T11" fmla="*/ 485 h 790"/>
                <a:gd name="T12" fmla="*/ 396 w 396"/>
                <a:gd name="T13" fmla="*/ 0 h 790"/>
                <a:gd name="T14" fmla="*/ 2 w 396"/>
                <a:gd name="T15" fmla="*/ 361 h 790"/>
                <a:gd name="T16" fmla="*/ 0 w 396"/>
                <a:gd name="T17" fmla="*/ 396 h 790"/>
                <a:gd name="T18" fmla="*/ 214 w 396"/>
                <a:gd name="T19" fmla="*/ 748 h 790"/>
                <a:gd name="T20" fmla="*/ 354 w 396"/>
                <a:gd name="T21" fmla="*/ 790 h 790"/>
                <a:gd name="T22" fmla="*/ 225 w 396"/>
                <a:gd name="T23" fmla="*/ 57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6" h="790">
                  <a:moveTo>
                    <a:pt x="225" y="576"/>
                  </a:moveTo>
                  <a:cubicBezTo>
                    <a:pt x="359" y="528"/>
                    <a:pt x="390" y="676"/>
                    <a:pt x="390" y="676"/>
                  </a:cubicBezTo>
                  <a:cubicBezTo>
                    <a:pt x="393" y="665"/>
                    <a:pt x="396" y="653"/>
                    <a:pt x="396" y="640"/>
                  </a:cubicBezTo>
                  <a:cubicBezTo>
                    <a:pt x="396" y="618"/>
                    <a:pt x="396" y="618"/>
                    <a:pt x="396" y="618"/>
                  </a:cubicBezTo>
                  <a:cubicBezTo>
                    <a:pt x="384" y="519"/>
                    <a:pt x="326" y="394"/>
                    <a:pt x="326" y="394"/>
                  </a:cubicBezTo>
                  <a:cubicBezTo>
                    <a:pt x="357" y="421"/>
                    <a:pt x="376" y="453"/>
                    <a:pt x="396" y="485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180" y="0"/>
                    <a:pt x="20" y="159"/>
                    <a:pt x="2" y="361"/>
                  </a:cubicBezTo>
                  <a:cubicBezTo>
                    <a:pt x="1" y="372"/>
                    <a:pt x="0" y="384"/>
                    <a:pt x="0" y="396"/>
                  </a:cubicBezTo>
                  <a:cubicBezTo>
                    <a:pt x="0" y="549"/>
                    <a:pt x="87" y="682"/>
                    <a:pt x="214" y="748"/>
                  </a:cubicBezTo>
                  <a:cubicBezTo>
                    <a:pt x="257" y="770"/>
                    <a:pt x="304" y="785"/>
                    <a:pt x="354" y="790"/>
                  </a:cubicBezTo>
                  <a:cubicBezTo>
                    <a:pt x="360" y="556"/>
                    <a:pt x="225" y="576"/>
                    <a:pt x="225" y="5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1218323"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6354568" y="3065380"/>
              <a:ext cx="1314989" cy="2601968"/>
            </a:xfrm>
            <a:custGeom>
              <a:avLst/>
              <a:gdLst>
                <a:gd name="T0" fmla="*/ 375 w 396"/>
                <a:gd name="T1" fmla="*/ 524 h 783"/>
                <a:gd name="T2" fmla="*/ 396 w 396"/>
                <a:gd name="T3" fmla="*/ 396 h 783"/>
                <a:gd name="T4" fmla="*/ 0 w 396"/>
                <a:gd name="T5" fmla="*/ 0 h 783"/>
                <a:gd name="T6" fmla="*/ 0 w 396"/>
                <a:gd name="T7" fmla="*/ 485 h 783"/>
                <a:gd name="T8" fmla="*/ 45 w 396"/>
                <a:gd name="T9" fmla="*/ 680 h 783"/>
                <a:gd name="T10" fmla="*/ 181 w 396"/>
                <a:gd name="T11" fmla="*/ 568 h 783"/>
                <a:gd name="T12" fmla="*/ 83 w 396"/>
                <a:gd name="T13" fmla="*/ 783 h 783"/>
                <a:gd name="T14" fmla="*/ 166 w 396"/>
                <a:gd name="T15" fmla="*/ 756 h 783"/>
                <a:gd name="T16" fmla="*/ 375 w 396"/>
                <a:gd name="T17" fmla="*/ 52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783">
                  <a:moveTo>
                    <a:pt x="375" y="524"/>
                  </a:moveTo>
                  <a:cubicBezTo>
                    <a:pt x="388" y="484"/>
                    <a:pt x="396" y="441"/>
                    <a:pt x="396" y="396"/>
                  </a:cubicBezTo>
                  <a:cubicBezTo>
                    <a:pt x="396" y="178"/>
                    <a:pt x="212" y="0"/>
                    <a:pt x="0" y="0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44" y="580"/>
                    <a:pt x="45" y="680"/>
                    <a:pt x="45" y="680"/>
                  </a:cubicBezTo>
                  <a:cubicBezTo>
                    <a:pt x="99" y="552"/>
                    <a:pt x="181" y="568"/>
                    <a:pt x="181" y="568"/>
                  </a:cubicBezTo>
                  <a:cubicBezTo>
                    <a:pt x="113" y="603"/>
                    <a:pt x="87" y="688"/>
                    <a:pt x="83" y="783"/>
                  </a:cubicBezTo>
                  <a:cubicBezTo>
                    <a:pt x="112" y="777"/>
                    <a:pt x="139" y="768"/>
                    <a:pt x="166" y="756"/>
                  </a:cubicBezTo>
                  <a:cubicBezTo>
                    <a:pt x="264" y="711"/>
                    <a:pt x="340" y="627"/>
                    <a:pt x="375" y="524"/>
                  </a:cubicBezTo>
                  <a:close/>
                </a:path>
              </a:pathLst>
            </a:custGeom>
            <a:solidFill>
              <a:schemeClr val="accent1">
                <a:alpha val="78000"/>
              </a:schemeClr>
            </a:solidFill>
            <a:ln>
              <a:noFill/>
            </a:ln>
          </p:spPr>
          <p:txBody>
            <a:bodyPr/>
            <a:lstStyle/>
            <a:p>
              <a:pPr defTabSz="1218323"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46" name="Freeform 40"/>
            <p:cNvSpPr/>
            <p:nvPr/>
          </p:nvSpPr>
          <p:spPr>
            <a:xfrm>
              <a:off x="5786010" y="4375095"/>
              <a:ext cx="1168879" cy="2482904"/>
            </a:xfrm>
            <a:custGeom>
              <a:avLst/>
              <a:gdLst>
                <a:gd name="connsiteX0" fmla="*/ 379435 w 1322387"/>
                <a:gd name="connsiteY0" fmla="*/ 0 h 2809391"/>
                <a:gd name="connsiteX1" fmla="*/ 642410 w 1322387"/>
                <a:gd name="connsiteY1" fmla="*/ 342206 h 2809391"/>
                <a:gd name="connsiteX2" fmla="*/ 811465 w 1322387"/>
                <a:gd name="connsiteY2" fmla="*/ 1075504 h 2809391"/>
                <a:gd name="connsiteX3" fmla="*/ 1322387 w 1322387"/>
                <a:gd name="connsiteY3" fmla="*/ 654328 h 2809391"/>
                <a:gd name="connsiteX4" fmla="*/ 954223 w 1322387"/>
                <a:gd name="connsiteY4" fmla="*/ 1462836 h 2809391"/>
                <a:gd name="connsiteX5" fmla="*/ 1114769 w 1322387"/>
                <a:gd name="connsiteY5" fmla="*/ 2755257 h 2809391"/>
                <a:gd name="connsiteX6" fmla="*/ 1128624 w 1322387"/>
                <a:gd name="connsiteY6" fmla="*/ 2809391 h 2809391"/>
                <a:gd name="connsiteX7" fmla="*/ 216621 w 1322387"/>
                <a:gd name="connsiteY7" fmla="*/ 2809391 h 2809391"/>
                <a:gd name="connsiteX8" fmla="*/ 250824 w 1322387"/>
                <a:gd name="connsiteY8" fmla="*/ 2700453 h 2809391"/>
                <a:gd name="connsiteX9" fmla="*/ 484625 w 1322387"/>
                <a:gd name="connsiteY9" fmla="*/ 1489160 h 2809391"/>
                <a:gd name="connsiteX10" fmla="*/ 0 w 1322387"/>
                <a:gd name="connsiteY10" fmla="*/ 684412 h 2809391"/>
                <a:gd name="connsiteX11" fmla="*/ 619869 w 1322387"/>
                <a:gd name="connsiteY11" fmla="*/ 1060462 h 2809391"/>
                <a:gd name="connsiteX12" fmla="*/ 642410 w 1322387"/>
                <a:gd name="connsiteY12" fmla="*/ 925084 h 2809391"/>
                <a:gd name="connsiteX13" fmla="*/ 642410 w 1322387"/>
                <a:gd name="connsiteY13" fmla="*/ 842353 h 2809391"/>
                <a:gd name="connsiteX14" fmla="*/ 379435 w 1322387"/>
                <a:gd name="connsiteY14" fmla="*/ 0 h 280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387" h="2809391">
                  <a:moveTo>
                    <a:pt x="379435" y="0"/>
                  </a:moveTo>
                  <a:cubicBezTo>
                    <a:pt x="495895" y="101534"/>
                    <a:pt x="578545" y="221870"/>
                    <a:pt x="642410" y="342206"/>
                  </a:cubicBezTo>
                  <a:cubicBezTo>
                    <a:pt x="830249" y="699454"/>
                    <a:pt x="811465" y="1075504"/>
                    <a:pt x="811465" y="1075504"/>
                  </a:cubicBezTo>
                  <a:cubicBezTo>
                    <a:pt x="1014331" y="594160"/>
                    <a:pt x="1322387" y="654328"/>
                    <a:pt x="1322387" y="654328"/>
                  </a:cubicBezTo>
                  <a:cubicBezTo>
                    <a:pt x="1066926" y="785946"/>
                    <a:pt x="969250" y="1105588"/>
                    <a:pt x="954223" y="1462836"/>
                  </a:cubicBezTo>
                  <a:cubicBezTo>
                    <a:pt x="930978" y="1930784"/>
                    <a:pt x="1042684" y="2466274"/>
                    <a:pt x="1114769" y="2755257"/>
                  </a:cubicBezTo>
                  <a:lnTo>
                    <a:pt x="1128624" y="2809391"/>
                  </a:lnTo>
                  <a:lnTo>
                    <a:pt x="216621" y="2809391"/>
                  </a:lnTo>
                  <a:lnTo>
                    <a:pt x="250824" y="2700453"/>
                  </a:lnTo>
                  <a:cubicBezTo>
                    <a:pt x="410252" y="2169047"/>
                    <a:pt x="474764" y="1778718"/>
                    <a:pt x="484625" y="1489160"/>
                  </a:cubicBezTo>
                  <a:cubicBezTo>
                    <a:pt x="507166" y="609202"/>
                    <a:pt x="0" y="684412"/>
                    <a:pt x="0" y="684412"/>
                  </a:cubicBezTo>
                  <a:cubicBezTo>
                    <a:pt x="503409" y="503908"/>
                    <a:pt x="619869" y="1060462"/>
                    <a:pt x="619869" y="1060462"/>
                  </a:cubicBezTo>
                  <a:cubicBezTo>
                    <a:pt x="631139" y="1019097"/>
                    <a:pt x="638653" y="973971"/>
                    <a:pt x="642410" y="925084"/>
                  </a:cubicBezTo>
                  <a:cubicBezTo>
                    <a:pt x="642410" y="898761"/>
                    <a:pt x="642410" y="872437"/>
                    <a:pt x="642410" y="842353"/>
                  </a:cubicBezTo>
                  <a:cubicBezTo>
                    <a:pt x="623626" y="470063"/>
                    <a:pt x="379435" y="0"/>
                    <a:pt x="379435" y="0"/>
                  </a:cubicBezTo>
                  <a:close/>
                </a:path>
              </a:pathLst>
            </a:custGeom>
            <a:solidFill>
              <a:srgbClr val="3724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323"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</p:grpSp>
      <p:grpSp>
        <p:nvGrpSpPr>
          <p:cNvPr id="47" name="Group 42"/>
          <p:cNvGrpSpPr/>
          <p:nvPr/>
        </p:nvGrpSpPr>
        <p:grpSpPr bwMode="auto">
          <a:xfrm>
            <a:off x="8932863" y="1462573"/>
            <a:ext cx="2632075" cy="3792537"/>
            <a:chOff x="8933403" y="3065380"/>
            <a:chExt cx="2631566" cy="3792619"/>
          </a:xfrm>
        </p:grpSpPr>
        <p:sp>
          <p:nvSpPr>
            <p:cNvPr id="48" name="Freeform 50"/>
            <p:cNvSpPr/>
            <p:nvPr/>
          </p:nvSpPr>
          <p:spPr bwMode="auto">
            <a:xfrm>
              <a:off x="8933403" y="3065380"/>
              <a:ext cx="1315783" cy="2625782"/>
            </a:xfrm>
            <a:custGeom>
              <a:avLst/>
              <a:gdLst>
                <a:gd name="T0" fmla="*/ 225 w 396"/>
                <a:gd name="T1" fmla="*/ 576 h 790"/>
                <a:gd name="T2" fmla="*/ 390 w 396"/>
                <a:gd name="T3" fmla="*/ 676 h 790"/>
                <a:gd name="T4" fmla="*/ 396 w 396"/>
                <a:gd name="T5" fmla="*/ 640 h 790"/>
                <a:gd name="T6" fmla="*/ 396 w 396"/>
                <a:gd name="T7" fmla="*/ 618 h 790"/>
                <a:gd name="T8" fmla="*/ 326 w 396"/>
                <a:gd name="T9" fmla="*/ 394 h 790"/>
                <a:gd name="T10" fmla="*/ 396 w 396"/>
                <a:gd name="T11" fmla="*/ 485 h 790"/>
                <a:gd name="T12" fmla="*/ 396 w 396"/>
                <a:gd name="T13" fmla="*/ 0 h 790"/>
                <a:gd name="T14" fmla="*/ 2 w 396"/>
                <a:gd name="T15" fmla="*/ 361 h 790"/>
                <a:gd name="T16" fmla="*/ 0 w 396"/>
                <a:gd name="T17" fmla="*/ 396 h 790"/>
                <a:gd name="T18" fmla="*/ 214 w 396"/>
                <a:gd name="T19" fmla="*/ 748 h 790"/>
                <a:gd name="T20" fmla="*/ 354 w 396"/>
                <a:gd name="T21" fmla="*/ 790 h 790"/>
                <a:gd name="T22" fmla="*/ 225 w 396"/>
                <a:gd name="T23" fmla="*/ 57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6" h="790">
                  <a:moveTo>
                    <a:pt x="225" y="576"/>
                  </a:moveTo>
                  <a:cubicBezTo>
                    <a:pt x="359" y="528"/>
                    <a:pt x="390" y="676"/>
                    <a:pt x="390" y="676"/>
                  </a:cubicBezTo>
                  <a:cubicBezTo>
                    <a:pt x="393" y="665"/>
                    <a:pt x="396" y="653"/>
                    <a:pt x="396" y="640"/>
                  </a:cubicBezTo>
                  <a:cubicBezTo>
                    <a:pt x="396" y="618"/>
                    <a:pt x="396" y="618"/>
                    <a:pt x="396" y="618"/>
                  </a:cubicBezTo>
                  <a:cubicBezTo>
                    <a:pt x="384" y="519"/>
                    <a:pt x="326" y="394"/>
                    <a:pt x="326" y="394"/>
                  </a:cubicBezTo>
                  <a:cubicBezTo>
                    <a:pt x="357" y="421"/>
                    <a:pt x="376" y="453"/>
                    <a:pt x="396" y="485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180" y="0"/>
                    <a:pt x="20" y="159"/>
                    <a:pt x="2" y="361"/>
                  </a:cubicBezTo>
                  <a:cubicBezTo>
                    <a:pt x="1" y="372"/>
                    <a:pt x="0" y="384"/>
                    <a:pt x="0" y="396"/>
                  </a:cubicBezTo>
                  <a:cubicBezTo>
                    <a:pt x="0" y="549"/>
                    <a:pt x="87" y="682"/>
                    <a:pt x="214" y="748"/>
                  </a:cubicBezTo>
                  <a:cubicBezTo>
                    <a:pt x="257" y="770"/>
                    <a:pt x="304" y="785"/>
                    <a:pt x="354" y="790"/>
                  </a:cubicBezTo>
                  <a:cubicBezTo>
                    <a:pt x="360" y="556"/>
                    <a:pt x="225" y="576"/>
                    <a:pt x="225" y="5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defTabSz="1218323"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10249186" y="3065380"/>
              <a:ext cx="1315783" cy="2601968"/>
            </a:xfrm>
            <a:custGeom>
              <a:avLst/>
              <a:gdLst>
                <a:gd name="T0" fmla="*/ 375 w 396"/>
                <a:gd name="T1" fmla="*/ 524 h 783"/>
                <a:gd name="T2" fmla="*/ 396 w 396"/>
                <a:gd name="T3" fmla="*/ 396 h 783"/>
                <a:gd name="T4" fmla="*/ 0 w 396"/>
                <a:gd name="T5" fmla="*/ 0 h 783"/>
                <a:gd name="T6" fmla="*/ 0 w 396"/>
                <a:gd name="T7" fmla="*/ 485 h 783"/>
                <a:gd name="T8" fmla="*/ 45 w 396"/>
                <a:gd name="T9" fmla="*/ 680 h 783"/>
                <a:gd name="T10" fmla="*/ 181 w 396"/>
                <a:gd name="T11" fmla="*/ 568 h 783"/>
                <a:gd name="T12" fmla="*/ 83 w 396"/>
                <a:gd name="T13" fmla="*/ 783 h 783"/>
                <a:gd name="T14" fmla="*/ 166 w 396"/>
                <a:gd name="T15" fmla="*/ 756 h 783"/>
                <a:gd name="T16" fmla="*/ 375 w 396"/>
                <a:gd name="T17" fmla="*/ 52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783">
                  <a:moveTo>
                    <a:pt x="375" y="524"/>
                  </a:moveTo>
                  <a:cubicBezTo>
                    <a:pt x="388" y="484"/>
                    <a:pt x="396" y="441"/>
                    <a:pt x="396" y="396"/>
                  </a:cubicBezTo>
                  <a:cubicBezTo>
                    <a:pt x="396" y="178"/>
                    <a:pt x="212" y="0"/>
                    <a:pt x="0" y="0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44" y="580"/>
                    <a:pt x="45" y="680"/>
                    <a:pt x="45" y="680"/>
                  </a:cubicBezTo>
                  <a:cubicBezTo>
                    <a:pt x="99" y="552"/>
                    <a:pt x="181" y="568"/>
                    <a:pt x="181" y="568"/>
                  </a:cubicBezTo>
                  <a:cubicBezTo>
                    <a:pt x="113" y="603"/>
                    <a:pt x="87" y="688"/>
                    <a:pt x="83" y="783"/>
                  </a:cubicBezTo>
                  <a:cubicBezTo>
                    <a:pt x="112" y="777"/>
                    <a:pt x="139" y="768"/>
                    <a:pt x="166" y="756"/>
                  </a:cubicBezTo>
                  <a:cubicBezTo>
                    <a:pt x="264" y="711"/>
                    <a:pt x="340" y="627"/>
                    <a:pt x="375" y="524"/>
                  </a:cubicBezTo>
                  <a:close/>
                </a:path>
              </a:pathLst>
            </a:custGeom>
            <a:solidFill>
              <a:schemeClr val="accent4">
                <a:alpha val="78000"/>
              </a:schemeClr>
            </a:solidFill>
            <a:ln>
              <a:noFill/>
            </a:ln>
          </p:spPr>
          <p:txBody>
            <a:bodyPr/>
            <a:lstStyle/>
            <a:p>
              <a:pPr defTabSz="1218323"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50" name="Freeform 52"/>
            <p:cNvSpPr/>
            <p:nvPr/>
          </p:nvSpPr>
          <p:spPr>
            <a:xfrm>
              <a:off x="9680970" y="4375095"/>
              <a:ext cx="1168174" cy="2482904"/>
            </a:xfrm>
            <a:custGeom>
              <a:avLst/>
              <a:gdLst>
                <a:gd name="connsiteX0" fmla="*/ 379435 w 1322387"/>
                <a:gd name="connsiteY0" fmla="*/ 0 h 2809391"/>
                <a:gd name="connsiteX1" fmla="*/ 642410 w 1322387"/>
                <a:gd name="connsiteY1" fmla="*/ 342206 h 2809391"/>
                <a:gd name="connsiteX2" fmla="*/ 811465 w 1322387"/>
                <a:gd name="connsiteY2" fmla="*/ 1075504 h 2809391"/>
                <a:gd name="connsiteX3" fmla="*/ 1322387 w 1322387"/>
                <a:gd name="connsiteY3" fmla="*/ 654328 h 2809391"/>
                <a:gd name="connsiteX4" fmla="*/ 954223 w 1322387"/>
                <a:gd name="connsiteY4" fmla="*/ 1462836 h 2809391"/>
                <a:gd name="connsiteX5" fmla="*/ 1114769 w 1322387"/>
                <a:gd name="connsiteY5" fmla="*/ 2755257 h 2809391"/>
                <a:gd name="connsiteX6" fmla="*/ 1128624 w 1322387"/>
                <a:gd name="connsiteY6" fmla="*/ 2809391 h 2809391"/>
                <a:gd name="connsiteX7" fmla="*/ 216621 w 1322387"/>
                <a:gd name="connsiteY7" fmla="*/ 2809391 h 2809391"/>
                <a:gd name="connsiteX8" fmla="*/ 250824 w 1322387"/>
                <a:gd name="connsiteY8" fmla="*/ 2700453 h 2809391"/>
                <a:gd name="connsiteX9" fmla="*/ 484625 w 1322387"/>
                <a:gd name="connsiteY9" fmla="*/ 1489160 h 2809391"/>
                <a:gd name="connsiteX10" fmla="*/ 0 w 1322387"/>
                <a:gd name="connsiteY10" fmla="*/ 684412 h 2809391"/>
                <a:gd name="connsiteX11" fmla="*/ 619869 w 1322387"/>
                <a:gd name="connsiteY11" fmla="*/ 1060462 h 2809391"/>
                <a:gd name="connsiteX12" fmla="*/ 642410 w 1322387"/>
                <a:gd name="connsiteY12" fmla="*/ 925084 h 2809391"/>
                <a:gd name="connsiteX13" fmla="*/ 642410 w 1322387"/>
                <a:gd name="connsiteY13" fmla="*/ 842353 h 2809391"/>
                <a:gd name="connsiteX14" fmla="*/ 379435 w 1322387"/>
                <a:gd name="connsiteY14" fmla="*/ 0 h 280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387" h="2809391">
                  <a:moveTo>
                    <a:pt x="379435" y="0"/>
                  </a:moveTo>
                  <a:cubicBezTo>
                    <a:pt x="495895" y="101534"/>
                    <a:pt x="578545" y="221870"/>
                    <a:pt x="642410" y="342206"/>
                  </a:cubicBezTo>
                  <a:cubicBezTo>
                    <a:pt x="830249" y="699454"/>
                    <a:pt x="811465" y="1075504"/>
                    <a:pt x="811465" y="1075504"/>
                  </a:cubicBezTo>
                  <a:cubicBezTo>
                    <a:pt x="1014331" y="594160"/>
                    <a:pt x="1322387" y="654328"/>
                    <a:pt x="1322387" y="654328"/>
                  </a:cubicBezTo>
                  <a:cubicBezTo>
                    <a:pt x="1066926" y="785946"/>
                    <a:pt x="969250" y="1105588"/>
                    <a:pt x="954223" y="1462836"/>
                  </a:cubicBezTo>
                  <a:cubicBezTo>
                    <a:pt x="930978" y="1930784"/>
                    <a:pt x="1042684" y="2466274"/>
                    <a:pt x="1114769" y="2755257"/>
                  </a:cubicBezTo>
                  <a:lnTo>
                    <a:pt x="1128624" y="2809391"/>
                  </a:lnTo>
                  <a:lnTo>
                    <a:pt x="216621" y="2809391"/>
                  </a:lnTo>
                  <a:lnTo>
                    <a:pt x="250824" y="2700453"/>
                  </a:lnTo>
                  <a:cubicBezTo>
                    <a:pt x="410252" y="2169047"/>
                    <a:pt x="474764" y="1778718"/>
                    <a:pt x="484625" y="1489160"/>
                  </a:cubicBezTo>
                  <a:cubicBezTo>
                    <a:pt x="507166" y="609202"/>
                    <a:pt x="0" y="684412"/>
                    <a:pt x="0" y="684412"/>
                  </a:cubicBezTo>
                  <a:cubicBezTo>
                    <a:pt x="503409" y="503908"/>
                    <a:pt x="619869" y="1060462"/>
                    <a:pt x="619869" y="1060462"/>
                  </a:cubicBezTo>
                  <a:cubicBezTo>
                    <a:pt x="631139" y="1019097"/>
                    <a:pt x="638653" y="973971"/>
                    <a:pt x="642410" y="925084"/>
                  </a:cubicBezTo>
                  <a:cubicBezTo>
                    <a:pt x="642410" y="898761"/>
                    <a:pt x="642410" y="872437"/>
                    <a:pt x="642410" y="842353"/>
                  </a:cubicBezTo>
                  <a:cubicBezTo>
                    <a:pt x="623626" y="470063"/>
                    <a:pt x="379435" y="0"/>
                    <a:pt x="379435" y="0"/>
                  </a:cubicBezTo>
                  <a:close/>
                </a:path>
              </a:pathLst>
            </a:custGeom>
            <a:solidFill>
              <a:srgbClr val="3724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323"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</p:grpSp>
      <p:sp>
        <p:nvSpPr>
          <p:cNvPr id="51" name="Freeform 54"/>
          <p:cNvSpPr/>
          <p:nvPr/>
        </p:nvSpPr>
        <p:spPr bwMode="auto">
          <a:xfrm>
            <a:off x="6353175" y="3516798"/>
            <a:ext cx="0" cy="73025"/>
          </a:xfrm>
          <a:custGeom>
            <a:avLst/>
            <a:gdLst>
              <a:gd name="T0" fmla="*/ 0 h 22"/>
              <a:gd name="T1" fmla="*/ 72943 h 22"/>
              <a:gd name="T2" fmla="*/ 0 h 22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22">
                <a:moveTo>
                  <a:pt x="0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15"/>
                  <a:pt x="0" y="8"/>
                  <a:pt x="0" y="0"/>
                </a:cubicBezTo>
                <a:close/>
              </a:path>
            </a:pathLst>
          </a:custGeom>
          <a:solidFill>
            <a:srgbClr val="C0F1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2" name="Freeform 55"/>
          <p:cNvSpPr/>
          <p:nvPr/>
        </p:nvSpPr>
        <p:spPr bwMode="auto">
          <a:xfrm>
            <a:off x="2328863" y="3516798"/>
            <a:ext cx="0" cy="73025"/>
          </a:xfrm>
          <a:custGeom>
            <a:avLst/>
            <a:gdLst>
              <a:gd name="T0" fmla="*/ 0 h 22"/>
              <a:gd name="T1" fmla="*/ 72943 h 22"/>
              <a:gd name="T2" fmla="*/ 0 h 22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22">
                <a:moveTo>
                  <a:pt x="0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15"/>
                  <a:pt x="0" y="8"/>
                  <a:pt x="0" y="0"/>
                </a:cubicBezTo>
                <a:close/>
              </a:path>
            </a:pathLst>
          </a:custGeom>
          <a:solidFill>
            <a:srgbClr val="C0F1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3" name="Freeform 56"/>
          <p:cNvSpPr/>
          <p:nvPr/>
        </p:nvSpPr>
        <p:spPr bwMode="auto">
          <a:xfrm>
            <a:off x="10248900" y="3516798"/>
            <a:ext cx="0" cy="73025"/>
          </a:xfrm>
          <a:custGeom>
            <a:avLst/>
            <a:gdLst>
              <a:gd name="T0" fmla="*/ 0 h 22"/>
              <a:gd name="T1" fmla="*/ 72943 h 22"/>
              <a:gd name="T2" fmla="*/ 0 h 22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22">
                <a:moveTo>
                  <a:pt x="0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15"/>
                  <a:pt x="0" y="8"/>
                  <a:pt x="0" y="0"/>
                </a:cubicBezTo>
                <a:close/>
              </a:path>
            </a:pathLst>
          </a:custGeom>
          <a:solidFill>
            <a:srgbClr val="C0F1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54" name="Group 77"/>
          <p:cNvGrpSpPr/>
          <p:nvPr/>
        </p:nvGrpSpPr>
        <p:grpSpPr bwMode="auto">
          <a:xfrm>
            <a:off x="1123950" y="1651485"/>
            <a:ext cx="2373313" cy="1292695"/>
            <a:chOff x="1019773" y="3948963"/>
            <a:chExt cx="2374312" cy="1292603"/>
          </a:xfrm>
        </p:grpSpPr>
        <p:sp>
          <p:nvSpPr>
            <p:cNvPr id="55" name="TextBox 78"/>
            <p:cNvSpPr txBox="1">
              <a:spLocks noChangeArrowheads="1"/>
            </p:cNvSpPr>
            <p:nvPr/>
          </p:nvSpPr>
          <p:spPr bwMode="auto">
            <a:xfrm>
              <a:off x="1019773" y="4410628"/>
              <a:ext cx="2374312" cy="83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1200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标题数字等都可以通过点击和重新输入进行更改，顶部</a:t>
              </a:r>
              <a:r>
                <a:rPr lang="en-US" altLang="zh-CN" sz="1200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“</a:t>
              </a:r>
              <a:r>
                <a:rPr lang="zh-CN" altLang="en-US" sz="1200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开始</a:t>
              </a:r>
              <a:r>
                <a:rPr lang="en-US" altLang="zh-CN" sz="1200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”</a:t>
              </a:r>
              <a:r>
                <a:rPr lang="zh-CN" altLang="en-US" sz="1200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面板中可以对字体、字号、颜色、行距等进行修改。</a:t>
              </a:r>
              <a:endParaRPr lang="en-US" altLang="zh-CN" sz="1200" b="1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6" name="TextBox 79"/>
            <p:cNvSpPr txBox="1">
              <a:spLocks noChangeArrowheads="1"/>
            </p:cNvSpPr>
            <p:nvPr/>
          </p:nvSpPr>
          <p:spPr bwMode="auto">
            <a:xfrm>
              <a:off x="1709684" y="3948963"/>
              <a:ext cx="1005826" cy="416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您的标题</a:t>
              </a:r>
            </a:p>
          </p:txBody>
        </p:sp>
      </p:grpSp>
      <p:grpSp>
        <p:nvGrpSpPr>
          <p:cNvPr id="57" name="Group 80"/>
          <p:cNvGrpSpPr/>
          <p:nvPr/>
        </p:nvGrpSpPr>
        <p:grpSpPr bwMode="auto">
          <a:xfrm>
            <a:off x="5157788" y="1651485"/>
            <a:ext cx="2373312" cy="1292695"/>
            <a:chOff x="1019773" y="3948963"/>
            <a:chExt cx="2374312" cy="1292603"/>
          </a:xfrm>
        </p:grpSpPr>
        <p:sp>
          <p:nvSpPr>
            <p:cNvPr id="58" name="TextBox 81"/>
            <p:cNvSpPr txBox="1">
              <a:spLocks noChangeArrowheads="1"/>
            </p:cNvSpPr>
            <p:nvPr/>
          </p:nvSpPr>
          <p:spPr bwMode="auto">
            <a:xfrm>
              <a:off x="1019773" y="4410628"/>
              <a:ext cx="2374312" cy="83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1200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标题数字等都可以通过点击和重新输入进行更改，顶部</a:t>
              </a:r>
              <a:r>
                <a:rPr lang="en-US" altLang="zh-CN" sz="1200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“</a:t>
              </a:r>
              <a:r>
                <a:rPr lang="zh-CN" altLang="en-US" sz="1200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开始</a:t>
              </a:r>
              <a:r>
                <a:rPr lang="en-US" altLang="zh-CN" sz="1200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”</a:t>
              </a:r>
              <a:r>
                <a:rPr lang="zh-CN" altLang="en-US" sz="1200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面板中可以对字体、字号、颜色、行距等进行修改。</a:t>
              </a:r>
            </a:p>
          </p:txBody>
        </p:sp>
        <p:sp>
          <p:nvSpPr>
            <p:cNvPr id="59" name="TextBox 82"/>
            <p:cNvSpPr txBox="1">
              <a:spLocks noChangeArrowheads="1"/>
            </p:cNvSpPr>
            <p:nvPr/>
          </p:nvSpPr>
          <p:spPr bwMode="auto">
            <a:xfrm>
              <a:off x="1709686" y="3948963"/>
              <a:ext cx="1005827" cy="416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您的标题</a:t>
              </a:r>
            </a:p>
          </p:txBody>
        </p:sp>
      </p:grpSp>
      <p:grpSp>
        <p:nvGrpSpPr>
          <p:cNvPr id="60" name="Group 83"/>
          <p:cNvGrpSpPr/>
          <p:nvPr/>
        </p:nvGrpSpPr>
        <p:grpSpPr bwMode="auto">
          <a:xfrm>
            <a:off x="9070976" y="1651485"/>
            <a:ext cx="2373313" cy="1292695"/>
            <a:chOff x="1019773" y="3948963"/>
            <a:chExt cx="2374312" cy="1292603"/>
          </a:xfrm>
        </p:grpSpPr>
        <p:sp>
          <p:nvSpPr>
            <p:cNvPr id="61" name="TextBox 84"/>
            <p:cNvSpPr txBox="1">
              <a:spLocks noChangeArrowheads="1"/>
            </p:cNvSpPr>
            <p:nvPr/>
          </p:nvSpPr>
          <p:spPr bwMode="auto">
            <a:xfrm>
              <a:off x="1019773" y="4410628"/>
              <a:ext cx="2374312" cy="83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1200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标题数字等都可以通过点击和重新输入进行更改，顶部</a:t>
              </a:r>
              <a:r>
                <a:rPr lang="en-US" altLang="zh-CN" sz="1200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“</a:t>
              </a:r>
              <a:r>
                <a:rPr lang="zh-CN" altLang="en-US" sz="1200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开始</a:t>
              </a:r>
              <a:r>
                <a:rPr lang="en-US" altLang="zh-CN" sz="1200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”</a:t>
              </a:r>
              <a:r>
                <a:rPr lang="zh-CN" altLang="en-US" sz="1200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面板中可以对字体、字号、颜色、行距等进行修改。</a:t>
              </a:r>
              <a:endParaRPr lang="en-US" altLang="zh-CN" sz="1200" b="1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62" name="TextBox 85"/>
            <p:cNvSpPr txBox="1">
              <a:spLocks noChangeArrowheads="1"/>
            </p:cNvSpPr>
            <p:nvPr/>
          </p:nvSpPr>
          <p:spPr bwMode="auto">
            <a:xfrm>
              <a:off x="1709681" y="3948963"/>
              <a:ext cx="1005826" cy="416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您的标题</a:t>
              </a:r>
              <a:endParaRPr lang="en-US" altLang="zh-CN" sz="1600" b="1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88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hord 23"/>
          <p:cNvSpPr/>
          <p:nvPr/>
        </p:nvSpPr>
        <p:spPr>
          <a:xfrm rot="6745650">
            <a:off x="1202207" y="2641588"/>
            <a:ext cx="2325589" cy="2325589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34" name="Isosceles Triangle 25"/>
          <p:cNvSpPr/>
          <p:nvPr/>
        </p:nvSpPr>
        <p:spPr>
          <a:xfrm rot="10800000">
            <a:off x="2164494" y="3955407"/>
            <a:ext cx="372095" cy="32077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35" name="Text Placeholder 3"/>
          <p:cNvSpPr txBox="1"/>
          <p:nvPr/>
        </p:nvSpPr>
        <p:spPr>
          <a:xfrm>
            <a:off x="1301533" y="4522898"/>
            <a:ext cx="2098017" cy="7201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indent="-228594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标题数字等都可以通过点击和重新输入进行更改，顶部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“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开始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”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面板中可以对字体</a:t>
            </a:r>
          </a:p>
        </p:txBody>
      </p:sp>
      <p:grpSp>
        <p:nvGrpSpPr>
          <p:cNvPr id="36" name="Group 279"/>
          <p:cNvGrpSpPr/>
          <p:nvPr/>
        </p:nvGrpSpPr>
        <p:grpSpPr>
          <a:xfrm>
            <a:off x="2011300" y="1787967"/>
            <a:ext cx="678489" cy="678484"/>
            <a:chOff x="846989" y="1401020"/>
            <a:chExt cx="877416" cy="877416"/>
          </a:xfrm>
          <a:solidFill>
            <a:schemeClr val="accent1"/>
          </a:solidFill>
          <a:effectLst/>
        </p:grpSpPr>
        <p:sp>
          <p:nvSpPr>
            <p:cNvPr id="37" name="Teardrop 2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Oval 3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90%</a:t>
              </a:r>
            </a:p>
          </p:txBody>
        </p:sp>
      </p:grpSp>
      <p:grpSp>
        <p:nvGrpSpPr>
          <p:cNvPr id="39" name="Group 279"/>
          <p:cNvGrpSpPr/>
          <p:nvPr/>
        </p:nvGrpSpPr>
        <p:grpSpPr>
          <a:xfrm>
            <a:off x="4447134" y="1813662"/>
            <a:ext cx="678489" cy="678484"/>
            <a:chOff x="846989" y="1401020"/>
            <a:chExt cx="877416" cy="877416"/>
          </a:xfrm>
          <a:solidFill>
            <a:schemeClr val="accent2"/>
          </a:solidFill>
          <a:effectLst/>
        </p:grpSpPr>
        <p:sp>
          <p:nvSpPr>
            <p:cNvPr id="40" name="Teardrop 3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Oval 3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80%</a:t>
              </a:r>
            </a:p>
          </p:txBody>
        </p:sp>
      </p:grpSp>
      <p:grpSp>
        <p:nvGrpSpPr>
          <p:cNvPr id="42" name="Group 279"/>
          <p:cNvGrpSpPr/>
          <p:nvPr/>
        </p:nvGrpSpPr>
        <p:grpSpPr>
          <a:xfrm>
            <a:off x="6873308" y="1806607"/>
            <a:ext cx="678489" cy="678484"/>
            <a:chOff x="846989" y="1401020"/>
            <a:chExt cx="877416" cy="877416"/>
          </a:xfrm>
          <a:solidFill>
            <a:schemeClr val="accent3"/>
          </a:solidFill>
          <a:effectLst/>
        </p:grpSpPr>
        <p:sp>
          <p:nvSpPr>
            <p:cNvPr id="43" name="Teardrop 3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Oval 3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70%</a:t>
              </a:r>
            </a:p>
          </p:txBody>
        </p:sp>
      </p:grpSp>
      <p:grpSp>
        <p:nvGrpSpPr>
          <p:cNvPr id="45" name="Group 279"/>
          <p:cNvGrpSpPr/>
          <p:nvPr/>
        </p:nvGrpSpPr>
        <p:grpSpPr>
          <a:xfrm>
            <a:off x="9330481" y="1813662"/>
            <a:ext cx="678489" cy="678484"/>
            <a:chOff x="846989" y="1401020"/>
            <a:chExt cx="877416" cy="877416"/>
          </a:xfrm>
          <a:solidFill>
            <a:schemeClr val="accent4"/>
          </a:solidFill>
          <a:effectLst/>
        </p:grpSpPr>
        <p:sp>
          <p:nvSpPr>
            <p:cNvPr id="46" name="Teardrop 3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Oval 4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95%</a:t>
              </a:r>
            </a:p>
          </p:txBody>
        </p:sp>
      </p:grpSp>
      <p:sp>
        <p:nvSpPr>
          <p:cNvPr id="48" name="Freeform 182"/>
          <p:cNvSpPr>
            <a:spLocks noEditPoints="1"/>
          </p:cNvSpPr>
          <p:nvPr/>
        </p:nvSpPr>
        <p:spPr bwMode="auto">
          <a:xfrm>
            <a:off x="2061418" y="2968486"/>
            <a:ext cx="606183" cy="566359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27" tIns="55812" rIns="111627" bIns="55812" numCol="1" anchor="t" anchorCtr="0" compatLnSpc="1"/>
          <a:lstStyle/>
          <a:p>
            <a:pPr>
              <a:lnSpc>
                <a:spcPct val="13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49" name="Chord 46"/>
          <p:cNvSpPr/>
          <p:nvPr/>
        </p:nvSpPr>
        <p:spPr>
          <a:xfrm rot="6745650">
            <a:off x="3625911" y="2641588"/>
            <a:ext cx="2325589" cy="2325589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50" name="Isosceles Triangle 47"/>
          <p:cNvSpPr/>
          <p:nvPr/>
        </p:nvSpPr>
        <p:spPr>
          <a:xfrm rot="10800000">
            <a:off x="4600331" y="3955407"/>
            <a:ext cx="372095" cy="32077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51" name="Text Placeholder 3"/>
          <p:cNvSpPr txBox="1"/>
          <p:nvPr/>
        </p:nvSpPr>
        <p:spPr>
          <a:xfrm>
            <a:off x="3741261" y="4522898"/>
            <a:ext cx="2098017" cy="7201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indent="-228594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标题数字等都可以通过点击和重新输入进行更改，顶部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“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开始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”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面板中可以对字体</a:t>
            </a:r>
            <a:endParaRPr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2" name="Chord 49"/>
          <p:cNvSpPr/>
          <p:nvPr/>
        </p:nvSpPr>
        <p:spPr>
          <a:xfrm rot="6745650">
            <a:off x="6052082" y="2641588"/>
            <a:ext cx="2325589" cy="2325589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53" name="Isosceles Triangle 50"/>
          <p:cNvSpPr/>
          <p:nvPr/>
        </p:nvSpPr>
        <p:spPr>
          <a:xfrm rot="10800000">
            <a:off x="7026503" y="3955407"/>
            <a:ext cx="372095" cy="32077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54" name="Text Placeholder 3"/>
          <p:cNvSpPr txBox="1"/>
          <p:nvPr/>
        </p:nvSpPr>
        <p:spPr>
          <a:xfrm>
            <a:off x="6180990" y="4522898"/>
            <a:ext cx="2098017" cy="7201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indent="-228594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标题数字等都可以通过点击和重新输入进行更改，顶部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“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开始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”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面板中可以对字体</a:t>
            </a:r>
            <a:endParaRPr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5" name="Chord 52"/>
          <p:cNvSpPr/>
          <p:nvPr/>
        </p:nvSpPr>
        <p:spPr>
          <a:xfrm rot="6745650">
            <a:off x="8509256" y="2641588"/>
            <a:ext cx="2325589" cy="2325589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56" name="Isosceles Triangle 53"/>
          <p:cNvSpPr/>
          <p:nvPr/>
        </p:nvSpPr>
        <p:spPr>
          <a:xfrm rot="10800000">
            <a:off x="9483675" y="3955407"/>
            <a:ext cx="372095" cy="32077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57" name="Text Placeholder 3"/>
          <p:cNvSpPr txBox="1"/>
          <p:nvPr/>
        </p:nvSpPr>
        <p:spPr>
          <a:xfrm>
            <a:off x="8620717" y="4522898"/>
            <a:ext cx="2098017" cy="7201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indent="-228594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标题数字等都可以通过点击和重新输入进行更改，顶部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“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开始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”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面板中可以对字体</a:t>
            </a:r>
            <a:endParaRPr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8" name="Freeform 172"/>
          <p:cNvSpPr>
            <a:spLocks noEditPoints="1"/>
          </p:cNvSpPr>
          <p:nvPr/>
        </p:nvSpPr>
        <p:spPr bwMode="auto">
          <a:xfrm>
            <a:off x="4484697" y="3095681"/>
            <a:ext cx="603367" cy="439160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27" tIns="55812" rIns="111627" bIns="55812" numCol="1" anchor="t" anchorCtr="0" compatLnSpc="1"/>
          <a:lstStyle/>
          <a:p>
            <a:pPr>
              <a:lnSpc>
                <a:spcPct val="13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59" name="Freeform 122"/>
          <p:cNvSpPr>
            <a:spLocks noEditPoints="1"/>
          </p:cNvSpPr>
          <p:nvPr/>
        </p:nvSpPr>
        <p:spPr bwMode="auto">
          <a:xfrm>
            <a:off x="7024525" y="3022887"/>
            <a:ext cx="376052" cy="540839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27" tIns="55812" rIns="111627" bIns="55812" numCol="1" anchor="t" anchorCtr="0" compatLnSpc="1"/>
          <a:lstStyle/>
          <a:p>
            <a:pPr>
              <a:lnSpc>
                <a:spcPct val="130000"/>
              </a:lnSpc>
            </a:pPr>
            <a:endParaRPr lang="en-US" sz="2800">
              <a:cs typeface="+mn-ea"/>
              <a:sym typeface="+mn-lt"/>
            </a:endParaRPr>
          </a:p>
        </p:txBody>
      </p:sp>
      <p:sp>
        <p:nvSpPr>
          <p:cNvPr id="60" name="Freeform 66"/>
          <p:cNvSpPr>
            <a:spLocks noEditPoints="1"/>
          </p:cNvSpPr>
          <p:nvPr/>
        </p:nvSpPr>
        <p:spPr bwMode="auto">
          <a:xfrm>
            <a:off x="9358872" y="3059087"/>
            <a:ext cx="621713" cy="482227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27" tIns="55812" rIns="111627" bIns="55812" numCol="1" anchor="t" anchorCtr="0" compatLnSpc="1"/>
          <a:lstStyle/>
          <a:p>
            <a:pPr>
              <a:lnSpc>
                <a:spcPct val="130000"/>
              </a:lnSpc>
            </a:pPr>
            <a:endParaRPr lang="en-US" sz="28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356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4" grpId="0" bldLvl="0" animBg="1"/>
      <p:bldP spid="35" grpId="0"/>
      <p:bldP spid="48" grpId="0" bldLvl="0" animBg="1"/>
      <p:bldP spid="49" grpId="0" bldLvl="0" animBg="1"/>
      <p:bldP spid="50" grpId="0" bldLvl="0" animBg="1"/>
      <p:bldP spid="51" grpId="0"/>
      <p:bldP spid="52" grpId="0" bldLvl="0" animBg="1"/>
      <p:bldP spid="53" grpId="0" bldLvl="0" animBg="1"/>
      <p:bldP spid="54" grpId="0"/>
      <p:bldP spid="55" grpId="0" bldLvl="0" animBg="1"/>
      <p:bldP spid="56" grpId="0" bldLvl="0" animBg="1"/>
      <p:bldP spid="57" grpId="0"/>
      <p:bldP spid="58" grpId="0" bldLvl="0" animBg="1"/>
      <p:bldP spid="59" grpId="0" bldLvl="0" animBg="1"/>
      <p:bldP spid="6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3"/>
          <p:cNvGrpSpPr/>
          <p:nvPr/>
        </p:nvGrpSpPr>
        <p:grpSpPr bwMode="auto">
          <a:xfrm>
            <a:off x="7618414" y="1700214"/>
            <a:ext cx="2955925" cy="1032222"/>
            <a:chOff x="1603804" y="2220559"/>
            <a:chExt cx="2955174" cy="1032246"/>
          </a:xfrm>
        </p:grpSpPr>
        <p:sp>
          <p:nvSpPr>
            <p:cNvPr id="26" name="Text Placeholder 2"/>
            <p:cNvSpPr txBox="1"/>
            <p:nvPr/>
          </p:nvSpPr>
          <p:spPr>
            <a:xfrm>
              <a:off x="1603804" y="2220559"/>
              <a:ext cx="2014025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</a:t>
              </a:r>
              <a:endPara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5"/>
            <p:cNvSpPr txBox="1"/>
            <p:nvPr/>
          </p:nvSpPr>
          <p:spPr>
            <a:xfrm>
              <a:off x="1679985" y="2560292"/>
              <a:ext cx="2878993" cy="69251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6"/>
          <p:cNvGrpSpPr/>
          <p:nvPr/>
        </p:nvGrpSpPr>
        <p:grpSpPr bwMode="auto">
          <a:xfrm>
            <a:off x="7618414" y="3243263"/>
            <a:ext cx="2955925" cy="1032222"/>
            <a:chOff x="1603804" y="2220559"/>
            <a:chExt cx="2955174" cy="1032246"/>
          </a:xfrm>
        </p:grpSpPr>
        <p:sp>
          <p:nvSpPr>
            <p:cNvPr id="29" name="Text Placeholder 2"/>
            <p:cNvSpPr txBox="1"/>
            <p:nvPr/>
          </p:nvSpPr>
          <p:spPr>
            <a:xfrm>
              <a:off x="1603804" y="2220559"/>
              <a:ext cx="2014025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</a:t>
              </a:r>
              <a:endPara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8"/>
            <p:cNvSpPr txBox="1"/>
            <p:nvPr/>
          </p:nvSpPr>
          <p:spPr>
            <a:xfrm>
              <a:off x="1679985" y="2560292"/>
              <a:ext cx="2878993" cy="69251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9"/>
          <p:cNvGrpSpPr/>
          <p:nvPr/>
        </p:nvGrpSpPr>
        <p:grpSpPr bwMode="auto">
          <a:xfrm>
            <a:off x="7618414" y="4910138"/>
            <a:ext cx="2955925" cy="1032222"/>
            <a:chOff x="1603804" y="2220559"/>
            <a:chExt cx="2955174" cy="1032246"/>
          </a:xfrm>
        </p:grpSpPr>
        <p:sp>
          <p:nvSpPr>
            <p:cNvPr id="32" name="Text Placeholder 2"/>
            <p:cNvSpPr txBox="1"/>
            <p:nvPr/>
          </p:nvSpPr>
          <p:spPr>
            <a:xfrm>
              <a:off x="1603804" y="2220559"/>
              <a:ext cx="2014025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</a:t>
              </a:r>
              <a:endPara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1679985" y="2560292"/>
              <a:ext cx="2878993" cy="69251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Group 12"/>
          <p:cNvGrpSpPr/>
          <p:nvPr/>
        </p:nvGrpSpPr>
        <p:grpSpPr bwMode="auto">
          <a:xfrm>
            <a:off x="1630363" y="1700214"/>
            <a:ext cx="2959100" cy="1032222"/>
            <a:chOff x="1679271" y="2220559"/>
            <a:chExt cx="2959965" cy="1032246"/>
          </a:xfrm>
        </p:grpSpPr>
        <p:sp>
          <p:nvSpPr>
            <p:cNvPr id="35" name="Text Placeholder 2"/>
            <p:cNvSpPr txBox="1"/>
            <p:nvPr/>
          </p:nvSpPr>
          <p:spPr>
            <a:xfrm>
              <a:off x="2625698" y="2220559"/>
              <a:ext cx="2013538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1679271" y="2560292"/>
              <a:ext cx="2878979" cy="69251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Group 15"/>
          <p:cNvGrpSpPr/>
          <p:nvPr/>
        </p:nvGrpSpPr>
        <p:grpSpPr bwMode="auto">
          <a:xfrm>
            <a:off x="1630363" y="3243263"/>
            <a:ext cx="2959100" cy="1032222"/>
            <a:chOff x="1679271" y="2220559"/>
            <a:chExt cx="2959965" cy="1032246"/>
          </a:xfrm>
        </p:grpSpPr>
        <p:sp>
          <p:nvSpPr>
            <p:cNvPr id="38" name="Text Placeholder 2"/>
            <p:cNvSpPr txBox="1"/>
            <p:nvPr/>
          </p:nvSpPr>
          <p:spPr>
            <a:xfrm>
              <a:off x="2625698" y="2220559"/>
              <a:ext cx="2013538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</a:t>
              </a:r>
              <a:endPara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17"/>
            <p:cNvSpPr txBox="1"/>
            <p:nvPr/>
          </p:nvSpPr>
          <p:spPr>
            <a:xfrm>
              <a:off x="1679271" y="2560292"/>
              <a:ext cx="2878979" cy="69251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Group 18"/>
          <p:cNvGrpSpPr/>
          <p:nvPr/>
        </p:nvGrpSpPr>
        <p:grpSpPr bwMode="auto">
          <a:xfrm>
            <a:off x="1630363" y="4903788"/>
            <a:ext cx="2959100" cy="1032222"/>
            <a:chOff x="1679271" y="2220559"/>
            <a:chExt cx="2959965" cy="1032246"/>
          </a:xfrm>
        </p:grpSpPr>
        <p:sp>
          <p:nvSpPr>
            <p:cNvPr id="41" name="Text Placeholder 2"/>
            <p:cNvSpPr txBox="1"/>
            <p:nvPr/>
          </p:nvSpPr>
          <p:spPr>
            <a:xfrm>
              <a:off x="2625698" y="2220559"/>
              <a:ext cx="2013538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</a:t>
              </a:r>
              <a:endPara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20"/>
            <p:cNvSpPr txBox="1"/>
            <p:nvPr/>
          </p:nvSpPr>
          <p:spPr>
            <a:xfrm>
              <a:off x="1679271" y="2560292"/>
              <a:ext cx="2878979" cy="69251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Group 1"/>
          <p:cNvGrpSpPr/>
          <p:nvPr/>
        </p:nvGrpSpPr>
        <p:grpSpPr bwMode="auto">
          <a:xfrm>
            <a:off x="4752975" y="1662113"/>
            <a:ext cx="1268413" cy="5211763"/>
            <a:chOff x="4752322" y="1662430"/>
            <a:chExt cx="1269757" cy="5211794"/>
          </a:xfrm>
        </p:grpSpPr>
        <p:grpSp>
          <p:nvGrpSpPr>
            <p:cNvPr id="45" name="Group 35"/>
            <p:cNvGrpSpPr/>
            <p:nvPr/>
          </p:nvGrpSpPr>
          <p:grpSpPr bwMode="auto">
            <a:xfrm>
              <a:off x="4752322" y="1662430"/>
              <a:ext cx="1269757" cy="5211794"/>
              <a:chOff x="4752322" y="1646206"/>
              <a:chExt cx="1269757" cy="5211794"/>
            </a:xfrm>
          </p:grpSpPr>
          <p:sp>
            <p:nvSpPr>
              <p:cNvPr id="47" name="Freeform 12"/>
              <p:cNvSpPr/>
              <p:nvPr/>
            </p:nvSpPr>
            <p:spPr bwMode="auto">
              <a:xfrm rot="5400000">
                <a:off x="3459643" y="4295564"/>
                <a:ext cx="4753004" cy="371869"/>
              </a:xfrm>
              <a:custGeom>
                <a:avLst/>
                <a:gdLst>
                  <a:gd name="T0" fmla="*/ 0 w 1355"/>
                  <a:gd name="T1" fmla="*/ 104 h 104"/>
                  <a:gd name="T2" fmla="*/ 0 w 1355"/>
                  <a:gd name="T3" fmla="*/ 21 h 104"/>
                  <a:gd name="T4" fmla="*/ 26 w 1355"/>
                  <a:gd name="T5" fmla="*/ 1 h 104"/>
                  <a:gd name="T6" fmla="*/ 1355 w 1355"/>
                  <a:gd name="T7" fmla="*/ 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55" h="104">
                    <a:moveTo>
                      <a:pt x="0" y="104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1" y="8"/>
                      <a:pt x="9" y="0"/>
                      <a:pt x="26" y="1"/>
                    </a:cubicBezTo>
                    <a:cubicBezTo>
                      <a:pt x="1355" y="1"/>
                      <a:pt x="1355" y="1"/>
                      <a:pt x="1355" y="1"/>
                    </a:cubicBezTo>
                  </a:path>
                </a:pathLst>
              </a:custGeom>
              <a:noFill/>
              <a:ln w="85725" cap="flat">
                <a:solidFill>
                  <a:schemeClr val="accent2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1920" tIns="60960" rIns="121920" bIns="60960"/>
              <a:lstStyle/>
              <a:p>
                <a:pPr defTabSz="1218323">
                  <a:defRPr/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48" name="Oval 6"/>
              <p:cNvSpPr>
                <a:spLocks noChangeArrowheads="1"/>
              </p:cNvSpPr>
              <p:nvPr/>
            </p:nvSpPr>
            <p:spPr bwMode="auto">
              <a:xfrm rot="5400000">
                <a:off x="4750418" y="1648110"/>
                <a:ext cx="909643" cy="905834"/>
              </a:xfrm>
              <a:prstGeom prst="ellipse">
                <a:avLst/>
              </a:prstGeom>
              <a:solidFill>
                <a:schemeClr val="accent2"/>
              </a:solidFill>
              <a:ln w="9525" cap="flat">
                <a:noFill/>
                <a:prstDash val="solid"/>
                <a:miter lim="800000"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zh-CN" altLang="zh-CN" sz="2400"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46" name="Freeform 41"/>
            <p:cNvSpPr>
              <a:spLocks noEditPoints="1"/>
            </p:cNvSpPr>
            <p:nvPr/>
          </p:nvSpPr>
          <p:spPr bwMode="auto">
            <a:xfrm>
              <a:off x="4999703" y="1915262"/>
              <a:ext cx="358640" cy="403767"/>
            </a:xfrm>
            <a:custGeom>
              <a:avLst/>
              <a:gdLst>
                <a:gd name="T0" fmla="*/ 336225 w 320"/>
                <a:gd name="T1" fmla="*/ 0 h 360"/>
                <a:gd name="T2" fmla="*/ 286912 w 320"/>
                <a:gd name="T3" fmla="*/ 0 h 360"/>
                <a:gd name="T4" fmla="*/ 268980 w 320"/>
                <a:gd name="T5" fmla="*/ 22432 h 360"/>
                <a:gd name="T6" fmla="*/ 268980 w 320"/>
                <a:gd name="T7" fmla="*/ 403767 h 360"/>
                <a:gd name="T8" fmla="*/ 358640 w 320"/>
                <a:gd name="T9" fmla="*/ 403767 h 360"/>
                <a:gd name="T10" fmla="*/ 358640 w 320"/>
                <a:gd name="T11" fmla="*/ 22432 h 360"/>
                <a:gd name="T12" fmla="*/ 336225 w 320"/>
                <a:gd name="T13" fmla="*/ 0 h 360"/>
                <a:gd name="T14" fmla="*/ 201735 w 320"/>
                <a:gd name="T15" fmla="*/ 134589 h 360"/>
                <a:gd name="T16" fmla="*/ 152422 w 320"/>
                <a:gd name="T17" fmla="*/ 134589 h 360"/>
                <a:gd name="T18" fmla="*/ 134490 w 320"/>
                <a:gd name="T19" fmla="*/ 157021 h 360"/>
                <a:gd name="T20" fmla="*/ 134490 w 320"/>
                <a:gd name="T21" fmla="*/ 403767 h 360"/>
                <a:gd name="T22" fmla="*/ 224150 w 320"/>
                <a:gd name="T23" fmla="*/ 403767 h 360"/>
                <a:gd name="T24" fmla="*/ 224150 w 320"/>
                <a:gd name="T25" fmla="*/ 157021 h 360"/>
                <a:gd name="T26" fmla="*/ 201735 w 320"/>
                <a:gd name="T27" fmla="*/ 134589 h 360"/>
                <a:gd name="T28" fmla="*/ 67245 w 320"/>
                <a:gd name="T29" fmla="*/ 269178 h 360"/>
                <a:gd name="T30" fmla="*/ 17932 w 320"/>
                <a:gd name="T31" fmla="*/ 269178 h 360"/>
                <a:gd name="T32" fmla="*/ 0 w 320"/>
                <a:gd name="T33" fmla="*/ 291610 h 360"/>
                <a:gd name="T34" fmla="*/ 0 w 320"/>
                <a:gd name="T35" fmla="*/ 403767 h 360"/>
                <a:gd name="T36" fmla="*/ 89660 w 320"/>
                <a:gd name="T37" fmla="*/ 403767 h 360"/>
                <a:gd name="T38" fmla="*/ 89660 w 320"/>
                <a:gd name="T39" fmla="*/ 291610 h 360"/>
                <a:gd name="T40" fmla="*/ 67245 w 320"/>
                <a:gd name="T41" fmla="*/ 269178 h 3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49" name="Group 2"/>
          <p:cNvGrpSpPr/>
          <p:nvPr/>
        </p:nvGrpSpPr>
        <p:grpSpPr bwMode="auto">
          <a:xfrm>
            <a:off x="6115051" y="1689101"/>
            <a:ext cx="1277939" cy="5184775"/>
            <a:chOff x="6114303" y="1689468"/>
            <a:chExt cx="1278087" cy="5184756"/>
          </a:xfrm>
        </p:grpSpPr>
        <p:grpSp>
          <p:nvGrpSpPr>
            <p:cNvPr id="50" name="Group 40"/>
            <p:cNvGrpSpPr/>
            <p:nvPr/>
          </p:nvGrpSpPr>
          <p:grpSpPr bwMode="auto">
            <a:xfrm>
              <a:off x="6114303" y="1689468"/>
              <a:ext cx="1278087" cy="5184756"/>
              <a:chOff x="6114303" y="1673244"/>
              <a:chExt cx="1278087" cy="5184756"/>
            </a:xfrm>
          </p:grpSpPr>
          <p:sp>
            <p:nvSpPr>
              <p:cNvPr id="54" name="Freeform 11"/>
              <p:cNvSpPr/>
              <p:nvPr/>
            </p:nvSpPr>
            <p:spPr bwMode="auto">
              <a:xfrm rot="5400000">
                <a:off x="3923583" y="4295762"/>
                <a:ext cx="4752958" cy="371518"/>
              </a:xfrm>
              <a:custGeom>
                <a:avLst/>
                <a:gdLst>
                  <a:gd name="T0" fmla="*/ 0 w 1355"/>
                  <a:gd name="T1" fmla="*/ 0 h 104"/>
                  <a:gd name="T2" fmla="*/ 0 w 1355"/>
                  <a:gd name="T3" fmla="*/ 83 h 104"/>
                  <a:gd name="T4" fmla="*/ 26 w 1355"/>
                  <a:gd name="T5" fmla="*/ 104 h 104"/>
                  <a:gd name="T6" fmla="*/ 1355 w 1355"/>
                  <a:gd name="T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55" h="104">
                    <a:moveTo>
                      <a:pt x="0" y="0"/>
                    </a:moveTo>
                    <a:cubicBezTo>
                      <a:pt x="0" y="83"/>
                      <a:pt x="0" y="83"/>
                      <a:pt x="0" y="83"/>
                    </a:cubicBezTo>
                    <a:cubicBezTo>
                      <a:pt x="1" y="97"/>
                      <a:pt x="9" y="104"/>
                      <a:pt x="26" y="104"/>
                    </a:cubicBezTo>
                    <a:cubicBezTo>
                      <a:pt x="1355" y="104"/>
                      <a:pt x="1355" y="104"/>
                      <a:pt x="1355" y="104"/>
                    </a:cubicBezTo>
                  </a:path>
                </a:pathLst>
              </a:custGeom>
              <a:noFill/>
              <a:ln w="85725" cap="flat">
                <a:solidFill>
                  <a:schemeClr val="accent3"/>
                </a:solidFill>
                <a:prstDash val="solid"/>
                <a:miter lim="800000"/>
              </a:ln>
            </p:spPr>
            <p:txBody>
              <a:bodyPr lIns="121920" tIns="60960" rIns="121920" bIns="60960"/>
              <a:lstStyle/>
              <a:p>
                <a:pPr defTabSz="1218323">
                  <a:defRPr/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55" name="Oval 43"/>
              <p:cNvSpPr>
                <a:spLocks noChangeArrowheads="1"/>
              </p:cNvSpPr>
              <p:nvPr/>
            </p:nvSpPr>
            <p:spPr bwMode="auto">
              <a:xfrm rot="5400000">
                <a:off x="6481113" y="1671601"/>
                <a:ext cx="909635" cy="912919"/>
              </a:xfrm>
              <a:prstGeom prst="ellipse">
                <a:avLst/>
              </a:prstGeom>
              <a:solidFill>
                <a:schemeClr val="accent3"/>
              </a:solidFill>
              <a:ln w="9525" cap="flat">
                <a:noFill/>
                <a:prstDash val="solid"/>
                <a:miter lim="800000"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zh-CN" altLang="zh-CN" sz="2400"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Group 44"/>
            <p:cNvGrpSpPr/>
            <p:nvPr/>
          </p:nvGrpSpPr>
          <p:grpSpPr>
            <a:xfrm>
              <a:off x="6741163" y="1918039"/>
              <a:ext cx="466477" cy="452289"/>
              <a:chOff x="4411266" y="2303265"/>
              <a:chExt cx="325040" cy="315154"/>
            </a:xfrm>
            <a:solidFill>
              <a:schemeClr val="bg1"/>
            </a:solidFill>
          </p:grpSpPr>
          <p:sp>
            <p:nvSpPr>
              <p:cNvPr id="52" name="Freeform 28"/>
              <p:cNvSpPr/>
              <p:nvPr/>
            </p:nvSpPr>
            <p:spPr bwMode="auto">
              <a:xfrm>
                <a:off x="4411266" y="2336007"/>
                <a:ext cx="291108" cy="282412"/>
              </a:xfrm>
              <a:custGeom>
                <a:avLst/>
                <a:gdLst>
                  <a:gd name="T0" fmla="*/ 417 w 21600"/>
                  <a:gd name="T1" fmla="*/ 102 h 21600"/>
                  <a:gd name="T2" fmla="*/ 384 w 21600"/>
                  <a:gd name="T3" fmla="*/ 65 h 21600"/>
                  <a:gd name="T4" fmla="*/ 316 w 21600"/>
                  <a:gd name="T5" fmla="*/ 0 h 21600"/>
                  <a:gd name="T6" fmla="*/ 283 w 21600"/>
                  <a:gd name="T7" fmla="*/ 33 h 21600"/>
                  <a:gd name="T8" fmla="*/ 149 w 21600"/>
                  <a:gd name="T9" fmla="*/ 102 h 21600"/>
                  <a:gd name="T10" fmla="*/ 0 w 21600"/>
                  <a:gd name="T11" fmla="*/ 465 h 21600"/>
                  <a:gd name="T12" fmla="*/ 182 w 21600"/>
                  <a:gd name="T13" fmla="*/ 265 h 21600"/>
                  <a:gd name="T14" fmla="*/ 182 w 21600"/>
                  <a:gd name="T15" fmla="*/ 265 h 21600"/>
                  <a:gd name="T16" fmla="*/ 197 w 21600"/>
                  <a:gd name="T17" fmla="*/ 181 h 21600"/>
                  <a:gd name="T18" fmla="*/ 302 w 21600"/>
                  <a:gd name="T19" fmla="*/ 181 h 21600"/>
                  <a:gd name="T20" fmla="*/ 302 w 21600"/>
                  <a:gd name="T21" fmla="*/ 283 h 21600"/>
                  <a:gd name="T22" fmla="*/ 216 w 21600"/>
                  <a:gd name="T23" fmla="*/ 297 h 21600"/>
                  <a:gd name="T24" fmla="*/ 216 w 21600"/>
                  <a:gd name="T25" fmla="*/ 297 h 21600"/>
                  <a:gd name="T26" fmla="*/ 10 w 21600"/>
                  <a:gd name="T27" fmla="*/ 474 h 21600"/>
                  <a:gd name="T28" fmla="*/ 384 w 21600"/>
                  <a:gd name="T29" fmla="*/ 330 h 21600"/>
                  <a:gd name="T30" fmla="*/ 451 w 21600"/>
                  <a:gd name="T31" fmla="*/ 200 h 21600"/>
                  <a:gd name="T32" fmla="*/ 489 w 21600"/>
                  <a:gd name="T33" fmla="*/ 167 h 21600"/>
                  <a:gd name="T34" fmla="*/ 417 w 21600"/>
                  <a:gd name="T35" fmla="*/ 102 h 21600"/>
                  <a:gd name="T36" fmla="*/ 417 w 21600"/>
                  <a:gd name="T37" fmla="*/ 102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8424" y="4659"/>
                    </a:moveTo>
                    <a:cubicBezTo>
                      <a:pt x="16941" y="2965"/>
                      <a:pt x="16941" y="2965"/>
                      <a:pt x="16941" y="2965"/>
                    </a:cubicBezTo>
                    <a:cubicBezTo>
                      <a:pt x="13976" y="0"/>
                      <a:pt x="13976" y="0"/>
                      <a:pt x="13976" y="0"/>
                    </a:cubicBezTo>
                    <a:cubicBezTo>
                      <a:pt x="13976" y="0"/>
                      <a:pt x="13976" y="0"/>
                      <a:pt x="12494" y="1482"/>
                    </a:cubicBezTo>
                    <a:cubicBezTo>
                      <a:pt x="11012" y="2965"/>
                      <a:pt x="6565" y="4659"/>
                      <a:pt x="6565" y="4659"/>
                    </a:cubicBezTo>
                    <a:cubicBezTo>
                      <a:pt x="0" y="21176"/>
                      <a:pt x="0" y="21176"/>
                      <a:pt x="0" y="21176"/>
                    </a:cubicBezTo>
                    <a:cubicBezTo>
                      <a:pt x="8047" y="12071"/>
                      <a:pt x="8047" y="12071"/>
                      <a:pt x="8047" y="12071"/>
                    </a:cubicBezTo>
                    <a:cubicBezTo>
                      <a:pt x="7624" y="10800"/>
                      <a:pt x="7835" y="9318"/>
                      <a:pt x="8682" y="8259"/>
                    </a:cubicBezTo>
                    <a:cubicBezTo>
                      <a:pt x="9953" y="6988"/>
                      <a:pt x="12071" y="6988"/>
                      <a:pt x="13341" y="8259"/>
                    </a:cubicBezTo>
                    <a:cubicBezTo>
                      <a:pt x="14400" y="9529"/>
                      <a:pt x="14400" y="11647"/>
                      <a:pt x="13341" y="12918"/>
                    </a:cubicBezTo>
                    <a:cubicBezTo>
                      <a:pt x="12282" y="13765"/>
                      <a:pt x="10800" y="13976"/>
                      <a:pt x="9529" y="13553"/>
                    </a:cubicBezTo>
                    <a:cubicBezTo>
                      <a:pt x="424" y="21600"/>
                      <a:pt x="424" y="21600"/>
                      <a:pt x="424" y="21600"/>
                    </a:cubicBezTo>
                    <a:cubicBezTo>
                      <a:pt x="16941" y="15035"/>
                      <a:pt x="16941" y="15035"/>
                      <a:pt x="16941" y="15035"/>
                    </a:cubicBezTo>
                    <a:cubicBezTo>
                      <a:pt x="16941" y="15035"/>
                      <a:pt x="18424" y="10588"/>
                      <a:pt x="19906" y="9106"/>
                    </a:cubicBezTo>
                    <a:cubicBezTo>
                      <a:pt x="21600" y="7624"/>
                      <a:pt x="21600" y="7624"/>
                      <a:pt x="21600" y="7624"/>
                    </a:cubicBezTo>
                    <a:lnTo>
                      <a:pt x="18424" y="4659"/>
                    </a:lnTo>
                    <a:close/>
                    <a:moveTo>
                      <a:pt x="18424" y="465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1218323">
                  <a:defRPr/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53" name="Freeform 30"/>
              <p:cNvSpPr/>
              <p:nvPr/>
            </p:nvSpPr>
            <p:spPr bwMode="auto">
              <a:xfrm>
                <a:off x="4619625" y="2303265"/>
                <a:ext cx="116681" cy="113109"/>
              </a:xfrm>
              <a:custGeom>
                <a:avLst/>
                <a:gdLst>
                  <a:gd name="T0" fmla="*/ 24 w 21600"/>
                  <a:gd name="T1" fmla="*/ 0 h 21600"/>
                  <a:gd name="T2" fmla="*/ 196 w 21600"/>
                  <a:gd name="T3" fmla="*/ 167 h 21600"/>
                  <a:gd name="T4" fmla="*/ 172 w 21600"/>
                  <a:gd name="T5" fmla="*/ 190 h 21600"/>
                  <a:gd name="T6" fmla="*/ 0 w 21600"/>
                  <a:gd name="T7" fmla="*/ 23 h 21600"/>
                  <a:gd name="T8" fmla="*/ 24 w 21600"/>
                  <a:gd name="T9" fmla="*/ 0 h 21600"/>
                  <a:gd name="T10" fmla="*/ 24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2667" y="0"/>
                    </a:moveTo>
                    <a:lnTo>
                      <a:pt x="21600" y="18933"/>
                    </a:lnTo>
                    <a:lnTo>
                      <a:pt x="18933" y="21600"/>
                    </a:lnTo>
                    <a:lnTo>
                      <a:pt x="0" y="2667"/>
                    </a:lnTo>
                    <a:lnTo>
                      <a:pt x="2667" y="0"/>
                    </a:lnTo>
                    <a:close/>
                    <a:moveTo>
                      <a:pt x="2667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1218323">
                  <a:defRPr/>
                </a:pPr>
                <a:endParaRPr 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Group 21"/>
          <p:cNvGrpSpPr/>
          <p:nvPr/>
        </p:nvGrpSpPr>
        <p:grpSpPr bwMode="auto">
          <a:xfrm>
            <a:off x="4752975" y="3251200"/>
            <a:ext cx="1168400" cy="3622675"/>
            <a:chOff x="4752322" y="3251265"/>
            <a:chExt cx="1169758" cy="3622960"/>
          </a:xfrm>
        </p:grpSpPr>
        <p:grpSp>
          <p:nvGrpSpPr>
            <p:cNvPr id="57" name="Group 31"/>
            <p:cNvGrpSpPr/>
            <p:nvPr/>
          </p:nvGrpSpPr>
          <p:grpSpPr bwMode="auto">
            <a:xfrm>
              <a:off x="4752322" y="3251265"/>
              <a:ext cx="1169758" cy="3622960"/>
              <a:chOff x="4752322" y="3235041"/>
              <a:chExt cx="1169758" cy="3622960"/>
            </a:xfrm>
          </p:grpSpPr>
          <p:sp>
            <p:nvSpPr>
              <p:cNvPr id="59" name="Freeform 14"/>
              <p:cNvSpPr/>
              <p:nvPr/>
            </p:nvSpPr>
            <p:spPr bwMode="auto">
              <a:xfrm rot="5400000">
                <a:off x="4200948" y="5136870"/>
                <a:ext cx="3170486" cy="271778"/>
              </a:xfrm>
              <a:custGeom>
                <a:avLst/>
                <a:gdLst>
                  <a:gd name="T0" fmla="*/ 0 w 959"/>
                  <a:gd name="T1" fmla="*/ 76 h 76"/>
                  <a:gd name="T2" fmla="*/ 0 w 959"/>
                  <a:gd name="T3" fmla="*/ 21 h 76"/>
                  <a:gd name="T4" fmla="*/ 18 w 959"/>
                  <a:gd name="T5" fmla="*/ 1 h 76"/>
                  <a:gd name="T6" fmla="*/ 959 w 959"/>
                  <a:gd name="T7" fmla="*/ 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9" h="76">
                    <a:moveTo>
                      <a:pt x="0" y="76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8"/>
                      <a:pt x="6" y="0"/>
                      <a:pt x="18" y="1"/>
                    </a:cubicBezTo>
                    <a:cubicBezTo>
                      <a:pt x="959" y="1"/>
                      <a:pt x="959" y="1"/>
                      <a:pt x="959" y="1"/>
                    </a:cubicBezTo>
                  </a:path>
                </a:pathLst>
              </a:custGeom>
              <a:noFill/>
              <a:ln w="85725" cap="flat">
                <a:solidFill>
                  <a:schemeClr val="accent1"/>
                </a:solidFill>
                <a:prstDash val="solid"/>
                <a:miter lim="800000"/>
              </a:ln>
            </p:spPr>
            <p:txBody>
              <a:bodyPr lIns="121920" tIns="60960" rIns="121920" bIns="60960"/>
              <a:lstStyle/>
              <a:p>
                <a:pPr defTabSz="1218323">
                  <a:defRPr/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auto">
              <a:xfrm rot="5400000">
                <a:off x="4750431" y="3236932"/>
                <a:ext cx="909710" cy="905927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 lim="800000"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zh-CN" altLang="zh-CN" sz="2400"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4973379" y="3528968"/>
              <a:ext cx="411287" cy="365425"/>
            </a:xfrm>
            <a:custGeom>
              <a:avLst/>
              <a:gdLst>
                <a:gd name="T0" fmla="*/ 408218 w 134"/>
                <a:gd name="T1" fmla="*/ 49133 h 119"/>
                <a:gd name="T2" fmla="*/ 371386 w 134"/>
                <a:gd name="T3" fmla="*/ 15354 h 119"/>
                <a:gd name="T4" fmla="*/ 352970 w 134"/>
                <a:gd name="T5" fmla="*/ 15354 h 119"/>
                <a:gd name="T6" fmla="*/ 349901 w 134"/>
                <a:gd name="T7" fmla="*/ 24566 h 119"/>
                <a:gd name="T8" fmla="*/ 340693 w 134"/>
                <a:gd name="T9" fmla="*/ 27637 h 119"/>
                <a:gd name="T10" fmla="*/ 340693 w 134"/>
                <a:gd name="T11" fmla="*/ 27637 h 119"/>
                <a:gd name="T12" fmla="*/ 248614 w 134"/>
                <a:gd name="T13" fmla="*/ 119761 h 119"/>
                <a:gd name="T14" fmla="*/ 242475 w 134"/>
                <a:gd name="T15" fmla="*/ 144328 h 119"/>
                <a:gd name="T16" fmla="*/ 251683 w 134"/>
                <a:gd name="T17" fmla="*/ 153540 h 119"/>
                <a:gd name="T18" fmla="*/ 251683 w 134"/>
                <a:gd name="T19" fmla="*/ 153540 h 119"/>
                <a:gd name="T20" fmla="*/ 254752 w 134"/>
                <a:gd name="T21" fmla="*/ 156611 h 119"/>
                <a:gd name="T22" fmla="*/ 233267 w 134"/>
                <a:gd name="T23" fmla="*/ 175036 h 119"/>
                <a:gd name="T24" fmla="*/ 165743 w 134"/>
                <a:gd name="T25" fmla="*/ 107478 h 119"/>
                <a:gd name="T26" fmla="*/ 144257 w 134"/>
                <a:gd name="T27" fmla="*/ 30708 h 119"/>
                <a:gd name="T28" fmla="*/ 64455 w 134"/>
                <a:gd name="T29" fmla="*/ 9212 h 119"/>
                <a:gd name="T30" fmla="*/ 110495 w 134"/>
                <a:gd name="T31" fmla="*/ 55274 h 119"/>
                <a:gd name="T32" fmla="*/ 98218 w 134"/>
                <a:gd name="T33" fmla="*/ 98266 h 119"/>
                <a:gd name="T34" fmla="*/ 55248 w 134"/>
                <a:gd name="T35" fmla="*/ 110549 h 119"/>
                <a:gd name="T36" fmla="*/ 9208 w 134"/>
                <a:gd name="T37" fmla="*/ 64487 h 119"/>
                <a:gd name="T38" fmla="*/ 30693 w 134"/>
                <a:gd name="T39" fmla="*/ 144328 h 119"/>
                <a:gd name="T40" fmla="*/ 110495 w 134"/>
                <a:gd name="T41" fmla="*/ 162752 h 119"/>
                <a:gd name="T42" fmla="*/ 113564 w 134"/>
                <a:gd name="T43" fmla="*/ 162752 h 119"/>
                <a:gd name="T44" fmla="*/ 178020 w 134"/>
                <a:gd name="T45" fmla="*/ 230310 h 119"/>
                <a:gd name="T46" fmla="*/ 116634 w 134"/>
                <a:gd name="T47" fmla="*/ 294797 h 119"/>
                <a:gd name="T48" fmla="*/ 110495 w 134"/>
                <a:gd name="T49" fmla="*/ 291726 h 119"/>
                <a:gd name="T50" fmla="*/ 95148 w 134"/>
                <a:gd name="T51" fmla="*/ 304009 h 119"/>
                <a:gd name="T52" fmla="*/ 64455 w 134"/>
                <a:gd name="T53" fmla="*/ 353142 h 119"/>
                <a:gd name="T54" fmla="*/ 70594 w 134"/>
                <a:gd name="T55" fmla="*/ 359283 h 119"/>
                <a:gd name="T56" fmla="*/ 119703 w 134"/>
                <a:gd name="T57" fmla="*/ 328575 h 119"/>
                <a:gd name="T58" fmla="*/ 131980 w 134"/>
                <a:gd name="T59" fmla="*/ 310151 h 119"/>
                <a:gd name="T60" fmla="*/ 128911 w 134"/>
                <a:gd name="T61" fmla="*/ 307080 h 119"/>
                <a:gd name="T62" fmla="*/ 193366 w 134"/>
                <a:gd name="T63" fmla="*/ 245664 h 119"/>
                <a:gd name="T64" fmla="*/ 300792 w 134"/>
                <a:gd name="T65" fmla="*/ 353142 h 119"/>
                <a:gd name="T66" fmla="*/ 328416 w 134"/>
                <a:gd name="T67" fmla="*/ 365425 h 119"/>
                <a:gd name="T68" fmla="*/ 356039 w 134"/>
                <a:gd name="T69" fmla="*/ 353142 h 119"/>
                <a:gd name="T70" fmla="*/ 356039 w 134"/>
                <a:gd name="T71" fmla="*/ 297867 h 119"/>
                <a:gd name="T72" fmla="*/ 248614 w 134"/>
                <a:gd name="T73" fmla="*/ 190389 h 119"/>
                <a:gd name="T74" fmla="*/ 267030 w 134"/>
                <a:gd name="T75" fmla="*/ 171965 h 119"/>
                <a:gd name="T76" fmla="*/ 276238 w 134"/>
                <a:gd name="T77" fmla="*/ 181177 h 119"/>
                <a:gd name="T78" fmla="*/ 300792 w 134"/>
                <a:gd name="T79" fmla="*/ 175036 h 119"/>
                <a:gd name="T80" fmla="*/ 392871 w 134"/>
                <a:gd name="T81" fmla="*/ 79841 h 119"/>
                <a:gd name="T82" fmla="*/ 392871 w 134"/>
                <a:gd name="T83" fmla="*/ 79841 h 119"/>
                <a:gd name="T84" fmla="*/ 392871 w 134"/>
                <a:gd name="T85" fmla="*/ 79841 h 119"/>
                <a:gd name="T86" fmla="*/ 395940 w 134"/>
                <a:gd name="T87" fmla="*/ 70628 h 119"/>
                <a:gd name="T88" fmla="*/ 408218 w 134"/>
                <a:gd name="T89" fmla="*/ 67558 h 119"/>
                <a:gd name="T90" fmla="*/ 408218 w 134"/>
                <a:gd name="T91" fmla="*/ 49133 h 119"/>
                <a:gd name="T92" fmla="*/ 331485 w 134"/>
                <a:gd name="T93" fmla="*/ 316292 h 119"/>
                <a:gd name="T94" fmla="*/ 346832 w 134"/>
                <a:gd name="T95" fmla="*/ 331646 h 119"/>
                <a:gd name="T96" fmla="*/ 331485 w 134"/>
                <a:gd name="T97" fmla="*/ 347000 h 119"/>
                <a:gd name="T98" fmla="*/ 316139 w 134"/>
                <a:gd name="T99" fmla="*/ 331646 h 119"/>
                <a:gd name="T100" fmla="*/ 331485 w 134"/>
                <a:gd name="T101" fmla="*/ 316292 h 119"/>
                <a:gd name="T102" fmla="*/ 279307 w 134"/>
                <a:gd name="T103" fmla="*/ 125903 h 119"/>
                <a:gd name="T104" fmla="*/ 273168 w 134"/>
                <a:gd name="T105" fmla="*/ 119761 h 119"/>
                <a:gd name="T106" fmla="*/ 343762 w 134"/>
                <a:gd name="T107" fmla="*/ 52204 h 119"/>
                <a:gd name="T108" fmla="*/ 349901 w 134"/>
                <a:gd name="T109" fmla="*/ 58345 h 119"/>
                <a:gd name="T110" fmla="*/ 279307 w 134"/>
                <a:gd name="T111" fmla="*/ 125903 h 119"/>
                <a:gd name="T112" fmla="*/ 300792 w 134"/>
                <a:gd name="T113" fmla="*/ 147398 h 119"/>
                <a:gd name="T114" fmla="*/ 294653 w 134"/>
                <a:gd name="T115" fmla="*/ 144328 h 119"/>
                <a:gd name="T116" fmla="*/ 365247 w 134"/>
                <a:gd name="T117" fmla="*/ 73699 h 119"/>
                <a:gd name="T118" fmla="*/ 371386 w 134"/>
                <a:gd name="T119" fmla="*/ 79841 h 119"/>
                <a:gd name="T120" fmla="*/ 300792 w 134"/>
                <a:gd name="T121" fmla="*/ 147398 h 1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4" h="119">
                  <a:moveTo>
                    <a:pt x="133" y="16"/>
                  </a:moveTo>
                  <a:cubicBezTo>
                    <a:pt x="121" y="5"/>
                    <a:pt x="121" y="5"/>
                    <a:pt x="121" y="5"/>
                  </a:cubicBezTo>
                  <a:cubicBezTo>
                    <a:pt x="119" y="3"/>
                    <a:pt x="117" y="3"/>
                    <a:pt x="115" y="5"/>
                  </a:cubicBezTo>
                  <a:cubicBezTo>
                    <a:pt x="114" y="6"/>
                    <a:pt x="114" y="7"/>
                    <a:pt x="114" y="8"/>
                  </a:cubicBezTo>
                  <a:cubicBezTo>
                    <a:pt x="113" y="8"/>
                    <a:pt x="112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42"/>
                    <a:pt x="80" y="45"/>
                    <a:pt x="79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6" y="26"/>
                    <a:pt x="54" y="17"/>
                    <a:pt x="47" y="10"/>
                  </a:cubicBezTo>
                  <a:cubicBezTo>
                    <a:pt x="40" y="3"/>
                    <a:pt x="30" y="0"/>
                    <a:pt x="21" y="3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30"/>
                    <a:pt x="3" y="40"/>
                    <a:pt x="10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1" y="117"/>
                    <a:pt x="104" y="119"/>
                    <a:pt x="107" y="119"/>
                  </a:cubicBezTo>
                  <a:cubicBezTo>
                    <a:pt x="110" y="119"/>
                    <a:pt x="113" y="117"/>
                    <a:pt x="116" y="115"/>
                  </a:cubicBezTo>
                  <a:cubicBezTo>
                    <a:pt x="121" y="110"/>
                    <a:pt x="121" y="102"/>
                    <a:pt x="116" y="97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2" y="57"/>
                    <a:pt x="95" y="56"/>
                    <a:pt x="98" y="57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9" y="25"/>
                    <a:pt x="129" y="24"/>
                    <a:pt x="129" y="23"/>
                  </a:cubicBezTo>
                  <a:cubicBezTo>
                    <a:pt x="130" y="24"/>
                    <a:pt x="132" y="23"/>
                    <a:pt x="133" y="22"/>
                  </a:cubicBezTo>
                  <a:cubicBezTo>
                    <a:pt x="134" y="21"/>
                    <a:pt x="134" y="18"/>
                    <a:pt x="133" y="16"/>
                  </a:cubicBezTo>
                  <a:close/>
                  <a:moveTo>
                    <a:pt x="108" y="103"/>
                  </a:moveTo>
                  <a:cubicBezTo>
                    <a:pt x="111" y="103"/>
                    <a:pt x="113" y="106"/>
                    <a:pt x="113" y="108"/>
                  </a:cubicBezTo>
                  <a:cubicBezTo>
                    <a:pt x="113" y="111"/>
                    <a:pt x="111" y="113"/>
                    <a:pt x="108" y="113"/>
                  </a:cubicBezTo>
                  <a:cubicBezTo>
                    <a:pt x="105" y="113"/>
                    <a:pt x="103" y="111"/>
                    <a:pt x="103" y="108"/>
                  </a:cubicBezTo>
                  <a:cubicBezTo>
                    <a:pt x="103" y="106"/>
                    <a:pt x="105" y="103"/>
                    <a:pt x="108" y="103"/>
                  </a:cubicBezTo>
                  <a:close/>
                  <a:moveTo>
                    <a:pt x="91" y="41"/>
                  </a:moveTo>
                  <a:cubicBezTo>
                    <a:pt x="89" y="39"/>
                    <a:pt x="89" y="39"/>
                    <a:pt x="89" y="39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4" y="19"/>
                    <a:pt x="114" y="19"/>
                    <a:pt x="114" y="19"/>
                  </a:cubicBezTo>
                  <a:lnTo>
                    <a:pt x="91" y="41"/>
                  </a:lnTo>
                  <a:close/>
                  <a:moveTo>
                    <a:pt x="98" y="48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1" y="26"/>
                    <a:pt x="121" y="26"/>
                    <a:pt x="121" y="26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1" name="Group 22"/>
          <p:cNvGrpSpPr/>
          <p:nvPr/>
        </p:nvGrpSpPr>
        <p:grpSpPr bwMode="auto">
          <a:xfrm>
            <a:off x="6215063" y="3224214"/>
            <a:ext cx="1177925" cy="3649663"/>
            <a:chOff x="6214302" y="3224225"/>
            <a:chExt cx="1178088" cy="3649999"/>
          </a:xfrm>
        </p:grpSpPr>
        <p:grpSp>
          <p:nvGrpSpPr>
            <p:cNvPr id="62" name="Group 50"/>
            <p:cNvGrpSpPr/>
            <p:nvPr/>
          </p:nvGrpSpPr>
          <p:grpSpPr bwMode="auto">
            <a:xfrm>
              <a:off x="6214302" y="3224225"/>
              <a:ext cx="1178088" cy="3649999"/>
              <a:chOff x="6214302" y="3208001"/>
              <a:chExt cx="1178088" cy="3649999"/>
            </a:xfrm>
          </p:grpSpPr>
          <p:sp>
            <p:nvSpPr>
              <p:cNvPr id="72" name="Freeform 13"/>
              <p:cNvSpPr/>
              <p:nvPr/>
            </p:nvSpPr>
            <p:spPr bwMode="auto">
              <a:xfrm rot="5400000">
                <a:off x="4764786" y="5136986"/>
                <a:ext cx="3170530" cy="271500"/>
              </a:xfrm>
              <a:custGeom>
                <a:avLst/>
                <a:gdLst>
                  <a:gd name="T0" fmla="*/ 0 w 959"/>
                  <a:gd name="T1" fmla="*/ 0 h 76"/>
                  <a:gd name="T2" fmla="*/ 0 w 959"/>
                  <a:gd name="T3" fmla="*/ 55 h 76"/>
                  <a:gd name="T4" fmla="*/ 18 w 959"/>
                  <a:gd name="T5" fmla="*/ 76 h 76"/>
                  <a:gd name="T6" fmla="*/ 959 w 959"/>
                  <a:gd name="T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9" h="76">
                    <a:moveTo>
                      <a:pt x="0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69"/>
                      <a:pt x="6" y="76"/>
                      <a:pt x="18" y="76"/>
                    </a:cubicBezTo>
                    <a:cubicBezTo>
                      <a:pt x="959" y="76"/>
                      <a:pt x="959" y="76"/>
                      <a:pt x="959" y="76"/>
                    </a:cubicBezTo>
                  </a:path>
                </a:pathLst>
              </a:custGeom>
              <a:noFill/>
              <a:ln w="85725" cap="flat">
                <a:solidFill>
                  <a:schemeClr val="accent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1920" tIns="60960" rIns="121920" bIns="60960"/>
              <a:lstStyle/>
              <a:p>
                <a:pPr defTabSz="1218323">
                  <a:defRPr/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73" name="Oval 7"/>
              <p:cNvSpPr>
                <a:spLocks noChangeArrowheads="1"/>
              </p:cNvSpPr>
              <p:nvPr/>
            </p:nvSpPr>
            <p:spPr bwMode="auto">
              <a:xfrm rot="5400000">
                <a:off x="6481060" y="3206392"/>
                <a:ext cx="909721" cy="912939"/>
              </a:xfrm>
              <a:prstGeom prst="ellipse">
                <a:avLst/>
              </a:prstGeom>
              <a:solidFill>
                <a:schemeClr val="accent4"/>
              </a:solidFill>
              <a:ln w="9525" cap="flat">
                <a:noFill/>
                <a:prstDash val="solid"/>
                <a:miter lim="800000"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zh-CN" altLang="zh-CN" sz="2400"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63" name="Group 52"/>
            <p:cNvGrpSpPr/>
            <p:nvPr/>
          </p:nvGrpSpPr>
          <p:grpSpPr>
            <a:xfrm>
              <a:off x="6710566" y="3429000"/>
              <a:ext cx="447462" cy="496920"/>
              <a:chOff x="7502526" y="2405063"/>
              <a:chExt cx="301625" cy="334964"/>
            </a:xfrm>
            <a:solidFill>
              <a:schemeClr val="bg1"/>
            </a:solidFill>
          </p:grpSpPr>
          <p:sp>
            <p:nvSpPr>
              <p:cNvPr id="64" name="Freeform 112"/>
              <p:cNvSpPr/>
              <p:nvPr/>
            </p:nvSpPr>
            <p:spPr bwMode="auto">
              <a:xfrm>
                <a:off x="7708901" y="2405063"/>
                <a:ext cx="95250" cy="90488"/>
              </a:xfrm>
              <a:custGeom>
                <a:avLst/>
                <a:gdLst>
                  <a:gd name="T0" fmla="*/ 19 w 25"/>
                  <a:gd name="T1" fmla="*/ 24 h 24"/>
                  <a:gd name="T2" fmla="*/ 21 w 25"/>
                  <a:gd name="T3" fmla="*/ 22 h 24"/>
                  <a:gd name="T4" fmla="*/ 19 w 25"/>
                  <a:gd name="T5" fmla="*/ 4 h 24"/>
                  <a:gd name="T6" fmla="*/ 0 w 25"/>
                  <a:gd name="T7" fmla="*/ 7 h 24"/>
                  <a:gd name="T8" fmla="*/ 0 w 25"/>
                  <a:gd name="T9" fmla="*/ 8 h 24"/>
                  <a:gd name="T10" fmla="*/ 19 w 25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4">
                    <a:moveTo>
                      <a:pt x="19" y="24"/>
                    </a:moveTo>
                    <a:cubicBezTo>
                      <a:pt x="20" y="23"/>
                      <a:pt x="20" y="23"/>
                      <a:pt x="21" y="22"/>
                    </a:cubicBezTo>
                    <a:cubicBezTo>
                      <a:pt x="25" y="17"/>
                      <a:pt x="24" y="8"/>
                      <a:pt x="19" y="4"/>
                    </a:cubicBezTo>
                    <a:cubicBezTo>
                      <a:pt x="13" y="0"/>
                      <a:pt x="5" y="1"/>
                      <a:pt x="0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8" y="11"/>
                      <a:pt x="15" y="17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8323">
                  <a:defRPr/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65" name="Freeform 113"/>
              <p:cNvSpPr>
                <a:spLocks noEditPoints="1"/>
              </p:cNvSpPr>
              <p:nvPr/>
            </p:nvSpPr>
            <p:spPr bwMode="auto">
              <a:xfrm>
                <a:off x="7518404" y="2438402"/>
                <a:ext cx="274638" cy="301625"/>
              </a:xfrm>
              <a:custGeom>
                <a:avLst/>
                <a:gdLst>
                  <a:gd name="T0" fmla="*/ 43 w 73"/>
                  <a:gd name="T1" fmla="*/ 0 h 80"/>
                  <a:gd name="T2" fmla="*/ 42 w 73"/>
                  <a:gd name="T3" fmla="*/ 0 h 80"/>
                  <a:gd name="T4" fmla="*/ 42 w 73"/>
                  <a:gd name="T5" fmla="*/ 0 h 80"/>
                  <a:gd name="T6" fmla="*/ 41 w 73"/>
                  <a:gd name="T7" fmla="*/ 0 h 80"/>
                  <a:gd name="T8" fmla="*/ 41 w 73"/>
                  <a:gd name="T9" fmla="*/ 0 h 80"/>
                  <a:gd name="T10" fmla="*/ 40 w 73"/>
                  <a:gd name="T11" fmla="*/ 0 h 80"/>
                  <a:gd name="T12" fmla="*/ 40 w 73"/>
                  <a:gd name="T13" fmla="*/ 0 h 80"/>
                  <a:gd name="T14" fmla="*/ 39 w 73"/>
                  <a:gd name="T15" fmla="*/ 0 h 80"/>
                  <a:gd name="T16" fmla="*/ 39 w 73"/>
                  <a:gd name="T17" fmla="*/ 0 h 80"/>
                  <a:gd name="T18" fmla="*/ 38 w 73"/>
                  <a:gd name="T19" fmla="*/ 0 h 80"/>
                  <a:gd name="T20" fmla="*/ 38 w 73"/>
                  <a:gd name="T21" fmla="*/ 0 h 80"/>
                  <a:gd name="T22" fmla="*/ 37 w 73"/>
                  <a:gd name="T23" fmla="*/ 0 h 80"/>
                  <a:gd name="T24" fmla="*/ 36 w 73"/>
                  <a:gd name="T25" fmla="*/ 0 h 80"/>
                  <a:gd name="T26" fmla="*/ 35 w 73"/>
                  <a:gd name="T27" fmla="*/ 0 h 80"/>
                  <a:gd name="T28" fmla="*/ 34 w 73"/>
                  <a:gd name="T29" fmla="*/ 0 h 80"/>
                  <a:gd name="T30" fmla="*/ 33 w 73"/>
                  <a:gd name="T31" fmla="*/ 0 h 80"/>
                  <a:gd name="T32" fmla="*/ 32 w 73"/>
                  <a:gd name="T33" fmla="*/ 0 h 80"/>
                  <a:gd name="T34" fmla="*/ 32 w 73"/>
                  <a:gd name="T35" fmla="*/ 0 h 80"/>
                  <a:gd name="T36" fmla="*/ 32 w 73"/>
                  <a:gd name="T37" fmla="*/ 0 h 80"/>
                  <a:gd name="T38" fmla="*/ 32 w 73"/>
                  <a:gd name="T39" fmla="*/ 0 h 80"/>
                  <a:gd name="T40" fmla="*/ 31 w 73"/>
                  <a:gd name="T41" fmla="*/ 0 h 80"/>
                  <a:gd name="T42" fmla="*/ 31 w 73"/>
                  <a:gd name="T43" fmla="*/ 0 h 80"/>
                  <a:gd name="T44" fmla="*/ 30 w 73"/>
                  <a:gd name="T45" fmla="*/ 0 h 80"/>
                  <a:gd name="T46" fmla="*/ 0 w 73"/>
                  <a:gd name="T47" fmla="*/ 37 h 80"/>
                  <a:gd name="T48" fmla="*/ 12 w 73"/>
                  <a:gd name="T49" fmla="*/ 64 h 80"/>
                  <a:gd name="T50" fmla="*/ 7 w 73"/>
                  <a:gd name="T51" fmla="*/ 69 h 80"/>
                  <a:gd name="T52" fmla="*/ 7 w 73"/>
                  <a:gd name="T53" fmla="*/ 77 h 80"/>
                  <a:gd name="T54" fmla="*/ 14 w 73"/>
                  <a:gd name="T55" fmla="*/ 77 h 80"/>
                  <a:gd name="T56" fmla="*/ 21 w 73"/>
                  <a:gd name="T57" fmla="*/ 70 h 80"/>
                  <a:gd name="T58" fmla="*/ 36 w 73"/>
                  <a:gd name="T59" fmla="*/ 73 h 80"/>
                  <a:gd name="T60" fmla="*/ 52 w 73"/>
                  <a:gd name="T61" fmla="*/ 70 h 80"/>
                  <a:gd name="T62" fmla="*/ 58 w 73"/>
                  <a:gd name="T63" fmla="*/ 77 h 80"/>
                  <a:gd name="T64" fmla="*/ 66 w 73"/>
                  <a:gd name="T65" fmla="*/ 77 h 80"/>
                  <a:gd name="T66" fmla="*/ 66 w 73"/>
                  <a:gd name="T67" fmla="*/ 69 h 80"/>
                  <a:gd name="T68" fmla="*/ 61 w 73"/>
                  <a:gd name="T69" fmla="*/ 64 h 80"/>
                  <a:gd name="T70" fmla="*/ 73 w 73"/>
                  <a:gd name="T71" fmla="*/ 37 h 80"/>
                  <a:gd name="T72" fmla="*/ 43 w 73"/>
                  <a:gd name="T73" fmla="*/ 0 h 80"/>
                  <a:gd name="T74" fmla="*/ 36 w 73"/>
                  <a:gd name="T75" fmla="*/ 65 h 80"/>
                  <a:gd name="T76" fmla="*/ 8 w 73"/>
                  <a:gd name="T77" fmla="*/ 37 h 80"/>
                  <a:gd name="T78" fmla="*/ 36 w 73"/>
                  <a:gd name="T79" fmla="*/ 8 h 80"/>
                  <a:gd name="T80" fmla="*/ 64 w 73"/>
                  <a:gd name="T81" fmla="*/ 37 h 80"/>
                  <a:gd name="T82" fmla="*/ 36 w 73"/>
                  <a:gd name="T83" fmla="*/ 6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3" h="80">
                    <a:moveTo>
                      <a:pt x="43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7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3" y="4"/>
                      <a:pt x="0" y="19"/>
                      <a:pt x="0" y="37"/>
                    </a:cubicBezTo>
                    <a:cubicBezTo>
                      <a:pt x="0" y="47"/>
                      <a:pt x="4" y="57"/>
                      <a:pt x="12" y="64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4" y="71"/>
                      <a:pt x="5" y="77"/>
                      <a:pt x="7" y="77"/>
                    </a:cubicBezTo>
                    <a:cubicBezTo>
                      <a:pt x="9" y="79"/>
                      <a:pt x="12" y="79"/>
                      <a:pt x="14" y="77"/>
                    </a:cubicBezTo>
                    <a:cubicBezTo>
                      <a:pt x="16" y="75"/>
                      <a:pt x="20" y="72"/>
                      <a:pt x="21" y="70"/>
                    </a:cubicBezTo>
                    <a:cubicBezTo>
                      <a:pt x="25" y="72"/>
                      <a:pt x="31" y="73"/>
                      <a:pt x="36" y="73"/>
                    </a:cubicBezTo>
                    <a:cubicBezTo>
                      <a:pt x="42" y="73"/>
                      <a:pt x="47" y="72"/>
                      <a:pt x="52" y="70"/>
                    </a:cubicBezTo>
                    <a:cubicBezTo>
                      <a:pt x="53" y="72"/>
                      <a:pt x="57" y="75"/>
                      <a:pt x="58" y="77"/>
                    </a:cubicBezTo>
                    <a:cubicBezTo>
                      <a:pt x="62" y="80"/>
                      <a:pt x="65" y="77"/>
                      <a:pt x="66" y="77"/>
                    </a:cubicBezTo>
                    <a:cubicBezTo>
                      <a:pt x="68" y="74"/>
                      <a:pt x="68" y="71"/>
                      <a:pt x="66" y="69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8" y="57"/>
                      <a:pt x="73" y="47"/>
                      <a:pt x="73" y="37"/>
                    </a:cubicBezTo>
                    <a:cubicBezTo>
                      <a:pt x="73" y="19"/>
                      <a:pt x="60" y="4"/>
                      <a:pt x="43" y="0"/>
                    </a:cubicBezTo>
                    <a:close/>
                    <a:moveTo>
                      <a:pt x="36" y="65"/>
                    </a:moveTo>
                    <a:cubicBezTo>
                      <a:pt x="21" y="65"/>
                      <a:pt x="8" y="52"/>
                      <a:pt x="8" y="37"/>
                    </a:cubicBezTo>
                    <a:cubicBezTo>
                      <a:pt x="8" y="21"/>
                      <a:pt x="21" y="8"/>
                      <a:pt x="36" y="8"/>
                    </a:cubicBezTo>
                    <a:cubicBezTo>
                      <a:pt x="52" y="8"/>
                      <a:pt x="64" y="21"/>
                      <a:pt x="64" y="37"/>
                    </a:cubicBezTo>
                    <a:cubicBezTo>
                      <a:pt x="64" y="52"/>
                      <a:pt x="52" y="65"/>
                      <a:pt x="36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8323">
                  <a:defRPr/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66" name="Freeform 114"/>
              <p:cNvSpPr/>
              <p:nvPr/>
            </p:nvSpPr>
            <p:spPr bwMode="auto">
              <a:xfrm>
                <a:off x="7502526" y="2405063"/>
                <a:ext cx="98425" cy="90488"/>
              </a:xfrm>
              <a:custGeom>
                <a:avLst/>
                <a:gdLst>
                  <a:gd name="T0" fmla="*/ 6 w 26"/>
                  <a:gd name="T1" fmla="*/ 24 h 24"/>
                  <a:gd name="T2" fmla="*/ 26 w 26"/>
                  <a:gd name="T3" fmla="*/ 8 h 24"/>
                  <a:gd name="T4" fmla="*/ 25 w 26"/>
                  <a:gd name="T5" fmla="*/ 7 h 24"/>
                  <a:gd name="T6" fmla="*/ 7 w 26"/>
                  <a:gd name="T7" fmla="*/ 4 h 24"/>
                  <a:gd name="T8" fmla="*/ 5 w 26"/>
                  <a:gd name="T9" fmla="*/ 22 h 24"/>
                  <a:gd name="T10" fmla="*/ 6 w 26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6" y="24"/>
                    </a:moveTo>
                    <a:cubicBezTo>
                      <a:pt x="11" y="17"/>
                      <a:pt x="18" y="11"/>
                      <a:pt x="26" y="8"/>
                    </a:cubicBezTo>
                    <a:cubicBezTo>
                      <a:pt x="26" y="7"/>
                      <a:pt x="25" y="7"/>
                      <a:pt x="25" y="7"/>
                    </a:cubicBezTo>
                    <a:cubicBezTo>
                      <a:pt x="21" y="1"/>
                      <a:pt x="13" y="0"/>
                      <a:pt x="7" y="4"/>
                    </a:cubicBezTo>
                    <a:cubicBezTo>
                      <a:pt x="1" y="8"/>
                      <a:pt x="0" y="17"/>
                      <a:pt x="5" y="22"/>
                    </a:cubicBezTo>
                    <a:cubicBezTo>
                      <a:pt x="5" y="23"/>
                      <a:pt x="6" y="23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8323">
                  <a:defRPr/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67" name="Freeform 115"/>
              <p:cNvSpPr/>
              <p:nvPr/>
            </p:nvSpPr>
            <p:spPr bwMode="auto">
              <a:xfrm>
                <a:off x="7650163" y="2476501"/>
                <a:ext cx="11113" cy="44450"/>
              </a:xfrm>
              <a:custGeom>
                <a:avLst/>
                <a:gdLst>
                  <a:gd name="T0" fmla="*/ 1 w 3"/>
                  <a:gd name="T1" fmla="*/ 12 h 12"/>
                  <a:gd name="T2" fmla="*/ 3 w 3"/>
                  <a:gd name="T3" fmla="*/ 10 h 12"/>
                  <a:gd name="T4" fmla="*/ 3 w 3"/>
                  <a:gd name="T5" fmla="*/ 2 h 12"/>
                  <a:gd name="T6" fmla="*/ 1 w 3"/>
                  <a:gd name="T7" fmla="*/ 0 h 12"/>
                  <a:gd name="T8" fmla="*/ 0 w 3"/>
                  <a:gd name="T9" fmla="*/ 2 h 12"/>
                  <a:gd name="T10" fmla="*/ 0 w 3"/>
                  <a:gd name="T11" fmla="*/ 10 h 12"/>
                  <a:gd name="T12" fmla="*/ 1 w 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12"/>
                    </a:moveTo>
                    <a:cubicBezTo>
                      <a:pt x="2" y="12"/>
                      <a:pt x="3" y="11"/>
                      <a:pt x="3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8323">
                  <a:defRPr/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68" name="Freeform 116"/>
              <p:cNvSpPr/>
              <p:nvPr/>
            </p:nvSpPr>
            <p:spPr bwMode="auto">
              <a:xfrm>
                <a:off x="7551738" y="2570163"/>
                <a:ext cx="44450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8323">
                  <a:defRPr/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69" name="Freeform 117"/>
              <p:cNvSpPr/>
              <p:nvPr/>
            </p:nvSpPr>
            <p:spPr bwMode="auto">
              <a:xfrm>
                <a:off x="7708901" y="2570163"/>
                <a:ext cx="46038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8323">
                  <a:defRPr/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70" name="Freeform 118"/>
              <p:cNvSpPr/>
              <p:nvPr/>
            </p:nvSpPr>
            <p:spPr bwMode="auto">
              <a:xfrm>
                <a:off x="7650163" y="2633663"/>
                <a:ext cx="11113" cy="46038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1 h 12"/>
                  <a:gd name="T4" fmla="*/ 0 w 3"/>
                  <a:gd name="T5" fmla="*/ 10 h 12"/>
                  <a:gd name="T6" fmla="*/ 1 w 3"/>
                  <a:gd name="T7" fmla="*/ 12 h 12"/>
                  <a:gd name="T8" fmla="*/ 3 w 3"/>
                  <a:gd name="T9" fmla="*/ 10 h 12"/>
                  <a:gd name="T10" fmla="*/ 3 w 3"/>
                  <a:gd name="T11" fmla="*/ 1 h 12"/>
                  <a:gd name="T12" fmla="*/ 1 w 3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2" y="12"/>
                      <a:pt x="3" y="11"/>
                      <a:pt x="3" y="1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8323">
                  <a:defRPr/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71" name="Freeform 119"/>
              <p:cNvSpPr/>
              <p:nvPr/>
            </p:nvSpPr>
            <p:spPr bwMode="auto">
              <a:xfrm>
                <a:off x="7593013" y="2506663"/>
                <a:ext cx="128588" cy="85725"/>
              </a:xfrm>
              <a:custGeom>
                <a:avLst/>
                <a:gdLst>
                  <a:gd name="T0" fmla="*/ 18 w 34"/>
                  <a:gd name="T1" fmla="*/ 18 h 23"/>
                  <a:gd name="T2" fmla="*/ 33 w 34"/>
                  <a:gd name="T3" fmla="*/ 3 h 23"/>
                  <a:gd name="T4" fmla="*/ 34 w 34"/>
                  <a:gd name="T5" fmla="*/ 2 h 23"/>
                  <a:gd name="T6" fmla="*/ 33 w 34"/>
                  <a:gd name="T7" fmla="*/ 1 h 23"/>
                  <a:gd name="T8" fmla="*/ 32 w 34"/>
                  <a:gd name="T9" fmla="*/ 0 h 23"/>
                  <a:gd name="T10" fmla="*/ 31 w 34"/>
                  <a:gd name="T11" fmla="*/ 1 h 23"/>
                  <a:gd name="T12" fmla="*/ 20 w 34"/>
                  <a:gd name="T13" fmla="*/ 12 h 23"/>
                  <a:gd name="T14" fmla="*/ 16 w 34"/>
                  <a:gd name="T15" fmla="*/ 16 h 23"/>
                  <a:gd name="T16" fmla="*/ 16 w 34"/>
                  <a:gd name="T17" fmla="*/ 16 h 23"/>
                  <a:gd name="T18" fmla="*/ 16 w 34"/>
                  <a:gd name="T19" fmla="*/ 16 h 23"/>
                  <a:gd name="T20" fmla="*/ 15 w 34"/>
                  <a:gd name="T21" fmla="*/ 15 h 23"/>
                  <a:gd name="T22" fmla="*/ 15 w 34"/>
                  <a:gd name="T23" fmla="*/ 15 h 23"/>
                  <a:gd name="T24" fmla="*/ 15 w 34"/>
                  <a:gd name="T25" fmla="*/ 15 h 23"/>
                  <a:gd name="T26" fmla="*/ 4 w 34"/>
                  <a:gd name="T27" fmla="*/ 7 h 23"/>
                  <a:gd name="T28" fmla="*/ 2 w 34"/>
                  <a:gd name="T29" fmla="*/ 6 h 23"/>
                  <a:gd name="T30" fmla="*/ 1 w 34"/>
                  <a:gd name="T31" fmla="*/ 7 h 23"/>
                  <a:gd name="T32" fmla="*/ 0 w 34"/>
                  <a:gd name="T33" fmla="*/ 9 h 23"/>
                  <a:gd name="T34" fmla="*/ 1 w 34"/>
                  <a:gd name="T35" fmla="*/ 10 h 23"/>
                  <a:gd name="T36" fmla="*/ 13 w 34"/>
                  <a:gd name="T37" fmla="*/ 19 h 23"/>
                  <a:gd name="T38" fmla="*/ 12 w 34"/>
                  <a:gd name="T39" fmla="*/ 20 h 23"/>
                  <a:gd name="T40" fmla="*/ 11 w 34"/>
                  <a:gd name="T41" fmla="*/ 21 h 23"/>
                  <a:gd name="T42" fmla="*/ 12 w 34"/>
                  <a:gd name="T43" fmla="*/ 23 h 23"/>
                  <a:gd name="T44" fmla="*/ 13 w 34"/>
                  <a:gd name="T45" fmla="*/ 23 h 23"/>
                  <a:gd name="T46" fmla="*/ 16 w 34"/>
                  <a:gd name="T47" fmla="*/ 21 h 23"/>
                  <a:gd name="T48" fmla="*/ 17 w 34"/>
                  <a:gd name="T49" fmla="*/ 22 h 23"/>
                  <a:gd name="T50" fmla="*/ 18 w 34"/>
                  <a:gd name="T51" fmla="*/ 23 h 23"/>
                  <a:gd name="T52" fmla="*/ 20 w 34"/>
                  <a:gd name="T53" fmla="*/ 23 h 23"/>
                  <a:gd name="T54" fmla="*/ 21 w 34"/>
                  <a:gd name="T55" fmla="*/ 21 h 23"/>
                  <a:gd name="T56" fmla="*/ 21 w 34"/>
                  <a:gd name="T57" fmla="*/ 19 h 23"/>
                  <a:gd name="T58" fmla="*/ 18 w 34"/>
                  <a:gd name="T5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23">
                    <a:moveTo>
                      <a:pt x="18" y="18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4" y="2"/>
                      <a:pt x="34" y="2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3" y="1"/>
                      <a:pt x="32" y="0"/>
                      <a:pt x="32" y="0"/>
                    </a:cubicBezTo>
                    <a:cubicBezTo>
                      <a:pt x="32" y="0"/>
                      <a:pt x="31" y="1"/>
                      <a:pt x="31" y="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2"/>
                      <a:pt x="11" y="22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9" y="23"/>
                      <a:pt x="20" y="23"/>
                    </a:cubicBezTo>
                    <a:cubicBezTo>
                      <a:pt x="21" y="23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19"/>
                    </a:cubicBezTo>
                    <a:lnTo>
                      <a:pt x="18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8323">
                  <a:defRPr/>
                </a:pPr>
                <a:endParaRPr 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4" name="Group 23"/>
          <p:cNvGrpSpPr/>
          <p:nvPr/>
        </p:nvGrpSpPr>
        <p:grpSpPr bwMode="auto">
          <a:xfrm>
            <a:off x="4752975" y="4911726"/>
            <a:ext cx="1065213" cy="1962151"/>
            <a:chOff x="4752324" y="4911075"/>
            <a:chExt cx="1066423" cy="1963149"/>
          </a:xfrm>
        </p:grpSpPr>
        <p:grpSp>
          <p:nvGrpSpPr>
            <p:cNvPr id="75" name="Group 45"/>
            <p:cNvGrpSpPr/>
            <p:nvPr/>
          </p:nvGrpSpPr>
          <p:grpSpPr bwMode="auto">
            <a:xfrm>
              <a:off x="4752324" y="4911075"/>
              <a:ext cx="1066423" cy="1963149"/>
              <a:chOff x="4752324" y="4894851"/>
              <a:chExt cx="1066423" cy="1963149"/>
            </a:xfrm>
          </p:grpSpPr>
          <p:sp>
            <p:nvSpPr>
              <p:cNvPr id="77" name="Freeform 16"/>
              <p:cNvSpPr/>
              <p:nvPr/>
            </p:nvSpPr>
            <p:spPr bwMode="auto">
              <a:xfrm rot="5400000">
                <a:off x="4980068" y="6019321"/>
                <a:ext cx="1508893" cy="168466"/>
              </a:xfrm>
              <a:custGeom>
                <a:avLst/>
                <a:gdLst>
                  <a:gd name="T0" fmla="*/ 0 w 552"/>
                  <a:gd name="T1" fmla="*/ 47 h 47"/>
                  <a:gd name="T2" fmla="*/ 0 w 552"/>
                  <a:gd name="T3" fmla="*/ 21 h 47"/>
                  <a:gd name="T4" fmla="*/ 11 w 552"/>
                  <a:gd name="T5" fmla="*/ 0 h 47"/>
                  <a:gd name="T6" fmla="*/ 552 w 55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2" h="47">
                    <a:moveTo>
                      <a:pt x="0" y="47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7"/>
                      <a:pt x="4" y="0"/>
                      <a:pt x="11" y="0"/>
                    </a:cubicBezTo>
                    <a:cubicBezTo>
                      <a:pt x="552" y="0"/>
                      <a:pt x="552" y="0"/>
                      <a:pt x="552" y="0"/>
                    </a:cubicBezTo>
                  </a:path>
                </a:pathLst>
              </a:custGeom>
              <a:noFill/>
              <a:ln w="85725" cap="flat">
                <a:solidFill>
                  <a:schemeClr val="accent3"/>
                </a:solidFill>
                <a:prstDash val="solid"/>
                <a:miter lim="800000"/>
              </a:ln>
            </p:spPr>
            <p:txBody>
              <a:bodyPr lIns="121920" tIns="60960" rIns="121920" bIns="60960"/>
              <a:lstStyle/>
              <a:p>
                <a:pPr defTabSz="1218323">
                  <a:defRPr/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78" name="Oval 10"/>
              <p:cNvSpPr>
                <a:spLocks noChangeArrowheads="1"/>
              </p:cNvSpPr>
              <p:nvPr/>
            </p:nvSpPr>
            <p:spPr bwMode="auto">
              <a:xfrm rot="5400000">
                <a:off x="4751813" y="4895362"/>
                <a:ext cx="906925" cy="905903"/>
              </a:xfrm>
              <a:prstGeom prst="ellipse">
                <a:avLst/>
              </a:prstGeom>
              <a:solidFill>
                <a:schemeClr val="accent3"/>
              </a:solidFill>
              <a:ln w="9525" cap="flat">
                <a:noFill/>
                <a:prstDash val="solid"/>
                <a:miter lim="800000"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zh-CN" altLang="zh-CN" sz="2400"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76" name="Freeform 18"/>
            <p:cNvSpPr/>
            <p:nvPr/>
          </p:nvSpPr>
          <p:spPr bwMode="auto">
            <a:xfrm>
              <a:off x="5014047" y="5144797"/>
              <a:ext cx="413624" cy="413623"/>
            </a:xfrm>
            <a:custGeom>
              <a:avLst/>
              <a:gdLst>
                <a:gd name="T0" fmla="*/ 305622 w 360"/>
                <a:gd name="T1" fmla="*/ 413623 h 360"/>
                <a:gd name="T2" fmla="*/ 337793 w 360"/>
                <a:gd name="T3" fmla="*/ 380303 h 360"/>
                <a:gd name="T4" fmla="*/ 281494 w 360"/>
                <a:gd name="T5" fmla="*/ 178088 h 360"/>
                <a:gd name="T6" fmla="*/ 365368 w 360"/>
                <a:gd name="T7" fmla="*/ 94214 h 360"/>
                <a:gd name="T8" fmla="*/ 390645 w 360"/>
                <a:gd name="T9" fmla="*/ 21830 h 360"/>
                <a:gd name="T10" fmla="*/ 319410 w 360"/>
                <a:gd name="T11" fmla="*/ 48256 h 360"/>
                <a:gd name="T12" fmla="*/ 235536 w 360"/>
                <a:gd name="T13" fmla="*/ 132130 h 360"/>
                <a:gd name="T14" fmla="*/ 32171 w 360"/>
                <a:gd name="T15" fmla="*/ 74682 h 360"/>
                <a:gd name="T16" fmla="*/ 0 w 360"/>
                <a:gd name="T17" fmla="*/ 108002 h 360"/>
                <a:gd name="T18" fmla="*/ 170045 w 360"/>
                <a:gd name="T19" fmla="*/ 197620 h 360"/>
                <a:gd name="T20" fmla="*/ 112598 w 360"/>
                <a:gd name="T21" fmla="*/ 255068 h 360"/>
                <a:gd name="T22" fmla="*/ 43660 w 360"/>
                <a:gd name="T23" fmla="*/ 259663 h 360"/>
                <a:gd name="T24" fmla="*/ 10341 w 360"/>
                <a:gd name="T25" fmla="*/ 291834 h 360"/>
                <a:gd name="T26" fmla="*/ 91916 w 360"/>
                <a:gd name="T27" fmla="*/ 321707 h 360"/>
                <a:gd name="T28" fmla="*/ 120640 w 360"/>
                <a:gd name="T29" fmla="*/ 402133 h 360"/>
                <a:gd name="T30" fmla="*/ 153960 w 360"/>
                <a:gd name="T31" fmla="*/ 369963 h 360"/>
                <a:gd name="T32" fmla="*/ 157407 w 360"/>
                <a:gd name="T33" fmla="*/ 301026 h 360"/>
                <a:gd name="T34" fmla="*/ 216004 w 360"/>
                <a:gd name="T35" fmla="*/ 242429 h 360"/>
                <a:gd name="T36" fmla="*/ 305622 w 360"/>
                <a:gd name="T37" fmla="*/ 413623 h 3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60" h="360">
                  <a:moveTo>
                    <a:pt x="266" y="360"/>
                  </a:moveTo>
                  <a:cubicBezTo>
                    <a:pt x="294" y="331"/>
                    <a:pt x="294" y="331"/>
                    <a:pt x="294" y="331"/>
                  </a:cubicBezTo>
                  <a:cubicBezTo>
                    <a:pt x="245" y="155"/>
                    <a:pt x="245" y="155"/>
                    <a:pt x="245" y="155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318" y="82"/>
                    <a:pt x="360" y="39"/>
                    <a:pt x="340" y="19"/>
                  </a:cubicBezTo>
                  <a:cubicBezTo>
                    <a:pt x="320" y="0"/>
                    <a:pt x="278" y="42"/>
                    <a:pt x="278" y="42"/>
                  </a:cubicBezTo>
                  <a:cubicBezTo>
                    <a:pt x="205" y="115"/>
                    <a:pt x="205" y="115"/>
                    <a:pt x="205" y="11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9" y="254"/>
                    <a:pt x="9" y="254"/>
                    <a:pt x="9" y="254"/>
                  </a:cubicBezTo>
                  <a:cubicBezTo>
                    <a:pt x="80" y="280"/>
                    <a:pt x="80" y="280"/>
                    <a:pt x="80" y="280"/>
                  </a:cubicBezTo>
                  <a:cubicBezTo>
                    <a:pt x="105" y="350"/>
                    <a:pt x="105" y="350"/>
                    <a:pt x="105" y="350"/>
                  </a:cubicBezTo>
                  <a:cubicBezTo>
                    <a:pt x="134" y="322"/>
                    <a:pt x="134" y="322"/>
                    <a:pt x="134" y="322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88" y="211"/>
                    <a:pt x="188" y="211"/>
                    <a:pt x="188" y="211"/>
                  </a:cubicBezTo>
                  <a:lnTo>
                    <a:pt x="266" y="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79" name="Group 24"/>
          <p:cNvGrpSpPr/>
          <p:nvPr/>
        </p:nvGrpSpPr>
        <p:grpSpPr bwMode="auto">
          <a:xfrm>
            <a:off x="6315076" y="4911726"/>
            <a:ext cx="1077913" cy="1962151"/>
            <a:chOff x="6314302" y="4911074"/>
            <a:chExt cx="1078089" cy="1963150"/>
          </a:xfrm>
        </p:grpSpPr>
        <p:grpSp>
          <p:nvGrpSpPr>
            <p:cNvPr id="80" name="Group 26"/>
            <p:cNvGrpSpPr/>
            <p:nvPr/>
          </p:nvGrpSpPr>
          <p:grpSpPr bwMode="auto">
            <a:xfrm>
              <a:off x="6314302" y="4911074"/>
              <a:ext cx="1078089" cy="1963150"/>
              <a:chOff x="6314302" y="4894850"/>
              <a:chExt cx="1078089" cy="1963150"/>
            </a:xfrm>
          </p:grpSpPr>
          <p:sp>
            <p:nvSpPr>
              <p:cNvPr id="84" name="Freeform 15"/>
              <p:cNvSpPr/>
              <p:nvPr/>
            </p:nvSpPr>
            <p:spPr bwMode="auto">
              <a:xfrm rot="5400000">
                <a:off x="5645594" y="6017815"/>
                <a:ext cx="1508894" cy="171478"/>
              </a:xfrm>
              <a:custGeom>
                <a:avLst/>
                <a:gdLst>
                  <a:gd name="T0" fmla="*/ 0 w 552"/>
                  <a:gd name="T1" fmla="*/ 0 h 48"/>
                  <a:gd name="T2" fmla="*/ 0 w 552"/>
                  <a:gd name="T3" fmla="*/ 27 h 48"/>
                  <a:gd name="T4" fmla="*/ 11 w 552"/>
                  <a:gd name="T5" fmla="*/ 47 h 48"/>
                  <a:gd name="T6" fmla="*/ 552 w 552"/>
                  <a:gd name="T7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2" h="48">
                    <a:moveTo>
                      <a:pt x="0" y="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40"/>
                      <a:pt x="4" y="48"/>
                      <a:pt x="11" y="47"/>
                    </a:cubicBezTo>
                    <a:cubicBezTo>
                      <a:pt x="552" y="47"/>
                      <a:pt x="552" y="47"/>
                      <a:pt x="552" y="47"/>
                    </a:cubicBezTo>
                  </a:path>
                </a:pathLst>
              </a:custGeom>
              <a:noFill/>
              <a:ln w="85725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1920" tIns="60960" rIns="121920" bIns="60960"/>
              <a:lstStyle/>
              <a:p>
                <a:pPr defTabSz="1218323">
                  <a:defRPr/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85" name="Oval 9"/>
              <p:cNvSpPr>
                <a:spLocks noChangeArrowheads="1"/>
              </p:cNvSpPr>
              <p:nvPr/>
            </p:nvSpPr>
            <p:spPr bwMode="auto">
              <a:xfrm rot="5400000">
                <a:off x="6482447" y="4891831"/>
                <a:ext cx="906925" cy="91296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 lim="800000"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zh-CN" altLang="zh-CN" sz="2400"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81" name="Group 68"/>
            <p:cNvGrpSpPr/>
            <p:nvPr/>
          </p:nvGrpSpPr>
          <p:grpSpPr>
            <a:xfrm>
              <a:off x="6768846" y="5180829"/>
              <a:ext cx="362796" cy="338611"/>
              <a:chOff x="4418013" y="3475038"/>
              <a:chExt cx="285750" cy="266701"/>
            </a:xfrm>
            <a:solidFill>
              <a:schemeClr val="bg1"/>
            </a:solidFill>
          </p:grpSpPr>
          <p:sp>
            <p:nvSpPr>
              <p:cNvPr id="82" name="Freeform 105"/>
              <p:cNvSpPr/>
              <p:nvPr/>
            </p:nvSpPr>
            <p:spPr bwMode="auto">
              <a:xfrm>
                <a:off x="4418013" y="3651251"/>
                <a:ext cx="98425" cy="90488"/>
              </a:xfrm>
              <a:custGeom>
                <a:avLst/>
                <a:gdLst>
                  <a:gd name="T0" fmla="*/ 22 w 26"/>
                  <a:gd name="T1" fmla="*/ 1 h 24"/>
                  <a:gd name="T2" fmla="*/ 20 w 26"/>
                  <a:gd name="T3" fmla="*/ 1 h 24"/>
                  <a:gd name="T4" fmla="*/ 0 w 26"/>
                  <a:gd name="T5" fmla="*/ 20 h 24"/>
                  <a:gd name="T6" fmla="*/ 0 w 26"/>
                  <a:gd name="T7" fmla="*/ 22 h 24"/>
                  <a:gd name="T8" fmla="*/ 1 w 26"/>
                  <a:gd name="T9" fmla="*/ 23 h 24"/>
                  <a:gd name="T10" fmla="*/ 5 w 26"/>
                  <a:gd name="T11" fmla="*/ 24 h 24"/>
                  <a:gd name="T12" fmla="*/ 7 w 26"/>
                  <a:gd name="T13" fmla="*/ 24 h 24"/>
                  <a:gd name="T14" fmla="*/ 25 w 26"/>
                  <a:gd name="T15" fmla="*/ 6 h 24"/>
                  <a:gd name="T16" fmla="*/ 25 w 26"/>
                  <a:gd name="T17" fmla="*/ 3 h 24"/>
                  <a:gd name="T18" fmla="*/ 22 w 26"/>
                  <a:gd name="T19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4">
                    <a:moveTo>
                      <a:pt x="22" y="1"/>
                    </a:moveTo>
                    <a:cubicBezTo>
                      <a:pt x="22" y="0"/>
                      <a:pt x="21" y="0"/>
                      <a:pt x="20" y="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1"/>
                      <a:pt x="0" y="22"/>
                    </a:cubicBezTo>
                    <a:cubicBezTo>
                      <a:pt x="0" y="22"/>
                      <a:pt x="1" y="23"/>
                      <a:pt x="1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" y="24"/>
                      <a:pt x="7" y="24"/>
                      <a:pt x="7" y="24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6" y="5"/>
                      <a:pt x="26" y="4"/>
                      <a:pt x="25" y="3"/>
                    </a:cubicBezTo>
                    <a:lnTo>
                      <a:pt x="2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8323">
                  <a:defRPr/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83" name="Freeform 106"/>
              <p:cNvSpPr>
                <a:spLocks noEditPoints="1"/>
              </p:cNvSpPr>
              <p:nvPr/>
            </p:nvSpPr>
            <p:spPr bwMode="auto">
              <a:xfrm>
                <a:off x="4456113" y="3475038"/>
                <a:ext cx="247650" cy="236538"/>
              </a:xfrm>
              <a:custGeom>
                <a:avLst/>
                <a:gdLst>
                  <a:gd name="T0" fmla="*/ 45 w 66"/>
                  <a:gd name="T1" fmla="*/ 1 h 63"/>
                  <a:gd name="T2" fmla="*/ 45 w 66"/>
                  <a:gd name="T3" fmla="*/ 0 h 63"/>
                  <a:gd name="T4" fmla="*/ 45 w 66"/>
                  <a:gd name="T5" fmla="*/ 1 h 63"/>
                  <a:gd name="T6" fmla="*/ 40 w 66"/>
                  <a:gd name="T7" fmla="*/ 1 h 63"/>
                  <a:gd name="T8" fmla="*/ 39 w 66"/>
                  <a:gd name="T9" fmla="*/ 2 h 63"/>
                  <a:gd name="T10" fmla="*/ 37 w 66"/>
                  <a:gd name="T11" fmla="*/ 6 h 63"/>
                  <a:gd name="T12" fmla="*/ 38 w 66"/>
                  <a:gd name="T13" fmla="*/ 9 h 63"/>
                  <a:gd name="T14" fmla="*/ 36 w 66"/>
                  <a:gd name="T15" fmla="*/ 16 h 63"/>
                  <a:gd name="T16" fmla="*/ 21 w 66"/>
                  <a:gd name="T17" fmla="*/ 26 h 63"/>
                  <a:gd name="T18" fmla="*/ 5 w 66"/>
                  <a:gd name="T19" fmla="*/ 26 h 63"/>
                  <a:gd name="T20" fmla="*/ 5 w 66"/>
                  <a:gd name="T21" fmla="*/ 26 h 63"/>
                  <a:gd name="T22" fmla="*/ 5 w 66"/>
                  <a:gd name="T23" fmla="*/ 26 h 63"/>
                  <a:gd name="T24" fmla="*/ 0 w 66"/>
                  <a:gd name="T25" fmla="*/ 29 h 63"/>
                  <a:gd name="T26" fmla="*/ 0 w 66"/>
                  <a:gd name="T27" fmla="*/ 30 h 63"/>
                  <a:gd name="T28" fmla="*/ 0 w 66"/>
                  <a:gd name="T29" fmla="*/ 32 h 63"/>
                  <a:gd name="T30" fmla="*/ 31 w 66"/>
                  <a:gd name="T31" fmla="*/ 62 h 63"/>
                  <a:gd name="T32" fmla="*/ 32 w 66"/>
                  <a:gd name="T33" fmla="*/ 63 h 63"/>
                  <a:gd name="T34" fmla="*/ 33 w 66"/>
                  <a:gd name="T35" fmla="*/ 62 h 63"/>
                  <a:gd name="T36" fmla="*/ 37 w 66"/>
                  <a:gd name="T37" fmla="*/ 42 h 63"/>
                  <a:gd name="T38" fmla="*/ 46 w 66"/>
                  <a:gd name="T39" fmla="*/ 27 h 63"/>
                  <a:gd name="T40" fmla="*/ 54 w 66"/>
                  <a:gd name="T41" fmla="*/ 25 h 63"/>
                  <a:gd name="T42" fmla="*/ 56 w 66"/>
                  <a:gd name="T43" fmla="*/ 25 h 63"/>
                  <a:gd name="T44" fmla="*/ 61 w 66"/>
                  <a:gd name="T45" fmla="*/ 23 h 63"/>
                  <a:gd name="T46" fmla="*/ 61 w 66"/>
                  <a:gd name="T47" fmla="*/ 23 h 63"/>
                  <a:gd name="T48" fmla="*/ 45 w 66"/>
                  <a:gd name="T49" fmla="*/ 1 h 63"/>
                  <a:gd name="T50" fmla="*/ 54 w 66"/>
                  <a:gd name="T51" fmla="*/ 9 h 63"/>
                  <a:gd name="T52" fmla="*/ 52 w 66"/>
                  <a:gd name="T53" fmla="*/ 8 h 63"/>
                  <a:gd name="T54" fmla="*/ 54 w 66"/>
                  <a:gd name="T55" fmla="*/ 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" h="63">
                    <a:moveTo>
                      <a:pt x="45" y="1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3" y="0"/>
                      <a:pt x="41" y="0"/>
                      <a:pt x="40" y="1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8" y="3"/>
                      <a:pt x="37" y="5"/>
                      <a:pt x="37" y="6"/>
                    </a:cubicBezTo>
                    <a:cubicBezTo>
                      <a:pt x="37" y="7"/>
                      <a:pt x="37" y="8"/>
                      <a:pt x="38" y="9"/>
                    </a:cubicBezTo>
                    <a:cubicBezTo>
                      <a:pt x="39" y="12"/>
                      <a:pt x="38" y="15"/>
                      <a:pt x="36" y="16"/>
                    </a:cubicBezTo>
                    <a:cubicBezTo>
                      <a:pt x="33" y="19"/>
                      <a:pt x="24" y="28"/>
                      <a:pt x="21" y="26"/>
                    </a:cubicBezTo>
                    <a:cubicBezTo>
                      <a:pt x="16" y="23"/>
                      <a:pt x="10" y="24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3" y="27"/>
                      <a:pt x="2" y="28"/>
                      <a:pt x="0" y="29"/>
                    </a:cubicBezTo>
                    <a:cubicBezTo>
                      <a:pt x="0" y="29"/>
                      <a:pt x="0" y="30"/>
                      <a:pt x="0" y="30"/>
                    </a:cubicBezTo>
                    <a:cubicBezTo>
                      <a:pt x="0" y="31"/>
                      <a:pt x="0" y="31"/>
                      <a:pt x="0" y="3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3"/>
                      <a:pt x="32" y="63"/>
                      <a:pt x="32" y="63"/>
                    </a:cubicBezTo>
                    <a:cubicBezTo>
                      <a:pt x="33" y="63"/>
                      <a:pt x="33" y="63"/>
                      <a:pt x="33" y="62"/>
                    </a:cubicBezTo>
                    <a:cubicBezTo>
                      <a:pt x="38" y="57"/>
                      <a:pt x="41" y="49"/>
                      <a:pt x="37" y="42"/>
                    </a:cubicBezTo>
                    <a:cubicBezTo>
                      <a:pt x="35" y="39"/>
                      <a:pt x="44" y="30"/>
                      <a:pt x="46" y="27"/>
                    </a:cubicBezTo>
                    <a:cubicBezTo>
                      <a:pt x="48" y="25"/>
                      <a:pt x="51" y="24"/>
                      <a:pt x="54" y="25"/>
                    </a:cubicBezTo>
                    <a:cubicBezTo>
                      <a:pt x="54" y="25"/>
                      <a:pt x="55" y="25"/>
                      <a:pt x="56" y="25"/>
                    </a:cubicBezTo>
                    <a:cubicBezTo>
                      <a:pt x="58" y="25"/>
                      <a:pt x="60" y="25"/>
                      <a:pt x="61" y="23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6" y="17"/>
                      <a:pt x="54" y="3"/>
                      <a:pt x="45" y="1"/>
                    </a:cubicBezTo>
                    <a:close/>
                    <a:moveTo>
                      <a:pt x="54" y="9"/>
                    </a:move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9"/>
                      <a:pt x="5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8323">
                  <a:defRPr/>
                </a:pPr>
                <a:endParaRPr lang="en-US" sz="240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382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泪滴形 42"/>
          <p:cNvSpPr/>
          <p:nvPr/>
        </p:nvSpPr>
        <p:spPr>
          <a:xfrm flipH="1">
            <a:off x="6745485" y="2536943"/>
            <a:ext cx="1054047" cy="1054047"/>
          </a:xfrm>
          <a:prstGeom prst="teardrop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6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4" name="泪滴形 43"/>
          <p:cNvSpPr/>
          <p:nvPr/>
        </p:nvSpPr>
        <p:spPr>
          <a:xfrm flipH="1">
            <a:off x="6745485" y="4090019"/>
            <a:ext cx="1054047" cy="1054047"/>
          </a:xfrm>
          <a:prstGeom prst="teardrop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6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5" name="Freeform 11"/>
          <p:cNvSpPr>
            <a:spLocks noEditPoints="1"/>
          </p:cNvSpPr>
          <p:nvPr/>
        </p:nvSpPr>
        <p:spPr bwMode="auto">
          <a:xfrm>
            <a:off x="7016696" y="2700318"/>
            <a:ext cx="511625" cy="698292"/>
          </a:xfrm>
          <a:custGeom>
            <a:avLst/>
            <a:gdLst>
              <a:gd name="T0" fmla="*/ 90 w 446"/>
              <a:gd name="T1" fmla="*/ 226 h 608"/>
              <a:gd name="T2" fmla="*/ 137 w 446"/>
              <a:gd name="T3" fmla="*/ 337 h 608"/>
              <a:gd name="T4" fmla="*/ 175 w 446"/>
              <a:gd name="T5" fmla="*/ 425 h 608"/>
              <a:gd name="T6" fmla="*/ 261 w 446"/>
              <a:gd name="T7" fmla="*/ 428 h 608"/>
              <a:gd name="T8" fmla="*/ 280 w 446"/>
              <a:gd name="T9" fmla="*/ 393 h 608"/>
              <a:gd name="T10" fmla="*/ 328 w 446"/>
              <a:gd name="T11" fmla="*/ 304 h 608"/>
              <a:gd name="T12" fmla="*/ 223 w 446"/>
              <a:gd name="T13" fmla="*/ 93 h 608"/>
              <a:gd name="T14" fmla="*/ 184 w 446"/>
              <a:gd name="T15" fmla="*/ 456 h 608"/>
              <a:gd name="T16" fmla="*/ 141 w 446"/>
              <a:gd name="T17" fmla="*/ 405 h 608"/>
              <a:gd name="T18" fmla="*/ 94 w 446"/>
              <a:gd name="T19" fmla="*/ 319 h 608"/>
              <a:gd name="T20" fmla="*/ 223 w 446"/>
              <a:gd name="T21" fmla="*/ 65 h 608"/>
              <a:gd name="T22" fmla="*/ 351 w 446"/>
              <a:gd name="T23" fmla="*/ 319 h 608"/>
              <a:gd name="T24" fmla="*/ 305 w 446"/>
              <a:gd name="T25" fmla="*/ 405 h 608"/>
              <a:gd name="T26" fmla="*/ 261 w 446"/>
              <a:gd name="T27" fmla="*/ 456 h 608"/>
              <a:gd name="T28" fmla="*/ 159 w 446"/>
              <a:gd name="T29" fmla="*/ 545 h 608"/>
              <a:gd name="T30" fmla="*/ 267 w 446"/>
              <a:gd name="T31" fmla="*/ 566 h 608"/>
              <a:gd name="T32" fmla="*/ 267 w 446"/>
              <a:gd name="T33" fmla="*/ 524 h 608"/>
              <a:gd name="T34" fmla="*/ 172 w 446"/>
              <a:gd name="T35" fmla="*/ 558 h 608"/>
              <a:gd name="T36" fmla="*/ 276 w 446"/>
              <a:gd name="T37" fmla="*/ 558 h 608"/>
              <a:gd name="T38" fmla="*/ 289 w 446"/>
              <a:gd name="T39" fmla="*/ 545 h 608"/>
              <a:gd name="T40" fmla="*/ 159 w 446"/>
              <a:gd name="T41" fmla="*/ 480 h 608"/>
              <a:gd name="T42" fmla="*/ 289 w 446"/>
              <a:gd name="T43" fmla="*/ 545 h 608"/>
              <a:gd name="T44" fmla="*/ 287 w 446"/>
              <a:gd name="T45" fmla="*/ 254 h 608"/>
              <a:gd name="T46" fmla="*/ 244 w 446"/>
              <a:gd name="T47" fmla="*/ 298 h 608"/>
              <a:gd name="T48" fmla="*/ 202 w 446"/>
              <a:gd name="T49" fmla="*/ 298 h 608"/>
              <a:gd name="T50" fmla="*/ 158 w 446"/>
              <a:gd name="T51" fmla="*/ 254 h 608"/>
              <a:gd name="T52" fmla="*/ 158 w 446"/>
              <a:gd name="T53" fmla="*/ 212 h 608"/>
              <a:gd name="T54" fmla="*/ 202 w 446"/>
              <a:gd name="T55" fmla="*/ 168 h 608"/>
              <a:gd name="T56" fmla="*/ 244 w 446"/>
              <a:gd name="T57" fmla="*/ 168 h 608"/>
              <a:gd name="T58" fmla="*/ 287 w 446"/>
              <a:gd name="T59" fmla="*/ 212 h 608"/>
              <a:gd name="T60" fmla="*/ 428 w 446"/>
              <a:gd name="T61" fmla="*/ 206 h 608"/>
              <a:gd name="T62" fmla="*/ 405 w 446"/>
              <a:gd name="T63" fmla="*/ 226 h 608"/>
              <a:gd name="T64" fmla="*/ 428 w 446"/>
              <a:gd name="T65" fmla="*/ 239 h 608"/>
              <a:gd name="T66" fmla="*/ 428 w 446"/>
              <a:gd name="T67" fmla="*/ 206 h 608"/>
              <a:gd name="T68" fmla="*/ 379 w 446"/>
              <a:gd name="T69" fmla="*/ 90 h 608"/>
              <a:gd name="T70" fmla="*/ 356 w 446"/>
              <a:gd name="T71" fmla="*/ 67 h 608"/>
              <a:gd name="T72" fmla="*/ 362 w 446"/>
              <a:gd name="T73" fmla="*/ 107 h 608"/>
              <a:gd name="T74" fmla="*/ 239 w 446"/>
              <a:gd name="T75" fmla="*/ 44 h 608"/>
              <a:gd name="T76" fmla="*/ 222 w 446"/>
              <a:gd name="T77" fmla="*/ 0 h 608"/>
              <a:gd name="T78" fmla="*/ 206 w 446"/>
              <a:gd name="T79" fmla="*/ 44 h 608"/>
              <a:gd name="T80" fmla="*/ 81 w 446"/>
              <a:gd name="T81" fmla="*/ 109 h 608"/>
              <a:gd name="T82" fmla="*/ 89 w 446"/>
              <a:gd name="T83" fmla="*/ 69 h 608"/>
              <a:gd name="T84" fmla="*/ 65 w 446"/>
              <a:gd name="T85" fmla="*/ 93 h 608"/>
              <a:gd name="T86" fmla="*/ 39 w 446"/>
              <a:gd name="T87" fmla="*/ 226 h 608"/>
              <a:gd name="T88" fmla="*/ 17 w 446"/>
              <a:gd name="T89" fmla="*/ 206 h 608"/>
              <a:gd name="T90" fmla="*/ 17 w 446"/>
              <a:gd name="T91" fmla="*/ 239 h 608"/>
              <a:gd name="T92" fmla="*/ 39 w 446"/>
              <a:gd name="T93" fmla="*/ 226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46" h="608">
                <a:moveTo>
                  <a:pt x="223" y="93"/>
                </a:moveTo>
                <a:cubicBezTo>
                  <a:pt x="149" y="93"/>
                  <a:pt x="90" y="153"/>
                  <a:pt x="90" y="226"/>
                </a:cubicBezTo>
                <a:cubicBezTo>
                  <a:pt x="90" y="261"/>
                  <a:pt x="117" y="303"/>
                  <a:pt x="117" y="304"/>
                </a:cubicBezTo>
                <a:cubicBezTo>
                  <a:pt x="123" y="313"/>
                  <a:pt x="132" y="327"/>
                  <a:pt x="137" y="337"/>
                </a:cubicBezTo>
                <a:lnTo>
                  <a:pt x="165" y="393"/>
                </a:lnTo>
                <a:cubicBezTo>
                  <a:pt x="171" y="403"/>
                  <a:pt x="175" y="417"/>
                  <a:pt x="175" y="425"/>
                </a:cubicBezTo>
                <a:cubicBezTo>
                  <a:pt x="175" y="426"/>
                  <a:pt x="178" y="428"/>
                  <a:pt x="184" y="428"/>
                </a:cubicBezTo>
                <a:lnTo>
                  <a:pt x="261" y="428"/>
                </a:lnTo>
                <a:cubicBezTo>
                  <a:pt x="267" y="428"/>
                  <a:pt x="270" y="426"/>
                  <a:pt x="271" y="425"/>
                </a:cubicBezTo>
                <a:cubicBezTo>
                  <a:pt x="270" y="417"/>
                  <a:pt x="275" y="403"/>
                  <a:pt x="280" y="393"/>
                </a:cubicBezTo>
                <a:lnTo>
                  <a:pt x="309" y="337"/>
                </a:lnTo>
                <a:cubicBezTo>
                  <a:pt x="313" y="327"/>
                  <a:pt x="322" y="313"/>
                  <a:pt x="328" y="304"/>
                </a:cubicBezTo>
                <a:cubicBezTo>
                  <a:pt x="337" y="289"/>
                  <a:pt x="356" y="254"/>
                  <a:pt x="356" y="226"/>
                </a:cubicBezTo>
                <a:cubicBezTo>
                  <a:pt x="356" y="153"/>
                  <a:pt x="296" y="93"/>
                  <a:pt x="223" y="93"/>
                </a:cubicBezTo>
                <a:close/>
                <a:moveTo>
                  <a:pt x="261" y="456"/>
                </a:moveTo>
                <a:lnTo>
                  <a:pt x="184" y="456"/>
                </a:lnTo>
                <a:cubicBezTo>
                  <a:pt x="163" y="456"/>
                  <a:pt x="147" y="442"/>
                  <a:pt x="147" y="425"/>
                </a:cubicBezTo>
                <a:cubicBezTo>
                  <a:pt x="147" y="423"/>
                  <a:pt x="145" y="414"/>
                  <a:pt x="141" y="405"/>
                </a:cubicBezTo>
                <a:lnTo>
                  <a:pt x="112" y="349"/>
                </a:lnTo>
                <a:cubicBezTo>
                  <a:pt x="107" y="341"/>
                  <a:pt x="99" y="327"/>
                  <a:pt x="94" y="319"/>
                </a:cubicBezTo>
                <a:cubicBezTo>
                  <a:pt x="91" y="314"/>
                  <a:pt x="62" y="268"/>
                  <a:pt x="62" y="226"/>
                </a:cubicBezTo>
                <a:cubicBezTo>
                  <a:pt x="62" y="137"/>
                  <a:pt x="134" y="65"/>
                  <a:pt x="223" y="65"/>
                </a:cubicBezTo>
                <a:cubicBezTo>
                  <a:pt x="311" y="65"/>
                  <a:pt x="383" y="137"/>
                  <a:pt x="383" y="226"/>
                </a:cubicBezTo>
                <a:cubicBezTo>
                  <a:pt x="383" y="268"/>
                  <a:pt x="354" y="314"/>
                  <a:pt x="351" y="319"/>
                </a:cubicBezTo>
                <a:cubicBezTo>
                  <a:pt x="346" y="327"/>
                  <a:pt x="338" y="341"/>
                  <a:pt x="333" y="349"/>
                </a:cubicBezTo>
                <a:lnTo>
                  <a:pt x="305" y="405"/>
                </a:lnTo>
                <a:cubicBezTo>
                  <a:pt x="301" y="414"/>
                  <a:pt x="298" y="423"/>
                  <a:pt x="298" y="425"/>
                </a:cubicBezTo>
                <a:cubicBezTo>
                  <a:pt x="298" y="442"/>
                  <a:pt x="282" y="456"/>
                  <a:pt x="261" y="456"/>
                </a:cubicBezTo>
                <a:close/>
                <a:moveTo>
                  <a:pt x="180" y="524"/>
                </a:moveTo>
                <a:cubicBezTo>
                  <a:pt x="169" y="524"/>
                  <a:pt x="159" y="534"/>
                  <a:pt x="159" y="545"/>
                </a:cubicBezTo>
                <a:cubicBezTo>
                  <a:pt x="159" y="556"/>
                  <a:pt x="169" y="566"/>
                  <a:pt x="180" y="566"/>
                </a:cubicBezTo>
                <a:lnTo>
                  <a:pt x="267" y="566"/>
                </a:lnTo>
                <a:cubicBezTo>
                  <a:pt x="279" y="566"/>
                  <a:pt x="289" y="556"/>
                  <a:pt x="289" y="545"/>
                </a:cubicBezTo>
                <a:cubicBezTo>
                  <a:pt x="289" y="534"/>
                  <a:pt x="279" y="524"/>
                  <a:pt x="267" y="524"/>
                </a:cubicBezTo>
                <a:lnTo>
                  <a:pt x="180" y="524"/>
                </a:lnTo>
                <a:close/>
                <a:moveTo>
                  <a:pt x="172" y="558"/>
                </a:moveTo>
                <a:cubicBezTo>
                  <a:pt x="173" y="586"/>
                  <a:pt x="196" y="608"/>
                  <a:pt x="224" y="608"/>
                </a:cubicBezTo>
                <a:cubicBezTo>
                  <a:pt x="252" y="608"/>
                  <a:pt x="275" y="586"/>
                  <a:pt x="276" y="558"/>
                </a:cubicBezTo>
                <a:lnTo>
                  <a:pt x="172" y="558"/>
                </a:lnTo>
                <a:close/>
                <a:moveTo>
                  <a:pt x="289" y="545"/>
                </a:moveTo>
                <a:lnTo>
                  <a:pt x="159" y="545"/>
                </a:lnTo>
                <a:lnTo>
                  <a:pt x="159" y="480"/>
                </a:lnTo>
                <a:lnTo>
                  <a:pt x="289" y="480"/>
                </a:lnTo>
                <a:lnTo>
                  <a:pt x="289" y="545"/>
                </a:lnTo>
                <a:close/>
                <a:moveTo>
                  <a:pt x="309" y="233"/>
                </a:moveTo>
                <a:cubicBezTo>
                  <a:pt x="309" y="245"/>
                  <a:pt x="299" y="254"/>
                  <a:pt x="287" y="254"/>
                </a:cubicBezTo>
                <a:lnTo>
                  <a:pt x="244" y="254"/>
                </a:lnTo>
                <a:lnTo>
                  <a:pt x="244" y="298"/>
                </a:lnTo>
                <a:cubicBezTo>
                  <a:pt x="244" y="309"/>
                  <a:pt x="234" y="319"/>
                  <a:pt x="223" y="319"/>
                </a:cubicBezTo>
                <a:cubicBezTo>
                  <a:pt x="211" y="319"/>
                  <a:pt x="202" y="309"/>
                  <a:pt x="202" y="298"/>
                </a:cubicBezTo>
                <a:lnTo>
                  <a:pt x="202" y="254"/>
                </a:lnTo>
                <a:lnTo>
                  <a:pt x="158" y="254"/>
                </a:lnTo>
                <a:cubicBezTo>
                  <a:pt x="146" y="254"/>
                  <a:pt x="137" y="245"/>
                  <a:pt x="137" y="233"/>
                </a:cubicBezTo>
                <a:cubicBezTo>
                  <a:pt x="137" y="221"/>
                  <a:pt x="146" y="212"/>
                  <a:pt x="158" y="212"/>
                </a:cubicBezTo>
                <a:lnTo>
                  <a:pt x="202" y="212"/>
                </a:lnTo>
                <a:lnTo>
                  <a:pt x="202" y="168"/>
                </a:lnTo>
                <a:cubicBezTo>
                  <a:pt x="202" y="157"/>
                  <a:pt x="211" y="147"/>
                  <a:pt x="223" y="147"/>
                </a:cubicBezTo>
                <a:cubicBezTo>
                  <a:pt x="234" y="147"/>
                  <a:pt x="244" y="157"/>
                  <a:pt x="244" y="168"/>
                </a:cubicBezTo>
                <a:lnTo>
                  <a:pt x="244" y="212"/>
                </a:lnTo>
                <a:lnTo>
                  <a:pt x="287" y="212"/>
                </a:lnTo>
                <a:cubicBezTo>
                  <a:pt x="299" y="212"/>
                  <a:pt x="309" y="221"/>
                  <a:pt x="309" y="233"/>
                </a:cubicBezTo>
                <a:close/>
                <a:moveTo>
                  <a:pt x="428" y="206"/>
                </a:moveTo>
                <a:lnTo>
                  <a:pt x="404" y="206"/>
                </a:lnTo>
                <a:cubicBezTo>
                  <a:pt x="405" y="212"/>
                  <a:pt x="405" y="219"/>
                  <a:pt x="405" y="226"/>
                </a:cubicBezTo>
                <a:cubicBezTo>
                  <a:pt x="405" y="230"/>
                  <a:pt x="405" y="235"/>
                  <a:pt x="405" y="239"/>
                </a:cubicBezTo>
                <a:lnTo>
                  <a:pt x="428" y="239"/>
                </a:lnTo>
                <a:cubicBezTo>
                  <a:pt x="438" y="239"/>
                  <a:pt x="446" y="232"/>
                  <a:pt x="446" y="222"/>
                </a:cubicBezTo>
                <a:cubicBezTo>
                  <a:pt x="446" y="213"/>
                  <a:pt x="438" y="206"/>
                  <a:pt x="428" y="206"/>
                </a:cubicBezTo>
                <a:close/>
                <a:moveTo>
                  <a:pt x="362" y="107"/>
                </a:moveTo>
                <a:lnTo>
                  <a:pt x="379" y="90"/>
                </a:lnTo>
                <a:cubicBezTo>
                  <a:pt x="386" y="83"/>
                  <a:pt x="386" y="72"/>
                  <a:pt x="380" y="66"/>
                </a:cubicBezTo>
                <a:cubicBezTo>
                  <a:pt x="373" y="60"/>
                  <a:pt x="362" y="60"/>
                  <a:pt x="356" y="67"/>
                </a:cubicBezTo>
                <a:lnTo>
                  <a:pt x="338" y="84"/>
                </a:lnTo>
                <a:cubicBezTo>
                  <a:pt x="347" y="91"/>
                  <a:pt x="355" y="99"/>
                  <a:pt x="362" y="107"/>
                </a:cubicBezTo>
                <a:close/>
                <a:moveTo>
                  <a:pt x="222" y="43"/>
                </a:moveTo>
                <a:cubicBezTo>
                  <a:pt x="228" y="43"/>
                  <a:pt x="233" y="43"/>
                  <a:pt x="239" y="44"/>
                </a:cubicBezTo>
                <a:lnTo>
                  <a:pt x="239" y="18"/>
                </a:lnTo>
                <a:cubicBezTo>
                  <a:pt x="239" y="8"/>
                  <a:pt x="231" y="0"/>
                  <a:pt x="222" y="0"/>
                </a:cubicBezTo>
                <a:cubicBezTo>
                  <a:pt x="213" y="0"/>
                  <a:pt x="206" y="8"/>
                  <a:pt x="206" y="18"/>
                </a:cubicBezTo>
                <a:lnTo>
                  <a:pt x="206" y="44"/>
                </a:lnTo>
                <a:cubicBezTo>
                  <a:pt x="211" y="43"/>
                  <a:pt x="217" y="43"/>
                  <a:pt x="222" y="43"/>
                </a:cubicBezTo>
                <a:close/>
                <a:moveTo>
                  <a:pt x="81" y="109"/>
                </a:moveTo>
                <a:cubicBezTo>
                  <a:pt x="89" y="101"/>
                  <a:pt x="96" y="93"/>
                  <a:pt x="105" y="86"/>
                </a:cubicBezTo>
                <a:lnTo>
                  <a:pt x="89" y="69"/>
                </a:lnTo>
                <a:cubicBezTo>
                  <a:pt x="82" y="63"/>
                  <a:pt x="71" y="62"/>
                  <a:pt x="65" y="69"/>
                </a:cubicBezTo>
                <a:cubicBezTo>
                  <a:pt x="58" y="75"/>
                  <a:pt x="58" y="86"/>
                  <a:pt x="65" y="93"/>
                </a:cubicBezTo>
                <a:lnTo>
                  <a:pt x="81" y="109"/>
                </a:lnTo>
                <a:close/>
                <a:moveTo>
                  <a:pt x="39" y="226"/>
                </a:moveTo>
                <a:cubicBezTo>
                  <a:pt x="39" y="219"/>
                  <a:pt x="40" y="212"/>
                  <a:pt x="41" y="206"/>
                </a:cubicBezTo>
                <a:lnTo>
                  <a:pt x="17" y="206"/>
                </a:lnTo>
                <a:cubicBezTo>
                  <a:pt x="7" y="206"/>
                  <a:pt x="0" y="213"/>
                  <a:pt x="0" y="222"/>
                </a:cubicBezTo>
                <a:cubicBezTo>
                  <a:pt x="0" y="232"/>
                  <a:pt x="7" y="239"/>
                  <a:pt x="17" y="239"/>
                </a:cubicBezTo>
                <a:lnTo>
                  <a:pt x="40" y="239"/>
                </a:lnTo>
                <a:cubicBezTo>
                  <a:pt x="40" y="235"/>
                  <a:pt x="39" y="230"/>
                  <a:pt x="39" y="22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47" tIns="34272" rIns="68547" bIns="34272" numCol="1" anchor="t" anchorCtr="0" compatLnSpc="1"/>
          <a:lstStyle/>
          <a:p>
            <a:pPr>
              <a:lnSpc>
                <a:spcPct val="130000"/>
              </a:lnSpc>
            </a:pPr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6" name="Freeform 19"/>
          <p:cNvSpPr>
            <a:spLocks noEditPoints="1"/>
          </p:cNvSpPr>
          <p:nvPr/>
        </p:nvSpPr>
        <p:spPr bwMode="auto">
          <a:xfrm>
            <a:off x="6965345" y="4321788"/>
            <a:ext cx="562977" cy="533400"/>
          </a:xfrm>
          <a:custGeom>
            <a:avLst/>
            <a:gdLst>
              <a:gd name="T0" fmla="*/ 522 w 638"/>
              <a:gd name="T1" fmla="*/ 59 h 603"/>
              <a:gd name="T2" fmla="*/ 520 w 638"/>
              <a:gd name="T3" fmla="*/ 186 h 603"/>
              <a:gd name="T4" fmla="*/ 301 w 638"/>
              <a:gd name="T5" fmla="*/ 186 h 603"/>
              <a:gd name="T6" fmla="*/ 299 w 638"/>
              <a:gd name="T7" fmla="*/ 129 h 603"/>
              <a:gd name="T8" fmla="*/ 299 w 638"/>
              <a:gd name="T9" fmla="*/ 119 h 603"/>
              <a:gd name="T10" fmla="*/ 301 w 638"/>
              <a:gd name="T11" fmla="*/ 54 h 603"/>
              <a:gd name="T12" fmla="*/ 305 w 638"/>
              <a:gd name="T13" fmla="*/ 27 h 603"/>
              <a:gd name="T14" fmla="*/ 273 w 638"/>
              <a:gd name="T15" fmla="*/ 59 h 603"/>
              <a:gd name="T16" fmla="*/ 263 w 638"/>
              <a:gd name="T17" fmla="*/ 113 h 603"/>
              <a:gd name="T18" fmla="*/ 111 w 638"/>
              <a:gd name="T19" fmla="*/ 94 h 603"/>
              <a:gd name="T20" fmla="*/ 112 w 638"/>
              <a:gd name="T21" fmla="*/ 207 h 603"/>
              <a:gd name="T22" fmla="*/ 117 w 638"/>
              <a:gd name="T23" fmla="*/ 207 h 603"/>
              <a:gd name="T24" fmla="*/ 148 w 638"/>
              <a:gd name="T25" fmla="*/ 339 h 603"/>
              <a:gd name="T26" fmla="*/ 155 w 638"/>
              <a:gd name="T27" fmla="*/ 339 h 603"/>
              <a:gd name="T28" fmla="*/ 185 w 638"/>
              <a:gd name="T29" fmla="*/ 223 h 603"/>
              <a:gd name="T30" fmla="*/ 185 w 638"/>
              <a:gd name="T31" fmla="*/ 127 h 603"/>
              <a:gd name="T32" fmla="*/ 263 w 638"/>
              <a:gd name="T33" fmla="*/ 136 h 603"/>
              <a:gd name="T34" fmla="*/ 282 w 638"/>
              <a:gd name="T35" fmla="*/ 204 h 603"/>
              <a:gd name="T36" fmla="*/ 305 w 638"/>
              <a:gd name="T37" fmla="*/ 214 h 603"/>
              <a:gd name="T38" fmla="*/ 539 w 638"/>
              <a:gd name="T39" fmla="*/ 204 h 603"/>
              <a:gd name="T40" fmla="*/ 539 w 638"/>
              <a:gd name="T41" fmla="*/ 36 h 603"/>
              <a:gd name="T42" fmla="*/ 520 w 638"/>
              <a:gd name="T43" fmla="*/ 221 h 603"/>
              <a:gd name="T44" fmla="*/ 523 w 638"/>
              <a:gd name="T45" fmla="*/ 341 h 603"/>
              <a:gd name="T46" fmla="*/ 367 w 638"/>
              <a:gd name="T47" fmla="*/ 249 h 603"/>
              <a:gd name="T48" fmla="*/ 334 w 638"/>
              <a:gd name="T49" fmla="*/ 249 h 603"/>
              <a:gd name="T50" fmla="*/ 520 w 638"/>
              <a:gd name="T51" fmla="*/ 221 h 603"/>
              <a:gd name="T52" fmla="*/ 158 w 638"/>
              <a:gd name="T53" fmla="*/ 438 h 603"/>
              <a:gd name="T54" fmla="*/ 113 w 638"/>
              <a:gd name="T55" fmla="*/ 373 h 603"/>
              <a:gd name="T56" fmla="*/ 361 w 638"/>
              <a:gd name="T57" fmla="*/ 438 h 603"/>
              <a:gd name="T58" fmla="*/ 316 w 638"/>
              <a:gd name="T59" fmla="*/ 373 h 603"/>
              <a:gd name="T60" fmla="*/ 567 w 638"/>
              <a:gd name="T61" fmla="*/ 438 h 603"/>
              <a:gd name="T62" fmla="*/ 522 w 638"/>
              <a:gd name="T63" fmla="*/ 373 h 603"/>
              <a:gd name="T64" fmla="*/ 200 w 638"/>
              <a:gd name="T65" fmla="*/ 487 h 603"/>
              <a:gd name="T66" fmla="*/ 221 w 638"/>
              <a:gd name="T67" fmla="*/ 527 h 603"/>
              <a:gd name="T68" fmla="*/ 265 w 638"/>
              <a:gd name="T69" fmla="*/ 448 h 603"/>
              <a:gd name="T70" fmla="*/ 403 w 638"/>
              <a:gd name="T71" fmla="*/ 527 h 603"/>
              <a:gd name="T72" fmla="*/ 433 w 638"/>
              <a:gd name="T73" fmla="*/ 527 h 603"/>
              <a:gd name="T74" fmla="*/ 570 w 638"/>
              <a:gd name="T75" fmla="*/ 448 h 603"/>
              <a:gd name="T76" fmla="*/ 614 w 638"/>
              <a:gd name="T77" fmla="*/ 527 h 603"/>
              <a:gd name="T78" fmla="*/ 638 w 638"/>
              <a:gd name="T79" fmla="*/ 549 h 603"/>
              <a:gd name="T80" fmla="*/ 608 w 638"/>
              <a:gd name="T81" fmla="*/ 549 h 603"/>
              <a:gd name="T82" fmla="*/ 433 w 638"/>
              <a:gd name="T83" fmla="*/ 549 h 603"/>
              <a:gd name="T84" fmla="*/ 403 w 638"/>
              <a:gd name="T85" fmla="*/ 549 h 603"/>
              <a:gd name="T86" fmla="*/ 227 w 638"/>
              <a:gd name="T87" fmla="*/ 549 h 603"/>
              <a:gd name="T88" fmla="*/ 200 w 638"/>
              <a:gd name="T89" fmla="*/ 549 h 603"/>
              <a:gd name="T90" fmla="*/ 24 w 638"/>
              <a:gd name="T91" fmla="*/ 549 h 603"/>
              <a:gd name="T92" fmla="*/ 24 w 638"/>
              <a:gd name="T93" fmla="*/ 527 h 603"/>
              <a:gd name="T94" fmla="*/ 152 w 638"/>
              <a:gd name="T95" fmla="*/ 0 h 603"/>
              <a:gd name="T96" fmla="*/ 108 w 638"/>
              <a:gd name="T97" fmla="*/ 4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03">
                <a:moveTo>
                  <a:pt x="516" y="53"/>
                </a:moveTo>
                <a:cubicBezTo>
                  <a:pt x="517" y="53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3"/>
                  <a:pt x="305" y="53"/>
                </a:cubicBezTo>
                <a:lnTo>
                  <a:pt x="516" y="53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7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9"/>
                  <a:pt x="176" y="88"/>
                  <a:pt x="152" y="88"/>
                </a:cubicBezTo>
                <a:cubicBezTo>
                  <a:pt x="127" y="88"/>
                  <a:pt x="108" y="69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47" tIns="34272" rIns="68547" bIns="34272" numCol="1" anchor="t" anchorCtr="0" compatLnSpc="1"/>
          <a:lstStyle/>
          <a:p>
            <a:pPr>
              <a:lnSpc>
                <a:spcPct val="130000"/>
              </a:lnSpc>
            </a:pPr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51" name="泪滴形 50"/>
          <p:cNvSpPr/>
          <p:nvPr/>
        </p:nvSpPr>
        <p:spPr>
          <a:xfrm flipH="1">
            <a:off x="1948349" y="2536943"/>
            <a:ext cx="1054047" cy="1054047"/>
          </a:xfrm>
          <a:prstGeom prst="teardrop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6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2" name="泪滴形 51"/>
          <p:cNvSpPr/>
          <p:nvPr/>
        </p:nvSpPr>
        <p:spPr>
          <a:xfrm flipH="1">
            <a:off x="1948349" y="4090019"/>
            <a:ext cx="1054047" cy="1054047"/>
          </a:xfrm>
          <a:prstGeom prst="teardrop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6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2192673" y="2797723"/>
            <a:ext cx="565401" cy="503477"/>
            <a:chOff x="822585" y="744166"/>
            <a:chExt cx="306549" cy="272975"/>
          </a:xfrm>
          <a:solidFill>
            <a:schemeClr val="bg2"/>
          </a:solidFill>
        </p:grpSpPr>
        <p:sp>
          <p:nvSpPr>
            <p:cNvPr id="58" name="Freeform 453"/>
            <p:cNvSpPr>
              <a:spLocks noEditPoints="1"/>
            </p:cNvSpPr>
            <p:nvPr/>
          </p:nvSpPr>
          <p:spPr bwMode="auto">
            <a:xfrm>
              <a:off x="822585" y="744166"/>
              <a:ext cx="306549" cy="272975"/>
            </a:xfrm>
            <a:custGeom>
              <a:avLst/>
              <a:gdLst>
                <a:gd name="T0" fmla="*/ 178 w 210"/>
                <a:gd name="T1" fmla="*/ 0 h 187"/>
                <a:gd name="T2" fmla="*/ 31 w 210"/>
                <a:gd name="T3" fmla="*/ 0 h 187"/>
                <a:gd name="T4" fmla="*/ 0 w 210"/>
                <a:gd name="T5" fmla="*/ 85 h 187"/>
                <a:gd name="T6" fmla="*/ 0 w 210"/>
                <a:gd name="T7" fmla="*/ 187 h 187"/>
                <a:gd name="T8" fmla="*/ 210 w 210"/>
                <a:gd name="T9" fmla="*/ 187 h 187"/>
                <a:gd name="T10" fmla="*/ 210 w 210"/>
                <a:gd name="T11" fmla="*/ 84 h 187"/>
                <a:gd name="T12" fmla="*/ 178 w 210"/>
                <a:gd name="T13" fmla="*/ 0 h 187"/>
                <a:gd name="T14" fmla="*/ 28 w 210"/>
                <a:gd name="T15" fmla="*/ 77 h 187"/>
                <a:gd name="T16" fmla="*/ 48 w 210"/>
                <a:gd name="T17" fmla="*/ 15 h 187"/>
                <a:gd name="T18" fmla="*/ 162 w 210"/>
                <a:gd name="T19" fmla="*/ 15 h 187"/>
                <a:gd name="T20" fmla="*/ 183 w 210"/>
                <a:gd name="T21" fmla="*/ 77 h 187"/>
                <a:gd name="T22" fmla="*/ 28 w 210"/>
                <a:gd name="T23" fmla="*/ 7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187">
                  <a:moveTo>
                    <a:pt x="178" y="0"/>
                  </a:moveTo>
                  <a:lnTo>
                    <a:pt x="31" y="0"/>
                  </a:lnTo>
                  <a:lnTo>
                    <a:pt x="0" y="85"/>
                  </a:lnTo>
                  <a:lnTo>
                    <a:pt x="0" y="187"/>
                  </a:lnTo>
                  <a:lnTo>
                    <a:pt x="210" y="187"/>
                  </a:lnTo>
                  <a:lnTo>
                    <a:pt x="210" y="84"/>
                  </a:lnTo>
                  <a:lnTo>
                    <a:pt x="178" y="0"/>
                  </a:lnTo>
                  <a:close/>
                  <a:moveTo>
                    <a:pt x="28" y="77"/>
                  </a:moveTo>
                  <a:lnTo>
                    <a:pt x="48" y="15"/>
                  </a:lnTo>
                  <a:lnTo>
                    <a:pt x="162" y="15"/>
                  </a:lnTo>
                  <a:lnTo>
                    <a:pt x="183" y="77"/>
                  </a:lnTo>
                  <a:lnTo>
                    <a:pt x="28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8" tIns="45703" rIns="91408" bIns="45703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" name="Freeform 454"/>
            <p:cNvSpPr/>
            <p:nvPr/>
          </p:nvSpPr>
          <p:spPr bwMode="auto">
            <a:xfrm>
              <a:off x="882435" y="828832"/>
              <a:ext cx="188309" cy="13138"/>
            </a:xfrm>
            <a:custGeom>
              <a:avLst/>
              <a:gdLst>
                <a:gd name="T0" fmla="*/ 129 w 129"/>
                <a:gd name="T1" fmla="*/ 9 h 9"/>
                <a:gd name="T2" fmla="*/ 126 w 129"/>
                <a:gd name="T3" fmla="*/ 0 h 9"/>
                <a:gd name="T4" fmla="*/ 3 w 129"/>
                <a:gd name="T5" fmla="*/ 0 h 9"/>
                <a:gd name="T6" fmla="*/ 0 w 129"/>
                <a:gd name="T7" fmla="*/ 9 h 9"/>
                <a:gd name="T8" fmla="*/ 129 w 12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9">
                  <a:moveTo>
                    <a:pt x="129" y="9"/>
                  </a:moveTo>
                  <a:lnTo>
                    <a:pt x="126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1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8" tIns="45703" rIns="91408" bIns="45703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" name="Freeform 455"/>
            <p:cNvSpPr/>
            <p:nvPr/>
          </p:nvSpPr>
          <p:spPr bwMode="auto">
            <a:xfrm>
              <a:off x="898492" y="780660"/>
              <a:ext cx="154734" cy="10219"/>
            </a:xfrm>
            <a:custGeom>
              <a:avLst/>
              <a:gdLst>
                <a:gd name="T0" fmla="*/ 106 w 106"/>
                <a:gd name="T1" fmla="*/ 7 h 7"/>
                <a:gd name="T2" fmla="*/ 104 w 106"/>
                <a:gd name="T3" fmla="*/ 0 h 7"/>
                <a:gd name="T4" fmla="*/ 3 w 106"/>
                <a:gd name="T5" fmla="*/ 0 h 7"/>
                <a:gd name="T6" fmla="*/ 0 w 106"/>
                <a:gd name="T7" fmla="*/ 7 h 7"/>
                <a:gd name="T8" fmla="*/ 106 w 10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7">
                  <a:moveTo>
                    <a:pt x="106" y="7"/>
                  </a:moveTo>
                  <a:lnTo>
                    <a:pt x="104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10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8" tIns="45703" rIns="91408" bIns="45703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" name="Freeform 456"/>
            <p:cNvSpPr/>
            <p:nvPr/>
          </p:nvSpPr>
          <p:spPr bwMode="auto">
            <a:xfrm>
              <a:off x="889734" y="804016"/>
              <a:ext cx="172251" cy="13138"/>
            </a:xfrm>
            <a:custGeom>
              <a:avLst/>
              <a:gdLst>
                <a:gd name="T0" fmla="*/ 3 w 118"/>
                <a:gd name="T1" fmla="*/ 0 h 9"/>
                <a:gd name="T2" fmla="*/ 0 w 118"/>
                <a:gd name="T3" fmla="*/ 9 h 9"/>
                <a:gd name="T4" fmla="*/ 118 w 118"/>
                <a:gd name="T5" fmla="*/ 9 h 9"/>
                <a:gd name="T6" fmla="*/ 115 w 118"/>
                <a:gd name="T7" fmla="*/ 0 h 9"/>
                <a:gd name="T8" fmla="*/ 3 w 11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">
                  <a:moveTo>
                    <a:pt x="3" y="0"/>
                  </a:moveTo>
                  <a:lnTo>
                    <a:pt x="0" y="9"/>
                  </a:lnTo>
                  <a:lnTo>
                    <a:pt x="118" y="9"/>
                  </a:lnTo>
                  <a:lnTo>
                    <a:pt x="115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8" tIns="45703" rIns="91408" bIns="45703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62" name="Freeform 549"/>
          <p:cNvSpPr/>
          <p:nvPr/>
        </p:nvSpPr>
        <p:spPr bwMode="auto">
          <a:xfrm>
            <a:off x="2191329" y="4374727"/>
            <a:ext cx="568095" cy="484628"/>
          </a:xfrm>
          <a:custGeom>
            <a:avLst/>
            <a:gdLst>
              <a:gd name="T0" fmla="*/ 261 w 288"/>
              <a:gd name="T1" fmla="*/ 195 h 247"/>
              <a:gd name="T2" fmla="*/ 261 w 288"/>
              <a:gd name="T3" fmla="*/ 169 h 247"/>
              <a:gd name="T4" fmla="*/ 241 w 288"/>
              <a:gd name="T5" fmla="*/ 124 h 247"/>
              <a:gd name="T6" fmla="*/ 187 w 288"/>
              <a:gd name="T7" fmla="*/ 70 h 247"/>
              <a:gd name="T8" fmla="*/ 167 w 288"/>
              <a:gd name="T9" fmla="*/ 47 h 247"/>
              <a:gd name="T10" fmla="*/ 161 w 288"/>
              <a:gd name="T11" fmla="*/ 29 h 247"/>
              <a:gd name="T12" fmla="*/ 161 w 288"/>
              <a:gd name="T13" fmla="*/ 29 h 247"/>
              <a:gd name="T14" fmla="*/ 161 w 288"/>
              <a:gd name="T15" fmla="*/ 0 h 247"/>
              <a:gd name="T16" fmla="*/ 128 w 288"/>
              <a:gd name="T17" fmla="*/ 0 h 247"/>
              <a:gd name="T18" fmla="*/ 128 w 288"/>
              <a:gd name="T19" fmla="*/ 0 h 247"/>
              <a:gd name="T20" fmla="*/ 128 w 288"/>
              <a:gd name="T21" fmla="*/ 0 h 247"/>
              <a:gd name="T22" fmla="*/ 128 w 288"/>
              <a:gd name="T23" fmla="*/ 29 h 247"/>
              <a:gd name="T24" fmla="*/ 128 w 288"/>
              <a:gd name="T25" fmla="*/ 29 h 247"/>
              <a:gd name="T26" fmla="*/ 121 w 288"/>
              <a:gd name="T27" fmla="*/ 47 h 247"/>
              <a:gd name="T28" fmla="*/ 101 w 288"/>
              <a:gd name="T29" fmla="*/ 70 h 247"/>
              <a:gd name="T30" fmla="*/ 47 w 288"/>
              <a:gd name="T31" fmla="*/ 124 h 247"/>
              <a:gd name="T32" fmla="*/ 28 w 288"/>
              <a:gd name="T33" fmla="*/ 169 h 247"/>
              <a:gd name="T34" fmla="*/ 28 w 288"/>
              <a:gd name="T35" fmla="*/ 195 h 247"/>
              <a:gd name="T36" fmla="*/ 0 w 288"/>
              <a:gd name="T37" fmla="*/ 195 h 247"/>
              <a:gd name="T38" fmla="*/ 44 w 288"/>
              <a:gd name="T39" fmla="*/ 247 h 247"/>
              <a:gd name="T40" fmla="*/ 88 w 288"/>
              <a:gd name="T41" fmla="*/ 195 h 247"/>
              <a:gd name="T42" fmla="*/ 61 w 288"/>
              <a:gd name="T43" fmla="*/ 195 h 247"/>
              <a:gd name="T44" fmla="*/ 61 w 288"/>
              <a:gd name="T45" fmla="*/ 169 h 247"/>
              <a:gd name="T46" fmla="*/ 61 w 288"/>
              <a:gd name="T47" fmla="*/ 169 h 247"/>
              <a:gd name="T48" fmla="*/ 67 w 288"/>
              <a:gd name="T49" fmla="*/ 152 h 247"/>
              <a:gd name="T50" fmla="*/ 88 w 288"/>
              <a:gd name="T51" fmla="*/ 129 h 247"/>
              <a:gd name="T52" fmla="*/ 127 w 288"/>
              <a:gd name="T53" fmla="*/ 91 h 247"/>
              <a:gd name="T54" fmla="*/ 127 w 288"/>
              <a:gd name="T55" fmla="*/ 195 h 247"/>
              <a:gd name="T56" fmla="*/ 101 w 288"/>
              <a:gd name="T57" fmla="*/ 195 h 247"/>
              <a:gd name="T58" fmla="*/ 144 w 288"/>
              <a:gd name="T59" fmla="*/ 247 h 247"/>
              <a:gd name="T60" fmla="*/ 188 w 288"/>
              <a:gd name="T61" fmla="*/ 195 h 247"/>
              <a:gd name="T62" fmla="*/ 161 w 288"/>
              <a:gd name="T63" fmla="*/ 195 h 247"/>
              <a:gd name="T64" fmla="*/ 161 w 288"/>
              <a:gd name="T65" fmla="*/ 90 h 247"/>
              <a:gd name="T66" fmla="*/ 201 w 288"/>
              <a:gd name="T67" fmla="*/ 129 h 247"/>
              <a:gd name="T68" fmla="*/ 221 w 288"/>
              <a:gd name="T69" fmla="*/ 152 h 247"/>
              <a:gd name="T70" fmla="*/ 227 w 288"/>
              <a:gd name="T71" fmla="*/ 169 h 247"/>
              <a:gd name="T72" fmla="*/ 227 w 288"/>
              <a:gd name="T73" fmla="*/ 169 h 247"/>
              <a:gd name="T74" fmla="*/ 227 w 288"/>
              <a:gd name="T75" fmla="*/ 195 h 247"/>
              <a:gd name="T76" fmla="*/ 201 w 288"/>
              <a:gd name="T77" fmla="*/ 195 h 247"/>
              <a:gd name="T78" fmla="*/ 244 w 288"/>
              <a:gd name="T79" fmla="*/ 247 h 247"/>
              <a:gd name="T80" fmla="*/ 288 w 288"/>
              <a:gd name="T81" fmla="*/ 195 h 247"/>
              <a:gd name="T82" fmla="*/ 261 w 288"/>
              <a:gd name="T83" fmla="*/ 195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8" h="247">
                <a:moveTo>
                  <a:pt x="261" y="195"/>
                </a:moveTo>
                <a:cubicBezTo>
                  <a:pt x="261" y="188"/>
                  <a:pt x="261" y="182"/>
                  <a:pt x="261" y="169"/>
                </a:cubicBezTo>
                <a:cubicBezTo>
                  <a:pt x="260" y="151"/>
                  <a:pt x="252" y="136"/>
                  <a:pt x="241" y="124"/>
                </a:cubicBezTo>
                <a:cubicBezTo>
                  <a:pt x="226" y="104"/>
                  <a:pt x="204" y="87"/>
                  <a:pt x="187" y="70"/>
                </a:cubicBezTo>
                <a:cubicBezTo>
                  <a:pt x="179" y="62"/>
                  <a:pt x="172" y="54"/>
                  <a:pt x="167" y="47"/>
                </a:cubicBezTo>
                <a:cubicBezTo>
                  <a:pt x="163" y="40"/>
                  <a:pt x="161" y="34"/>
                  <a:pt x="161" y="29"/>
                </a:cubicBezTo>
                <a:cubicBezTo>
                  <a:pt x="161" y="29"/>
                  <a:pt x="161" y="29"/>
                  <a:pt x="161" y="29"/>
                </a:cubicBezTo>
                <a:cubicBezTo>
                  <a:pt x="161" y="16"/>
                  <a:pt x="161" y="7"/>
                  <a:pt x="161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7"/>
                  <a:pt x="128" y="16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4"/>
                  <a:pt x="126" y="40"/>
                  <a:pt x="121" y="47"/>
                </a:cubicBezTo>
                <a:cubicBezTo>
                  <a:pt x="116" y="54"/>
                  <a:pt x="109" y="62"/>
                  <a:pt x="101" y="70"/>
                </a:cubicBezTo>
                <a:cubicBezTo>
                  <a:pt x="84" y="87"/>
                  <a:pt x="63" y="104"/>
                  <a:pt x="47" y="124"/>
                </a:cubicBezTo>
                <a:cubicBezTo>
                  <a:pt x="37" y="136"/>
                  <a:pt x="28" y="151"/>
                  <a:pt x="28" y="169"/>
                </a:cubicBezTo>
                <a:cubicBezTo>
                  <a:pt x="28" y="182"/>
                  <a:pt x="28" y="188"/>
                  <a:pt x="28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61" y="195"/>
                  <a:pt x="61" y="195"/>
                  <a:pt x="61" y="195"/>
                </a:cubicBezTo>
                <a:cubicBezTo>
                  <a:pt x="61" y="188"/>
                  <a:pt x="61" y="182"/>
                  <a:pt x="61" y="169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1" y="165"/>
                  <a:pt x="63" y="159"/>
                  <a:pt x="67" y="152"/>
                </a:cubicBezTo>
                <a:cubicBezTo>
                  <a:pt x="72" y="145"/>
                  <a:pt x="79" y="137"/>
                  <a:pt x="88" y="129"/>
                </a:cubicBezTo>
                <a:cubicBezTo>
                  <a:pt x="100" y="116"/>
                  <a:pt x="114" y="104"/>
                  <a:pt x="127" y="91"/>
                </a:cubicBezTo>
                <a:cubicBezTo>
                  <a:pt x="127" y="195"/>
                  <a:pt x="127" y="195"/>
                  <a:pt x="127" y="195"/>
                </a:cubicBezTo>
                <a:cubicBezTo>
                  <a:pt x="101" y="195"/>
                  <a:pt x="101" y="195"/>
                  <a:pt x="101" y="195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88" y="195"/>
                  <a:pt x="188" y="195"/>
                  <a:pt x="188" y="195"/>
                </a:cubicBezTo>
                <a:cubicBezTo>
                  <a:pt x="161" y="195"/>
                  <a:pt x="161" y="195"/>
                  <a:pt x="161" y="195"/>
                </a:cubicBezTo>
                <a:cubicBezTo>
                  <a:pt x="161" y="90"/>
                  <a:pt x="161" y="90"/>
                  <a:pt x="161" y="90"/>
                </a:cubicBezTo>
                <a:cubicBezTo>
                  <a:pt x="174" y="104"/>
                  <a:pt x="189" y="116"/>
                  <a:pt x="201" y="129"/>
                </a:cubicBezTo>
                <a:cubicBezTo>
                  <a:pt x="209" y="137"/>
                  <a:pt x="216" y="145"/>
                  <a:pt x="221" y="152"/>
                </a:cubicBezTo>
                <a:cubicBezTo>
                  <a:pt x="226" y="159"/>
                  <a:pt x="227" y="164"/>
                  <a:pt x="227" y="169"/>
                </a:cubicBezTo>
                <a:cubicBezTo>
                  <a:pt x="227" y="169"/>
                  <a:pt x="227" y="169"/>
                  <a:pt x="227" y="169"/>
                </a:cubicBezTo>
                <a:cubicBezTo>
                  <a:pt x="227" y="182"/>
                  <a:pt x="227" y="188"/>
                  <a:pt x="227" y="195"/>
                </a:cubicBezTo>
                <a:cubicBezTo>
                  <a:pt x="201" y="195"/>
                  <a:pt x="201" y="195"/>
                  <a:pt x="201" y="195"/>
                </a:cubicBezTo>
                <a:cubicBezTo>
                  <a:pt x="244" y="247"/>
                  <a:pt x="244" y="247"/>
                  <a:pt x="244" y="247"/>
                </a:cubicBezTo>
                <a:cubicBezTo>
                  <a:pt x="288" y="195"/>
                  <a:pt x="288" y="195"/>
                  <a:pt x="288" y="195"/>
                </a:cubicBezTo>
                <a:lnTo>
                  <a:pt x="261" y="1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08" tIns="45703" rIns="91408" bIns="45703" numCol="1" anchor="t" anchorCtr="0" compatLnSpc="1"/>
          <a:lstStyle/>
          <a:p>
            <a:pPr>
              <a:lnSpc>
                <a:spcPct val="130000"/>
              </a:lnSpc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61302" y="2465747"/>
            <a:ext cx="2031325" cy="452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2000" spc="400" dirty="0">
                <a:ln w="12700" cmpd="sng">
                  <a:noFill/>
                  <a:prstDash val="solid"/>
                  <a:miter lim="800000"/>
                </a:ln>
                <a:cs typeface="+mn-ea"/>
                <a:sym typeface="+mn-lt"/>
              </a:rPr>
              <a:t>单击添加标题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7861291" y="2911571"/>
            <a:ext cx="3048071" cy="548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buNone/>
            </a:pPr>
            <a:r>
              <a:rPr sz="1200" dirty="0">
                <a:solidFill>
                  <a:schemeClr val="tx2"/>
                </a:solidFill>
                <a:cs typeface="+mn-ea"/>
                <a:sym typeface="+mn-lt"/>
              </a:rPr>
              <a:t>标题数字等都可以通过点击和重新输入进行更改，.</a:t>
            </a:r>
          </a:p>
        </p:txBody>
      </p:sp>
      <p:sp>
        <p:nvSpPr>
          <p:cNvPr id="2" name="矩形 1"/>
          <p:cNvSpPr/>
          <p:nvPr/>
        </p:nvSpPr>
        <p:spPr>
          <a:xfrm>
            <a:off x="7861292" y="4089142"/>
            <a:ext cx="2031325" cy="452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2000" spc="400" dirty="0">
                <a:ln w="12700" cmpd="sng">
                  <a:noFill/>
                  <a:prstDash val="solid"/>
                  <a:miter lim="800000"/>
                </a:ln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7861291" y="4534966"/>
            <a:ext cx="3048071" cy="548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buNone/>
            </a:pPr>
            <a:r>
              <a:rPr sz="1200" dirty="0">
                <a:solidFill>
                  <a:schemeClr val="tx2"/>
                </a:solidFill>
                <a:cs typeface="+mn-ea"/>
                <a:sym typeface="+mn-lt"/>
              </a:rPr>
              <a:t>标题数字等都可以通过点击和重新输入进行更改，.</a:t>
            </a:r>
          </a:p>
        </p:txBody>
      </p:sp>
      <p:sp>
        <p:nvSpPr>
          <p:cNvPr id="4" name="矩形 3"/>
          <p:cNvSpPr/>
          <p:nvPr/>
        </p:nvSpPr>
        <p:spPr>
          <a:xfrm>
            <a:off x="3163172" y="2547011"/>
            <a:ext cx="2031325" cy="452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2000" spc="400" dirty="0">
                <a:ln w="12700" cmpd="sng">
                  <a:noFill/>
                  <a:prstDash val="solid"/>
                  <a:miter lim="800000"/>
                </a:ln>
                <a:cs typeface="+mn-ea"/>
                <a:sym typeface="+mn-lt"/>
              </a:rPr>
              <a:t>单击添加标题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3163162" y="2992836"/>
            <a:ext cx="3048071" cy="548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buNone/>
            </a:pPr>
            <a:r>
              <a:rPr sz="1200" dirty="0">
                <a:solidFill>
                  <a:schemeClr val="tx2"/>
                </a:solidFill>
                <a:cs typeface="+mn-ea"/>
                <a:sym typeface="+mn-lt"/>
              </a:rPr>
              <a:t>标题数字等都可以通过点击和重新输入进行更改，.</a:t>
            </a:r>
          </a:p>
        </p:txBody>
      </p:sp>
      <p:sp>
        <p:nvSpPr>
          <p:cNvPr id="8" name="矩形 7"/>
          <p:cNvSpPr/>
          <p:nvPr/>
        </p:nvSpPr>
        <p:spPr>
          <a:xfrm>
            <a:off x="3163162" y="4170406"/>
            <a:ext cx="2031325" cy="452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2000" spc="400" dirty="0">
                <a:ln w="12700" cmpd="sng">
                  <a:noFill/>
                  <a:prstDash val="solid"/>
                  <a:miter lim="800000"/>
                </a:ln>
                <a:cs typeface="+mn-ea"/>
                <a:sym typeface="+mn-lt"/>
              </a:rPr>
              <a:t>单击添加标题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3163162" y="4616231"/>
            <a:ext cx="3048071" cy="548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buNone/>
            </a:pPr>
            <a:r>
              <a:rPr sz="1200" dirty="0">
                <a:solidFill>
                  <a:schemeClr val="tx2"/>
                </a:solidFill>
                <a:cs typeface="+mn-ea"/>
                <a:sym typeface="+mn-lt"/>
              </a:rPr>
              <a:t>标题数字等都可以通过点击和重新输入进行更改，.</a:t>
            </a:r>
          </a:p>
        </p:txBody>
      </p:sp>
    </p:spTree>
    <p:extLst>
      <p:ext uri="{BB962C8B-B14F-4D97-AF65-F5344CB8AC3E}">
        <p14:creationId xmlns:p14="http://schemas.microsoft.com/office/powerpoint/2010/main" val="28376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  <p:bldP spid="45" grpId="0" bldLvl="0" animBg="1"/>
      <p:bldP spid="46" grpId="0" bldLvl="0" animBg="1"/>
      <p:bldP spid="51" grpId="0" bldLvl="0" animBg="1"/>
      <p:bldP spid="52" grpId="0" bldLvl="0" animBg="1"/>
      <p:bldP spid="62" grpId="0" bldLvl="0" animBg="1"/>
      <p:bldP spid="6" grpId="0"/>
      <p:bldP spid="7" grpId="0"/>
      <p:bldP spid="2" grpId="0"/>
      <p:bldP spid="3" grpId="0"/>
      <p:bldP spid="4" grpId="0"/>
      <p:bldP spid="5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4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7951E"/>
      </a:accent1>
      <a:accent2>
        <a:srgbClr val="FDA71B"/>
      </a:accent2>
      <a:accent3>
        <a:srgbClr val="46BF41"/>
      </a:accent3>
      <a:accent4>
        <a:srgbClr val="FFB832"/>
      </a:accent4>
      <a:accent5>
        <a:srgbClr val="479721"/>
      </a:accent5>
      <a:accent6>
        <a:srgbClr val="82AE00"/>
      </a:accent6>
      <a:hlink>
        <a:srgbClr val="009900"/>
      </a:hlink>
      <a:folHlink>
        <a:srgbClr val="BFBFBF"/>
      </a:folHlink>
    </a:clrScheme>
    <a:fontScheme name="a5a02c25">
      <a:majorFont>
        <a:latin typeface="Agency FB"/>
        <a:ea typeface="微软雅黑"/>
        <a:cs typeface=""/>
      </a:majorFont>
      <a:minorFont>
        <a:latin typeface="Agency FB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7951E"/>
      </a:accent1>
      <a:accent2>
        <a:srgbClr val="FDA71B"/>
      </a:accent2>
      <a:accent3>
        <a:srgbClr val="46BF41"/>
      </a:accent3>
      <a:accent4>
        <a:srgbClr val="FFB832"/>
      </a:accent4>
      <a:accent5>
        <a:srgbClr val="479721"/>
      </a:accent5>
      <a:accent6>
        <a:srgbClr val="82AE00"/>
      </a:accent6>
      <a:hlink>
        <a:srgbClr val="009900"/>
      </a:hlink>
      <a:folHlink>
        <a:srgbClr val="BFBFBF"/>
      </a:folHlink>
    </a:clrScheme>
    <a:fontScheme name="a5a02c25">
      <a:majorFont>
        <a:latin typeface="Agency FB"/>
        <a:ea typeface="微软雅黑"/>
        <a:cs typeface=""/>
      </a:majorFont>
      <a:minorFont>
        <a:latin typeface="Agency FB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7951E"/>
    </a:accent1>
    <a:accent2>
      <a:srgbClr val="FDA71B"/>
    </a:accent2>
    <a:accent3>
      <a:srgbClr val="46BF41"/>
    </a:accent3>
    <a:accent4>
      <a:srgbClr val="FFB832"/>
    </a:accent4>
    <a:accent5>
      <a:srgbClr val="479721"/>
    </a:accent5>
    <a:accent6>
      <a:srgbClr val="82AE00"/>
    </a:accent6>
    <a:hlink>
      <a:srgbClr val="009900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7951E"/>
    </a:accent1>
    <a:accent2>
      <a:srgbClr val="FDA71B"/>
    </a:accent2>
    <a:accent3>
      <a:srgbClr val="46BF41"/>
    </a:accent3>
    <a:accent4>
      <a:srgbClr val="FFB832"/>
    </a:accent4>
    <a:accent5>
      <a:srgbClr val="479721"/>
    </a:accent5>
    <a:accent6>
      <a:srgbClr val="82AE00"/>
    </a:accent6>
    <a:hlink>
      <a:srgbClr val="009900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7951E"/>
    </a:accent1>
    <a:accent2>
      <a:srgbClr val="FDA71B"/>
    </a:accent2>
    <a:accent3>
      <a:srgbClr val="46BF41"/>
    </a:accent3>
    <a:accent4>
      <a:srgbClr val="FFB832"/>
    </a:accent4>
    <a:accent5>
      <a:srgbClr val="479721"/>
    </a:accent5>
    <a:accent6>
      <a:srgbClr val="82AE00"/>
    </a:accent6>
    <a:hlink>
      <a:srgbClr val="009900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7951E"/>
    </a:accent1>
    <a:accent2>
      <a:srgbClr val="FDA71B"/>
    </a:accent2>
    <a:accent3>
      <a:srgbClr val="46BF41"/>
    </a:accent3>
    <a:accent4>
      <a:srgbClr val="FFB832"/>
    </a:accent4>
    <a:accent5>
      <a:srgbClr val="479721"/>
    </a:accent5>
    <a:accent6>
      <a:srgbClr val="82AE00"/>
    </a:accent6>
    <a:hlink>
      <a:srgbClr val="009900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7951E"/>
    </a:accent1>
    <a:accent2>
      <a:srgbClr val="FDA71B"/>
    </a:accent2>
    <a:accent3>
      <a:srgbClr val="46BF41"/>
    </a:accent3>
    <a:accent4>
      <a:srgbClr val="FFB832"/>
    </a:accent4>
    <a:accent5>
      <a:srgbClr val="479721"/>
    </a:accent5>
    <a:accent6>
      <a:srgbClr val="82AE00"/>
    </a:accent6>
    <a:hlink>
      <a:srgbClr val="009900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7951E"/>
    </a:accent1>
    <a:accent2>
      <a:srgbClr val="FDA71B"/>
    </a:accent2>
    <a:accent3>
      <a:srgbClr val="46BF41"/>
    </a:accent3>
    <a:accent4>
      <a:srgbClr val="FFB832"/>
    </a:accent4>
    <a:accent5>
      <a:srgbClr val="479721"/>
    </a:accent5>
    <a:accent6>
      <a:srgbClr val="82AE00"/>
    </a:accent6>
    <a:hlink>
      <a:srgbClr val="009900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7951E"/>
    </a:accent1>
    <a:accent2>
      <a:srgbClr val="FDA71B"/>
    </a:accent2>
    <a:accent3>
      <a:srgbClr val="46BF41"/>
    </a:accent3>
    <a:accent4>
      <a:srgbClr val="FFB832"/>
    </a:accent4>
    <a:accent5>
      <a:srgbClr val="479721"/>
    </a:accent5>
    <a:accent6>
      <a:srgbClr val="82AE00"/>
    </a:accent6>
    <a:hlink>
      <a:srgbClr val="009900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7951E"/>
    </a:accent1>
    <a:accent2>
      <a:srgbClr val="FDA71B"/>
    </a:accent2>
    <a:accent3>
      <a:srgbClr val="46BF41"/>
    </a:accent3>
    <a:accent4>
      <a:srgbClr val="FFB832"/>
    </a:accent4>
    <a:accent5>
      <a:srgbClr val="479721"/>
    </a:accent5>
    <a:accent6>
      <a:srgbClr val="82AE00"/>
    </a:accent6>
    <a:hlink>
      <a:srgbClr val="009900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7951E"/>
    </a:accent1>
    <a:accent2>
      <a:srgbClr val="FDA71B"/>
    </a:accent2>
    <a:accent3>
      <a:srgbClr val="46BF41"/>
    </a:accent3>
    <a:accent4>
      <a:srgbClr val="FFB832"/>
    </a:accent4>
    <a:accent5>
      <a:srgbClr val="479721"/>
    </a:accent5>
    <a:accent6>
      <a:srgbClr val="82AE00"/>
    </a:accent6>
    <a:hlink>
      <a:srgbClr val="009900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7951E"/>
    </a:accent1>
    <a:accent2>
      <a:srgbClr val="FDA71B"/>
    </a:accent2>
    <a:accent3>
      <a:srgbClr val="46BF41"/>
    </a:accent3>
    <a:accent4>
      <a:srgbClr val="FFB832"/>
    </a:accent4>
    <a:accent5>
      <a:srgbClr val="479721"/>
    </a:accent5>
    <a:accent6>
      <a:srgbClr val="82AE00"/>
    </a:accent6>
    <a:hlink>
      <a:srgbClr val="009900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7951E"/>
    </a:accent1>
    <a:accent2>
      <a:srgbClr val="FDA71B"/>
    </a:accent2>
    <a:accent3>
      <a:srgbClr val="46BF41"/>
    </a:accent3>
    <a:accent4>
      <a:srgbClr val="FFB832"/>
    </a:accent4>
    <a:accent5>
      <a:srgbClr val="479721"/>
    </a:accent5>
    <a:accent6>
      <a:srgbClr val="82AE00"/>
    </a:accent6>
    <a:hlink>
      <a:srgbClr val="009900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7951E"/>
    </a:accent1>
    <a:accent2>
      <a:srgbClr val="FDA71B"/>
    </a:accent2>
    <a:accent3>
      <a:srgbClr val="46BF41"/>
    </a:accent3>
    <a:accent4>
      <a:srgbClr val="FFB832"/>
    </a:accent4>
    <a:accent5>
      <a:srgbClr val="479721"/>
    </a:accent5>
    <a:accent6>
      <a:srgbClr val="82AE00"/>
    </a:accent6>
    <a:hlink>
      <a:srgbClr val="009900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7951E"/>
    </a:accent1>
    <a:accent2>
      <a:srgbClr val="FDA71B"/>
    </a:accent2>
    <a:accent3>
      <a:srgbClr val="46BF41"/>
    </a:accent3>
    <a:accent4>
      <a:srgbClr val="FFB832"/>
    </a:accent4>
    <a:accent5>
      <a:srgbClr val="479721"/>
    </a:accent5>
    <a:accent6>
      <a:srgbClr val="82AE00"/>
    </a:accent6>
    <a:hlink>
      <a:srgbClr val="009900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7951E"/>
    </a:accent1>
    <a:accent2>
      <a:srgbClr val="FDA71B"/>
    </a:accent2>
    <a:accent3>
      <a:srgbClr val="46BF41"/>
    </a:accent3>
    <a:accent4>
      <a:srgbClr val="FFB832"/>
    </a:accent4>
    <a:accent5>
      <a:srgbClr val="479721"/>
    </a:accent5>
    <a:accent6>
      <a:srgbClr val="82AE00"/>
    </a:accent6>
    <a:hlink>
      <a:srgbClr val="009900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7951E"/>
    </a:accent1>
    <a:accent2>
      <a:srgbClr val="FDA71B"/>
    </a:accent2>
    <a:accent3>
      <a:srgbClr val="46BF41"/>
    </a:accent3>
    <a:accent4>
      <a:srgbClr val="FFB832"/>
    </a:accent4>
    <a:accent5>
      <a:srgbClr val="479721"/>
    </a:accent5>
    <a:accent6>
      <a:srgbClr val="82AE00"/>
    </a:accent6>
    <a:hlink>
      <a:srgbClr val="009900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7951E"/>
    </a:accent1>
    <a:accent2>
      <a:srgbClr val="FDA71B"/>
    </a:accent2>
    <a:accent3>
      <a:srgbClr val="46BF41"/>
    </a:accent3>
    <a:accent4>
      <a:srgbClr val="FFB832"/>
    </a:accent4>
    <a:accent5>
      <a:srgbClr val="479721"/>
    </a:accent5>
    <a:accent6>
      <a:srgbClr val="82AE00"/>
    </a:accent6>
    <a:hlink>
      <a:srgbClr val="009900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7951E"/>
    </a:accent1>
    <a:accent2>
      <a:srgbClr val="FDA71B"/>
    </a:accent2>
    <a:accent3>
      <a:srgbClr val="46BF41"/>
    </a:accent3>
    <a:accent4>
      <a:srgbClr val="FFB832"/>
    </a:accent4>
    <a:accent5>
      <a:srgbClr val="479721"/>
    </a:accent5>
    <a:accent6>
      <a:srgbClr val="82AE00"/>
    </a:accent6>
    <a:hlink>
      <a:srgbClr val="009900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7951E"/>
    </a:accent1>
    <a:accent2>
      <a:srgbClr val="FDA71B"/>
    </a:accent2>
    <a:accent3>
      <a:srgbClr val="46BF41"/>
    </a:accent3>
    <a:accent4>
      <a:srgbClr val="FFB832"/>
    </a:accent4>
    <a:accent5>
      <a:srgbClr val="479721"/>
    </a:accent5>
    <a:accent6>
      <a:srgbClr val="82AE00"/>
    </a:accent6>
    <a:hlink>
      <a:srgbClr val="009900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7951E"/>
    </a:accent1>
    <a:accent2>
      <a:srgbClr val="FDA71B"/>
    </a:accent2>
    <a:accent3>
      <a:srgbClr val="46BF41"/>
    </a:accent3>
    <a:accent4>
      <a:srgbClr val="FFB832"/>
    </a:accent4>
    <a:accent5>
      <a:srgbClr val="479721"/>
    </a:accent5>
    <a:accent6>
      <a:srgbClr val="82AE00"/>
    </a:accent6>
    <a:hlink>
      <a:srgbClr val="009900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7951E"/>
    </a:accent1>
    <a:accent2>
      <a:srgbClr val="FDA71B"/>
    </a:accent2>
    <a:accent3>
      <a:srgbClr val="46BF41"/>
    </a:accent3>
    <a:accent4>
      <a:srgbClr val="FFB832"/>
    </a:accent4>
    <a:accent5>
      <a:srgbClr val="479721"/>
    </a:accent5>
    <a:accent6>
      <a:srgbClr val="82AE00"/>
    </a:accent6>
    <a:hlink>
      <a:srgbClr val="009900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7951E"/>
    </a:accent1>
    <a:accent2>
      <a:srgbClr val="FDA71B"/>
    </a:accent2>
    <a:accent3>
      <a:srgbClr val="46BF41"/>
    </a:accent3>
    <a:accent4>
      <a:srgbClr val="FFB832"/>
    </a:accent4>
    <a:accent5>
      <a:srgbClr val="479721"/>
    </a:accent5>
    <a:accent6>
      <a:srgbClr val="82AE00"/>
    </a:accent6>
    <a:hlink>
      <a:srgbClr val="00990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1747</Words>
  <PresentationFormat>宽屏</PresentationFormat>
  <Paragraphs>191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Helvetica Light</vt:lpstr>
      <vt:lpstr>宋体</vt:lpstr>
      <vt:lpstr>微软雅黑</vt:lpstr>
      <vt:lpstr>Agency FB</vt:lpstr>
      <vt:lpstr>Arial</vt:lpstr>
      <vt:lpstr>Calibri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2017-11-23T06:46:53Z</dcterms:created>
  <dcterms:modified xsi:type="dcterms:W3CDTF">2017-11-29T13:08:47Z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