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1"/>
  </p:notesMasterIdLst>
  <p:sldIdLst>
    <p:sldId id="283" r:id="rId2"/>
    <p:sldId id="277" r:id="rId3"/>
    <p:sldId id="301" r:id="rId4"/>
    <p:sldId id="292" r:id="rId5"/>
    <p:sldId id="302" r:id="rId6"/>
    <p:sldId id="303" r:id="rId7"/>
    <p:sldId id="304" r:id="rId8"/>
    <p:sldId id="300" r:id="rId9"/>
    <p:sldId id="270" r:id="rId10"/>
  </p:sldIdLst>
  <p:sldSz cx="12192000" cy="6858000"/>
  <p:notesSz cx="6858000" cy="9144000"/>
  <p:embeddedFontLst>
    <p:embeddedFont>
      <p:font typeface="Calibri" panose="020F0502020204030204" pitchFamily="34" charset="0"/>
      <p:regular r:id="rId12"/>
      <p:bold r:id="rId13"/>
      <p:italic r:id="rId14"/>
      <p:boldItalic r:id="rId15"/>
    </p:embeddedFont>
    <p:embeddedFont>
      <p:font typeface="UTM Avo" panose="02040603050506020204" pitchFamily="18" charset="0"/>
      <p:regular r:id="rId16"/>
      <p:bold r:id="rId17"/>
      <p:italic r:id="rId18"/>
      <p:boldItalic r:id="rId1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FF8119"/>
    <a:srgbClr val="FF7707"/>
    <a:srgbClr val="FFAF6C"/>
    <a:srgbClr val="FFFFFF"/>
    <a:srgbClr val="404040"/>
    <a:srgbClr val="FFFB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257" autoAdjust="0"/>
    <p:restoredTop sz="94660"/>
  </p:normalViewPr>
  <p:slideViewPr>
    <p:cSldViewPr snapToGrid="0">
      <p:cViewPr varScale="1">
        <p:scale>
          <a:sx n="70" d="100"/>
          <a:sy n="70" d="100"/>
        </p:scale>
        <p:origin x="444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36ADD0-6B42-4B82-A6AC-27FFF0138C91}" type="datetimeFigureOut">
              <a:rPr lang="en-US" smtClean="0"/>
              <a:t>2/27/2022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67920F-804A-4069-B93F-313C8CE440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63795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幻灯片图像占位符 8192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41288" y="768350"/>
            <a:ext cx="6821487" cy="3836988"/>
          </a:xfrm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68611" name="文本占位符 81922"/>
          <p:cNvSpPr>
            <a:spLocks noGrp="1"/>
          </p:cNvSpPr>
          <p:nvPr>
            <p:ph type="body"/>
          </p:nvPr>
        </p:nvSpPr>
        <p:spPr>
          <a:xfrm>
            <a:off x="711200" y="4860925"/>
            <a:ext cx="5683250" cy="4605338"/>
          </a:xfrm>
        </p:spPr>
        <p:txBody>
          <a:bodyPr wrap="square" lIns="91440" tIns="45720" rIns="91440" bIns="45720" anchor="t" anchorCtr="0"/>
          <a:lstStyle/>
          <a:p>
            <a:pPr lvl="0" eaLnBrk="1" hangingPunct="1"/>
            <a:endParaRPr lang="en-US" altLang="en-US" dirty="0"/>
          </a:p>
        </p:txBody>
      </p:sp>
      <p:sp>
        <p:nvSpPr>
          <p:cNvPr id="68612" name="灯片编号占位符 1"/>
          <p:cNvSpPr txBox="1">
            <a:spLocks noGrp="1"/>
          </p:cNvSpPr>
          <p:nvPr/>
        </p:nvSpPr>
        <p:spPr>
          <a:xfrm>
            <a:off x="4024313" y="9721850"/>
            <a:ext cx="3078162" cy="511175"/>
          </a:xfrm>
          <a:prstGeom prst="rect">
            <a:avLst/>
          </a:prstGeom>
          <a:noFill/>
          <a:ln w="9525">
            <a:noFill/>
          </a:ln>
        </p:spPr>
        <p:txBody>
          <a:bodyPr lIns="99075" tIns="49538" rIns="99075" bIns="49538" anchor="b" anchorCtr="0"/>
          <a:lstStyle/>
          <a:p>
            <a:pPr marL="0" marR="0" lvl="0" indent="0" algn="r" defTabSz="9906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A0DB2DC-4C9A-4742-B13C-FB6460FD3503}" type="slidenum">
              <a:rPr kumimoji="0" lang="en-US" altLang="zh-CN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+mn-cs"/>
              </a:rPr>
              <a:pPr marL="0" marR="0" lvl="0" indent="0" algn="r" defTabSz="9906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altLang="zh-CN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D1F7F18-CCB7-414F-B16B-64885FE5FED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01448" y="-90897"/>
            <a:ext cx="12613690" cy="70952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ED805BF-682A-40E7-A8E6-EFFF65BEC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ACBDF3-D54A-4F8A-9ACC-26F0AF5421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DE62C5-69E7-4A83-8593-1781013135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2/27/2022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24EA7C-0BEB-441A-8A40-755387E10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DC6656-9747-40E9-A931-748DC0D7F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E36E4766-883B-4D27-9EF0-95A9BD22266C}"/>
              </a:ext>
            </a:extLst>
          </p:cNvPr>
          <p:cNvSpPr/>
          <p:nvPr userDrawn="1"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4412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6C6A0C5-A58D-497D-87A0-F926B583C1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DAED18E-A2B7-4E79-BCB2-5A940B92F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A76CAEA-67BE-4816-B1E7-41658737EA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957672-735A-48CF-B4BE-6D3607120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2/27/2022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E929CE-D546-45E7-9512-43EAA33AD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B64245-321E-4D0A-977E-D09E6120C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61840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3AE678F-A982-4A11-B6D5-E4EA8E0CAAC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Vertical Title 1">
            <a:extLst>
              <a:ext uri="{FF2B5EF4-FFF2-40B4-BE49-F238E27FC236}">
                <a16:creationId xmlns:a16="http://schemas.microsoft.com/office/drawing/2014/main" id="{9401CF19-F0A5-4049-B00B-5887BAD1E98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6CFEB78-67CD-4D61-A945-C99A96A6C1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EC5EB8-55E4-40D3-9444-A75EEE3108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2/27/2022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24AE4C-470C-4596-927E-BEBE02463E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48276C-9A0E-4BF6-88D9-D4C27235EE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46700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A149D5-D9AD-4ACB-B6FF-2DAC3709B9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4FFB89-B9BD-4AE7-AEE1-E3D3BB9C45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55F649-BCD4-4DF4-9D3A-5A1788C1E3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077461-4DD8-41EB-BB6D-74D8AE1E751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9960BD7-E350-4338-AE4E-097AA1748B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9C91111-8CC6-49E8-AFF4-460D7AA5C4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2/27/2022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EB47E37-C210-4655-8E14-302E21E832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E78A9EA-D7E5-4BBD-AB42-C9A78E6B6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A878C85-2C2D-4555-91B2-7F695AA418C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63128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8487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2/27/2022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4336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2/27/2022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28110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B6B4D996-D27A-45F3-8A94-7114A45F77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AFCBFE-611A-4CAB-A894-937638D9FD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2E8545-01CE-4FAF-BFB4-D08B76DD53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39B6410-3F70-4DB6-82F8-946CB7F5F4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486750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BDD0EC9-AAF6-4028-9E61-DCAAC850977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6380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3406D12-DD67-40A6-97ED-B7D5D4460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CBBF0A-4F4C-440C-AEB2-3BB590C3D7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FB3446-FD4B-4976-AEB2-B88314DBDB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2/27/2022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E683C8-11B5-46C6-8BB4-D1474691FD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C26DA4-DFC7-4240-8A46-0298824112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41578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758C8D-0F65-41F2-8D2B-8E662F01D8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323DC4F-F04B-4EF7-855D-738F4446D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2/27/2022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48651F-A381-4808-8187-C91BA00346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A18D3B-4ACD-4E73-89EB-965186A195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33145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56D94F5-CFF9-40EA-9987-8B1A63E8847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EE6104B-2458-498C-ABBA-C0DED10B7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2/27/2022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C4E4CF-1B85-4D09-81A8-6864E71AE7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8E9558-AFB0-4D59-A785-A2FDA3555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02081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7524DFA-13F6-43C0-9053-95A339ACE8C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73A6E64-5B43-4BA6-8890-55DEB65FE3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379167-2151-44FC-BF25-DFD27049F4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6E8D4D-9575-44FE-80EF-A5E5D37744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0DF73A-77BC-4174-B01E-823EE96F1B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2/27/2022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88BB73-AA98-40B8-86A0-7E9FF8C49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D71948-3005-4AD2-A429-FBDF9FC90B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09252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FCD88A7-8EBB-43E1-AB26-941303AA58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EDBF4CA-4B3B-47DC-AC91-7CC00B696E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4900BA-A396-46B0-A22B-E6A8AD387D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0F30CA7-1F4D-40C1-9A6A-040327EAE2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11032F2-F618-4746-9BAE-D6D1CB3D4F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2/27/2022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2D1357-92FD-4B75-BF6D-B58B306994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FC0E1B-A2C9-4098-AFC0-7ED63619D9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424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CEE5A00-8F8E-42AF-90E2-066651466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D880EE-B25B-4758-91EB-EBD635871C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8255D9-F2D3-47EC-8DB1-5B378E86D5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1C8935-5503-46B3-AA64-FDD06962785D}" type="datetimeFigureOut">
              <a:rPr lang="en-US" smtClean="0"/>
              <a:t>2/27/2022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92A118-F643-4454-B34F-A87946B13F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A72231-B6D0-41EB-A4EC-39B7F5689F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339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85" r:id="rId3"/>
    <p:sldLayoutId id="2147483652" r:id="rId4"/>
    <p:sldLayoutId id="2147483651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5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AAC7166-F503-422D-BDE1-A83D50999971}"/>
              </a:ext>
            </a:extLst>
          </p:cNvPr>
          <p:cNvSpPr/>
          <p:nvPr/>
        </p:nvSpPr>
        <p:spPr>
          <a:xfrm>
            <a:off x="8451191" y="44189"/>
            <a:ext cx="25635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n-ea"/>
                <a:cs typeface="Arial" panose="020B0604020202020204" pitchFamily="34" charset="0"/>
              </a:rPr>
              <a:t>TIẾNG VIỆT 2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3101047-25E6-45B1-9FAC-C1D2B827DC01}"/>
              </a:ext>
            </a:extLst>
          </p:cNvPr>
          <p:cNvSpPr/>
          <p:nvPr/>
        </p:nvSpPr>
        <p:spPr>
          <a:xfrm>
            <a:off x="10258352" y="628964"/>
            <a:ext cx="9909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n-ea"/>
                <a:cs typeface="Arial" panose="020B0604020202020204" pitchFamily="34" charset="0"/>
              </a:rPr>
              <a:t>Tập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n-ea"/>
                <a:cs typeface="Arial" panose="020B0604020202020204" pitchFamily="34" charset="0"/>
              </a:rPr>
              <a:t> 1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DA144B1-BC48-4FB5-81A0-5EEE0F41D92F}"/>
              </a:ext>
            </a:extLst>
          </p:cNvPr>
          <p:cNvSpPr/>
          <p:nvPr/>
        </p:nvSpPr>
        <p:spPr>
          <a:xfrm>
            <a:off x="1569504" y="1958411"/>
            <a:ext cx="9052991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n-ea"/>
                <a:cs typeface="Arial" panose="020B0604020202020204" pitchFamily="34" charset="0"/>
              </a:rPr>
              <a:t>Tuần</a:t>
            </a:r>
            <a:r>
              <a:rPr kumimoji="0" lang="en-US" sz="48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n-ea"/>
                <a:cs typeface="Arial" panose="020B0604020202020204" pitchFamily="34" charset="0"/>
              </a:rPr>
              <a:t> </a:t>
            </a:r>
            <a:r>
              <a:rPr lang="en-US" sz="4800" b="1">
                <a:solidFill>
                  <a:srgbClr val="002060"/>
                </a:solidFill>
                <a:latin typeface="+mj-lt"/>
                <a:cs typeface="Arial" panose="020B0604020202020204" pitchFamily="34" charset="0"/>
              </a:rPr>
              <a:t>1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Arial" panose="020B0604020202020204" pitchFamily="34" charset="0"/>
              </a:rPr>
              <a:t>Tiết 9&amp;10 – Tự đọc</a:t>
            </a:r>
            <a:r>
              <a:rPr kumimoji="0" lang="en-US" sz="4800" b="1" i="0" u="none" strike="noStrike" kern="1200" cap="none" spc="0" normalizeH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Arial" panose="020B0604020202020204" pitchFamily="34" charset="0"/>
              </a:rPr>
              <a:t> sách báo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800" b="1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Đọc mục lục sách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8117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3880" y="2461507"/>
            <a:ext cx="7756554" cy="1569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599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KHỞI ĐỘNG</a:t>
            </a:r>
            <a:endParaRPr lang="en-US" sz="9599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9295" y="4190852"/>
            <a:ext cx="2973699" cy="262231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546" y="439622"/>
            <a:ext cx="2332439" cy="272117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635" y="4221203"/>
            <a:ext cx="3536539" cy="353653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4502" y="4902214"/>
            <a:ext cx="2174517" cy="2174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151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ài Hát Em Yêu Trường Em - Ca Nhạc Thiếu Nhi 3D Vui Nhộn (1)">
            <a:hlinkClick r:id="" action="ppaction://media"/>
            <a:extLst>
              <a:ext uri="{FF2B5EF4-FFF2-40B4-BE49-F238E27FC236}">
                <a16:creationId xmlns:a16="http://schemas.microsoft.com/office/drawing/2014/main" id="{B3E7DF75-F86D-4D37-BBE9-91F5FB960ED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437322"/>
            <a:ext cx="12192000" cy="6420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578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382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4">
            <a:extLst>
              <a:ext uri="{FF2B5EF4-FFF2-40B4-BE49-F238E27FC236}">
                <a16:creationId xmlns:a16="http://schemas.microsoft.com/office/drawing/2014/main" id="{90B3BC56-B4ED-4CDB-A0B8-39903493604A}"/>
              </a:ext>
            </a:extLst>
          </p:cNvPr>
          <p:cNvSpPr txBox="1">
            <a:spLocks/>
          </p:cNvSpPr>
          <p:nvPr/>
        </p:nvSpPr>
        <p:spPr>
          <a:xfrm>
            <a:off x="605307" y="592428"/>
            <a:ext cx="10748493" cy="1098260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1.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Mỗi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học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sinh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mang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đến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lớp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một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quyển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sách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.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Giới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thiệu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với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các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bạn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quyển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sách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của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em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: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tên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sách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,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tên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tác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giả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,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tên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nhà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xuất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bản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,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trang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bìa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,…</a:t>
            </a:r>
            <a:endParaRPr lang="vi-VN" sz="2800" dirty="0">
              <a:solidFill>
                <a:schemeClr val="tx1"/>
              </a:solidFill>
              <a:latin typeface="Times New Roman" pitchFamily="18" charset="0"/>
              <a:ea typeface="Arial-Rounded" panose="020B0500000000000000" pitchFamily="34" charset="0"/>
              <a:cs typeface="Times New Roman" pitchFamily="18" charset="0"/>
            </a:endParaRPr>
          </a:p>
        </p:txBody>
      </p:sp>
      <p:pic>
        <p:nvPicPr>
          <p:cNvPr id="3" name="Picture 2" descr="https://i.vdoc.vn/data/image/2021/06/22/giai-doc-muc-luc-sach-trang-12-13-sach-canh-dieu-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7448" y="1785479"/>
            <a:ext cx="9998305" cy="4865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1606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625" y="2562896"/>
            <a:ext cx="11473841" cy="41577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943616" y="1023920"/>
            <a:ext cx="71175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TUYỂN TẬP TRUYỆN NGẮN HAY DÀNH CHO THIẾU NHI</a:t>
            </a:r>
          </a:p>
        </p:txBody>
      </p:sp>
      <p:sp>
        <p:nvSpPr>
          <p:cNvPr id="5" name="Oval 4"/>
          <p:cNvSpPr/>
          <p:nvPr/>
        </p:nvSpPr>
        <p:spPr>
          <a:xfrm>
            <a:off x="5574081" y="1448271"/>
            <a:ext cx="1540702" cy="529850"/>
          </a:xfrm>
          <a:prstGeom prst="ellipse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28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4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505047" y="1978121"/>
            <a:ext cx="16097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Mục</a:t>
            </a:r>
            <a:r>
              <a:rPr lang="en-US" sz="3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lục</a:t>
            </a:r>
            <a:endParaRPr lang="en-US" sz="3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45748" y="500700"/>
            <a:ext cx="79111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2. </a:t>
            </a:r>
            <a:r>
              <a:rPr lang="en-US" sz="2800" b="1" dirty="0" err="1"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Em</a:t>
            </a:r>
            <a:r>
              <a:rPr lang="en-US" sz="2800" b="1" dirty="0"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hãy</a:t>
            </a:r>
            <a:r>
              <a:rPr lang="en-US" sz="2800" b="1" dirty="0"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đọc</a:t>
            </a:r>
            <a:r>
              <a:rPr lang="en-US" sz="2800" b="1" dirty="0"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mục</a:t>
            </a:r>
            <a:r>
              <a:rPr lang="en-US" sz="2800" b="1" dirty="0"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lục</a:t>
            </a:r>
            <a:r>
              <a:rPr lang="en-US" sz="2800" b="1" dirty="0"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dưới</a:t>
            </a:r>
            <a:r>
              <a:rPr lang="en-US" sz="2800" b="1" dirty="0"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đây</a:t>
            </a:r>
            <a:r>
              <a:rPr lang="en-US" sz="2800" b="1" dirty="0"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và</a:t>
            </a:r>
            <a:r>
              <a:rPr lang="en-US" sz="2800" b="1" dirty="0"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trả</a:t>
            </a:r>
            <a:r>
              <a:rPr lang="en-US" sz="2800" b="1" dirty="0"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lời</a:t>
            </a:r>
            <a:r>
              <a:rPr lang="en-US" sz="2800" b="1" dirty="0"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câu</a:t>
            </a:r>
            <a:r>
              <a:rPr lang="en-US" sz="2800" b="1" dirty="0"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hỏi</a:t>
            </a:r>
            <a:r>
              <a:rPr lang="en-US" sz="2800" b="1" dirty="0"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:</a:t>
            </a:r>
            <a:endParaRPr lang="vi-VN" sz="2800" b="1" dirty="0">
              <a:latin typeface="Times New Roman" pitchFamily="18" charset="0"/>
              <a:ea typeface="Arial-Rounded" panose="020B0500000000000000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78818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7347" y="473646"/>
            <a:ext cx="4748952" cy="47825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23852" y="911528"/>
            <a:ext cx="54200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Mục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lục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gồm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những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cột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nào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?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75D34600-8B91-4181-A559-DC8B99443CEE}"/>
              </a:ext>
            </a:extLst>
          </p:cNvPr>
          <p:cNvSpPr/>
          <p:nvPr/>
        </p:nvSpPr>
        <p:spPr>
          <a:xfrm>
            <a:off x="8215839" y="644825"/>
            <a:ext cx="776614" cy="525621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lIns="91420" tIns="45719" rIns="91420" bIns="45719" rtlCol="0" anchor="ctr"/>
          <a:lstStyle/>
          <a:p>
            <a:pPr algn="ctr">
              <a:defRPr/>
            </a:pPr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75D34600-8B91-4181-A559-DC8B99443CEE}"/>
              </a:ext>
            </a:extLst>
          </p:cNvPr>
          <p:cNvSpPr/>
          <p:nvPr/>
        </p:nvSpPr>
        <p:spPr>
          <a:xfrm>
            <a:off x="7142392" y="621153"/>
            <a:ext cx="662205" cy="511658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lIns="91420" tIns="45719" rIns="91420" bIns="45719" rtlCol="0" anchor="ctr"/>
          <a:lstStyle/>
          <a:p>
            <a:pPr algn="ctr">
              <a:defRPr/>
            </a:pPr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75D34600-8B91-4181-A559-DC8B99443CEE}"/>
              </a:ext>
            </a:extLst>
          </p:cNvPr>
          <p:cNvSpPr/>
          <p:nvPr/>
        </p:nvSpPr>
        <p:spPr>
          <a:xfrm>
            <a:off x="9813812" y="709603"/>
            <a:ext cx="950346" cy="403850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lIns="91420" tIns="45719" rIns="91420" bIns="45719" rtlCol="0" anchor="ctr"/>
          <a:lstStyle/>
          <a:p>
            <a:pPr algn="ctr">
              <a:defRPr/>
            </a:pPr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75D34600-8B91-4181-A559-DC8B99443CEE}"/>
              </a:ext>
            </a:extLst>
          </p:cNvPr>
          <p:cNvSpPr/>
          <p:nvPr/>
        </p:nvSpPr>
        <p:spPr>
          <a:xfrm>
            <a:off x="11082207" y="624025"/>
            <a:ext cx="799368" cy="525620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lIns="91420" tIns="45719" rIns="91420" bIns="45719" rtlCol="0" anchor="ctr"/>
          <a:lstStyle/>
          <a:p>
            <a:pPr algn="ctr">
              <a:defRPr/>
            </a:pPr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1258" y="1901207"/>
            <a:ext cx="57326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Đọc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mục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lục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theo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hàng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ngang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31258" y="2650423"/>
            <a:ext cx="67799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Tập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truyện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này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có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những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truyện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nào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?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9843803" y="1653688"/>
            <a:ext cx="999767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9661921" y="2140717"/>
            <a:ext cx="133354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9959713" y="4585863"/>
            <a:ext cx="76794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10119884" y="3112088"/>
            <a:ext cx="33820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9672376" y="3673778"/>
            <a:ext cx="113673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9981127" y="2650423"/>
            <a:ext cx="67878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9813812" y="4116977"/>
            <a:ext cx="102975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131258" y="3412168"/>
            <a:ext cx="63213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Truyện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Hương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cỏ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mật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ở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trang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nào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?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78F3DF55-D670-49FC-BEFA-C38C22FD1265}"/>
              </a:ext>
            </a:extLst>
          </p:cNvPr>
          <p:cNvSpPr/>
          <p:nvPr/>
        </p:nvSpPr>
        <p:spPr>
          <a:xfrm>
            <a:off x="11213107" y="1797475"/>
            <a:ext cx="481435" cy="365342"/>
          </a:xfrm>
          <a:prstGeom prst="ellipse">
            <a:avLst/>
          </a:prstGeom>
          <a:noFill/>
          <a:ln w="28575" cap="flat" cmpd="sng" algn="ctr">
            <a:solidFill>
              <a:srgbClr val="0070C0"/>
            </a:solidFill>
            <a:prstDash val="solid"/>
            <a:miter lim="800000"/>
          </a:ln>
          <a:effectLst/>
        </p:spPr>
        <p:txBody>
          <a:bodyPr lIns="91420" tIns="45719" rIns="91420" bIns="45719" rtlCol="0" anchor="ctr"/>
          <a:lstStyle/>
          <a:p>
            <a:pPr algn="ctr">
              <a:defRPr/>
            </a:pPr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7234" y="4062643"/>
            <a:ext cx="71790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Truyện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Ông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Trạng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thả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diều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ở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trang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nào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?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78F3DF55-D670-49FC-BEFA-C38C22FD1265}"/>
              </a:ext>
            </a:extLst>
          </p:cNvPr>
          <p:cNvSpPr/>
          <p:nvPr/>
        </p:nvSpPr>
        <p:spPr>
          <a:xfrm>
            <a:off x="11213107" y="1149645"/>
            <a:ext cx="481435" cy="365342"/>
          </a:xfrm>
          <a:prstGeom prst="ellipse">
            <a:avLst/>
          </a:prstGeom>
          <a:noFill/>
          <a:ln w="28575" cap="flat" cmpd="sng" algn="ctr">
            <a:solidFill>
              <a:srgbClr val="0070C0"/>
            </a:solidFill>
            <a:prstDash val="solid"/>
            <a:miter lim="800000"/>
          </a:ln>
          <a:effectLst/>
        </p:spPr>
        <p:txBody>
          <a:bodyPr lIns="91420" tIns="45719" rIns="91420" bIns="45719" rtlCol="0" anchor="ctr"/>
          <a:lstStyle/>
          <a:p>
            <a:pPr algn="ctr">
              <a:defRPr/>
            </a:pPr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23852" y="4761604"/>
            <a:ext cx="71224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Theo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em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mục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lục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sách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dùng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để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làm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gì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?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23852" y="5522655"/>
            <a:ext cx="905838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solidFill>
                  <a:srgbClr val="FF0000"/>
                </a:solidFill>
                <a:ea typeface="Calibri"/>
              </a:rPr>
              <a:t>Mục</a:t>
            </a:r>
            <a:r>
              <a:rPr lang="en-US" sz="2800" dirty="0">
                <a:solidFill>
                  <a:srgbClr val="FF0000"/>
                </a:solidFill>
                <a:ea typeface="Calibri"/>
              </a:rPr>
              <a:t> </a:t>
            </a:r>
            <a:r>
              <a:rPr lang="en-US" sz="2800" dirty="0" err="1">
                <a:solidFill>
                  <a:srgbClr val="FF0000"/>
                </a:solidFill>
                <a:ea typeface="Calibri"/>
              </a:rPr>
              <a:t>lục</a:t>
            </a:r>
            <a:r>
              <a:rPr lang="en-US" sz="2800" dirty="0">
                <a:solidFill>
                  <a:srgbClr val="FF0000"/>
                </a:solidFill>
                <a:ea typeface="Calibri"/>
              </a:rPr>
              <a:t> </a:t>
            </a:r>
            <a:r>
              <a:rPr lang="en-US" sz="2800" dirty="0" err="1">
                <a:solidFill>
                  <a:srgbClr val="FF0000"/>
                </a:solidFill>
                <a:ea typeface="Calibri"/>
              </a:rPr>
              <a:t>sách</a:t>
            </a:r>
            <a:r>
              <a:rPr lang="en-US" sz="2800" dirty="0">
                <a:solidFill>
                  <a:srgbClr val="FF0000"/>
                </a:solidFill>
                <a:ea typeface="Calibri"/>
              </a:rPr>
              <a:t>: </a:t>
            </a:r>
            <a:r>
              <a:rPr lang="en-US" sz="2800" dirty="0" err="1">
                <a:solidFill>
                  <a:srgbClr val="FF0000"/>
                </a:solidFill>
                <a:ea typeface="Calibri"/>
              </a:rPr>
              <a:t>dùng</a:t>
            </a:r>
            <a:r>
              <a:rPr lang="en-US" sz="2800" dirty="0">
                <a:solidFill>
                  <a:srgbClr val="FF0000"/>
                </a:solidFill>
                <a:ea typeface="Calibri"/>
              </a:rPr>
              <a:t> </a:t>
            </a:r>
            <a:r>
              <a:rPr lang="en-US" sz="2800" dirty="0" err="1">
                <a:solidFill>
                  <a:srgbClr val="FF0000"/>
                </a:solidFill>
                <a:ea typeface="Calibri"/>
              </a:rPr>
              <a:t>để</a:t>
            </a:r>
            <a:r>
              <a:rPr lang="en-US" sz="2800" dirty="0">
                <a:solidFill>
                  <a:srgbClr val="FF0000"/>
                </a:solidFill>
                <a:ea typeface="Calibri"/>
              </a:rPr>
              <a:t> </a:t>
            </a:r>
            <a:r>
              <a:rPr lang="en-US" sz="2800" dirty="0" err="1">
                <a:solidFill>
                  <a:srgbClr val="FF0000"/>
                </a:solidFill>
                <a:ea typeface="Calibri"/>
              </a:rPr>
              <a:t>tìm</a:t>
            </a:r>
            <a:r>
              <a:rPr lang="en-US" sz="2800" dirty="0">
                <a:solidFill>
                  <a:srgbClr val="FF0000"/>
                </a:solidFill>
                <a:ea typeface="Calibri"/>
              </a:rPr>
              <a:t> </a:t>
            </a:r>
            <a:r>
              <a:rPr lang="en-US" sz="2800" dirty="0" err="1">
                <a:solidFill>
                  <a:srgbClr val="FF0000"/>
                </a:solidFill>
                <a:ea typeface="Calibri"/>
              </a:rPr>
              <a:t>hiểu</a:t>
            </a:r>
            <a:r>
              <a:rPr lang="en-US" sz="2800" dirty="0">
                <a:solidFill>
                  <a:srgbClr val="FF0000"/>
                </a:solidFill>
                <a:ea typeface="Calibri"/>
              </a:rPr>
              <a:t> </a:t>
            </a:r>
            <a:r>
              <a:rPr lang="en-US" sz="2800" dirty="0" err="1">
                <a:solidFill>
                  <a:srgbClr val="FF0000"/>
                </a:solidFill>
                <a:ea typeface="Calibri"/>
              </a:rPr>
              <a:t>nội</a:t>
            </a:r>
            <a:r>
              <a:rPr lang="en-US" sz="2800" dirty="0">
                <a:solidFill>
                  <a:srgbClr val="FF0000"/>
                </a:solidFill>
                <a:ea typeface="Calibri"/>
              </a:rPr>
              <a:t> dung </a:t>
            </a:r>
            <a:r>
              <a:rPr lang="en-US" sz="2800" dirty="0" err="1">
                <a:solidFill>
                  <a:srgbClr val="FF0000"/>
                </a:solidFill>
                <a:ea typeface="Calibri"/>
              </a:rPr>
              <a:t>quyển</a:t>
            </a:r>
            <a:r>
              <a:rPr lang="en-US" sz="2800" dirty="0">
                <a:solidFill>
                  <a:srgbClr val="FF0000"/>
                </a:solidFill>
                <a:ea typeface="Calibri"/>
              </a:rPr>
              <a:t> </a:t>
            </a:r>
            <a:r>
              <a:rPr lang="en-US" sz="2800" dirty="0" err="1">
                <a:solidFill>
                  <a:srgbClr val="FF0000"/>
                </a:solidFill>
                <a:ea typeface="Calibri"/>
              </a:rPr>
              <a:t>sách</a:t>
            </a:r>
            <a:r>
              <a:rPr lang="en-US" sz="2800" dirty="0">
                <a:solidFill>
                  <a:srgbClr val="FF0000"/>
                </a:solidFill>
                <a:ea typeface="Calibri"/>
              </a:rPr>
              <a:t> </a:t>
            </a:r>
            <a:r>
              <a:rPr lang="en-US" sz="2800" dirty="0" err="1">
                <a:solidFill>
                  <a:srgbClr val="FF0000"/>
                </a:solidFill>
                <a:ea typeface="Calibri"/>
              </a:rPr>
              <a:t>và</a:t>
            </a:r>
            <a:r>
              <a:rPr lang="en-US" sz="2800" dirty="0">
                <a:solidFill>
                  <a:srgbClr val="FF0000"/>
                </a:solidFill>
                <a:ea typeface="Calibri"/>
              </a:rPr>
              <a:t> </a:t>
            </a:r>
            <a:r>
              <a:rPr lang="en-US" sz="2800" dirty="0" err="1">
                <a:solidFill>
                  <a:srgbClr val="FF0000"/>
                </a:solidFill>
                <a:ea typeface="Calibri"/>
              </a:rPr>
              <a:t>tìm</a:t>
            </a:r>
            <a:r>
              <a:rPr lang="en-US" sz="2800" dirty="0">
                <a:solidFill>
                  <a:srgbClr val="FF0000"/>
                </a:solidFill>
                <a:ea typeface="Calibri"/>
              </a:rPr>
              <a:t> </a:t>
            </a:r>
            <a:r>
              <a:rPr lang="en-US" sz="2800" dirty="0" err="1">
                <a:solidFill>
                  <a:srgbClr val="FF0000"/>
                </a:solidFill>
                <a:ea typeface="Calibri"/>
              </a:rPr>
              <a:t>bài</a:t>
            </a:r>
            <a:r>
              <a:rPr lang="en-US" sz="2800" dirty="0">
                <a:solidFill>
                  <a:srgbClr val="FF0000"/>
                </a:solidFill>
                <a:ea typeface="Calibri"/>
              </a:rPr>
              <a:t> (</a:t>
            </a:r>
            <a:r>
              <a:rPr lang="en-US" sz="2800" dirty="0" err="1">
                <a:solidFill>
                  <a:srgbClr val="FF0000"/>
                </a:solidFill>
                <a:ea typeface="Calibri"/>
              </a:rPr>
              <a:t>truyện</a:t>
            </a:r>
            <a:r>
              <a:rPr lang="en-US" sz="2800" dirty="0">
                <a:solidFill>
                  <a:srgbClr val="FF0000"/>
                </a:solidFill>
                <a:ea typeface="Calibri"/>
              </a:rPr>
              <a:t>) </a:t>
            </a:r>
            <a:r>
              <a:rPr lang="en-US" sz="2800" dirty="0" err="1">
                <a:solidFill>
                  <a:srgbClr val="FF0000"/>
                </a:solidFill>
                <a:ea typeface="Calibri"/>
              </a:rPr>
              <a:t>em</a:t>
            </a:r>
            <a:r>
              <a:rPr lang="en-US" sz="2800" dirty="0">
                <a:solidFill>
                  <a:srgbClr val="FF0000"/>
                </a:solidFill>
                <a:ea typeface="Calibri"/>
              </a:rPr>
              <a:t> </a:t>
            </a:r>
            <a:r>
              <a:rPr lang="en-US" sz="2800" dirty="0" err="1">
                <a:solidFill>
                  <a:srgbClr val="FF0000"/>
                </a:solidFill>
                <a:ea typeface="Calibri"/>
              </a:rPr>
              <a:t>muốn</a:t>
            </a:r>
            <a:r>
              <a:rPr lang="en-US" sz="2800" dirty="0">
                <a:solidFill>
                  <a:srgbClr val="FF0000"/>
                </a:solidFill>
                <a:ea typeface="Calibri"/>
              </a:rPr>
              <a:t> </a:t>
            </a:r>
            <a:r>
              <a:rPr lang="en-US" sz="2800" dirty="0" err="1">
                <a:solidFill>
                  <a:srgbClr val="FF0000"/>
                </a:solidFill>
                <a:ea typeface="Calibri"/>
              </a:rPr>
              <a:t>đọc</a:t>
            </a:r>
            <a:r>
              <a:rPr lang="en-US" sz="2800" dirty="0">
                <a:solidFill>
                  <a:srgbClr val="FF0000"/>
                </a:solidFill>
                <a:ea typeface="Calibri"/>
              </a:rPr>
              <a:t>.</a:t>
            </a:r>
            <a:endParaRPr 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9301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  <p:bldP spid="6" grpId="0" animBg="1"/>
      <p:bldP spid="7" grpId="0" animBg="1"/>
      <p:bldP spid="8" grpId="0"/>
      <p:bldP spid="9" grpId="0"/>
      <p:bldP spid="17" grpId="0"/>
      <p:bldP spid="18" grpId="0" animBg="1"/>
      <p:bldP spid="19" grpId="0"/>
      <p:bldP spid="20" grpId="0" animBg="1"/>
      <p:bldP spid="21" grpId="0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4">
            <a:extLst>
              <a:ext uri="{FF2B5EF4-FFF2-40B4-BE49-F238E27FC236}">
                <a16:creationId xmlns:a16="http://schemas.microsoft.com/office/drawing/2014/main" id="{90B3BC56-B4ED-4CDB-A0B8-39903493604A}"/>
              </a:ext>
            </a:extLst>
          </p:cNvPr>
          <p:cNvSpPr txBox="1">
            <a:spLocks/>
          </p:cNvSpPr>
          <p:nvPr/>
        </p:nvSpPr>
        <p:spPr>
          <a:xfrm>
            <a:off x="901520" y="878692"/>
            <a:ext cx="10627871" cy="1714196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>
                <a:solidFill>
                  <a:schemeClr val="tx1"/>
                </a:solidFill>
                <a:latin typeface="+mj-lt"/>
                <a:ea typeface="Arial-Rounded" panose="020B0500000000000000" pitchFamily="34" charset="0"/>
                <a:cs typeface="Times New Roman" pitchFamily="18" charset="0"/>
              </a:rPr>
              <a:t>3. Tra mục lục để tìm một truyện hoặc một bài trong quyển sách của em.</a:t>
            </a:r>
            <a:endParaRPr lang="vi-VN" sz="2800" dirty="0">
              <a:solidFill>
                <a:schemeClr val="tx1"/>
              </a:solidFill>
              <a:latin typeface="+mj-lt"/>
              <a:ea typeface="Arial-Rounded" panose="020B0500000000000000" pitchFamily="34" charset="0"/>
              <a:cs typeface="Times New Roman" pitchFamily="18" charset="0"/>
            </a:endParaRPr>
          </a:p>
        </p:txBody>
      </p:sp>
      <p:sp>
        <p:nvSpPr>
          <p:cNvPr id="3" name="Oval 2"/>
          <p:cNvSpPr/>
          <p:nvPr/>
        </p:nvSpPr>
        <p:spPr>
          <a:xfrm>
            <a:off x="901520" y="3177253"/>
            <a:ext cx="10627871" cy="2455101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4. </a:t>
            </a:r>
            <a:r>
              <a:rPr lang="en-US" sz="28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Đọc</a:t>
            </a:r>
            <a:r>
              <a:rPr lang="en-US" sz="28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truyện</a:t>
            </a:r>
            <a:r>
              <a:rPr lang="en-US" sz="28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hoặc</a:t>
            </a:r>
            <a:r>
              <a:rPr lang="en-US" sz="28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bài</a:t>
            </a:r>
            <a:r>
              <a:rPr lang="en-US" sz="28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em</a:t>
            </a:r>
            <a:r>
              <a:rPr lang="en-US" sz="28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vừa</a:t>
            </a:r>
            <a:r>
              <a:rPr lang="en-US" sz="28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tìm</a:t>
            </a:r>
            <a:r>
              <a:rPr lang="en-US" sz="28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được</a:t>
            </a:r>
            <a:r>
              <a:rPr lang="en-US" sz="2800" dirty="0">
                <a:solidFill>
                  <a:prstClr val="white"/>
                </a:solidFill>
                <a:latin typeface="+mj-lt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37342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3" name="图片 73732" descr="PPT素材-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6400" y="656822"/>
            <a:ext cx="11303000" cy="654407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3735" name="图片 73734" descr="PPT素材-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51850" y="3817938"/>
            <a:ext cx="3740150" cy="3206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7588" name="Text Box 4"/>
          <p:cNvSpPr txBox="1"/>
          <p:nvPr/>
        </p:nvSpPr>
        <p:spPr>
          <a:xfrm>
            <a:off x="2743200" y="2921000"/>
            <a:ext cx="6604000" cy="1105535"/>
          </a:xfrm>
          <a:prstGeom prst="rect">
            <a:avLst/>
          </a:prstGeom>
          <a:noFill/>
          <a:ln w="9525">
            <a:noFill/>
          </a:ln>
        </p:spPr>
        <p:txBody>
          <a:bodyPr lIns="121917" tIns="60958" rIns="121917" bIns="60958">
            <a:sp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6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Arial" panose="020B0604020202020204" pitchFamily="34" charset="0"/>
                <a:cs typeface="Arial-Rounded" panose="020B0500000000000000" charset="0"/>
              </a:rPr>
              <a:t>Củng</a:t>
            </a:r>
            <a:r>
              <a:rPr kumimoji="0" lang="en-US" altLang="en-US" sz="6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Arial" panose="020B0604020202020204" pitchFamily="34" charset="0"/>
                <a:cs typeface="Arial-Rounded" panose="020B0500000000000000" charset="0"/>
              </a:rPr>
              <a:t> </a:t>
            </a:r>
            <a:r>
              <a:rPr kumimoji="0" lang="en-US" altLang="en-US" sz="6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Arial" panose="020B0604020202020204" pitchFamily="34" charset="0"/>
                <a:cs typeface="Arial-Rounded" panose="020B0500000000000000" charset="0"/>
              </a:rPr>
              <a:t>cố</a:t>
            </a:r>
            <a:r>
              <a:rPr kumimoji="0" lang="en-US" altLang="en-US" sz="6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Arial" panose="020B0604020202020204" pitchFamily="34" charset="0"/>
                <a:cs typeface="Arial-Rounded" panose="020B0500000000000000" charset="0"/>
              </a:rPr>
              <a:t> </a:t>
            </a:r>
            <a:r>
              <a:rPr kumimoji="0" lang="en-US" altLang="en-US" sz="6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Arial" panose="020B0604020202020204" pitchFamily="34" charset="0"/>
                <a:cs typeface="Arial-Rounded" panose="020B0500000000000000" charset="0"/>
              </a:rPr>
              <a:t>bài</a:t>
            </a:r>
            <a:r>
              <a:rPr kumimoji="0" lang="en-US" altLang="en-US" sz="6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Arial" panose="020B0604020202020204" pitchFamily="34" charset="0"/>
                <a:cs typeface="Arial-Rounded" panose="020B0500000000000000" charset="0"/>
              </a:rPr>
              <a:t> </a:t>
            </a:r>
            <a:r>
              <a:rPr kumimoji="0" lang="en-US" altLang="en-US" sz="6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Arial" panose="020B0604020202020204" pitchFamily="34" charset="0"/>
                <a:cs typeface="Arial-Rounded" panose="020B0500000000000000" charset="0"/>
              </a:rPr>
              <a:t>học</a:t>
            </a:r>
            <a:endParaRPr kumimoji="0" lang="en-US" altLang="en-US" sz="6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anose="020B0500000000000000" charset="0"/>
              <a:ea typeface="Arial" panose="020B0604020202020204" pitchFamily="34" charset="0"/>
              <a:cs typeface="Arial-Rounded" panose="020B050000000000000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1960442"/>
      </p:ext>
    </p:extLst>
  </p:cSld>
  <p:clrMapOvr>
    <a:masterClrMapping/>
  </p:clrMapOvr>
  <p:transition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37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37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3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737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37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37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737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0FC659F-59EC-4D6D-8AEB-23C5B73084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840855"/>
            <a:ext cx="9144000" cy="899928"/>
          </a:xfrm>
        </p:spPr>
        <p:txBody>
          <a:bodyPr>
            <a:normAutofit/>
          </a:bodyPr>
          <a:lstStyle/>
          <a:p>
            <a:r>
              <a:rPr lang="en-US" sz="4800" b="1" dirty="0">
                <a:solidFill>
                  <a:srgbClr val="FF8119"/>
                </a:solidFill>
              </a:rPr>
              <a:t>Hoc10 </a:t>
            </a:r>
            <a:r>
              <a:rPr lang="en-US" sz="4800" b="1" dirty="0" err="1">
                <a:solidFill>
                  <a:srgbClr val="FF8119"/>
                </a:solidFill>
              </a:rPr>
              <a:t>chúc</a:t>
            </a:r>
            <a:r>
              <a:rPr lang="en-US" sz="4800" b="1" dirty="0">
                <a:solidFill>
                  <a:srgbClr val="FF8119"/>
                </a:solidFill>
              </a:rPr>
              <a:t> </a:t>
            </a:r>
            <a:r>
              <a:rPr lang="en-US" sz="4800" b="1" dirty="0" err="1">
                <a:solidFill>
                  <a:srgbClr val="FF8119"/>
                </a:solidFill>
              </a:rPr>
              <a:t>các</a:t>
            </a:r>
            <a:r>
              <a:rPr lang="en-US" sz="4800" b="1" dirty="0">
                <a:solidFill>
                  <a:srgbClr val="FF8119"/>
                </a:solidFill>
              </a:rPr>
              <a:t> </a:t>
            </a:r>
            <a:r>
              <a:rPr lang="en-US" sz="4800" b="1" dirty="0" err="1">
                <a:solidFill>
                  <a:srgbClr val="FF8119"/>
                </a:solidFill>
              </a:rPr>
              <a:t>em</a:t>
            </a:r>
            <a:r>
              <a:rPr lang="en-US" sz="4800" b="1" dirty="0">
                <a:solidFill>
                  <a:srgbClr val="FF8119"/>
                </a:solidFill>
              </a:rPr>
              <a:t> </a:t>
            </a:r>
            <a:r>
              <a:rPr lang="en-US" sz="4800" b="1" dirty="0" err="1">
                <a:solidFill>
                  <a:srgbClr val="FF8119"/>
                </a:solidFill>
              </a:rPr>
              <a:t>học</a:t>
            </a:r>
            <a:r>
              <a:rPr lang="en-US" sz="4800" b="1" dirty="0">
                <a:solidFill>
                  <a:srgbClr val="FF8119"/>
                </a:solidFill>
              </a:rPr>
              <a:t> </a:t>
            </a:r>
            <a:r>
              <a:rPr lang="en-US" sz="4800" b="1" dirty="0" err="1">
                <a:solidFill>
                  <a:srgbClr val="FF8119"/>
                </a:solidFill>
              </a:rPr>
              <a:t>tốt</a:t>
            </a:r>
            <a:r>
              <a:rPr lang="en-US" sz="4800" b="1" dirty="0">
                <a:solidFill>
                  <a:srgbClr val="FF8119"/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6925782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UTM Avo">
      <a:majorFont>
        <a:latin typeface="UTM Avo"/>
        <a:ea typeface=""/>
        <a:cs typeface=""/>
      </a:majorFont>
      <a:minorFont>
        <a:latin typeface="UTM Av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962</TotalTime>
  <Words>197</Words>
  <Application>Microsoft Office PowerPoint</Application>
  <PresentationFormat>Widescreen</PresentationFormat>
  <Paragraphs>23</Paragraphs>
  <Slides>9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Calibri</vt:lpstr>
      <vt:lpstr>Arial-Rounded</vt:lpstr>
      <vt:lpstr>UTM Avo</vt:lpstr>
      <vt:lpstr>Arial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Hoc10 chúc các em học tốt!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Vũ Trọng Đông</cp:lastModifiedBy>
  <cp:revision>60</cp:revision>
  <dcterms:created xsi:type="dcterms:W3CDTF">2021-11-01T08:16:43Z</dcterms:created>
  <dcterms:modified xsi:type="dcterms:W3CDTF">2022-02-27T04:57:33Z</dcterms:modified>
</cp:coreProperties>
</file>