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83" r:id="rId2"/>
    <p:sldId id="317" r:id="rId3"/>
    <p:sldId id="310" r:id="rId4"/>
    <p:sldId id="301" r:id="rId5"/>
    <p:sldId id="302" r:id="rId6"/>
    <p:sldId id="303" r:id="rId7"/>
    <p:sldId id="304" r:id="rId8"/>
    <p:sldId id="305" r:id="rId9"/>
    <p:sldId id="306" r:id="rId10"/>
    <p:sldId id="313" r:id="rId11"/>
    <p:sldId id="314" r:id="rId12"/>
    <p:sldId id="315" r:id="rId13"/>
    <p:sldId id="308" r:id="rId14"/>
    <p:sldId id="316" r:id="rId15"/>
    <p:sldId id="270" r:id="rId16"/>
  </p:sldIdLst>
  <p:sldSz cx="12192000" cy="6858000"/>
  <p:notesSz cx="6858000" cy="9144000"/>
  <p:embeddedFontLst>
    <p:embeddedFont>
      <p:font typeface="等线" panose="02010600030101010101" pitchFamily="2" charset="-122"/>
      <p:regular r:id="rId18"/>
      <p:bold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UTM Avo" panose="02040603050506020204" pitchFamily="18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5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A6ABF-596D-4B8E-BDA1-15A71AC5385A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AB4CA-FE50-49F4-B6FE-45CD9EE84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093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4663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796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372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8897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7B884C-8C00-4394-9DB6-15A5CAE11C79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14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5579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52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5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9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0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image" Target="../media/image31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451191" y="44189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58352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781880" y="1905402"/>
            <a:ext cx="1086678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Tuần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4800" b="1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Tiết 4 – Tập</a:t>
            </a:r>
            <a:r>
              <a:rPr kumimoji="0" lang="en-US" sz="54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viết: Chữ hoa A</a:t>
            </a:r>
          </a:p>
        </p:txBody>
      </p:sp>
    </p:spTree>
    <p:extLst>
      <p:ext uri="{BB962C8B-B14F-4D97-AF65-F5344CB8AC3E}">
        <p14:creationId xmlns:p14="http://schemas.microsoft.com/office/powerpoint/2010/main" val="282811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181" y="928957"/>
            <a:ext cx="8828132" cy="5265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2167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707" y="605306"/>
            <a:ext cx="9053848" cy="5293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2167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176" y="437511"/>
            <a:ext cx="9811648" cy="3550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1323C2-1216-4BE1-B765-C7E72A64CF57}"/>
              </a:ext>
            </a:extLst>
          </p:cNvPr>
          <p:cNvSpPr txBox="1"/>
          <p:nvPr/>
        </p:nvSpPr>
        <p:spPr>
          <a:xfrm>
            <a:off x="248662" y="4000414"/>
            <a:ext cx="10376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2,5 </a:t>
            </a:r>
            <a:r>
              <a:rPr lang="en-US" sz="3200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ô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li?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2E165A-6AEC-4FD5-8198-487526F0F66C}"/>
              </a:ext>
            </a:extLst>
          </p:cNvPr>
          <p:cNvSpPr txBox="1"/>
          <p:nvPr/>
        </p:nvSpPr>
        <p:spPr>
          <a:xfrm>
            <a:off x="109635" y="4610207"/>
            <a:ext cx="5627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2 ô li?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732B46-9FBC-45CB-AD32-597F4BEA0934}"/>
              </a:ext>
            </a:extLst>
          </p:cNvPr>
          <p:cNvSpPr txBox="1"/>
          <p:nvPr/>
        </p:nvSpPr>
        <p:spPr>
          <a:xfrm>
            <a:off x="87100" y="5671010"/>
            <a:ext cx="8680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còn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lại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mấy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ô li?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0E57DB-54C3-4D2A-9706-927FF775D33F}"/>
              </a:ext>
            </a:extLst>
          </p:cNvPr>
          <p:cNvSpPr txBox="1"/>
          <p:nvPr/>
        </p:nvSpPr>
        <p:spPr>
          <a:xfrm>
            <a:off x="6966938" y="3975396"/>
            <a:ext cx="3352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A, b, 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505775-CF77-4FDD-A93C-4E903EAFACE6}"/>
              </a:ext>
            </a:extLst>
          </p:cNvPr>
          <p:cNvSpPr txBox="1"/>
          <p:nvPr/>
        </p:nvSpPr>
        <p:spPr>
          <a:xfrm>
            <a:off x="5109928" y="4545957"/>
            <a:ext cx="2457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718E80-4ABF-4787-BAFB-4300E9B14E74}"/>
              </a:ext>
            </a:extLst>
          </p:cNvPr>
          <p:cNvSpPr txBox="1"/>
          <p:nvPr/>
        </p:nvSpPr>
        <p:spPr>
          <a:xfrm>
            <a:off x="109635" y="6188840"/>
            <a:ext cx="6427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kumimoji="0" lang="en-US" sz="320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n, ă,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â, a, i, ê, r, ô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1 li.</a:t>
            </a:r>
            <a:endParaRPr kumimoji="0" lang="en-US" sz="320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UTM Avo (Body)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2E165A-6AEC-4FD5-8198-487526F0F66C}"/>
              </a:ext>
            </a:extLst>
          </p:cNvPr>
          <p:cNvSpPr txBox="1"/>
          <p:nvPr/>
        </p:nvSpPr>
        <p:spPr>
          <a:xfrm>
            <a:off x="109635" y="5152787"/>
            <a:ext cx="6239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1,5 ô li?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505775-CF77-4FDD-A93C-4E903EAFACE6}"/>
              </a:ext>
            </a:extLst>
          </p:cNvPr>
          <p:cNvSpPr txBox="1"/>
          <p:nvPr/>
        </p:nvSpPr>
        <p:spPr>
          <a:xfrm>
            <a:off x="5437018" y="5128037"/>
            <a:ext cx="3352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t</a:t>
            </a:r>
          </a:p>
        </p:txBody>
      </p:sp>
    </p:spTree>
    <p:extLst>
      <p:ext uri="{BB962C8B-B14F-4D97-AF65-F5344CB8AC3E}">
        <p14:creationId xmlns:p14="http://schemas.microsoft.com/office/powerpoint/2010/main" val="390731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22540BC-A24B-435C-91AE-1DD34C383B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966360" y="1261481"/>
            <a:ext cx="6247250" cy="50649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C673EB3-CF89-4670-AD42-188BEA0883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8" t="35025" r="59440" b="34782"/>
          <a:stretch/>
        </p:blipFill>
        <p:spPr>
          <a:xfrm>
            <a:off x="-591423" y="1707337"/>
            <a:ext cx="4429760" cy="549290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ECE201C-16F7-41CC-9D7C-4F43F62CC3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1" t="36973" r="10977" b="32834"/>
          <a:stretch/>
        </p:blipFill>
        <p:spPr>
          <a:xfrm>
            <a:off x="2621901" y="2001520"/>
            <a:ext cx="4466358" cy="54929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D6E6BBD-55BC-4609-9234-E6F030B3A4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652">
            <a:off x="115079" y="968971"/>
            <a:ext cx="419196" cy="123218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F2093D5-1511-470A-84F7-CD3D5D60CC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72" y="1274025"/>
            <a:ext cx="571630" cy="78757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1A8B920-2603-41BF-97D2-B541638BC31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660128">
            <a:off x="9693355" y="-1175868"/>
            <a:ext cx="3020116" cy="31465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E36D2A1-7E6C-40E4-9CEC-803715B69F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9435">
            <a:off x="5902313" y="2289396"/>
            <a:ext cx="422498" cy="43612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E9236B6-8568-430A-A241-D955A7D927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107" y="1202801"/>
            <a:ext cx="644623" cy="68689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50AFAD-94D2-45D0-B9C7-6489920D48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267" y="670348"/>
            <a:ext cx="391538" cy="469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7F29A0C-09E7-494C-BC8E-428CB9B9DA4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7701">
            <a:off x="2693190" y="707721"/>
            <a:ext cx="391538" cy="64531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4860D97-F7FE-4AC3-8745-689FB2A4E7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630" y="1470919"/>
            <a:ext cx="1054340" cy="118136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712F110-C1FC-4263-B780-DD377C39C7F9}"/>
              </a:ext>
            </a:extLst>
          </p:cNvPr>
          <p:cNvSpPr/>
          <p:nvPr/>
        </p:nvSpPr>
        <p:spPr>
          <a:xfrm>
            <a:off x="7348002" y="1941338"/>
            <a:ext cx="3483967" cy="191590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Thực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hành</a:t>
            </a:r>
            <a:endParaRPr kumimoji="0" lang="en-US" sz="60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vở</a:t>
            </a:r>
            <a:endParaRPr kumimoji="0" lang="en-US" sz="60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2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6107722-8034-425A-958D-10B680E53E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21933" y="-1520664"/>
            <a:ext cx="5583975" cy="1149460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81FB204-22B9-4566-ABE6-3978718461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865" y="1274025"/>
            <a:ext cx="5215801" cy="55839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9439CEC-9F1D-42CF-B72C-064937CF18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876" y="6143219"/>
            <a:ext cx="656057" cy="67722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B911CE9-928E-477A-B3AC-4B6FDB50A8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329" y="5756310"/>
            <a:ext cx="497071" cy="52966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1967DD1-C1FA-476C-B795-42FB3BF450D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7290495">
            <a:off x="10805766" y="5220749"/>
            <a:ext cx="2044871" cy="213045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A62BFEB-70F2-482D-9420-91C44AFA7E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791" y="753947"/>
            <a:ext cx="444494" cy="73259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5B47641D-9B33-4B4A-9389-9B763CA193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6" y="4004224"/>
            <a:ext cx="532692" cy="59415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AF095B3-79C9-45E2-BFF1-9B81F4C37F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874" y="4953111"/>
            <a:ext cx="716833" cy="80319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01CDA80-078A-4FCC-9CB8-7B44551BE441}"/>
              </a:ext>
            </a:extLst>
          </p:cNvPr>
          <p:cNvSpPr/>
          <p:nvPr/>
        </p:nvSpPr>
        <p:spPr>
          <a:xfrm>
            <a:off x="466618" y="3103978"/>
            <a:ext cx="6238982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sz="54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Củng</a:t>
            </a:r>
            <a:r>
              <a:rPr lang="en-US" sz="54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cố</a:t>
            </a:r>
            <a:r>
              <a:rPr lang="en-US" sz="54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54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dặn</a:t>
            </a:r>
            <a:r>
              <a:rPr lang="en-US" sz="54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dò</a:t>
            </a:r>
            <a:endParaRPr lang="en-US" sz="54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latin typeface="UTM Avo (Body)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13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2</a:t>
            </a:fld>
            <a:endParaRPr lang="en-US"/>
          </a:p>
        </p:txBody>
      </p:sp>
      <p:grpSp>
        <p:nvGrpSpPr>
          <p:cNvPr id="9" name="组合 23"/>
          <p:cNvGrpSpPr/>
          <p:nvPr/>
        </p:nvGrpSpPr>
        <p:grpSpPr>
          <a:xfrm>
            <a:off x="938937" y="25490"/>
            <a:ext cx="8827914" cy="4408487"/>
            <a:chOff x="3084810" y="-335112"/>
            <a:chExt cx="5809496" cy="5760000"/>
          </a:xfrm>
        </p:grpSpPr>
        <p:grpSp>
          <p:nvGrpSpPr>
            <p:cNvPr id="10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2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noFill/>
              <a:ln w="76200" cap="rnd" cmpd="sng" algn="ctr">
                <a:solidFill>
                  <a:srgbClr val="F7E3AD"/>
                </a:solidFill>
                <a:prstDash val="solid"/>
              </a:ln>
              <a:effectLst/>
            </p:spPr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11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3547246" y="3325981"/>
            <a:ext cx="5306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>
                <a:solidFill>
                  <a:srgbClr val="FF0000"/>
                </a:solidFill>
              </a:rPr>
              <a:t>Khởi</a:t>
            </a:r>
            <a:r>
              <a:rPr lang="en-US" sz="6600" dirty="0">
                <a:solidFill>
                  <a:srgbClr val="FF0000"/>
                </a:solidFill>
              </a:rPr>
              <a:t> </a:t>
            </a:r>
            <a:r>
              <a:rPr lang="en-US" sz="6600" dirty="0" err="1">
                <a:solidFill>
                  <a:srgbClr val="FF0000"/>
                </a:solidFill>
              </a:rPr>
              <a:t>động</a:t>
            </a:r>
            <a:endParaRPr lang="en-US" sz="6600" dirty="0">
              <a:solidFill>
                <a:srgbClr val="FF000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273"/>
            <a:ext cx="9766851" cy="4408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6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1" y="-318051"/>
            <a:ext cx="11966713" cy="6067248"/>
          </a:xfrm>
          <a:prstGeom prst="rect">
            <a:avLst/>
          </a:prstGeom>
        </p:spPr>
      </p:pic>
      <p:pic>
        <p:nvPicPr>
          <p:cNvPr id="3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773864" y="3275730"/>
            <a:ext cx="2983258" cy="247090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6F4310-48C2-4BDE-BE0D-B587E2A4D51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725" y="1696279"/>
            <a:ext cx="3967993" cy="292873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AC7629-9933-41FF-B4A2-4C1E629A581F}"/>
              </a:ext>
            </a:extLst>
          </p:cNvPr>
          <p:cNvSpPr txBox="1"/>
          <p:nvPr/>
        </p:nvSpPr>
        <p:spPr>
          <a:xfrm>
            <a:off x="530088" y="5454244"/>
            <a:ext cx="11569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Quan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sát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nêu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chiều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độ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rộng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A?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CC1A7-2BC1-4A7B-B4CD-062B23C025B6}"/>
              </a:ext>
            </a:extLst>
          </p:cNvPr>
          <p:cNvSpPr txBox="1"/>
          <p:nvPr/>
        </p:nvSpPr>
        <p:spPr>
          <a:xfrm>
            <a:off x="530088" y="6054564"/>
            <a:ext cx="10805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A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gồm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mấy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nét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7847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8"/>
          <p:cNvSpPr>
            <a:spLocks noChangeArrowheads="1"/>
          </p:cNvSpPr>
          <p:nvPr/>
        </p:nvSpPr>
        <p:spPr bwMode="auto">
          <a:xfrm>
            <a:off x="2640014" y="3097214"/>
            <a:ext cx="486892" cy="50244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640013" y="2405064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a) 4 ô </a:t>
            </a:r>
            <a:r>
              <a:rPr lang="en-US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li</a:t>
            </a:r>
            <a:endParaRPr lang="en-US" sz="2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500314" y="908051"/>
            <a:ext cx="366712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i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Chọn</a:t>
            </a:r>
            <a:r>
              <a:rPr lang="en-US" sz="2800" b="1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 ý </a:t>
            </a:r>
            <a:r>
              <a:rPr lang="en-US" sz="2800" b="1" i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đúng</a:t>
            </a:r>
            <a:r>
              <a:rPr lang="en-US" sz="2800" b="1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 </a:t>
            </a:r>
            <a:r>
              <a:rPr lang="en-US" sz="2800" b="1" i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nhất</a:t>
            </a:r>
            <a:r>
              <a:rPr lang="en-US" sz="2800" b="1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: </a:t>
            </a:r>
          </a:p>
        </p:txBody>
      </p:sp>
      <p:pic>
        <p:nvPicPr>
          <p:cNvPr id="6" name="Picture 10" descr="hoa0001"/>
          <p:cNvPicPr>
            <a:picLocks noChangeAspect="1"/>
          </p:cNvPicPr>
          <p:nvPr/>
        </p:nvPicPr>
        <p:blipFill>
          <a:blip r:embed="rId2"/>
          <a:srcRect l="24504" r="25812" b="55757"/>
          <a:stretch>
            <a:fillRect/>
          </a:stretch>
        </p:blipFill>
        <p:spPr>
          <a:xfrm rot="9199349">
            <a:off x="2305050" y="5219700"/>
            <a:ext cx="819150" cy="79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1" descr="hoa0001"/>
          <p:cNvPicPr>
            <a:picLocks noChangeAspect="1"/>
          </p:cNvPicPr>
          <p:nvPr/>
        </p:nvPicPr>
        <p:blipFill>
          <a:blip r:embed="rId3"/>
          <a:srcRect l="55197" t="42612" b="10580"/>
          <a:stretch>
            <a:fillRect/>
          </a:stretch>
        </p:blipFill>
        <p:spPr>
          <a:xfrm rot="8527350">
            <a:off x="3400426" y="5221288"/>
            <a:ext cx="779463" cy="84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2" descr="hoa0001"/>
          <p:cNvPicPr>
            <a:picLocks noChangeAspect="1"/>
          </p:cNvPicPr>
          <p:nvPr/>
        </p:nvPicPr>
        <p:blipFill>
          <a:blip r:embed="rId4"/>
          <a:srcRect l="-3510" t="58333" r="52632"/>
          <a:stretch>
            <a:fillRect/>
          </a:stretch>
        </p:blipFill>
        <p:spPr>
          <a:xfrm rot="-7490096">
            <a:off x="4367213" y="5254625"/>
            <a:ext cx="855662" cy="846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774825" y="1700213"/>
            <a:ext cx="6965950" cy="3842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 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Chữ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</a:t>
            </a:r>
            <a:r>
              <a:rPr lang="en-US" sz="3200">
                <a:solidFill>
                  <a:schemeClr val="accent1"/>
                </a:solidFill>
                <a:latin typeface="UTM Avo (Body)"/>
              </a:rPr>
              <a:t>A cỡ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vừa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cao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mấy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ô li ?</a:t>
            </a: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2696369" y="3048795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b) 5 ô li</a:t>
            </a: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2682875" y="3786189"/>
            <a:ext cx="1627188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c) 6 ô </a:t>
            </a:r>
            <a:r>
              <a:rPr lang="en-US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li</a:t>
            </a:r>
            <a:endParaRPr lang="en-US" sz="2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grpSp>
        <p:nvGrpSpPr>
          <p:cNvPr id="4107" name="Group 119"/>
          <p:cNvGrpSpPr/>
          <p:nvPr/>
        </p:nvGrpSpPr>
        <p:grpSpPr>
          <a:xfrm>
            <a:off x="6096000" y="2238376"/>
            <a:ext cx="3676650" cy="4214813"/>
            <a:chOff x="4901092" y="1500174"/>
            <a:chExt cx="3419637" cy="4214842"/>
          </a:xfrm>
        </p:grpSpPr>
        <p:pic>
          <p:nvPicPr>
            <p:cNvPr id="4108" name="Picture 330"/>
            <p:cNvPicPr>
              <a:picLocks noChangeAspect="1"/>
            </p:cNvPicPr>
            <p:nvPr/>
          </p:nvPicPr>
          <p:blipFill>
            <a:blip r:embed="rId5"/>
            <a:srcRect l="20361" t="39278" r="54736" b="30208"/>
            <a:stretch>
              <a:fillRect/>
            </a:stretch>
          </p:blipFill>
          <p:spPr>
            <a:xfrm>
              <a:off x="4947035" y="1500174"/>
              <a:ext cx="3373694" cy="4144108"/>
            </a:xfrm>
            <a:prstGeom prst="rect">
              <a:avLst/>
            </a:prstGeom>
            <a:noFill/>
            <a:ln w="28575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4109" name="Picture 331" descr="aa hoa"/>
            <p:cNvPicPr>
              <a:picLocks noChangeAspect="1"/>
            </p:cNvPicPr>
            <p:nvPr/>
          </p:nvPicPr>
          <p:blipFill>
            <a:blip r:embed="rId6"/>
            <a:srcRect t="20689"/>
            <a:stretch>
              <a:fillRect/>
            </a:stretch>
          </p:blipFill>
          <p:spPr>
            <a:xfrm>
              <a:off x="4901092" y="2036839"/>
              <a:ext cx="3343274" cy="36781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Arc 332"/>
            <p:cNvSpPr/>
            <p:nvPr/>
          </p:nvSpPr>
          <p:spPr bwMode="auto">
            <a:xfrm rot="3012920" flipH="1">
              <a:off x="5086681" y="4673397"/>
              <a:ext cx="625479" cy="606853"/>
            </a:xfrm>
            <a:custGeom>
              <a:avLst/>
              <a:gdLst>
                <a:gd name="T0" fmla="*/ 0 w 21600"/>
                <a:gd name="T1" fmla="*/ 0 h 24238"/>
                <a:gd name="T2" fmla="*/ 0 w 21600"/>
                <a:gd name="T3" fmla="*/ 0 h 24238"/>
                <a:gd name="T4" fmla="*/ 0 w 21600"/>
                <a:gd name="T5" fmla="*/ 0 h 2423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4238"/>
                <a:gd name="T11" fmla="*/ 21600 w 21600"/>
                <a:gd name="T12" fmla="*/ 24238 h 2423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4238" fill="none" extrusionOk="0">
                  <a:moveTo>
                    <a:pt x="21370" y="0"/>
                  </a:moveTo>
                  <a:cubicBezTo>
                    <a:pt x="21523" y="1038"/>
                    <a:pt x="21600" y="2087"/>
                    <a:pt x="21600" y="3137"/>
                  </a:cubicBezTo>
                  <a:cubicBezTo>
                    <a:pt x="21600" y="13287"/>
                    <a:pt x="14532" y="22068"/>
                    <a:pt x="4616" y="24238"/>
                  </a:cubicBezTo>
                </a:path>
                <a:path w="21600" h="24238" stroke="0" extrusionOk="0">
                  <a:moveTo>
                    <a:pt x="21370" y="0"/>
                  </a:moveTo>
                  <a:cubicBezTo>
                    <a:pt x="21523" y="1038"/>
                    <a:pt x="21600" y="2087"/>
                    <a:pt x="21600" y="3137"/>
                  </a:cubicBezTo>
                  <a:cubicBezTo>
                    <a:pt x="21600" y="13287"/>
                    <a:pt x="14532" y="22068"/>
                    <a:pt x="4616" y="24238"/>
                  </a:cubicBezTo>
                  <a:lnTo>
                    <a:pt x="0" y="3137"/>
                  </a:lnTo>
                  <a:close/>
                </a:path>
              </a:pathLst>
            </a:custGeom>
            <a:noFill/>
            <a:ln w="38100">
              <a:solidFill>
                <a:srgbClr val="0000CC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pPr algn="just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sz="360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endParaRPr>
            </a:p>
          </p:txBody>
        </p:sp>
        <p:sp>
          <p:nvSpPr>
            <p:cNvPr id="17" name="Arc 333"/>
            <p:cNvSpPr/>
            <p:nvPr/>
          </p:nvSpPr>
          <p:spPr bwMode="auto">
            <a:xfrm rot="2886845" flipH="1">
              <a:off x="6342633" y="2452463"/>
              <a:ext cx="620717" cy="754505"/>
            </a:xfrm>
            <a:custGeom>
              <a:avLst/>
              <a:gdLst>
                <a:gd name="T0" fmla="*/ 0 w 21507"/>
                <a:gd name="T1" fmla="*/ 0 h 17587"/>
                <a:gd name="T2" fmla="*/ 0 w 21507"/>
                <a:gd name="T3" fmla="*/ 0 h 17587"/>
                <a:gd name="T4" fmla="*/ 0 w 21507"/>
                <a:gd name="T5" fmla="*/ 0 h 17587"/>
                <a:gd name="T6" fmla="*/ 0 60000 65536"/>
                <a:gd name="T7" fmla="*/ 0 60000 65536"/>
                <a:gd name="T8" fmla="*/ 0 60000 65536"/>
                <a:gd name="T9" fmla="*/ 0 w 21507"/>
                <a:gd name="T10" fmla="*/ 0 h 17587"/>
                <a:gd name="T11" fmla="*/ 21507 w 21507"/>
                <a:gd name="T12" fmla="*/ 17587 h 175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07" h="17587" fill="none" extrusionOk="0">
                  <a:moveTo>
                    <a:pt x="21506" y="2004"/>
                  </a:moveTo>
                  <a:cubicBezTo>
                    <a:pt x="20924" y="8254"/>
                    <a:pt x="17651" y="13942"/>
                    <a:pt x="12540" y="17586"/>
                  </a:cubicBezTo>
                </a:path>
                <a:path w="21507" h="17587" stroke="0" extrusionOk="0">
                  <a:moveTo>
                    <a:pt x="21506" y="2004"/>
                  </a:moveTo>
                  <a:cubicBezTo>
                    <a:pt x="20924" y="8254"/>
                    <a:pt x="17651" y="13942"/>
                    <a:pt x="12540" y="17586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00CC"/>
              </a:solidFill>
              <a:round/>
              <a:headEnd type="triangle" w="med" len="med"/>
            </a:ln>
          </p:spPr>
          <p:txBody>
            <a:bodyPr wrap="none" anchor="ctr"/>
            <a:lstStyle/>
            <a:p>
              <a:pPr algn="just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sz="360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endParaRPr>
            </a:p>
          </p:txBody>
        </p:sp>
        <p:sp>
          <p:nvSpPr>
            <p:cNvPr id="18" name="Arc 334"/>
            <p:cNvSpPr/>
            <p:nvPr/>
          </p:nvSpPr>
          <p:spPr bwMode="auto">
            <a:xfrm rot="6471623" flipH="1">
              <a:off x="6199420" y="3545601"/>
              <a:ext cx="493715" cy="863769"/>
            </a:xfrm>
            <a:custGeom>
              <a:avLst/>
              <a:gdLst>
                <a:gd name="T0" fmla="*/ 0 w 17031"/>
                <a:gd name="T1" fmla="*/ 0 h 20119"/>
                <a:gd name="T2" fmla="*/ 0 w 17031"/>
                <a:gd name="T3" fmla="*/ 0 h 20119"/>
                <a:gd name="T4" fmla="*/ 0 w 17031"/>
                <a:gd name="T5" fmla="*/ 0 h 20119"/>
                <a:gd name="T6" fmla="*/ 0 60000 65536"/>
                <a:gd name="T7" fmla="*/ 0 60000 65536"/>
                <a:gd name="T8" fmla="*/ 0 60000 65536"/>
                <a:gd name="T9" fmla="*/ 0 w 17031"/>
                <a:gd name="T10" fmla="*/ 0 h 20119"/>
                <a:gd name="T11" fmla="*/ 17031 w 17031"/>
                <a:gd name="T12" fmla="*/ 20119 h 201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31" h="20119" fill="none" extrusionOk="0">
                  <a:moveTo>
                    <a:pt x="17030" y="13285"/>
                  </a:moveTo>
                  <a:cubicBezTo>
                    <a:pt x="14643" y="16345"/>
                    <a:pt x="11475" y="18706"/>
                    <a:pt x="7860" y="20118"/>
                  </a:cubicBezTo>
                </a:path>
                <a:path w="17031" h="20119" stroke="0" extrusionOk="0">
                  <a:moveTo>
                    <a:pt x="17030" y="13285"/>
                  </a:moveTo>
                  <a:cubicBezTo>
                    <a:pt x="14643" y="16345"/>
                    <a:pt x="11475" y="18706"/>
                    <a:pt x="7860" y="2011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00CC"/>
              </a:solidFill>
              <a:round/>
              <a:headEnd type="triangle" w="med" len="med"/>
            </a:ln>
          </p:spPr>
          <p:txBody>
            <a:bodyPr wrap="none" anchor="ctr"/>
            <a:lstStyle/>
            <a:p>
              <a:pPr algn="just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sz="360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endParaRPr>
            </a:p>
          </p:txBody>
        </p:sp>
        <p:sp>
          <p:nvSpPr>
            <p:cNvPr id="19" name="Text Box 335"/>
            <p:cNvSpPr txBox="1">
              <a:spLocks noChangeArrowheads="1"/>
            </p:cNvSpPr>
            <p:nvPr/>
          </p:nvSpPr>
          <p:spPr bwMode="auto">
            <a:xfrm>
              <a:off x="5490227" y="3840165"/>
              <a:ext cx="466583" cy="5842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3200" b="1" dirty="0">
                  <a:solidFill>
                    <a:srgbClr val="3333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 (Body)"/>
                </a:rPr>
                <a:t>1</a:t>
              </a:r>
            </a:p>
          </p:txBody>
        </p:sp>
        <p:sp>
          <p:nvSpPr>
            <p:cNvPr id="20" name="Line 336"/>
            <p:cNvSpPr>
              <a:spLocks noChangeShapeType="1"/>
            </p:cNvSpPr>
            <p:nvPr/>
          </p:nvSpPr>
          <p:spPr bwMode="auto">
            <a:xfrm flipH="1">
              <a:off x="7427431" y="2359018"/>
              <a:ext cx="28054" cy="547691"/>
            </a:xfrm>
            <a:prstGeom prst="line">
              <a:avLst/>
            </a:prstGeom>
            <a:noFill/>
            <a:ln w="28575">
              <a:solidFill>
                <a:srgbClr val="0000CC"/>
              </a:solidFill>
              <a:round/>
              <a:tailEnd type="triangle" w="med" len="med"/>
            </a:ln>
          </p:spPr>
          <p:txBody>
            <a:bodyPr/>
            <a:lstStyle/>
            <a:p>
              <a:pPr algn="just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sz="360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endParaRPr>
            </a:p>
          </p:txBody>
        </p:sp>
        <p:sp>
          <p:nvSpPr>
            <p:cNvPr id="21" name="Text Box 337"/>
            <p:cNvSpPr txBox="1">
              <a:spLocks noChangeArrowheads="1"/>
            </p:cNvSpPr>
            <p:nvPr/>
          </p:nvSpPr>
          <p:spPr bwMode="auto">
            <a:xfrm>
              <a:off x="7194139" y="1590663"/>
              <a:ext cx="466583" cy="5842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3200" b="1" dirty="0">
                  <a:solidFill>
                    <a:srgbClr val="3333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 (Body)"/>
                </a:rPr>
                <a:t>2</a:t>
              </a:r>
            </a:p>
          </p:txBody>
        </p:sp>
        <p:sp>
          <p:nvSpPr>
            <p:cNvPr id="22" name="Text Box 338"/>
            <p:cNvSpPr txBox="1">
              <a:spLocks noChangeArrowheads="1"/>
            </p:cNvSpPr>
            <p:nvPr/>
          </p:nvSpPr>
          <p:spPr bwMode="auto">
            <a:xfrm>
              <a:off x="5649692" y="3309936"/>
              <a:ext cx="468059" cy="5842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3200" b="1" dirty="0">
                  <a:solidFill>
                    <a:srgbClr val="3333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 (Body)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497612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8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60"/>
                            </p:stCondLst>
                            <p:childTnLst>
                              <p:par>
                                <p:cTn id="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uild="allAtOnce"/>
      <p:bldP spid="5" grpId="0"/>
      <p:bldP spid="9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2911475" y="3738563"/>
            <a:ext cx="1771650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c) 6 ô </a:t>
            </a: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li</a:t>
            </a:r>
            <a:endParaRPr 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395539" y="889001"/>
            <a:ext cx="4132263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i="1" u="sng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Chọn</a:t>
            </a:r>
            <a:r>
              <a:rPr lang="en-US" sz="2800" b="1" i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 ý </a:t>
            </a:r>
            <a:r>
              <a:rPr lang="en-US" sz="2800" b="1" i="1" u="sng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đúng</a:t>
            </a:r>
            <a:r>
              <a:rPr lang="en-US" sz="2800" b="1" i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 </a:t>
            </a:r>
            <a:r>
              <a:rPr lang="en-US" sz="2800" b="1" i="1" u="sng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nhất</a:t>
            </a:r>
            <a:r>
              <a:rPr lang="en-US" sz="2800" b="1" i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:</a:t>
            </a:r>
          </a:p>
        </p:txBody>
      </p:sp>
      <p:pic>
        <p:nvPicPr>
          <p:cNvPr id="5124" name="Picture 10" descr="hoa0001"/>
          <p:cNvPicPr>
            <a:picLocks noChangeAspect="1"/>
          </p:cNvPicPr>
          <p:nvPr/>
        </p:nvPicPr>
        <p:blipFill>
          <a:blip r:embed="rId2"/>
          <a:srcRect l="24504" r="25812" b="55757"/>
          <a:stretch>
            <a:fillRect/>
          </a:stretch>
        </p:blipFill>
        <p:spPr>
          <a:xfrm rot="9199349">
            <a:off x="2305050" y="5219700"/>
            <a:ext cx="819150" cy="79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11" descr="hoa0001"/>
          <p:cNvPicPr>
            <a:picLocks noChangeAspect="1"/>
          </p:cNvPicPr>
          <p:nvPr/>
        </p:nvPicPr>
        <p:blipFill>
          <a:blip r:embed="rId3"/>
          <a:srcRect l="55197" t="42612" b="10580"/>
          <a:stretch>
            <a:fillRect/>
          </a:stretch>
        </p:blipFill>
        <p:spPr>
          <a:xfrm rot="8527350">
            <a:off x="3400426" y="5221288"/>
            <a:ext cx="779463" cy="84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12" descr="hoa0001"/>
          <p:cNvPicPr>
            <a:picLocks noChangeAspect="1"/>
          </p:cNvPicPr>
          <p:nvPr/>
        </p:nvPicPr>
        <p:blipFill>
          <a:blip r:embed="rId4"/>
          <a:srcRect l="-3510" t="58333" r="52632"/>
          <a:stretch>
            <a:fillRect/>
          </a:stretch>
        </p:blipFill>
        <p:spPr>
          <a:xfrm rot="-6827561">
            <a:off x="4367213" y="5210175"/>
            <a:ext cx="855662" cy="846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181224" y="1692774"/>
            <a:ext cx="7204075" cy="3842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dirty="0">
                <a:solidFill>
                  <a:schemeClr val="accent1"/>
                </a:solidFill>
                <a:latin typeface="UTM Avo (Body)"/>
              </a:rPr>
              <a:t> 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Chữ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A 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cỡ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nhỏ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cao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mấy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ô li ?</a:t>
            </a: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2878475" y="3146099"/>
            <a:ext cx="512763" cy="4699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C050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2855913" y="2373314"/>
            <a:ext cx="22860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a) 3 ô </a:t>
            </a: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ly</a:t>
            </a:r>
            <a:endParaRPr 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2911475" y="3119439"/>
            <a:ext cx="282275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b) 2 ô </a:t>
            </a: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ly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rưỡi</a:t>
            </a:r>
            <a:endParaRPr 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grpSp>
        <p:nvGrpSpPr>
          <p:cNvPr id="2" name="Group 234"/>
          <p:cNvGrpSpPr/>
          <p:nvPr/>
        </p:nvGrpSpPr>
        <p:grpSpPr>
          <a:xfrm>
            <a:off x="6489701" y="2495551"/>
            <a:ext cx="3095625" cy="3121025"/>
            <a:chOff x="5761044" y="3571876"/>
            <a:chExt cx="1739914" cy="2105024"/>
          </a:xfrm>
        </p:grpSpPr>
        <p:pic>
          <p:nvPicPr>
            <p:cNvPr id="5133" name="Picture 330"/>
            <p:cNvPicPr>
              <a:picLocks noChangeAspect="1"/>
            </p:cNvPicPr>
            <p:nvPr/>
          </p:nvPicPr>
          <p:blipFill>
            <a:blip r:embed="rId5"/>
            <a:srcRect l="20361" t="54475" r="66866" b="30208"/>
            <a:stretch>
              <a:fillRect/>
            </a:stretch>
          </p:blipFill>
          <p:spPr>
            <a:xfrm>
              <a:off x="5770498" y="3571876"/>
              <a:ext cx="1730460" cy="2080104"/>
            </a:xfrm>
            <a:prstGeom prst="rect">
              <a:avLst/>
            </a:prstGeom>
            <a:noFill/>
            <a:ln w="28575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5134" name="Picture 331" descr="aa hoa"/>
            <p:cNvPicPr>
              <a:picLocks noChangeAspect="1"/>
            </p:cNvPicPr>
            <p:nvPr/>
          </p:nvPicPr>
          <p:blipFill>
            <a:blip r:embed="rId6"/>
            <a:srcRect t="20689"/>
            <a:stretch>
              <a:fillRect/>
            </a:stretch>
          </p:blipFill>
          <p:spPr>
            <a:xfrm>
              <a:off x="5761044" y="3857628"/>
              <a:ext cx="1707333" cy="181927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35" name="Group 222"/>
            <p:cNvGrpSpPr/>
            <p:nvPr/>
          </p:nvGrpSpPr>
          <p:grpSpPr>
            <a:xfrm>
              <a:off x="5915407" y="3614704"/>
              <a:ext cx="1188495" cy="1754900"/>
              <a:chOff x="5096656" y="1590600"/>
              <a:chExt cx="2505473" cy="3699514"/>
            </a:xfrm>
          </p:grpSpPr>
          <p:sp>
            <p:nvSpPr>
              <p:cNvPr id="27" name="Arc 332"/>
              <p:cNvSpPr/>
              <p:nvPr/>
            </p:nvSpPr>
            <p:spPr bwMode="auto">
              <a:xfrm rot="3012920" flipH="1">
                <a:off x="5085747" y="4673528"/>
                <a:ext cx="627495" cy="605678"/>
              </a:xfrm>
              <a:custGeom>
                <a:avLst/>
                <a:gdLst>
                  <a:gd name="T0" fmla="*/ 0 w 21600"/>
                  <a:gd name="T1" fmla="*/ 0 h 24238"/>
                  <a:gd name="T2" fmla="*/ 0 w 21600"/>
                  <a:gd name="T3" fmla="*/ 0 h 24238"/>
                  <a:gd name="T4" fmla="*/ 0 w 21600"/>
                  <a:gd name="T5" fmla="*/ 0 h 2423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4238"/>
                  <a:gd name="T11" fmla="*/ 21600 w 21600"/>
                  <a:gd name="T12" fmla="*/ 24238 h 2423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4238" fill="none" extrusionOk="0">
                    <a:moveTo>
                      <a:pt x="21370" y="0"/>
                    </a:moveTo>
                    <a:cubicBezTo>
                      <a:pt x="21523" y="1038"/>
                      <a:pt x="21600" y="2087"/>
                      <a:pt x="21600" y="3137"/>
                    </a:cubicBezTo>
                    <a:cubicBezTo>
                      <a:pt x="21600" y="13287"/>
                      <a:pt x="14532" y="22068"/>
                      <a:pt x="4616" y="24238"/>
                    </a:cubicBezTo>
                  </a:path>
                  <a:path w="21600" h="24238" stroke="0" extrusionOk="0">
                    <a:moveTo>
                      <a:pt x="21370" y="0"/>
                    </a:moveTo>
                    <a:cubicBezTo>
                      <a:pt x="21523" y="1038"/>
                      <a:pt x="21600" y="2087"/>
                      <a:pt x="21600" y="3137"/>
                    </a:cubicBezTo>
                    <a:cubicBezTo>
                      <a:pt x="21600" y="13287"/>
                      <a:pt x="14532" y="22068"/>
                      <a:pt x="4616" y="24238"/>
                    </a:cubicBezTo>
                    <a:lnTo>
                      <a:pt x="0" y="3137"/>
                    </a:lnTo>
                    <a:close/>
                  </a:path>
                </a:pathLst>
              </a:custGeom>
              <a:noFill/>
              <a:ln w="38100">
                <a:solidFill>
                  <a:srgbClr val="0000CC"/>
                </a:solidFill>
                <a:round/>
                <a:tailEnd type="triangle" w="med" len="med"/>
              </a:ln>
            </p:spPr>
            <p:txBody>
              <a:bodyPr wrap="none" anchor="ctr"/>
              <a:lstStyle/>
              <a:p>
                <a:pPr algn="just" fontAlgn="base">
                  <a:spcBef>
                    <a:spcPct val="20000"/>
                  </a:spcBef>
                  <a:spcAft>
                    <a:spcPct val="0"/>
                  </a:spcAft>
                  <a:defRPr/>
                </a:pPr>
                <a:endParaRPr lang="en-US" sz="3600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 (Body)"/>
                </a:endParaRPr>
              </a:p>
            </p:txBody>
          </p:sp>
          <p:sp>
            <p:nvSpPr>
              <p:cNvPr id="28" name="Arc 333"/>
              <p:cNvSpPr/>
              <p:nvPr/>
            </p:nvSpPr>
            <p:spPr bwMode="auto">
              <a:xfrm rot="2886845" flipH="1">
                <a:off x="6340741" y="2451712"/>
                <a:ext cx="622981" cy="756157"/>
              </a:xfrm>
              <a:custGeom>
                <a:avLst/>
                <a:gdLst>
                  <a:gd name="T0" fmla="*/ 0 w 21507"/>
                  <a:gd name="T1" fmla="*/ 0 h 17587"/>
                  <a:gd name="T2" fmla="*/ 0 w 21507"/>
                  <a:gd name="T3" fmla="*/ 0 h 17587"/>
                  <a:gd name="T4" fmla="*/ 0 w 21507"/>
                  <a:gd name="T5" fmla="*/ 0 h 17587"/>
                  <a:gd name="T6" fmla="*/ 0 60000 65536"/>
                  <a:gd name="T7" fmla="*/ 0 60000 65536"/>
                  <a:gd name="T8" fmla="*/ 0 60000 65536"/>
                  <a:gd name="T9" fmla="*/ 0 w 21507"/>
                  <a:gd name="T10" fmla="*/ 0 h 17587"/>
                  <a:gd name="T11" fmla="*/ 21507 w 21507"/>
                  <a:gd name="T12" fmla="*/ 17587 h 1758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07" h="17587" fill="none" extrusionOk="0">
                    <a:moveTo>
                      <a:pt x="21506" y="2004"/>
                    </a:moveTo>
                    <a:cubicBezTo>
                      <a:pt x="20924" y="8254"/>
                      <a:pt x="17651" y="13942"/>
                      <a:pt x="12540" y="17586"/>
                    </a:cubicBezTo>
                  </a:path>
                  <a:path w="21507" h="17587" stroke="0" extrusionOk="0">
                    <a:moveTo>
                      <a:pt x="21506" y="2004"/>
                    </a:moveTo>
                    <a:cubicBezTo>
                      <a:pt x="20924" y="8254"/>
                      <a:pt x="17651" y="13942"/>
                      <a:pt x="12540" y="17586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CC"/>
                </a:solidFill>
                <a:round/>
                <a:headEnd type="triangle" w="med" len="med"/>
              </a:ln>
            </p:spPr>
            <p:txBody>
              <a:bodyPr wrap="none" anchor="ctr"/>
              <a:lstStyle/>
              <a:p>
                <a:pPr algn="just" fontAlgn="base">
                  <a:spcBef>
                    <a:spcPct val="20000"/>
                  </a:spcBef>
                  <a:spcAft>
                    <a:spcPct val="0"/>
                  </a:spcAft>
                  <a:defRPr/>
                </a:pPr>
                <a:endParaRPr lang="en-US" sz="3600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 (Body)"/>
                </a:endParaRPr>
              </a:p>
            </p:txBody>
          </p:sp>
          <p:sp>
            <p:nvSpPr>
              <p:cNvPr id="29" name="Arc 334"/>
              <p:cNvSpPr/>
              <p:nvPr/>
            </p:nvSpPr>
            <p:spPr bwMode="auto">
              <a:xfrm rot="6471623" flipH="1">
                <a:off x="6197221" y="3545879"/>
                <a:ext cx="494323" cy="863374"/>
              </a:xfrm>
              <a:custGeom>
                <a:avLst/>
                <a:gdLst>
                  <a:gd name="T0" fmla="*/ 0 w 17031"/>
                  <a:gd name="T1" fmla="*/ 0 h 20119"/>
                  <a:gd name="T2" fmla="*/ 0 w 17031"/>
                  <a:gd name="T3" fmla="*/ 0 h 20119"/>
                  <a:gd name="T4" fmla="*/ 0 w 17031"/>
                  <a:gd name="T5" fmla="*/ 0 h 20119"/>
                  <a:gd name="T6" fmla="*/ 0 60000 65536"/>
                  <a:gd name="T7" fmla="*/ 0 60000 65536"/>
                  <a:gd name="T8" fmla="*/ 0 60000 65536"/>
                  <a:gd name="T9" fmla="*/ 0 w 17031"/>
                  <a:gd name="T10" fmla="*/ 0 h 20119"/>
                  <a:gd name="T11" fmla="*/ 17031 w 17031"/>
                  <a:gd name="T12" fmla="*/ 20119 h 201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031" h="20119" fill="none" extrusionOk="0">
                    <a:moveTo>
                      <a:pt x="17030" y="13285"/>
                    </a:moveTo>
                    <a:cubicBezTo>
                      <a:pt x="14643" y="16345"/>
                      <a:pt x="11475" y="18706"/>
                      <a:pt x="7860" y="20118"/>
                    </a:cubicBezTo>
                  </a:path>
                  <a:path w="17031" h="20119" stroke="0" extrusionOk="0">
                    <a:moveTo>
                      <a:pt x="17030" y="13285"/>
                    </a:moveTo>
                    <a:cubicBezTo>
                      <a:pt x="14643" y="16345"/>
                      <a:pt x="11475" y="18706"/>
                      <a:pt x="7860" y="20118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CC"/>
                </a:solidFill>
                <a:round/>
                <a:headEnd type="triangle" w="med" len="med"/>
              </a:ln>
            </p:spPr>
            <p:txBody>
              <a:bodyPr wrap="none" anchor="ctr"/>
              <a:lstStyle/>
              <a:p>
                <a:pPr algn="just" fontAlgn="base">
                  <a:spcBef>
                    <a:spcPct val="20000"/>
                  </a:spcBef>
                  <a:spcAft>
                    <a:spcPct val="0"/>
                  </a:spcAft>
                  <a:defRPr/>
                </a:pPr>
                <a:endParaRPr lang="en-US" sz="3600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 (Body)"/>
                </a:endParaRPr>
              </a:p>
            </p:txBody>
          </p:sp>
          <p:sp>
            <p:nvSpPr>
              <p:cNvPr id="30" name="Text Box 335"/>
              <p:cNvSpPr txBox="1">
                <a:spLocks noChangeArrowheads="1"/>
              </p:cNvSpPr>
              <p:nvPr/>
            </p:nvSpPr>
            <p:spPr bwMode="auto">
              <a:xfrm>
                <a:off x="5277229" y="3841006"/>
                <a:ext cx="464603" cy="5251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just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b="1" dirty="0">
                    <a:solidFill>
                      <a:srgbClr val="3333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TM Avo (Body)"/>
                  </a:rPr>
                  <a:t>1</a:t>
                </a:r>
              </a:p>
            </p:txBody>
          </p:sp>
          <p:sp>
            <p:nvSpPr>
              <p:cNvPr id="31" name="Line 336"/>
              <p:cNvSpPr>
                <a:spLocks noChangeShapeType="1"/>
              </p:cNvSpPr>
              <p:nvPr/>
            </p:nvSpPr>
            <p:spPr bwMode="auto">
              <a:xfrm flipH="1">
                <a:off x="7425316" y="2360298"/>
                <a:ext cx="30096" cy="546237"/>
              </a:xfrm>
              <a:prstGeom prst="line">
                <a:avLst/>
              </a:prstGeom>
              <a:noFill/>
              <a:ln w="28575">
                <a:solidFill>
                  <a:srgbClr val="0000CC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pPr algn="just" fontAlgn="base">
                  <a:spcBef>
                    <a:spcPct val="20000"/>
                  </a:spcBef>
                  <a:spcAft>
                    <a:spcPct val="0"/>
                  </a:spcAft>
                  <a:defRPr/>
                </a:pPr>
                <a:endParaRPr lang="en-US" sz="3600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 (Body)"/>
                </a:endParaRPr>
              </a:p>
            </p:txBody>
          </p:sp>
          <p:sp>
            <p:nvSpPr>
              <p:cNvPr id="32" name="Text Box 337"/>
              <p:cNvSpPr txBox="1">
                <a:spLocks noChangeArrowheads="1"/>
              </p:cNvSpPr>
              <p:nvPr/>
            </p:nvSpPr>
            <p:spPr bwMode="auto">
              <a:xfrm>
                <a:off x="7137525" y="1590600"/>
                <a:ext cx="464604" cy="5688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just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sz="2000" b="1" dirty="0">
                    <a:solidFill>
                      <a:srgbClr val="3333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TM Avo (Body)"/>
                  </a:rPr>
                  <a:t>2</a:t>
                </a:r>
              </a:p>
            </p:txBody>
          </p:sp>
          <p:sp>
            <p:nvSpPr>
              <p:cNvPr id="33" name="Text Box 338"/>
              <p:cNvSpPr txBox="1">
                <a:spLocks noChangeArrowheads="1"/>
              </p:cNvSpPr>
              <p:nvPr/>
            </p:nvSpPr>
            <p:spPr bwMode="auto">
              <a:xfrm>
                <a:off x="5651545" y="3310570"/>
                <a:ext cx="464604" cy="5251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just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en-US" b="1" dirty="0">
                    <a:solidFill>
                      <a:srgbClr val="3333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TM Avo (Body)"/>
                  </a:rPr>
                  <a:t>3</a:t>
                </a:r>
              </a:p>
            </p:txBody>
          </p:sp>
        </p:grpSp>
        <p:sp>
          <p:nvSpPr>
            <p:cNvPr id="25" name="Oval 431"/>
            <p:cNvSpPr>
              <a:spLocks noChangeArrowheads="1"/>
            </p:cNvSpPr>
            <p:nvPr/>
          </p:nvSpPr>
          <p:spPr bwMode="auto">
            <a:xfrm>
              <a:off x="6024262" y="4953097"/>
              <a:ext cx="56212" cy="55677"/>
            </a:xfrm>
            <a:prstGeom prst="ellipse">
              <a:avLst/>
            </a:prstGeom>
            <a:solidFill>
              <a:srgbClr val="00CC00"/>
            </a:solidFill>
            <a:ln w="9525">
              <a:solidFill>
                <a:srgbClr val="00CC00"/>
              </a:solidFill>
              <a:round/>
            </a:ln>
          </p:spPr>
          <p:txBody>
            <a:bodyPr wrap="none" anchor="ctr"/>
            <a:lstStyle/>
            <a:p>
              <a:pPr algn="just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sz="360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endParaRPr>
            </a:p>
          </p:txBody>
        </p:sp>
        <p:sp>
          <p:nvSpPr>
            <p:cNvPr id="26" name="Oval 431"/>
            <p:cNvSpPr>
              <a:spLocks noChangeArrowheads="1"/>
            </p:cNvSpPr>
            <p:nvPr/>
          </p:nvSpPr>
          <p:spPr bwMode="auto">
            <a:xfrm>
              <a:off x="7332320" y="5301080"/>
              <a:ext cx="56212" cy="55677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round/>
            </a:ln>
          </p:spPr>
          <p:txBody>
            <a:bodyPr wrap="none" anchor="ctr"/>
            <a:lstStyle/>
            <a:p>
              <a:pPr algn="just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sz="360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endParaRPr>
            </a:p>
          </p:txBody>
        </p:sp>
      </p:grpSp>
      <p:sp>
        <p:nvSpPr>
          <p:cNvPr id="34" name="Line 26"/>
          <p:cNvSpPr>
            <a:spLocks noChangeShapeType="1"/>
          </p:cNvSpPr>
          <p:nvPr/>
        </p:nvSpPr>
        <p:spPr bwMode="auto">
          <a:xfrm>
            <a:off x="6505575" y="2970213"/>
            <a:ext cx="307975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ffectLst/>
        </p:spPr>
        <p:txBody>
          <a:bodyPr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</p:spTree>
    <p:extLst>
      <p:ext uri="{BB962C8B-B14F-4D97-AF65-F5344CB8AC3E}">
        <p14:creationId xmlns:p14="http://schemas.microsoft.com/office/powerpoint/2010/main" val="75436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5" grpId="0" animBg="1"/>
      <p:bldP spid="16" grpId="0" build="allAtOnce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107"/>
          <p:cNvGrpSpPr/>
          <p:nvPr/>
        </p:nvGrpSpPr>
        <p:grpSpPr>
          <a:xfrm>
            <a:off x="6445251" y="2044701"/>
            <a:ext cx="3419475" cy="4214813"/>
            <a:chOff x="4901092" y="1500174"/>
            <a:chExt cx="3419637" cy="4214842"/>
          </a:xfrm>
        </p:grpSpPr>
        <p:pic>
          <p:nvPicPr>
            <p:cNvPr id="6246" name="Picture 330"/>
            <p:cNvPicPr>
              <a:picLocks noChangeAspect="1"/>
            </p:cNvPicPr>
            <p:nvPr/>
          </p:nvPicPr>
          <p:blipFill>
            <a:blip r:embed="rId2"/>
            <a:srcRect l="20361" t="39278" r="54736" b="30208"/>
            <a:stretch>
              <a:fillRect/>
            </a:stretch>
          </p:blipFill>
          <p:spPr>
            <a:xfrm>
              <a:off x="4947035" y="1500174"/>
              <a:ext cx="3373694" cy="4144108"/>
            </a:xfrm>
            <a:prstGeom prst="rect">
              <a:avLst/>
            </a:prstGeom>
            <a:noFill/>
            <a:ln w="28575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6247" name="Picture 331" descr="aa hoa"/>
            <p:cNvPicPr>
              <a:picLocks noChangeAspect="1"/>
            </p:cNvPicPr>
            <p:nvPr/>
          </p:nvPicPr>
          <p:blipFill>
            <a:blip r:embed="rId3"/>
            <a:srcRect t="20689"/>
            <a:stretch>
              <a:fillRect/>
            </a:stretch>
          </p:blipFill>
          <p:spPr>
            <a:xfrm>
              <a:off x="4901092" y="2036839"/>
              <a:ext cx="3343274" cy="36781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7" name="Arc 332"/>
            <p:cNvSpPr/>
            <p:nvPr/>
          </p:nvSpPr>
          <p:spPr bwMode="auto">
            <a:xfrm rot="3012920" flipH="1">
              <a:off x="5086852" y="4673597"/>
              <a:ext cx="625479" cy="606454"/>
            </a:xfrm>
            <a:custGeom>
              <a:avLst/>
              <a:gdLst>
                <a:gd name="T0" fmla="*/ 0 w 21600"/>
                <a:gd name="T1" fmla="*/ 0 h 24238"/>
                <a:gd name="T2" fmla="*/ 0 w 21600"/>
                <a:gd name="T3" fmla="*/ 0 h 24238"/>
                <a:gd name="T4" fmla="*/ 0 w 21600"/>
                <a:gd name="T5" fmla="*/ 0 h 2423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4238"/>
                <a:gd name="T11" fmla="*/ 21600 w 21600"/>
                <a:gd name="T12" fmla="*/ 24238 h 2423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4238" fill="none" extrusionOk="0">
                  <a:moveTo>
                    <a:pt x="21370" y="0"/>
                  </a:moveTo>
                  <a:cubicBezTo>
                    <a:pt x="21523" y="1038"/>
                    <a:pt x="21600" y="2087"/>
                    <a:pt x="21600" y="3137"/>
                  </a:cubicBezTo>
                  <a:cubicBezTo>
                    <a:pt x="21600" y="13287"/>
                    <a:pt x="14532" y="22068"/>
                    <a:pt x="4616" y="24238"/>
                  </a:cubicBezTo>
                </a:path>
                <a:path w="21600" h="24238" stroke="0" extrusionOk="0">
                  <a:moveTo>
                    <a:pt x="21370" y="0"/>
                  </a:moveTo>
                  <a:cubicBezTo>
                    <a:pt x="21523" y="1038"/>
                    <a:pt x="21600" y="2087"/>
                    <a:pt x="21600" y="3137"/>
                  </a:cubicBezTo>
                  <a:cubicBezTo>
                    <a:pt x="21600" y="13287"/>
                    <a:pt x="14532" y="22068"/>
                    <a:pt x="4616" y="24238"/>
                  </a:cubicBezTo>
                  <a:lnTo>
                    <a:pt x="0" y="3137"/>
                  </a:lnTo>
                  <a:close/>
                </a:path>
              </a:pathLst>
            </a:custGeom>
            <a:noFill/>
            <a:ln w="38100">
              <a:solidFill>
                <a:srgbClr val="0000CC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pPr algn="just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sz="360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endParaRPr>
            </a:p>
          </p:txBody>
        </p:sp>
        <p:sp>
          <p:nvSpPr>
            <p:cNvPr id="148" name="Arc 333"/>
            <p:cNvSpPr/>
            <p:nvPr/>
          </p:nvSpPr>
          <p:spPr bwMode="auto">
            <a:xfrm rot="2886845" flipH="1">
              <a:off x="6342623" y="2452665"/>
              <a:ext cx="620717" cy="754099"/>
            </a:xfrm>
            <a:custGeom>
              <a:avLst/>
              <a:gdLst>
                <a:gd name="T0" fmla="*/ 0 w 21507"/>
                <a:gd name="T1" fmla="*/ 0 h 17587"/>
                <a:gd name="T2" fmla="*/ 0 w 21507"/>
                <a:gd name="T3" fmla="*/ 0 h 17587"/>
                <a:gd name="T4" fmla="*/ 0 w 21507"/>
                <a:gd name="T5" fmla="*/ 0 h 17587"/>
                <a:gd name="T6" fmla="*/ 0 60000 65536"/>
                <a:gd name="T7" fmla="*/ 0 60000 65536"/>
                <a:gd name="T8" fmla="*/ 0 60000 65536"/>
                <a:gd name="T9" fmla="*/ 0 w 21507"/>
                <a:gd name="T10" fmla="*/ 0 h 17587"/>
                <a:gd name="T11" fmla="*/ 21507 w 21507"/>
                <a:gd name="T12" fmla="*/ 17587 h 175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07" h="17587" fill="none" extrusionOk="0">
                  <a:moveTo>
                    <a:pt x="21506" y="2004"/>
                  </a:moveTo>
                  <a:cubicBezTo>
                    <a:pt x="20924" y="8254"/>
                    <a:pt x="17651" y="13942"/>
                    <a:pt x="12540" y="17586"/>
                  </a:cubicBezTo>
                </a:path>
                <a:path w="21507" h="17587" stroke="0" extrusionOk="0">
                  <a:moveTo>
                    <a:pt x="21506" y="2004"/>
                  </a:moveTo>
                  <a:cubicBezTo>
                    <a:pt x="20924" y="8254"/>
                    <a:pt x="17651" y="13942"/>
                    <a:pt x="12540" y="17586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00CC"/>
              </a:solidFill>
              <a:round/>
              <a:headEnd type="triangle" w="med" len="med"/>
            </a:ln>
          </p:spPr>
          <p:txBody>
            <a:bodyPr wrap="none" anchor="ctr"/>
            <a:lstStyle/>
            <a:p>
              <a:pPr algn="just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sz="360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endParaRPr>
            </a:p>
          </p:txBody>
        </p:sp>
        <p:sp>
          <p:nvSpPr>
            <p:cNvPr id="149" name="Arc 334"/>
            <p:cNvSpPr/>
            <p:nvPr/>
          </p:nvSpPr>
          <p:spPr bwMode="auto">
            <a:xfrm rot="6471623" flipH="1">
              <a:off x="6198945" y="3545665"/>
              <a:ext cx="493715" cy="863641"/>
            </a:xfrm>
            <a:custGeom>
              <a:avLst/>
              <a:gdLst>
                <a:gd name="T0" fmla="*/ 0 w 17031"/>
                <a:gd name="T1" fmla="*/ 0 h 20119"/>
                <a:gd name="T2" fmla="*/ 0 w 17031"/>
                <a:gd name="T3" fmla="*/ 0 h 20119"/>
                <a:gd name="T4" fmla="*/ 0 w 17031"/>
                <a:gd name="T5" fmla="*/ 0 h 20119"/>
                <a:gd name="T6" fmla="*/ 0 60000 65536"/>
                <a:gd name="T7" fmla="*/ 0 60000 65536"/>
                <a:gd name="T8" fmla="*/ 0 60000 65536"/>
                <a:gd name="T9" fmla="*/ 0 w 17031"/>
                <a:gd name="T10" fmla="*/ 0 h 20119"/>
                <a:gd name="T11" fmla="*/ 17031 w 17031"/>
                <a:gd name="T12" fmla="*/ 20119 h 201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31" h="20119" fill="none" extrusionOk="0">
                  <a:moveTo>
                    <a:pt x="17030" y="13285"/>
                  </a:moveTo>
                  <a:cubicBezTo>
                    <a:pt x="14643" y="16345"/>
                    <a:pt x="11475" y="18706"/>
                    <a:pt x="7860" y="20118"/>
                  </a:cubicBezTo>
                </a:path>
                <a:path w="17031" h="20119" stroke="0" extrusionOk="0">
                  <a:moveTo>
                    <a:pt x="17030" y="13285"/>
                  </a:moveTo>
                  <a:cubicBezTo>
                    <a:pt x="14643" y="16345"/>
                    <a:pt x="11475" y="18706"/>
                    <a:pt x="7860" y="2011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00CC"/>
              </a:solidFill>
              <a:round/>
              <a:headEnd type="triangle" w="med" len="med"/>
            </a:ln>
          </p:spPr>
          <p:txBody>
            <a:bodyPr wrap="none" anchor="ctr"/>
            <a:lstStyle/>
            <a:p>
              <a:pPr algn="just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sz="360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endParaRPr>
            </a:p>
          </p:txBody>
        </p:sp>
        <p:sp>
          <p:nvSpPr>
            <p:cNvPr id="150" name="Text Box 335"/>
            <p:cNvSpPr txBox="1">
              <a:spLocks noChangeArrowheads="1"/>
            </p:cNvSpPr>
            <p:nvPr/>
          </p:nvSpPr>
          <p:spPr bwMode="auto">
            <a:xfrm>
              <a:off x="5490083" y="3840165"/>
              <a:ext cx="466747" cy="5842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3200" b="1" dirty="0">
                  <a:solidFill>
                    <a:srgbClr val="3333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 (Body)"/>
                </a:rPr>
                <a:t>1</a:t>
              </a:r>
            </a:p>
          </p:txBody>
        </p:sp>
        <p:sp>
          <p:nvSpPr>
            <p:cNvPr id="151" name="Line 336"/>
            <p:cNvSpPr>
              <a:spLocks noChangeShapeType="1"/>
            </p:cNvSpPr>
            <p:nvPr/>
          </p:nvSpPr>
          <p:spPr bwMode="auto">
            <a:xfrm flipH="1">
              <a:off x="7426925" y="2359018"/>
              <a:ext cx="28576" cy="547691"/>
            </a:xfrm>
            <a:prstGeom prst="line">
              <a:avLst/>
            </a:prstGeom>
            <a:noFill/>
            <a:ln w="28575">
              <a:solidFill>
                <a:srgbClr val="0000CC"/>
              </a:solidFill>
              <a:round/>
              <a:tailEnd type="triangle" w="med" len="med"/>
            </a:ln>
          </p:spPr>
          <p:txBody>
            <a:bodyPr/>
            <a:lstStyle/>
            <a:p>
              <a:pPr algn="just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sz="360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endParaRPr>
            </a:p>
          </p:txBody>
        </p:sp>
        <p:sp>
          <p:nvSpPr>
            <p:cNvPr id="152" name="Text Box 337"/>
            <p:cNvSpPr txBox="1">
              <a:spLocks noChangeArrowheads="1"/>
            </p:cNvSpPr>
            <p:nvPr/>
          </p:nvSpPr>
          <p:spPr bwMode="auto">
            <a:xfrm>
              <a:off x="7193551" y="1590663"/>
              <a:ext cx="466747" cy="5842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3200" b="1" dirty="0">
                  <a:solidFill>
                    <a:srgbClr val="3333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 (Body)"/>
                </a:rPr>
                <a:t>2</a:t>
              </a:r>
            </a:p>
          </p:txBody>
        </p:sp>
        <p:sp>
          <p:nvSpPr>
            <p:cNvPr id="153" name="Text Box 338"/>
            <p:cNvSpPr txBox="1">
              <a:spLocks noChangeArrowheads="1"/>
            </p:cNvSpPr>
            <p:nvPr/>
          </p:nvSpPr>
          <p:spPr bwMode="auto">
            <a:xfrm>
              <a:off x="5650427" y="3309936"/>
              <a:ext cx="466747" cy="5842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3200" b="1" dirty="0">
                  <a:solidFill>
                    <a:srgbClr val="3333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 (Body)"/>
                </a:rPr>
                <a:t>3</a:t>
              </a:r>
            </a:p>
          </p:txBody>
        </p:sp>
      </p:grpSp>
      <p:sp>
        <p:nvSpPr>
          <p:cNvPr id="232" name="Rectangle 419"/>
          <p:cNvSpPr>
            <a:spLocks noChangeArrowheads="1"/>
          </p:cNvSpPr>
          <p:nvPr/>
        </p:nvSpPr>
        <p:spPr bwMode="auto">
          <a:xfrm rot="9608893">
            <a:off x="7596188" y="4500564"/>
            <a:ext cx="141288" cy="106363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2695575" y="3068639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b</a:t>
            </a:r>
            <a:r>
              <a:rPr lang="en-US" sz="28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) 4 nét</a:t>
            </a:r>
            <a:endParaRPr lang="en-US" sz="2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484655" y="540735"/>
            <a:ext cx="5317089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i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Chọn</a:t>
            </a:r>
            <a:r>
              <a:rPr lang="en-US" sz="2800" b="1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 ý </a:t>
            </a:r>
            <a:r>
              <a:rPr lang="en-US" sz="2800" b="1" i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đúng</a:t>
            </a:r>
            <a:r>
              <a:rPr lang="en-US" sz="2800" b="1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 </a:t>
            </a:r>
            <a:r>
              <a:rPr lang="en-US" sz="2800" b="1" i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nhất</a:t>
            </a:r>
            <a:r>
              <a:rPr lang="en-US" sz="2800" b="1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:</a:t>
            </a:r>
          </a:p>
        </p:txBody>
      </p:sp>
      <p:pic>
        <p:nvPicPr>
          <p:cNvPr id="6150" name="Picture 10" descr="hoa0001"/>
          <p:cNvPicPr>
            <a:picLocks noChangeAspect="1"/>
          </p:cNvPicPr>
          <p:nvPr/>
        </p:nvPicPr>
        <p:blipFill>
          <a:blip r:embed="rId4"/>
          <a:srcRect l="24504" r="25812" b="55757"/>
          <a:stretch>
            <a:fillRect/>
          </a:stretch>
        </p:blipFill>
        <p:spPr>
          <a:xfrm rot="9199349">
            <a:off x="2305050" y="5219700"/>
            <a:ext cx="819150" cy="79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11" descr="hoa0001"/>
          <p:cNvPicPr>
            <a:picLocks noChangeAspect="1"/>
          </p:cNvPicPr>
          <p:nvPr/>
        </p:nvPicPr>
        <p:blipFill>
          <a:blip r:embed="rId5"/>
          <a:srcRect l="55197" t="42612" b="10580"/>
          <a:stretch>
            <a:fillRect/>
          </a:stretch>
        </p:blipFill>
        <p:spPr>
          <a:xfrm rot="8527350">
            <a:off x="3400426" y="5221288"/>
            <a:ext cx="779463" cy="84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12" descr="hoa0001"/>
          <p:cNvPicPr>
            <a:picLocks noChangeAspect="1"/>
          </p:cNvPicPr>
          <p:nvPr/>
        </p:nvPicPr>
        <p:blipFill>
          <a:blip r:embed="rId6"/>
          <a:srcRect l="-3510" t="58333" r="52632"/>
          <a:stretch>
            <a:fillRect/>
          </a:stretch>
        </p:blipFill>
        <p:spPr>
          <a:xfrm rot="-6827561">
            <a:off x="4367213" y="5210175"/>
            <a:ext cx="855662" cy="846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800226" y="1571303"/>
            <a:ext cx="5181600" cy="3755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 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Chữ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A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gồm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mấy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 (Body)"/>
              </a:rPr>
              <a:t>nét</a:t>
            </a:r>
            <a:r>
              <a:rPr lang="en-US" sz="3200" dirty="0">
                <a:solidFill>
                  <a:schemeClr val="accent1"/>
                </a:solidFill>
                <a:latin typeface="UTM Avo (Body)"/>
              </a:rPr>
              <a:t>?</a:t>
            </a:r>
            <a:endParaRPr lang="en-US" sz="2800" dirty="0">
              <a:solidFill>
                <a:schemeClr val="accent1"/>
              </a:solidFill>
              <a:latin typeface="UTM Avo (Body)"/>
            </a:endParaRP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2695575" y="2541453"/>
            <a:ext cx="457200" cy="457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C050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707478" y="2480673"/>
            <a:ext cx="2647279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a) 3 </a:t>
            </a:r>
            <a:r>
              <a:rPr lang="en-US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nét</a:t>
            </a:r>
            <a:endParaRPr lang="en-US" sz="2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2725823" y="3644901"/>
            <a:ext cx="2024063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Body)"/>
              </a:rPr>
              <a:t>c)  5 nét</a:t>
            </a:r>
          </a:p>
        </p:txBody>
      </p:sp>
      <p:sp>
        <p:nvSpPr>
          <p:cNvPr id="154" name="Rectangle 363"/>
          <p:cNvSpPr>
            <a:spLocks noChangeArrowheads="1"/>
          </p:cNvSpPr>
          <p:nvPr/>
        </p:nvSpPr>
        <p:spPr bwMode="auto">
          <a:xfrm>
            <a:off x="6970713" y="4808538"/>
            <a:ext cx="82550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55" name="Rectangle 364"/>
          <p:cNvSpPr>
            <a:spLocks noChangeArrowheads="1"/>
          </p:cNvSpPr>
          <p:nvPr/>
        </p:nvSpPr>
        <p:spPr bwMode="auto">
          <a:xfrm rot="21104433">
            <a:off x="6916739" y="4819650"/>
            <a:ext cx="79375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56" name="Rectangle 365"/>
          <p:cNvSpPr>
            <a:spLocks noChangeArrowheads="1"/>
          </p:cNvSpPr>
          <p:nvPr/>
        </p:nvSpPr>
        <p:spPr bwMode="auto">
          <a:xfrm rot="20239631">
            <a:off x="6838950" y="4849813"/>
            <a:ext cx="82550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57" name="Rectangle 366"/>
          <p:cNvSpPr>
            <a:spLocks noChangeArrowheads="1"/>
          </p:cNvSpPr>
          <p:nvPr/>
        </p:nvSpPr>
        <p:spPr bwMode="auto">
          <a:xfrm rot="20239631">
            <a:off x="6781801" y="4881563"/>
            <a:ext cx="79375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58" name="Rectangle 367"/>
          <p:cNvSpPr>
            <a:spLocks noChangeArrowheads="1"/>
          </p:cNvSpPr>
          <p:nvPr/>
        </p:nvSpPr>
        <p:spPr bwMode="auto">
          <a:xfrm rot="19350042">
            <a:off x="6719888" y="4938713"/>
            <a:ext cx="82550" cy="1079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59" name="Rectangle 368"/>
          <p:cNvSpPr>
            <a:spLocks noChangeArrowheads="1"/>
          </p:cNvSpPr>
          <p:nvPr/>
        </p:nvSpPr>
        <p:spPr bwMode="auto">
          <a:xfrm rot="18862236">
            <a:off x="6654006" y="5015706"/>
            <a:ext cx="109538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0" name="Rectangle 369"/>
          <p:cNvSpPr>
            <a:spLocks noChangeArrowheads="1"/>
          </p:cNvSpPr>
          <p:nvPr/>
        </p:nvSpPr>
        <p:spPr bwMode="auto">
          <a:xfrm rot="18278581">
            <a:off x="6608763" y="5086351"/>
            <a:ext cx="109538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1" name="Rectangle 370"/>
          <p:cNvSpPr>
            <a:spLocks noChangeArrowheads="1"/>
          </p:cNvSpPr>
          <p:nvPr/>
        </p:nvSpPr>
        <p:spPr bwMode="auto">
          <a:xfrm rot="18067020">
            <a:off x="6566694" y="5171281"/>
            <a:ext cx="109538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2" name="Rectangle 371"/>
          <p:cNvSpPr>
            <a:spLocks noChangeArrowheads="1"/>
          </p:cNvSpPr>
          <p:nvPr/>
        </p:nvSpPr>
        <p:spPr bwMode="auto">
          <a:xfrm rot="17608645">
            <a:off x="6533356" y="5261769"/>
            <a:ext cx="109538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3" name="Rectangle 372"/>
          <p:cNvSpPr>
            <a:spLocks noChangeArrowheads="1"/>
          </p:cNvSpPr>
          <p:nvPr/>
        </p:nvSpPr>
        <p:spPr bwMode="auto">
          <a:xfrm rot="16930049">
            <a:off x="6512719" y="5352256"/>
            <a:ext cx="109538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4" name="Rectangle 373"/>
          <p:cNvSpPr>
            <a:spLocks noChangeArrowheads="1"/>
          </p:cNvSpPr>
          <p:nvPr/>
        </p:nvSpPr>
        <p:spPr bwMode="auto">
          <a:xfrm rot="16200000">
            <a:off x="6503194" y="5458619"/>
            <a:ext cx="109538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5" name="Rectangle 374"/>
          <p:cNvSpPr>
            <a:spLocks noChangeArrowheads="1"/>
          </p:cNvSpPr>
          <p:nvPr/>
        </p:nvSpPr>
        <p:spPr bwMode="auto">
          <a:xfrm rot="15906053">
            <a:off x="6504781" y="5545931"/>
            <a:ext cx="109538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6" name="Rectangle 375"/>
          <p:cNvSpPr>
            <a:spLocks noChangeArrowheads="1"/>
          </p:cNvSpPr>
          <p:nvPr/>
        </p:nvSpPr>
        <p:spPr bwMode="auto">
          <a:xfrm rot="15416183">
            <a:off x="6517481" y="5642769"/>
            <a:ext cx="109538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7" name="Rectangle 376"/>
          <p:cNvSpPr>
            <a:spLocks noChangeArrowheads="1"/>
          </p:cNvSpPr>
          <p:nvPr/>
        </p:nvSpPr>
        <p:spPr bwMode="auto">
          <a:xfrm rot="15416183">
            <a:off x="6533356" y="5736431"/>
            <a:ext cx="109538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8" name="Rectangle 377"/>
          <p:cNvSpPr>
            <a:spLocks noChangeArrowheads="1"/>
          </p:cNvSpPr>
          <p:nvPr/>
        </p:nvSpPr>
        <p:spPr bwMode="auto">
          <a:xfrm rot="14643683">
            <a:off x="6558756" y="5826919"/>
            <a:ext cx="109538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69" name="Rectangle 378"/>
          <p:cNvSpPr>
            <a:spLocks noChangeArrowheads="1"/>
          </p:cNvSpPr>
          <p:nvPr/>
        </p:nvSpPr>
        <p:spPr bwMode="auto">
          <a:xfrm rot="14268904">
            <a:off x="6594475" y="5916614"/>
            <a:ext cx="109538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0" name="Rectangle 379"/>
          <p:cNvSpPr>
            <a:spLocks noChangeArrowheads="1"/>
          </p:cNvSpPr>
          <p:nvPr/>
        </p:nvSpPr>
        <p:spPr bwMode="auto">
          <a:xfrm rot="13379315">
            <a:off x="6654800" y="5984875"/>
            <a:ext cx="82550" cy="1079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1" name="Rectangle 380"/>
          <p:cNvSpPr>
            <a:spLocks noChangeArrowheads="1"/>
          </p:cNvSpPr>
          <p:nvPr/>
        </p:nvSpPr>
        <p:spPr bwMode="auto">
          <a:xfrm rot="12561695">
            <a:off x="6716713" y="6046788"/>
            <a:ext cx="82550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2" name="Rectangle 381"/>
          <p:cNvSpPr>
            <a:spLocks noChangeArrowheads="1"/>
          </p:cNvSpPr>
          <p:nvPr/>
        </p:nvSpPr>
        <p:spPr bwMode="auto">
          <a:xfrm rot="11863677">
            <a:off x="6792914" y="6092825"/>
            <a:ext cx="79375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3" name="Rectangle 382"/>
          <p:cNvSpPr>
            <a:spLocks noChangeArrowheads="1"/>
          </p:cNvSpPr>
          <p:nvPr/>
        </p:nvSpPr>
        <p:spPr bwMode="auto">
          <a:xfrm rot="11361724">
            <a:off x="6867525" y="6121400"/>
            <a:ext cx="82550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4" name="Rectangle 383"/>
          <p:cNvSpPr>
            <a:spLocks noChangeArrowheads="1"/>
          </p:cNvSpPr>
          <p:nvPr/>
        </p:nvSpPr>
        <p:spPr bwMode="auto">
          <a:xfrm rot="10663705">
            <a:off x="6950075" y="6124575"/>
            <a:ext cx="82550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5" name="Rectangle 384"/>
          <p:cNvSpPr>
            <a:spLocks noChangeArrowheads="1"/>
          </p:cNvSpPr>
          <p:nvPr/>
        </p:nvSpPr>
        <p:spPr bwMode="auto">
          <a:xfrm rot="10663705">
            <a:off x="7027864" y="6121400"/>
            <a:ext cx="80963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6" name="Rectangle 385"/>
          <p:cNvSpPr>
            <a:spLocks noChangeArrowheads="1"/>
          </p:cNvSpPr>
          <p:nvPr/>
        </p:nvSpPr>
        <p:spPr bwMode="auto">
          <a:xfrm rot="10164133">
            <a:off x="7104063" y="6108700"/>
            <a:ext cx="82550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7" name="Rectangle 386"/>
          <p:cNvSpPr>
            <a:spLocks noChangeArrowheads="1"/>
          </p:cNvSpPr>
          <p:nvPr/>
        </p:nvSpPr>
        <p:spPr bwMode="auto">
          <a:xfrm rot="10063227">
            <a:off x="7191376" y="6084888"/>
            <a:ext cx="79375" cy="1079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8" name="Rectangle 387"/>
          <p:cNvSpPr>
            <a:spLocks noChangeArrowheads="1"/>
          </p:cNvSpPr>
          <p:nvPr/>
        </p:nvSpPr>
        <p:spPr bwMode="auto">
          <a:xfrm rot="9660636">
            <a:off x="7269163" y="6049963"/>
            <a:ext cx="82550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79" name="Rectangle 388"/>
          <p:cNvSpPr>
            <a:spLocks noChangeArrowheads="1"/>
          </p:cNvSpPr>
          <p:nvPr/>
        </p:nvSpPr>
        <p:spPr bwMode="auto">
          <a:xfrm rot="8856136">
            <a:off x="7337426" y="6005513"/>
            <a:ext cx="80963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80" name="Rectangle 389"/>
          <p:cNvSpPr>
            <a:spLocks noChangeArrowheads="1"/>
          </p:cNvSpPr>
          <p:nvPr/>
        </p:nvSpPr>
        <p:spPr bwMode="auto">
          <a:xfrm rot="8856136">
            <a:off x="7389813" y="5965825"/>
            <a:ext cx="82550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81" name="Rectangle 390"/>
          <p:cNvSpPr>
            <a:spLocks noChangeArrowheads="1"/>
          </p:cNvSpPr>
          <p:nvPr/>
        </p:nvSpPr>
        <p:spPr bwMode="auto">
          <a:xfrm rot="8255657">
            <a:off x="7451726" y="5900738"/>
            <a:ext cx="80963" cy="1079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82" name="Rectangle 391"/>
          <p:cNvSpPr>
            <a:spLocks noChangeArrowheads="1"/>
          </p:cNvSpPr>
          <p:nvPr/>
        </p:nvSpPr>
        <p:spPr bwMode="auto">
          <a:xfrm rot="7953110">
            <a:off x="7490619" y="5842795"/>
            <a:ext cx="109538" cy="7937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83" name="Rectangle 392"/>
          <p:cNvSpPr>
            <a:spLocks noChangeArrowheads="1"/>
          </p:cNvSpPr>
          <p:nvPr/>
        </p:nvSpPr>
        <p:spPr bwMode="auto">
          <a:xfrm rot="7551716">
            <a:off x="7520782" y="5755481"/>
            <a:ext cx="150813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84" name="Rectangle 393"/>
          <p:cNvSpPr>
            <a:spLocks noChangeArrowheads="1"/>
          </p:cNvSpPr>
          <p:nvPr/>
        </p:nvSpPr>
        <p:spPr bwMode="auto">
          <a:xfrm rot="7048045">
            <a:off x="7582695" y="5630070"/>
            <a:ext cx="142875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85" name="Rectangle 394"/>
          <p:cNvSpPr>
            <a:spLocks noChangeArrowheads="1"/>
          </p:cNvSpPr>
          <p:nvPr/>
        </p:nvSpPr>
        <p:spPr bwMode="auto">
          <a:xfrm rot="7048045">
            <a:off x="7631114" y="5502275"/>
            <a:ext cx="142875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86" name="Rectangle 395"/>
          <p:cNvSpPr>
            <a:spLocks noChangeArrowheads="1"/>
          </p:cNvSpPr>
          <p:nvPr/>
        </p:nvSpPr>
        <p:spPr bwMode="auto">
          <a:xfrm rot="6548647">
            <a:off x="7666832" y="5387181"/>
            <a:ext cx="144463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87" name="Rectangle 396"/>
          <p:cNvSpPr>
            <a:spLocks noChangeArrowheads="1"/>
          </p:cNvSpPr>
          <p:nvPr/>
        </p:nvSpPr>
        <p:spPr bwMode="auto">
          <a:xfrm rot="6548647">
            <a:off x="7706520" y="5245895"/>
            <a:ext cx="142875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88" name="Rectangle 397"/>
          <p:cNvSpPr>
            <a:spLocks noChangeArrowheads="1"/>
          </p:cNvSpPr>
          <p:nvPr/>
        </p:nvSpPr>
        <p:spPr bwMode="auto">
          <a:xfrm rot="6548647">
            <a:off x="7737476" y="5108576"/>
            <a:ext cx="144463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89" name="Rectangle 398"/>
          <p:cNvSpPr>
            <a:spLocks noChangeArrowheads="1"/>
          </p:cNvSpPr>
          <p:nvPr/>
        </p:nvSpPr>
        <p:spPr bwMode="auto">
          <a:xfrm rot="6248681">
            <a:off x="7763670" y="4977607"/>
            <a:ext cx="142875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0" name="Rectangle 399"/>
          <p:cNvSpPr>
            <a:spLocks noChangeArrowheads="1"/>
          </p:cNvSpPr>
          <p:nvPr/>
        </p:nvSpPr>
        <p:spPr bwMode="auto">
          <a:xfrm rot="6248681">
            <a:off x="7787482" y="4866482"/>
            <a:ext cx="142875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1" name="Rectangle 400"/>
          <p:cNvSpPr>
            <a:spLocks noChangeArrowheads="1"/>
          </p:cNvSpPr>
          <p:nvPr/>
        </p:nvSpPr>
        <p:spPr bwMode="auto">
          <a:xfrm rot="6046694">
            <a:off x="7795420" y="4712494"/>
            <a:ext cx="182563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2" name="Rectangle 418"/>
          <p:cNvSpPr>
            <a:spLocks noChangeArrowheads="1"/>
          </p:cNvSpPr>
          <p:nvPr/>
        </p:nvSpPr>
        <p:spPr bwMode="auto">
          <a:xfrm rot="6046694">
            <a:off x="7831139" y="4514850"/>
            <a:ext cx="180975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3" name="Rectangle 401"/>
          <p:cNvSpPr>
            <a:spLocks noChangeArrowheads="1"/>
          </p:cNvSpPr>
          <p:nvPr/>
        </p:nvSpPr>
        <p:spPr bwMode="auto">
          <a:xfrm rot="6046694">
            <a:off x="7861301" y="4333876"/>
            <a:ext cx="180975" cy="7937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4" name="Rectangle 402"/>
          <p:cNvSpPr>
            <a:spLocks noChangeArrowheads="1"/>
          </p:cNvSpPr>
          <p:nvPr/>
        </p:nvSpPr>
        <p:spPr bwMode="auto">
          <a:xfrm rot="6046694">
            <a:off x="7879557" y="4183857"/>
            <a:ext cx="180975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5" name="Rectangle 403"/>
          <p:cNvSpPr>
            <a:spLocks noChangeArrowheads="1"/>
          </p:cNvSpPr>
          <p:nvPr/>
        </p:nvSpPr>
        <p:spPr bwMode="auto">
          <a:xfrm rot="6046694">
            <a:off x="7902576" y="4016376"/>
            <a:ext cx="180975" cy="7937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6" name="Rectangle 404"/>
          <p:cNvSpPr>
            <a:spLocks noChangeArrowheads="1"/>
          </p:cNvSpPr>
          <p:nvPr/>
        </p:nvSpPr>
        <p:spPr bwMode="auto">
          <a:xfrm rot="6147773">
            <a:off x="7953376" y="3863976"/>
            <a:ext cx="125413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7" name="Rectangle 405"/>
          <p:cNvSpPr>
            <a:spLocks noChangeArrowheads="1"/>
          </p:cNvSpPr>
          <p:nvPr/>
        </p:nvSpPr>
        <p:spPr bwMode="auto">
          <a:xfrm rot="6550365">
            <a:off x="7974014" y="3751264"/>
            <a:ext cx="125413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8" name="Rectangle 406"/>
          <p:cNvSpPr>
            <a:spLocks noChangeArrowheads="1"/>
          </p:cNvSpPr>
          <p:nvPr/>
        </p:nvSpPr>
        <p:spPr bwMode="auto">
          <a:xfrm rot="6550365">
            <a:off x="7998620" y="3650456"/>
            <a:ext cx="125413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199" name="Rectangle 407"/>
          <p:cNvSpPr>
            <a:spLocks noChangeArrowheads="1"/>
          </p:cNvSpPr>
          <p:nvPr/>
        </p:nvSpPr>
        <p:spPr bwMode="auto">
          <a:xfrm rot="6550365">
            <a:off x="8033545" y="3531395"/>
            <a:ext cx="125413" cy="7937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0" name="Rectangle 408"/>
          <p:cNvSpPr>
            <a:spLocks noChangeArrowheads="1"/>
          </p:cNvSpPr>
          <p:nvPr/>
        </p:nvSpPr>
        <p:spPr bwMode="auto">
          <a:xfrm rot="6852912">
            <a:off x="8068470" y="3409157"/>
            <a:ext cx="123825" cy="80963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1" name="Rectangle 409"/>
          <p:cNvSpPr>
            <a:spLocks noChangeArrowheads="1"/>
          </p:cNvSpPr>
          <p:nvPr/>
        </p:nvSpPr>
        <p:spPr bwMode="auto">
          <a:xfrm rot="6752526">
            <a:off x="8106570" y="3288506"/>
            <a:ext cx="125413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2" name="Rectangle 410"/>
          <p:cNvSpPr>
            <a:spLocks noChangeArrowheads="1"/>
          </p:cNvSpPr>
          <p:nvPr/>
        </p:nvSpPr>
        <p:spPr bwMode="auto">
          <a:xfrm rot="7275703">
            <a:off x="8146257" y="3188494"/>
            <a:ext cx="125413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3" name="Rectangle 411"/>
          <p:cNvSpPr>
            <a:spLocks noChangeArrowheads="1"/>
          </p:cNvSpPr>
          <p:nvPr/>
        </p:nvSpPr>
        <p:spPr bwMode="auto">
          <a:xfrm rot="7275703">
            <a:off x="8182770" y="3107532"/>
            <a:ext cx="125413" cy="7937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4" name="Rectangle 412"/>
          <p:cNvSpPr>
            <a:spLocks noChangeArrowheads="1"/>
          </p:cNvSpPr>
          <p:nvPr/>
        </p:nvSpPr>
        <p:spPr bwMode="auto">
          <a:xfrm rot="7275703">
            <a:off x="8224839" y="3019426"/>
            <a:ext cx="123825" cy="7937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5" name="Rectangle 413"/>
          <p:cNvSpPr>
            <a:spLocks noChangeArrowheads="1"/>
          </p:cNvSpPr>
          <p:nvPr/>
        </p:nvSpPr>
        <p:spPr bwMode="auto">
          <a:xfrm rot="7678293">
            <a:off x="8251032" y="2959894"/>
            <a:ext cx="125413" cy="825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6" name="Rectangle 414"/>
          <p:cNvSpPr>
            <a:spLocks noChangeArrowheads="1"/>
          </p:cNvSpPr>
          <p:nvPr/>
        </p:nvSpPr>
        <p:spPr bwMode="auto">
          <a:xfrm rot="8180247">
            <a:off x="8318501" y="2873375"/>
            <a:ext cx="93663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7" name="Rectangle 415"/>
          <p:cNvSpPr>
            <a:spLocks noChangeArrowheads="1"/>
          </p:cNvSpPr>
          <p:nvPr/>
        </p:nvSpPr>
        <p:spPr bwMode="auto">
          <a:xfrm rot="8780726">
            <a:off x="8391526" y="2792413"/>
            <a:ext cx="93663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8" name="Rectangle 416"/>
          <p:cNvSpPr>
            <a:spLocks noChangeArrowheads="1"/>
          </p:cNvSpPr>
          <p:nvPr/>
        </p:nvSpPr>
        <p:spPr bwMode="auto">
          <a:xfrm rot="9092391">
            <a:off x="8459788" y="2736850"/>
            <a:ext cx="95250" cy="10795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09" name="Rectangle 339"/>
          <p:cNvSpPr>
            <a:spLocks noChangeArrowheads="1"/>
          </p:cNvSpPr>
          <p:nvPr/>
        </p:nvSpPr>
        <p:spPr bwMode="auto">
          <a:xfrm rot="9886823">
            <a:off x="8502651" y="2708275"/>
            <a:ext cx="92075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0" name="Rectangle 417"/>
          <p:cNvSpPr>
            <a:spLocks noChangeArrowheads="1"/>
          </p:cNvSpPr>
          <p:nvPr/>
        </p:nvSpPr>
        <p:spPr bwMode="auto">
          <a:xfrm rot="10800000">
            <a:off x="8591550" y="2692400"/>
            <a:ext cx="114300" cy="109538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1" name="Oval 430"/>
          <p:cNvSpPr>
            <a:spLocks noChangeArrowheads="1"/>
          </p:cNvSpPr>
          <p:nvPr/>
        </p:nvSpPr>
        <p:spPr bwMode="auto">
          <a:xfrm>
            <a:off x="6981826" y="4773614"/>
            <a:ext cx="119063" cy="119063"/>
          </a:xfrm>
          <a:prstGeom prst="ellipse">
            <a:avLst/>
          </a:prstGeom>
          <a:solidFill>
            <a:srgbClr val="66FF33"/>
          </a:solidFill>
          <a:ln w="9525">
            <a:solidFill>
              <a:srgbClr val="66FF33"/>
            </a:solidFill>
            <a:round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2" name="Rectangle 340"/>
          <p:cNvSpPr>
            <a:spLocks noChangeArrowheads="1"/>
          </p:cNvSpPr>
          <p:nvPr/>
        </p:nvSpPr>
        <p:spPr bwMode="auto">
          <a:xfrm rot="10800000">
            <a:off x="8655050" y="2703513"/>
            <a:ext cx="84138" cy="2743200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3" name="Rectangle 345"/>
          <p:cNvSpPr>
            <a:spLocks noChangeArrowheads="1"/>
          </p:cNvSpPr>
          <p:nvPr/>
        </p:nvSpPr>
        <p:spPr bwMode="auto">
          <a:xfrm rot="15616344">
            <a:off x="8643144" y="5433220"/>
            <a:ext cx="109538" cy="85725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4" name="Rectangle 346"/>
          <p:cNvSpPr>
            <a:spLocks noChangeArrowheads="1"/>
          </p:cNvSpPr>
          <p:nvPr/>
        </p:nvSpPr>
        <p:spPr bwMode="auto">
          <a:xfrm rot="15514378">
            <a:off x="8659813" y="5541964"/>
            <a:ext cx="107950" cy="85725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5" name="Rectangle 347"/>
          <p:cNvSpPr>
            <a:spLocks noChangeArrowheads="1"/>
          </p:cNvSpPr>
          <p:nvPr/>
        </p:nvSpPr>
        <p:spPr bwMode="auto">
          <a:xfrm rot="15416183">
            <a:off x="8676481" y="5650707"/>
            <a:ext cx="109538" cy="85725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6" name="Rectangle 348"/>
          <p:cNvSpPr>
            <a:spLocks noChangeArrowheads="1"/>
          </p:cNvSpPr>
          <p:nvPr/>
        </p:nvSpPr>
        <p:spPr bwMode="auto">
          <a:xfrm rot="14928377">
            <a:off x="8695531" y="5750720"/>
            <a:ext cx="109538" cy="85725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7" name="Rectangle 349"/>
          <p:cNvSpPr>
            <a:spLocks noChangeArrowheads="1"/>
          </p:cNvSpPr>
          <p:nvPr/>
        </p:nvSpPr>
        <p:spPr bwMode="auto">
          <a:xfrm rot="14525134">
            <a:off x="8724900" y="5835651"/>
            <a:ext cx="109538" cy="87313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8" name="Rectangle 350"/>
          <p:cNvSpPr>
            <a:spLocks noChangeArrowheads="1"/>
          </p:cNvSpPr>
          <p:nvPr/>
        </p:nvSpPr>
        <p:spPr bwMode="auto">
          <a:xfrm rot="14133946">
            <a:off x="8756650" y="5911851"/>
            <a:ext cx="109538" cy="87313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19" name="Rectangle 351"/>
          <p:cNvSpPr>
            <a:spLocks noChangeArrowheads="1"/>
          </p:cNvSpPr>
          <p:nvPr/>
        </p:nvSpPr>
        <p:spPr bwMode="auto">
          <a:xfrm rot="13058271">
            <a:off x="8826501" y="5980113"/>
            <a:ext cx="85725" cy="109538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20" name="Rectangle 352"/>
          <p:cNvSpPr>
            <a:spLocks noChangeArrowheads="1"/>
          </p:cNvSpPr>
          <p:nvPr/>
        </p:nvSpPr>
        <p:spPr bwMode="auto">
          <a:xfrm rot="12556318">
            <a:off x="8890001" y="6035675"/>
            <a:ext cx="87313" cy="109538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21" name="Rectangle 353"/>
          <p:cNvSpPr>
            <a:spLocks noChangeArrowheads="1"/>
          </p:cNvSpPr>
          <p:nvPr/>
        </p:nvSpPr>
        <p:spPr bwMode="auto">
          <a:xfrm rot="11450222">
            <a:off x="8958263" y="6067425"/>
            <a:ext cx="84138" cy="109538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22" name="Rectangle 354"/>
          <p:cNvSpPr>
            <a:spLocks noChangeArrowheads="1"/>
          </p:cNvSpPr>
          <p:nvPr/>
        </p:nvSpPr>
        <p:spPr bwMode="auto">
          <a:xfrm rot="10800000">
            <a:off x="9040814" y="6076950"/>
            <a:ext cx="87313" cy="109538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23" name="Rectangle 355"/>
          <p:cNvSpPr>
            <a:spLocks noChangeArrowheads="1"/>
          </p:cNvSpPr>
          <p:nvPr/>
        </p:nvSpPr>
        <p:spPr bwMode="auto">
          <a:xfrm rot="10176264">
            <a:off x="9123363" y="6070600"/>
            <a:ext cx="84138" cy="109538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24" name="Rectangle 356"/>
          <p:cNvSpPr>
            <a:spLocks noChangeArrowheads="1"/>
          </p:cNvSpPr>
          <p:nvPr/>
        </p:nvSpPr>
        <p:spPr bwMode="auto">
          <a:xfrm rot="9863763">
            <a:off x="9178926" y="6051550"/>
            <a:ext cx="87313" cy="109538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25" name="Rectangle 357"/>
          <p:cNvSpPr>
            <a:spLocks noChangeArrowheads="1"/>
          </p:cNvSpPr>
          <p:nvPr/>
        </p:nvSpPr>
        <p:spPr bwMode="auto">
          <a:xfrm rot="9461172">
            <a:off x="9234489" y="6016625"/>
            <a:ext cx="123825" cy="109538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26" name="Rectangle 358"/>
          <p:cNvSpPr>
            <a:spLocks noChangeArrowheads="1"/>
          </p:cNvSpPr>
          <p:nvPr/>
        </p:nvSpPr>
        <p:spPr bwMode="auto">
          <a:xfrm rot="8639171">
            <a:off x="9331326" y="5945188"/>
            <a:ext cx="123825" cy="109538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27" name="Rectangle 359"/>
          <p:cNvSpPr>
            <a:spLocks noChangeArrowheads="1"/>
          </p:cNvSpPr>
          <p:nvPr/>
        </p:nvSpPr>
        <p:spPr bwMode="auto">
          <a:xfrm rot="7533073">
            <a:off x="9390857" y="5860257"/>
            <a:ext cx="157163" cy="85725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28" name="Rectangle 360"/>
          <p:cNvSpPr>
            <a:spLocks noChangeArrowheads="1"/>
          </p:cNvSpPr>
          <p:nvPr/>
        </p:nvSpPr>
        <p:spPr bwMode="auto">
          <a:xfrm rot="6835055">
            <a:off x="9440070" y="5755482"/>
            <a:ext cx="155575" cy="87313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29" name="Rectangle 361"/>
          <p:cNvSpPr>
            <a:spLocks noChangeArrowheads="1"/>
          </p:cNvSpPr>
          <p:nvPr/>
        </p:nvSpPr>
        <p:spPr bwMode="auto">
          <a:xfrm rot="6432465">
            <a:off x="9481345" y="5620545"/>
            <a:ext cx="155575" cy="87313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30" name="Rectangle 362"/>
          <p:cNvSpPr>
            <a:spLocks noChangeArrowheads="1"/>
          </p:cNvSpPr>
          <p:nvPr/>
        </p:nvSpPr>
        <p:spPr bwMode="auto">
          <a:xfrm rot="6105137">
            <a:off x="9507539" y="5514976"/>
            <a:ext cx="157163" cy="87313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33" name="Rectangle 420"/>
          <p:cNvSpPr>
            <a:spLocks noChangeArrowheads="1"/>
          </p:cNvSpPr>
          <p:nvPr/>
        </p:nvSpPr>
        <p:spPr bwMode="auto">
          <a:xfrm rot="10100778">
            <a:off x="7697789" y="4457701"/>
            <a:ext cx="142875" cy="106363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34" name="Rectangle 421"/>
          <p:cNvSpPr>
            <a:spLocks noChangeArrowheads="1"/>
          </p:cNvSpPr>
          <p:nvPr/>
        </p:nvSpPr>
        <p:spPr bwMode="auto">
          <a:xfrm rot="10403325">
            <a:off x="7826376" y="4432300"/>
            <a:ext cx="142875" cy="107950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35" name="Rectangle 422"/>
          <p:cNvSpPr>
            <a:spLocks noChangeArrowheads="1"/>
          </p:cNvSpPr>
          <p:nvPr/>
        </p:nvSpPr>
        <p:spPr bwMode="auto">
          <a:xfrm rot="10499738">
            <a:off x="7940676" y="4421189"/>
            <a:ext cx="142875" cy="106363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36" name="Rectangle 423"/>
          <p:cNvSpPr>
            <a:spLocks noChangeArrowheads="1"/>
          </p:cNvSpPr>
          <p:nvPr/>
        </p:nvSpPr>
        <p:spPr bwMode="auto">
          <a:xfrm rot="11100217">
            <a:off x="8050213" y="4425950"/>
            <a:ext cx="139700" cy="107950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37" name="Rectangle 424"/>
          <p:cNvSpPr>
            <a:spLocks noChangeArrowheads="1"/>
          </p:cNvSpPr>
          <p:nvPr/>
        </p:nvSpPr>
        <p:spPr bwMode="auto">
          <a:xfrm rot="11100217">
            <a:off x="8180389" y="4438651"/>
            <a:ext cx="142875" cy="106363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38" name="Rectangle 425"/>
          <p:cNvSpPr>
            <a:spLocks noChangeArrowheads="1"/>
          </p:cNvSpPr>
          <p:nvPr/>
        </p:nvSpPr>
        <p:spPr bwMode="auto">
          <a:xfrm rot="11100217">
            <a:off x="8299451" y="4451351"/>
            <a:ext cx="142875" cy="106363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39" name="Rectangle 426"/>
          <p:cNvSpPr>
            <a:spLocks noChangeArrowheads="1"/>
          </p:cNvSpPr>
          <p:nvPr/>
        </p:nvSpPr>
        <p:spPr bwMode="auto">
          <a:xfrm rot="11100217">
            <a:off x="8418514" y="4464051"/>
            <a:ext cx="142875" cy="106363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40" name="Rectangle 427"/>
          <p:cNvSpPr>
            <a:spLocks noChangeArrowheads="1"/>
          </p:cNvSpPr>
          <p:nvPr/>
        </p:nvSpPr>
        <p:spPr bwMode="auto">
          <a:xfrm rot="10800000">
            <a:off x="8528051" y="4471988"/>
            <a:ext cx="142875" cy="107950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41" name="Rectangle 428"/>
          <p:cNvSpPr>
            <a:spLocks noChangeArrowheads="1"/>
          </p:cNvSpPr>
          <p:nvPr/>
        </p:nvSpPr>
        <p:spPr bwMode="auto">
          <a:xfrm rot="10298047">
            <a:off x="8656638" y="4460876"/>
            <a:ext cx="139700" cy="106363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42" name="Rectangle 429"/>
          <p:cNvSpPr>
            <a:spLocks noChangeArrowheads="1"/>
          </p:cNvSpPr>
          <p:nvPr/>
        </p:nvSpPr>
        <p:spPr bwMode="auto">
          <a:xfrm rot="9697568">
            <a:off x="8780464" y="4424364"/>
            <a:ext cx="142875" cy="106363"/>
          </a:xfrm>
          <a:prstGeom prst="rect">
            <a:avLst/>
          </a:prstGeom>
          <a:solidFill>
            <a:srgbClr val="D60093"/>
          </a:solidFill>
          <a:ln w="28575">
            <a:solidFill>
              <a:srgbClr val="D60093"/>
            </a:solidFill>
            <a:miter lim="800000"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43" name="Oval 431"/>
          <p:cNvSpPr>
            <a:spLocks noChangeArrowheads="1"/>
          </p:cNvSpPr>
          <p:nvPr/>
        </p:nvSpPr>
        <p:spPr bwMode="auto">
          <a:xfrm>
            <a:off x="8864600" y="4368800"/>
            <a:ext cx="127000" cy="158750"/>
          </a:xfrm>
          <a:prstGeom prst="ellipse">
            <a:avLst/>
          </a:prstGeom>
          <a:solidFill>
            <a:srgbClr val="FFFF00"/>
          </a:solidFill>
          <a:ln w="9525">
            <a:solidFill>
              <a:srgbClr val="D60093"/>
            </a:solidFill>
            <a:round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  <p:sp>
        <p:nvSpPr>
          <p:cNvPr id="231" name="Oval 430"/>
          <p:cNvSpPr>
            <a:spLocks noChangeArrowheads="1"/>
          </p:cNvSpPr>
          <p:nvPr/>
        </p:nvSpPr>
        <p:spPr bwMode="auto">
          <a:xfrm>
            <a:off x="7588251" y="4502151"/>
            <a:ext cx="119063" cy="119063"/>
          </a:xfrm>
          <a:prstGeom prst="ellipse">
            <a:avLst/>
          </a:prstGeom>
          <a:solidFill>
            <a:srgbClr val="66FF33"/>
          </a:solidFill>
          <a:ln w="9525">
            <a:solidFill>
              <a:srgbClr val="66FF33"/>
            </a:solidFill>
            <a:round/>
          </a:ln>
        </p:spPr>
        <p:txBody>
          <a:bodyPr wrap="none" anchor="ctr"/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360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 (Body)"/>
            </a:endParaRPr>
          </a:p>
        </p:txBody>
      </p:sp>
    </p:spTree>
    <p:extLst>
      <p:ext uri="{BB962C8B-B14F-4D97-AF65-F5344CB8AC3E}">
        <p14:creationId xmlns:p14="http://schemas.microsoft.com/office/powerpoint/2010/main" val="158733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1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1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1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1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1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1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1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1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1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1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1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1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1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1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1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1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1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1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1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1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1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1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1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1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1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1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3" dur="1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1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1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1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1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" dur="1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1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1" dur="1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1000"/>
                            </p:stCondLst>
                            <p:childTnLst>
                              <p:par>
                                <p:cTn id="20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5" dur="1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1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2000"/>
                            </p:stCondLst>
                            <p:childTnLst>
                              <p:par>
                                <p:cTn id="2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3" dur="1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2500"/>
                            </p:stCondLst>
                            <p:childTnLst>
                              <p:par>
                                <p:cTn id="2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7" dur="1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1" dur="1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3500"/>
                            </p:stCondLst>
                            <p:childTnLst>
                              <p:par>
                                <p:cTn id="2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5" dur="1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1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4500"/>
                            </p:stCondLst>
                            <p:childTnLst>
                              <p:par>
                                <p:cTn id="2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3" dur="1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7" dur="1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5500"/>
                            </p:stCondLst>
                            <p:childTnLst>
                              <p:par>
                                <p:cTn id="2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1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5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9" dur="1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3" dur="1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7500"/>
                            </p:stCondLst>
                            <p:childTnLst>
                              <p:par>
                                <p:cTn id="2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7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8000"/>
                            </p:stCondLst>
                            <p:childTnLst>
                              <p:par>
                                <p:cTn id="2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1" dur="1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8500"/>
                            </p:stCondLst>
                            <p:childTnLst>
                              <p:par>
                                <p:cTn id="2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5" dur="1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8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0"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500"/>
                            </p:stCondLst>
                            <p:childTnLst>
                              <p:par>
                                <p:cTn id="2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4" dur="1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3000"/>
                            </p:stCondLst>
                            <p:childTnLst>
                              <p:par>
                                <p:cTn id="2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8" dur="1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3500"/>
                            </p:stCondLst>
                            <p:childTnLst>
                              <p:par>
                                <p:cTn id="2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2" dur="1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4000"/>
                            </p:stCondLst>
                            <p:childTnLst>
                              <p:par>
                                <p:cTn id="2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6" dur="1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0" dur="1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0"/>
                            </p:stCondLst>
                            <p:childTnLst>
                              <p:par>
                                <p:cTn id="29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4" dur="1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5500"/>
                            </p:stCondLst>
                            <p:childTnLst>
                              <p:par>
                                <p:cTn id="2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8" dur="1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2" dur="1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6500"/>
                            </p:stCondLst>
                            <p:childTnLst>
                              <p:par>
                                <p:cTn id="30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6" dur="1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7000"/>
                            </p:stCondLst>
                            <p:childTnLst>
                              <p:par>
                                <p:cTn id="30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0" dur="1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7500"/>
                            </p:stCondLst>
                            <p:childTnLst>
                              <p:par>
                                <p:cTn id="3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4" dur="1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8000"/>
                            </p:stCondLst>
                            <p:childTnLst>
                              <p:par>
                                <p:cTn id="3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8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8500"/>
                            </p:stCondLst>
                            <p:childTnLst>
                              <p:par>
                                <p:cTn id="3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2" dur="1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9000"/>
                            </p:stCondLst>
                            <p:childTnLst>
                              <p:par>
                                <p:cTn id="3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6" dur="1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9500"/>
                            </p:stCondLst>
                            <p:childTnLst>
                              <p:par>
                                <p:cTn id="3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0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4" dur="1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8" dur="1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2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9" presetClass="entr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500"/>
                            </p:stCondLst>
                            <p:childTnLst>
                              <p:par>
                                <p:cTn id="349" presetID="9" presetClass="entr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1" dur="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000"/>
                            </p:stCondLst>
                            <p:childTnLst>
                              <p:par>
                                <p:cTn id="3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5" dur="1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500"/>
                            </p:stCondLst>
                            <p:childTnLst>
                              <p:par>
                                <p:cTn id="3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9" dur="1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2000"/>
                            </p:stCondLst>
                            <p:childTnLst>
                              <p:par>
                                <p:cTn id="3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3" dur="1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2500"/>
                            </p:stCondLst>
                            <p:childTnLst>
                              <p:par>
                                <p:cTn id="3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7" dur="1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000"/>
                            </p:stCondLst>
                            <p:childTnLst>
                              <p:par>
                                <p:cTn id="3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1" dur="1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3500"/>
                            </p:stCondLst>
                            <p:childTnLst>
                              <p:par>
                                <p:cTn id="3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5" dur="1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9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4500"/>
                            </p:stCondLst>
                            <p:childTnLst>
                              <p:par>
                                <p:cTn id="3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3" dur="1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5000"/>
                            </p:stCondLst>
                            <p:childTnLst>
                              <p:par>
                                <p:cTn id="3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7" dur="1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5500"/>
                            </p:stCondLst>
                            <p:childTnLst>
                              <p:par>
                                <p:cTn id="3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1" dur="1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6000"/>
                            </p:stCondLst>
                            <p:childTnLst>
                              <p:par>
                                <p:cTn id="3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5" dur="1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0" animBg="1"/>
      <p:bldP spid="20" grpId="0"/>
      <p:bldP spid="12" grpId="0"/>
      <p:bldP spid="13" grpId="0" animBg="1"/>
      <p:bldP spid="19" grpId="0" build="allAtOnce"/>
      <p:bldP spid="21" grpId="0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">
            <a:hlinkClick r:id="" action="ppaction://media"/>
            <a:extLst>
              <a:ext uri="{FF2B5EF4-FFF2-40B4-BE49-F238E27FC236}">
                <a16:creationId xmlns:a16="http://schemas.microsoft.com/office/drawing/2014/main" id="{2C099827-3A5F-445F-8637-E57B28D41F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830" y="695458"/>
            <a:ext cx="9964911" cy="562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1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2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hu A">
            <a:hlinkClick r:id="" action="ppaction://media"/>
            <a:extLst>
              <a:ext uri="{FF2B5EF4-FFF2-40B4-BE49-F238E27FC236}">
                <a16:creationId xmlns:a16="http://schemas.microsoft.com/office/drawing/2014/main" id="{181003EF-CC1D-4C5F-B627-4C7A3C567A1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34107" y="643941"/>
            <a:ext cx="7685419" cy="586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97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38CBB3C-CEC5-4B23-A4BD-798CF69A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12162" y="-1939997"/>
            <a:ext cx="5363817" cy="1165570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E0CCCC3-E577-46FE-871C-98704EFD4779}"/>
              </a:ext>
            </a:extLst>
          </p:cNvPr>
          <p:cNvGrpSpPr/>
          <p:nvPr/>
        </p:nvGrpSpPr>
        <p:grpSpPr>
          <a:xfrm>
            <a:off x="5382228" y="2686386"/>
            <a:ext cx="6326442" cy="4767340"/>
            <a:chOff x="-591423" y="1707337"/>
            <a:chExt cx="7679682" cy="578708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C32A5A1-1E0A-4A47-929C-3A49BD536B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8" t="35025" r="59440" b="34782"/>
            <a:stretch/>
          </p:blipFill>
          <p:spPr>
            <a:xfrm>
              <a:off x="-591423" y="1707337"/>
              <a:ext cx="4429760" cy="5492902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50EC59C-C702-495B-A7E7-3EF265D261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71" t="36973" r="10977" b="32834"/>
            <a:stretch/>
          </p:blipFill>
          <p:spPr>
            <a:xfrm>
              <a:off x="2621901" y="2001520"/>
              <a:ext cx="4466358" cy="5492902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33A43D98-DDF0-4FA5-B0CE-C004F3A58571}"/>
              </a:ext>
            </a:extLst>
          </p:cNvPr>
          <p:cNvSpPr/>
          <p:nvPr/>
        </p:nvSpPr>
        <p:spPr>
          <a:xfrm>
            <a:off x="3985897" y="1629271"/>
            <a:ext cx="42163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4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bảng</a:t>
            </a:r>
            <a:r>
              <a:rPr lang="en-US" sz="4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con</a:t>
            </a:r>
          </a:p>
        </p:txBody>
      </p:sp>
    </p:spTree>
    <p:extLst>
      <p:ext uri="{BB962C8B-B14F-4D97-AF65-F5344CB8AC3E}">
        <p14:creationId xmlns:p14="http://schemas.microsoft.com/office/powerpoint/2010/main" val="23586922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</TotalTime>
  <Words>230</Words>
  <Application>Microsoft Office PowerPoint</Application>
  <PresentationFormat>Widescreen</PresentationFormat>
  <Paragraphs>50</Paragraphs>
  <Slides>15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UTM Avo (Body)</vt:lpstr>
      <vt:lpstr>Calibri</vt:lpstr>
      <vt:lpstr>UTM Avo</vt:lpstr>
      <vt:lpstr>Arial</vt:lpstr>
      <vt:lpstr>Times New Roman</vt:lpstr>
      <vt:lpstr>Arial-Rounded</vt:lpstr>
      <vt:lpstr>等线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67</cp:revision>
  <dcterms:created xsi:type="dcterms:W3CDTF">2021-11-01T08:16:43Z</dcterms:created>
  <dcterms:modified xsi:type="dcterms:W3CDTF">2022-02-27T06:16:34Z</dcterms:modified>
</cp:coreProperties>
</file>