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</p:sldMasterIdLst>
  <p:notesMasterIdLst>
    <p:notesMasterId r:id="rId26"/>
  </p:notesMasterIdLst>
  <p:sldIdLst>
    <p:sldId id="260" r:id="rId6"/>
    <p:sldId id="261" r:id="rId7"/>
    <p:sldId id="306" r:id="rId8"/>
    <p:sldId id="295" r:id="rId9"/>
    <p:sldId id="263" r:id="rId10"/>
    <p:sldId id="298" r:id="rId11"/>
    <p:sldId id="296" r:id="rId12"/>
    <p:sldId id="269" r:id="rId13"/>
    <p:sldId id="265" r:id="rId14"/>
    <p:sldId id="266" r:id="rId15"/>
    <p:sldId id="305" r:id="rId16"/>
    <p:sldId id="268" r:id="rId17"/>
    <p:sldId id="270" r:id="rId18"/>
    <p:sldId id="300" r:id="rId19"/>
    <p:sldId id="301" r:id="rId20"/>
    <p:sldId id="302" r:id="rId21"/>
    <p:sldId id="303" r:id="rId22"/>
    <p:sldId id="304" r:id="rId23"/>
    <p:sldId id="291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1D"/>
    <a:srgbClr val="B5C070"/>
    <a:srgbClr val="B2B2B2"/>
    <a:srgbClr val="808080"/>
    <a:srgbClr val="FF3300"/>
    <a:srgbClr val="E3F53B"/>
    <a:srgbClr val="FCFCFC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3" autoAdjust="0"/>
    <p:restoredTop sz="94399" autoAdjust="0"/>
  </p:normalViewPr>
  <p:slideViewPr>
    <p:cSldViewPr snapToGrid="0">
      <p:cViewPr varScale="1">
        <p:scale>
          <a:sx n="91" d="100"/>
          <a:sy n="91" d="100"/>
        </p:scale>
        <p:origin x="84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5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6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Ấn</a:t>
            </a:r>
            <a:r>
              <a:rPr lang="en-US" baseline="0"/>
              <a:t> vào các số 1, 2, 3, 4 để chọn các câu hỏi tương ứng.</a:t>
            </a:r>
          </a:p>
          <a:p>
            <a:r>
              <a:rPr lang="en-US"/>
              <a:t>- Sau khi HS chọn</a:t>
            </a:r>
            <a:r>
              <a:rPr lang="en-US" baseline="0"/>
              <a:t> đúng và quay lại slide này rồi, GV chọn vào người dưới tảng đá tương ứng với câu hỏi để giải cứu họ.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3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8/24/2021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1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0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9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0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tm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9" Type="http://schemas.openxmlformats.org/officeDocument/2006/relationships/slide" Target="slide18.xml"/><Relationship Id="rId3" Type="http://schemas.openxmlformats.org/officeDocument/2006/relationships/slideLayout" Target="../slideLayouts/slideLayout56.xml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7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slide" Target="slide15.xml"/><Relationship Id="rId41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image" Target="../media/image61.png"/><Relationship Id="rId32" Type="http://schemas.openxmlformats.org/officeDocument/2006/relationships/slide" Target="slide16.xml"/><Relationship Id="rId37" Type="http://schemas.microsoft.com/office/2007/relationships/hdphoto" Target="../media/hdphoto9.wdp"/><Relationship Id="rId40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23" Type="http://schemas.microsoft.com/office/2007/relationships/hdphoto" Target="../media/hdphoto5.wdp"/><Relationship Id="rId28" Type="http://schemas.openxmlformats.org/officeDocument/2006/relationships/image" Target="../media/image64.png"/><Relationship Id="rId36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31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53.png"/><Relationship Id="rId22" Type="http://schemas.openxmlformats.org/officeDocument/2006/relationships/image" Target="../media/image60.png"/><Relationship Id="rId27" Type="http://schemas.microsoft.com/office/2007/relationships/hdphoto" Target="../media/hdphoto6.wdp"/><Relationship Id="rId30" Type="http://schemas.openxmlformats.org/officeDocument/2006/relationships/image" Target="../media/image65.png"/><Relationship Id="rId35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77.pn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em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8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microsoft.com/office/2017/06/relationships/model3d" Target="../media/model3d1.glb"/><Relationship Id="rId5" Type="http://schemas.openxmlformats.org/officeDocument/2006/relationships/image" Target="../media/image29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-186353"/>
            <a:ext cx="12192000" cy="6858000"/>
            <a:chOff x="0" y="0"/>
            <a:chExt cx="5760" cy="4320"/>
          </a:xfrm>
        </p:grpSpPr>
        <p:pic>
          <p:nvPicPr>
            <p:cNvPr id="27658" name="Picture 3" descr="NEN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"/>
            <p:cNvSpPr>
              <a:spLocks noChangeArrowheads="1"/>
            </p:cNvSpPr>
            <p:nvPr/>
          </p:nvSpPr>
          <p:spPr bwMode="auto">
            <a:xfrm>
              <a:off x="384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060205" y="2423041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MỪNG…</a:t>
            </a:r>
          </a:p>
        </p:txBody>
      </p:sp>
      <p:grpSp>
        <p:nvGrpSpPr>
          <p:cNvPr id="27651" name="Group 6"/>
          <p:cNvGrpSpPr>
            <a:grpSpLocks/>
          </p:cNvGrpSpPr>
          <p:nvPr/>
        </p:nvGrpSpPr>
        <p:grpSpPr bwMode="auto">
          <a:xfrm>
            <a:off x="2059799" y="450850"/>
            <a:ext cx="8005406" cy="1169988"/>
            <a:chOff x="662" y="148"/>
            <a:chExt cx="4139" cy="737"/>
          </a:xfrm>
        </p:grpSpPr>
        <p:sp>
          <p:nvSpPr>
            <p:cNvPr id="27656" name="Text Box 7"/>
            <p:cNvSpPr txBox="1">
              <a:spLocks noChangeArrowheads="1"/>
            </p:cNvSpPr>
            <p:nvPr/>
          </p:nvSpPr>
          <p:spPr bwMode="auto">
            <a:xfrm>
              <a:off x="662" y="148"/>
              <a:ext cx="4139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HUYỆN…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…</a:t>
              </a:r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2254" y="8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5192342" y="3959868"/>
            <a:ext cx="464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5198126" y="4633084"/>
            <a:ext cx="4895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DẠY: HÌNH HỌC 6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12" descr="MA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6538" y="3684104"/>
            <a:ext cx="2987584" cy="17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và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b)).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So sánh góc PSR và góc PQR.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/>
                <a:t> </a:t>
              </a: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198"/>
              </p:ext>
            </p:extLst>
          </p:nvPr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6" imgW="2383137" imgH="3922452" progId="FXDraw.Graphic">
                  <p:embed/>
                </p:oleObj>
              </mc:Choice>
              <mc:Fallback>
                <p:oleObj name="FX Draw" r:id="rId6" imgW="2383137" imgH="3922452" progId="FXDraw.Graph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2433" y="542715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bình hành ABCD và rút ra nhận xét về các góc và các 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23" y="-22153"/>
            <a:ext cx="1248922" cy="772732"/>
            <a:chOff x="478087" y="1283444"/>
            <a:chExt cx="1248922" cy="772732"/>
          </a:xfrm>
        </p:grpSpPr>
        <p:sp>
          <p:nvSpPr>
            <p:cNvPr id="8" name="Rounded Rectangle 7"/>
            <p:cNvSpPr/>
            <p:nvPr/>
          </p:nvSpPr>
          <p:spPr>
            <a:xfrm>
              <a:off x="761094" y="1387895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193184"/>
            <a:ext cx="472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HÌNH BÌNH HÀNH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135" y="928096"/>
            <a:ext cx="6468299" cy="133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10" y="767920"/>
            <a:ext cx="1352280" cy="726029"/>
            <a:chOff x="478087" y="1283444"/>
            <a:chExt cx="1378037" cy="772732"/>
          </a:xfrm>
        </p:grpSpPr>
        <p:sp>
          <p:nvSpPr>
            <p:cNvPr id="10" name="Rounded Rectangle 9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897254" y="864305"/>
            <a:ext cx="369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136" y="942302"/>
            <a:ext cx="6671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trước hai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25. Vẽ hình bình hành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nhận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cạnh.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75524" y="563988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71860" y="6293427"/>
            <a:ext cx="4320000" cy="28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68190" y="5217810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08419" y="5171429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5982" y="3869635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017" y="3839587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68190" y="5164801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2744" y="508756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8190" y="522182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95403" y="354027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7905" y="6114384"/>
            <a:ext cx="4320000" cy="32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2048" y="1823800"/>
            <a:ext cx="4320000" cy="6581557"/>
            <a:chOff x="2612048" y="1823800"/>
            <a:chExt cx="4320000" cy="6581557"/>
          </a:xfrm>
        </p:grpSpPr>
        <p:grpSp>
          <p:nvGrpSpPr>
            <p:cNvPr id="14" name="Group 13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4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473883" y="1356099"/>
            <a:ext cx="4774002" cy="5177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4811" y="1591496"/>
            <a:ext cx="46442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vẽ: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giao điểm của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phần đường tròn này.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đoạn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11827" y="2674976"/>
            <a:ext cx="2862000" cy="5400000"/>
            <a:chOff x="2612048" y="1823800"/>
            <a:chExt cx="4320000" cy="6581557"/>
          </a:xfrm>
        </p:grpSpPr>
        <p:grpSp>
          <p:nvGrpSpPr>
            <p:cNvPr id="41" name="Group 40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7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32" y="3693210"/>
            <a:ext cx="1163854" cy="1642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8955" y="34118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980464" y="3875448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10" y="3773472"/>
            <a:ext cx="191944" cy="1923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43" y="2878397"/>
            <a:ext cx="2362745" cy="144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104" y="3809909"/>
            <a:ext cx="191944" cy="192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75" y="3770864"/>
            <a:ext cx="191944" cy="192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37" y="3797071"/>
            <a:ext cx="191944" cy="19232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3656584" y="3849966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87" y="3770450"/>
            <a:ext cx="191944" cy="192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28" y="5148385"/>
            <a:ext cx="191944" cy="1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17 L -0.26589 0.0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72 0.01875 L -0.22943 -0.1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988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-0.29622 -0.021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97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02547 L -0.12265 -0.0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0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9" grpId="0"/>
      <p:bldP spid="35" grpId="0"/>
      <p:bldP spid="36" grpId="0" animBg="1"/>
      <p:bldP spid="38" grpId="0" animBg="1"/>
      <p:bldP spid="39" grpId="0" animBg="1"/>
      <p:bldP spid="6" grpId="0"/>
      <p:bldP spid="7" grpId="0"/>
      <p:bldP spid="43" grpId="0"/>
      <p:bldP spid="28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01078" y="1986170"/>
            <a:ext cx="8189843" cy="2400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1284" y="1341468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162133" y="2379348"/>
            <a:ext cx="784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53" y="236219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777812" y="258564"/>
            <a:ext cx="4782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 SẠT LỞ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9703" y="1120127"/>
            <a:ext cx="9498381" cy="1964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30867" y="1238943"/>
            <a:ext cx="95431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Hiện nay tình hình lũ lụt, sạt lở đất ở miền Trung nước ta diễn ra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rất nghiệm trọng, gây tổn thất cả về người và của. Nhiều người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bị đè lấp dưới lớp đất đá. Em hãy giúp họ thoát ra bằng cách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42397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hành?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các hình 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7102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vẽ. Khẳng định nào sau đây là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824" y="2631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như hình vẽ. Khẳng định nào sau đây là </a:t>
            </a: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333" y="281770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03204" y="238835"/>
            <a:ext cx="3575713" cy="1323832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3204" y="1160059"/>
            <a:ext cx="10590663" cy="176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694" y="1364777"/>
            <a:ext cx="9612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Bác Lê muốn ghép ba tấm ván như hình dưới thành một mặt bàn hình bình hành. Em hãy giúp bác Lê thực hiện việc này nhé!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707" y="4594601"/>
            <a:ext cx="2304004" cy="2050754"/>
            <a:chOff x="238539" y="3551583"/>
            <a:chExt cx="2093745" cy="2070139"/>
          </a:xfrm>
        </p:grpSpPr>
        <p:sp>
          <p:nvSpPr>
            <p:cNvPr id="8" name="Oval 7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17" name="Parallelogram 16"/>
          <p:cNvSpPr/>
          <p:nvPr/>
        </p:nvSpPr>
        <p:spPr>
          <a:xfrm>
            <a:off x="3124960" y="4169391"/>
            <a:ext cx="1764000" cy="756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7370531" y="3838600"/>
            <a:ext cx="1951200" cy="1512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5136257" y="3623480"/>
            <a:ext cx="2268000" cy="2268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33 L -0.37917 0.1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625 L -0.06627 0.0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169" r="-1" b="12168"/>
          <a:stretch/>
        </p:blipFill>
        <p:spPr>
          <a:xfrm>
            <a:off x="2088106" y="54651"/>
            <a:ext cx="10103893" cy="327123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1562" b="3023"/>
          <a:stretch/>
        </p:blipFill>
        <p:spPr>
          <a:xfrm>
            <a:off x="577157" y="3591806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558" y="1039569"/>
            <a:ext cx="7924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sung), que,..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43300" y="3836186"/>
            <a:ext cx="7848600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8657147">
            <a:off x="-1444920" y="1235601"/>
            <a:ext cx="562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</a:t>
            </a:r>
          </a:p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LIỆU</a:t>
            </a:r>
          </a:p>
        </p:txBody>
      </p:sp>
    </p:spTree>
    <p:extLst>
      <p:ext uri="{BB962C8B-B14F-4D97-AF65-F5344CB8AC3E}">
        <p14:creationId xmlns:p14="http://schemas.microsoft.com/office/powerpoint/2010/main" val="330415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242957"/>
            <a:ext cx="5611813" cy="4732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11" y="330276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874651" y="2472668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01400" y="876906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512625" y="3107147"/>
            <a:ext cx="6371738" cy="2739378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15" y="221917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4667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2" y="152400"/>
            <a:ext cx="7718039" cy="495485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5521183" y="380999"/>
            <a:ext cx="6140934" cy="3342678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78" y="4346916"/>
            <a:ext cx="1516340" cy="24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6170067" y="1144397"/>
            <a:ext cx="5198012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Trong bài hôm nay chúng ta sẽ tìm hiểu về cách nhận biết; cách vẽ và công thức tính chu vi, diện tích hình bình hành.</a:t>
            </a:r>
            <a:endParaRPr lang="en-US" sz="2800" b="1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187" y="1665027"/>
            <a:ext cx="8709155" cy="6687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TIẾT… </a:t>
            </a:r>
          </a:p>
          <a:p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   </a:t>
            </a:r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</a:p>
        </p:txBody>
      </p:sp>
    </p:spTree>
    <p:extLst>
      <p:ext uri="{BB962C8B-B14F-4D97-AF65-F5344CB8AC3E}">
        <p14:creationId xmlns:p14="http://schemas.microsoft.com/office/powerpoint/2010/main" val="245070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4" y="3266538"/>
            <a:ext cx="6823788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0" y="708338"/>
            <a:ext cx="6883294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359753"/>
            <a:ext cx="6011023" cy="22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86" y="1120462"/>
            <a:ext cx="6137521" cy="24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5" y="1974574"/>
            <a:ext cx="3757612" cy="3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66" y="19318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BÌNH HÀNH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90911" y="4812406"/>
            <a:ext cx="1980950" cy="1980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nhau, hai que dài có độ dài bằng nhau, để xếp thành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 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1150</Words>
  <Application>Microsoft Office PowerPoint</Application>
  <PresentationFormat>Widescreen</PresentationFormat>
  <Paragraphs>128</Paragraphs>
  <Slides>20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Franklin Gothic Book</vt:lpstr>
      <vt:lpstr>Rtim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admin</cp:lastModifiedBy>
  <cp:revision>115</cp:revision>
  <dcterms:created xsi:type="dcterms:W3CDTF">2021-07-10T15:02:39Z</dcterms:created>
  <dcterms:modified xsi:type="dcterms:W3CDTF">2021-08-24T15:39:52Z</dcterms:modified>
</cp:coreProperties>
</file>